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0413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D11D-DBAA-470C-B4AE-2C896964E1C1}" type="datetimeFigureOut">
              <a:rPr lang="sv-SE" smtClean="0"/>
              <a:t>2019-06-28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DA2F-5FE0-4139-A43F-726CC12E1F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55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CD11D-DBAA-470C-B4AE-2C896964E1C1}" type="datetimeFigureOut">
              <a:rPr lang="sv-SE" smtClean="0"/>
              <a:t>2019-06-28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DA2F-5FE0-4139-A43F-726CC12E1F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63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smtClean="0"/>
              <a:t>Minskat matsvinn i offentliga måltider </a:t>
            </a:r>
            <a:endParaRPr lang="sv-SE" sz="4800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Biogas är bra – minskat matsvinn är bättre</a:t>
            </a: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16780"/>
      </p:ext>
    </p:extLst>
  </p:cSld>
  <p:clrMapOvr>
    <a:masterClrMapping/>
  </p:clrMapOvr>
  <p:transition spd="slow" advTm="28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24169"/>
      </p:ext>
    </p:extLst>
  </p:cSld>
  <p:clrMapOvr>
    <a:masterClrMapping/>
  </p:clrMapOvr>
  <p:transition spd="slow" advTm="3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Var kommer ni in i handlingsplanen?</a:t>
            </a: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7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smtClean="0"/>
              <a:t>Matsvinn i offentliga kök</a:t>
            </a:r>
            <a:endParaRPr lang="sv-SE" b="0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0"/>
    </mc:Choice>
    <mc:Fallback xmlns="">
      <p:transition spd="slow" advTm="4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Matsvinn/portion (g) - </a:t>
            </a:r>
            <a:r>
              <a:rPr lang="sv-SE" sz="3200" smtClean="0"/>
              <a:t>12 kommuner 2012-2018 (SLU)</a:t>
            </a:r>
            <a:endParaRPr lang="sv-SE" sz="3200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00"/>
    </mc:Choice>
    <mc:Fallback xmlns="">
      <p:transition spd="slow" advTm="10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mtClean="0"/>
              <a:t>Matsvinn i offentliga kök – vad är det?</a:t>
            </a: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Nationell mätmetod för storkök</a:t>
            </a: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09818"/>
      </p:ext>
    </p:extLst>
  </p:cSld>
  <p:clrMapOvr>
    <a:masterClrMapping/>
  </p:clrMapOvr>
  <p:transition spd="slow" advTm="45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Nyckeltal i nationella mätmetoden</a:t>
            </a: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Vad behöver mätas?</a:t>
            </a: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52112"/>
      </p:ext>
    </p:extLst>
  </p:cSld>
  <p:clrMapOvr>
    <a:masterClrMapping/>
  </p:clrMapOvr>
  <p:transition spd="slow" advTm="28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smtClean="0"/>
              <a:t>Hur börjar man arbeta för minskat matsvinn? </a:t>
            </a:r>
            <a:endParaRPr lang="sv-SE" b="0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52196"/>
      </p:ext>
    </p:extLst>
  </p:cSld>
  <p:clrMapOvr>
    <a:masterClrMapping/>
  </p:clrMapOvr>
  <p:transition spd="slow" advTm="38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71073"/>
      </p:ext>
    </p:extLst>
  </p:cSld>
  <p:clrMapOvr>
    <a:masterClrMapping/>
  </p:clrMapOvr>
  <p:transition spd="slow" advTm="83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04026"/>
      </p:ext>
    </p:extLst>
  </p:cSld>
  <p:clrMapOvr>
    <a:masterClrMapping/>
  </p:clrMapOvr>
  <p:transition spd="slow" advTm="7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65358"/>
      </p:ext>
    </p:extLst>
  </p:cSld>
  <p:clrMapOvr>
    <a:masterClrMapping/>
  </p:clrMapOvr>
  <p:transition spd="slow" advTm="41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01650"/>
      </p:ext>
    </p:extLst>
  </p:cSld>
  <p:clrMapOvr>
    <a:masterClrMapping/>
  </p:clrMapOvr>
  <p:transition spd="slow" advTm="36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3471"/>
      </p:ext>
    </p:extLst>
  </p:cSld>
  <p:clrMapOvr>
    <a:masterClrMapping/>
  </p:clrMapOvr>
  <p:transition spd="slow" advTm="34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48777"/>
      </p:ext>
    </p:extLst>
  </p:cSld>
  <p:clrMapOvr>
    <a:masterClrMapping/>
  </p:clrMapOvr>
  <p:transition spd="slow" advTm="14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0"/>
    </mc:Choice>
    <mc:Fallback xmlns="">
      <p:transition spd="slow" advTm="37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99540"/>
      </p:ext>
    </p:extLst>
  </p:cSld>
  <p:clrMapOvr>
    <a:masterClrMapping/>
  </p:clrMapOvr>
  <p:transition spd="slow" advTm="1210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97004"/>
      </p:ext>
    </p:extLst>
  </p:cSld>
  <p:clrMapOvr>
    <a:masterClrMapping/>
  </p:clrMapOvr>
  <p:transition spd="slow" advTm="57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mtClean="0">
                <a:solidFill>
                  <a:schemeClr val="bg1"/>
                </a:solidFill>
              </a:rPr>
              <a:t>1/3 av den mat som produceras globalt hamnar aldrig i någons mage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370"/>
      </p:ext>
    </p:extLst>
  </p:cSld>
  <p:clrMapOvr>
    <a:masterClrMapping/>
  </p:clrMapOvr>
  <p:transition spd="slow" advClick="0" advTm="270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”Systematiskt” matsvinnsarbete</a:t>
            </a: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19477"/>
      </p:ext>
    </p:extLst>
  </p:cSld>
  <p:clrMapOvr>
    <a:masterClrMapping/>
  </p:clrMapOvr>
  <p:transition spd="slow" advTm="102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000">
        <p:fade/>
      </p:transition>
    </mc:Choice>
    <mc:Fallback xmlns="">
      <p:transition advTm="2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0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Växthusgaser genererade från matsvinn</a:t>
            </a: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00809"/>
      </p:ext>
    </p:extLst>
  </p:cSld>
  <p:clrMapOvr>
    <a:masterClrMapping/>
  </p:clrMapOvr>
  <p:transition spd="slow" advTm="8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800" b="0" smtClean="0"/>
              <a:t>FN:s globala mål för hållbar utveckling – Agenda 2030</a:t>
            </a:r>
            <a:endParaRPr lang="sv-SE" sz="3800" b="0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20795"/>
      </p:ext>
    </p:extLst>
  </p:cSld>
  <p:clrMapOvr>
    <a:masterClrMapping/>
  </p:clrMapOvr>
  <p:transition spd="slow" advTm="2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Vad är matsvinn?</a:t>
            </a: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9200"/>
      </p:ext>
    </p:extLst>
  </p:cSld>
  <p:clrMapOvr>
    <a:masterClrMapping/>
  </p:clrMapOvr>
  <p:transition spd="slow" advTm="17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Matsvinn uppstår i hela livsmedelskedjan</a:t>
            </a: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6108"/>
      </p:ext>
    </p:extLst>
  </p:cSld>
  <p:clrMapOvr>
    <a:masterClrMapping/>
  </p:clrMapOvr>
  <p:transition spd="slow" advTm="32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Mängden matsvinn i hushållen</a:t>
            </a: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30032"/>
      </p:ext>
    </p:extLst>
  </p:cSld>
  <p:clrMapOvr>
    <a:masterClrMapping/>
  </p:clrMapOvr>
  <p:transition spd="slow" advTm="43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sv-SE" sz="4400" i="1" smtClean="0">
                <a:solidFill>
                  <a:schemeClr val="accent2"/>
                </a:solidFill>
              </a:rPr>
              <a:t>Det gör väl inget om jag slänger mat, det blir ju biogas!</a:t>
            </a:r>
            <a:endParaRPr lang="sv-SE" sz="4400" i="1" dirty="0">
              <a:solidFill>
                <a:schemeClr val="accent2"/>
              </a:solidFill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2749"/>
      </p:ext>
    </p:extLst>
  </p:cSld>
  <p:clrMapOvr>
    <a:masterClrMapping/>
  </p:clrMapOvr>
  <p:transition spd="slow" advTm="8000">
    <p:push dir="u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Anpassad</PresentationFormat>
  <Paragraphs>18</Paragraphs>
  <Slides>32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Office-tema</vt:lpstr>
      <vt:lpstr>Minskat matsvinn i offentliga måltider </vt:lpstr>
      <vt:lpstr>PowerPoint-presentation</vt:lpstr>
      <vt:lpstr>1/3 av den mat som produceras globalt hamnar aldrig i någons mage</vt:lpstr>
      <vt:lpstr>Växthusgaser genererade från matsvinn</vt:lpstr>
      <vt:lpstr>FN:s globala mål för hållbar utveckling – Agenda 2030</vt:lpstr>
      <vt:lpstr>Vad är matsvinn?</vt:lpstr>
      <vt:lpstr>Matsvinn uppstår i hela livsmedelskedjan</vt:lpstr>
      <vt:lpstr>Mängden matsvinn i hushållen</vt:lpstr>
      <vt:lpstr>Det gör väl inget om jag slänger mat, det blir ju biogas!</vt:lpstr>
      <vt:lpstr>Biogas är bra – minskat matsvinn är bättre</vt:lpstr>
      <vt:lpstr>PowerPoint-presentation</vt:lpstr>
      <vt:lpstr>Var kommer ni in i handlingsplanen?</vt:lpstr>
      <vt:lpstr>Matsvinn i offentliga kök</vt:lpstr>
      <vt:lpstr>Matsvinn/portion (g) - 12 kommuner 2012-2018 (SLU)</vt:lpstr>
      <vt:lpstr>Matsvinn i offentliga kök – vad är det?</vt:lpstr>
      <vt:lpstr>Nationell mätmetod för storkök</vt:lpstr>
      <vt:lpstr>Nyckeltal i nationella mätmetoden</vt:lpstr>
      <vt:lpstr>Vad behöver mätas?</vt:lpstr>
      <vt:lpstr>Hur börjar man arbeta för minskat matsvinn?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”Systematiskt” matsvinnsarbete</vt:lpstr>
      <vt:lpstr>PowerPoint-presentation</vt:lpstr>
      <vt:lpstr>PowerPoint-presentation</vt:lpstr>
    </vt:vector>
  </TitlesOfParts>
  <Company>Livsmedelsverket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Minskat matsvinn i offentliga måltider </dc:title>
  <dc:creator>Fritz Karin UV_HM</dc:creator>
  <cp:lastModifiedBy>Fritz Karin UV_HM</cp:lastModifiedBy>
  <cp:revision>1</cp:revision>
  <dcterms:created xsi:type="dcterms:W3CDTF">2019-06-28T08:51:44Z</dcterms:created>
  <dcterms:modified xsi:type="dcterms:W3CDTF">2019-06-28T08:51:44Z</dcterms:modified>
</cp:coreProperties>
</file>