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Fritz Karin UV_RÅ" initials="FKU" lastIdx="1" clrIdx="0">
    <p:extLst>
      <p:ext uri="{19B8F6BF-5375-455C-9EA6-DF929625EA0E}">
        <p15:presenceInfo xmlns:p15="http://schemas.microsoft.com/office/powerpoint/2012/main" userId="S-1-5-21-2133076291-380518978-720635935-1809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9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84" y="3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08" y="6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356721-6CF8-499F-8D30-1EFEC98E3B62}" type="doc">
      <dgm:prSet loTypeId="urn:microsoft.com/office/officeart/2005/8/layout/pyramid3" loCatId="pyramid" qsTypeId="urn:microsoft.com/office/officeart/2005/8/quickstyle/simple1" qsCatId="simple" csTypeId="urn:microsoft.com/office/officeart/2005/8/colors/colorful1" csCatId="colorful" phldr="1"/>
      <dgm:spPr/>
    </dgm:pt>
    <dgm:pt modelId="{6B9022FB-5BDD-438F-90D3-3AC932A1BCF1}">
      <dgm:prSet phldrT="[Text]"/>
      <dgm:spPr>
        <a:solidFill>
          <a:schemeClr val="accent6"/>
        </a:solidFill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v-SE" b="1" dirty="0" smtClean="0">
              <a:solidFill>
                <a:schemeClr val="tx2"/>
              </a:solidFill>
            </a:rPr>
            <a:t>Förebygga</a:t>
          </a:r>
          <a:r>
            <a:rPr lang="sv-SE" dirty="0" smtClean="0">
              <a:solidFill>
                <a:schemeClr val="tx2"/>
              </a:solidFill>
            </a:rPr>
            <a:t> matsvinn &amp; förluster</a:t>
          </a:r>
          <a:endParaRPr lang="sv-SE" dirty="0">
            <a:solidFill>
              <a:schemeClr val="tx2"/>
            </a:solidFill>
          </a:endParaRPr>
        </a:p>
      </dgm:t>
    </dgm:pt>
    <dgm:pt modelId="{48B672DC-FB76-4B6D-BC2A-94022498D8C7}" type="parTrans" cxnId="{5BFD65DF-09E4-4F38-984B-70505AC44B39}">
      <dgm:prSet/>
      <dgm:spPr/>
      <dgm:t>
        <a:bodyPr/>
        <a:lstStyle/>
        <a:p>
          <a:endParaRPr lang="sv-SE"/>
        </a:p>
      </dgm:t>
    </dgm:pt>
    <dgm:pt modelId="{DABBA00F-370E-4A87-924A-55B0311A0E5B}" type="sibTrans" cxnId="{5BFD65DF-09E4-4F38-984B-70505AC44B39}">
      <dgm:prSet/>
      <dgm:spPr/>
      <dgm:t>
        <a:bodyPr/>
        <a:lstStyle/>
        <a:p>
          <a:endParaRPr lang="sv-SE"/>
        </a:p>
      </dgm:t>
    </dgm:pt>
    <dgm:pt modelId="{1338B0F0-0951-472F-889D-7114579C89F3}">
      <dgm:prSet phldrT="[Text]"/>
      <dgm:spPr>
        <a:solidFill>
          <a:schemeClr val="accent6">
            <a:lumMod val="60000"/>
            <a:lumOff val="40000"/>
          </a:schemeClr>
        </a:solidFill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v-SE" b="1" dirty="0" err="1" smtClean="0">
              <a:solidFill>
                <a:schemeClr val="tx2"/>
              </a:solidFill>
            </a:rPr>
            <a:t>Redistribuera</a:t>
          </a:r>
          <a:r>
            <a:rPr lang="sv-SE" dirty="0" smtClean="0">
              <a:solidFill>
                <a:schemeClr val="tx2"/>
              </a:solidFill>
            </a:rPr>
            <a:t> överskottsmat</a:t>
          </a:r>
          <a:endParaRPr lang="sv-SE" dirty="0">
            <a:solidFill>
              <a:schemeClr val="tx2"/>
            </a:solidFill>
          </a:endParaRPr>
        </a:p>
      </dgm:t>
    </dgm:pt>
    <dgm:pt modelId="{00E0F567-83AA-499E-9775-1AD2A2459CC5}" type="parTrans" cxnId="{5B5CDC55-26C5-47D3-8585-BC36C76FDECD}">
      <dgm:prSet/>
      <dgm:spPr/>
      <dgm:t>
        <a:bodyPr/>
        <a:lstStyle/>
        <a:p>
          <a:endParaRPr lang="sv-SE"/>
        </a:p>
      </dgm:t>
    </dgm:pt>
    <dgm:pt modelId="{9629E091-B07E-4EA9-866D-E131B9A6680A}" type="sibTrans" cxnId="{5B5CDC55-26C5-47D3-8585-BC36C76FDECD}">
      <dgm:prSet/>
      <dgm:spPr/>
      <dgm:t>
        <a:bodyPr/>
        <a:lstStyle/>
        <a:p>
          <a:endParaRPr lang="sv-SE"/>
        </a:p>
      </dgm:t>
    </dgm:pt>
    <dgm:pt modelId="{10770522-BE9F-4395-AB06-4BF3654D73E8}">
      <dgm:prSet phldrT="[Text]"/>
      <dgm:spPr>
        <a:solidFill>
          <a:schemeClr val="accent6">
            <a:lumMod val="40000"/>
            <a:lumOff val="60000"/>
          </a:schemeClr>
        </a:solidFill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v-SE" b="0" dirty="0" smtClean="0">
              <a:solidFill>
                <a:schemeClr val="tx2"/>
              </a:solidFill>
            </a:rPr>
            <a:t>Användning</a:t>
          </a:r>
          <a:r>
            <a:rPr lang="sv-SE" b="1" dirty="0" smtClean="0">
              <a:solidFill>
                <a:schemeClr val="tx2"/>
              </a:solidFill>
            </a:rPr>
            <a:t> </a:t>
          </a:r>
          <a:r>
            <a:rPr lang="sv-SE" b="0" dirty="0" smtClean="0">
              <a:solidFill>
                <a:schemeClr val="tx2"/>
              </a:solidFill>
            </a:rPr>
            <a:t>som</a:t>
          </a:r>
          <a:r>
            <a:rPr lang="sv-SE" b="1" dirty="0" smtClean="0">
              <a:solidFill>
                <a:schemeClr val="tx2"/>
              </a:solidFill>
            </a:rPr>
            <a:t> foder</a:t>
          </a:r>
          <a:endParaRPr lang="sv-SE" b="1" dirty="0">
            <a:solidFill>
              <a:schemeClr val="tx2"/>
            </a:solidFill>
          </a:endParaRPr>
        </a:p>
      </dgm:t>
    </dgm:pt>
    <dgm:pt modelId="{C1013DDC-74C4-42CD-A0E7-D4615AEF97F4}" type="parTrans" cxnId="{2CDEAA80-A656-40F2-9C4F-77162A0AB8A2}">
      <dgm:prSet/>
      <dgm:spPr/>
      <dgm:t>
        <a:bodyPr/>
        <a:lstStyle/>
        <a:p>
          <a:endParaRPr lang="sv-SE"/>
        </a:p>
      </dgm:t>
    </dgm:pt>
    <dgm:pt modelId="{E32B009F-1A28-4902-9D25-77D7999519C1}" type="sibTrans" cxnId="{2CDEAA80-A656-40F2-9C4F-77162A0AB8A2}">
      <dgm:prSet/>
      <dgm:spPr/>
      <dgm:t>
        <a:bodyPr/>
        <a:lstStyle/>
        <a:p>
          <a:endParaRPr lang="sv-SE"/>
        </a:p>
      </dgm:t>
    </dgm:pt>
    <dgm:pt modelId="{FA4B63EE-5798-4454-89B9-B3DA42B56F59}">
      <dgm:prSet phldrT="[Text]"/>
      <dgm:spPr>
        <a:solidFill>
          <a:srgbClr val="FFFF00"/>
        </a:solidFill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v-SE" b="1" dirty="0" smtClean="0">
              <a:solidFill>
                <a:schemeClr val="tx2"/>
              </a:solidFill>
            </a:rPr>
            <a:t>Röta</a:t>
          </a:r>
          <a:r>
            <a:rPr lang="sv-SE" dirty="0" smtClean="0">
              <a:solidFill>
                <a:schemeClr val="tx2"/>
              </a:solidFill>
            </a:rPr>
            <a:t> till biogas</a:t>
          </a:r>
          <a:endParaRPr lang="sv-SE" dirty="0">
            <a:solidFill>
              <a:schemeClr val="tx2"/>
            </a:solidFill>
          </a:endParaRPr>
        </a:p>
      </dgm:t>
    </dgm:pt>
    <dgm:pt modelId="{F5BF0606-EBF8-4086-A44A-B63F05BEAA40}" type="parTrans" cxnId="{3D16DDFF-3BBC-4685-8F01-E7359F12D95B}">
      <dgm:prSet/>
      <dgm:spPr/>
      <dgm:t>
        <a:bodyPr/>
        <a:lstStyle/>
        <a:p>
          <a:endParaRPr lang="sv-SE"/>
        </a:p>
      </dgm:t>
    </dgm:pt>
    <dgm:pt modelId="{8107F24C-A679-4378-988C-B2C456AB90B3}" type="sibTrans" cxnId="{3D16DDFF-3BBC-4685-8F01-E7359F12D95B}">
      <dgm:prSet/>
      <dgm:spPr/>
      <dgm:t>
        <a:bodyPr/>
        <a:lstStyle/>
        <a:p>
          <a:endParaRPr lang="sv-SE"/>
        </a:p>
      </dgm:t>
    </dgm:pt>
    <dgm:pt modelId="{82639180-0F99-4F36-8CCA-DC6B16DA98E8}">
      <dgm:prSet phldrT="[Text]"/>
      <dgm:spPr>
        <a:solidFill>
          <a:srgbClr val="FF0000"/>
        </a:solidFill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v-SE" b="1" dirty="0" smtClean="0">
              <a:solidFill>
                <a:schemeClr val="tx2"/>
              </a:solidFill>
            </a:rPr>
            <a:t>Bränna</a:t>
          </a:r>
          <a:r>
            <a:rPr lang="sv-SE" dirty="0" smtClean="0">
              <a:solidFill>
                <a:schemeClr val="tx2"/>
              </a:solidFill>
            </a:rPr>
            <a:t> för energiutvinning</a:t>
          </a:r>
          <a:endParaRPr lang="sv-SE" dirty="0">
            <a:solidFill>
              <a:schemeClr val="tx2"/>
            </a:solidFill>
          </a:endParaRPr>
        </a:p>
      </dgm:t>
    </dgm:pt>
    <dgm:pt modelId="{6A1BB109-6D11-43AB-844D-96F616DA204A}" type="parTrans" cxnId="{DD2F6E18-AC9F-45F5-B470-4DBF2901D150}">
      <dgm:prSet/>
      <dgm:spPr/>
      <dgm:t>
        <a:bodyPr/>
        <a:lstStyle/>
        <a:p>
          <a:endParaRPr lang="sv-SE"/>
        </a:p>
      </dgm:t>
    </dgm:pt>
    <dgm:pt modelId="{EE737567-B028-4843-866E-DFB5E3EE41AE}" type="sibTrans" cxnId="{DD2F6E18-AC9F-45F5-B470-4DBF2901D150}">
      <dgm:prSet/>
      <dgm:spPr/>
      <dgm:t>
        <a:bodyPr/>
        <a:lstStyle/>
        <a:p>
          <a:endParaRPr lang="sv-SE"/>
        </a:p>
      </dgm:t>
    </dgm:pt>
    <dgm:pt modelId="{56D3FAF2-A9F0-43A3-9806-EA366AF647F5}">
      <dgm:prSet custT="1"/>
      <dgm:spPr>
        <a:solidFill>
          <a:schemeClr val="tx1">
            <a:lumMod val="50000"/>
            <a:lumOff val="50000"/>
          </a:schemeClr>
        </a:solidFill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v-SE" sz="1200" dirty="0" smtClean="0">
              <a:solidFill>
                <a:schemeClr val="tx2"/>
              </a:solidFill>
            </a:rPr>
            <a:t>Deponera</a:t>
          </a:r>
          <a:endParaRPr lang="sv-SE" sz="1200" dirty="0">
            <a:solidFill>
              <a:schemeClr val="tx2"/>
            </a:solidFill>
          </a:endParaRPr>
        </a:p>
      </dgm:t>
    </dgm:pt>
    <dgm:pt modelId="{21B5B4AC-7920-4646-AD8C-478E09A92251}" type="parTrans" cxnId="{05BAC8A9-F3E6-4548-B23A-39ED04D1374A}">
      <dgm:prSet/>
      <dgm:spPr/>
      <dgm:t>
        <a:bodyPr/>
        <a:lstStyle/>
        <a:p>
          <a:endParaRPr lang="sv-SE"/>
        </a:p>
      </dgm:t>
    </dgm:pt>
    <dgm:pt modelId="{92775BB2-059C-4013-AA46-AC4B93A0D3EE}" type="sibTrans" cxnId="{05BAC8A9-F3E6-4548-B23A-39ED04D1374A}">
      <dgm:prSet/>
      <dgm:spPr/>
      <dgm:t>
        <a:bodyPr/>
        <a:lstStyle/>
        <a:p>
          <a:endParaRPr lang="sv-SE"/>
        </a:p>
      </dgm:t>
    </dgm:pt>
    <dgm:pt modelId="{17148AB0-B086-4BBA-8C60-ACCA5473FAD7}">
      <dgm:prSet phldrT="[Text]"/>
      <dgm:spPr>
        <a:solidFill>
          <a:srgbClr val="FFC000"/>
        </a:solidFill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v-SE" b="1" dirty="0" smtClean="0">
              <a:solidFill>
                <a:schemeClr val="tx2"/>
              </a:solidFill>
            </a:rPr>
            <a:t>Kompostera</a:t>
          </a:r>
          <a:endParaRPr lang="sv-SE" b="1" dirty="0">
            <a:solidFill>
              <a:schemeClr val="tx2"/>
            </a:solidFill>
          </a:endParaRPr>
        </a:p>
      </dgm:t>
    </dgm:pt>
    <dgm:pt modelId="{8048A5B4-7E6D-48DC-A58D-2F704036F33E}" type="parTrans" cxnId="{D81D259C-8AEF-431B-9538-9C739594C961}">
      <dgm:prSet/>
      <dgm:spPr/>
      <dgm:t>
        <a:bodyPr/>
        <a:lstStyle/>
        <a:p>
          <a:endParaRPr lang="sv-SE"/>
        </a:p>
      </dgm:t>
    </dgm:pt>
    <dgm:pt modelId="{ABD3A416-AF0E-44A3-87A2-D5269648C66E}" type="sibTrans" cxnId="{D81D259C-8AEF-431B-9538-9C739594C961}">
      <dgm:prSet/>
      <dgm:spPr/>
      <dgm:t>
        <a:bodyPr/>
        <a:lstStyle/>
        <a:p>
          <a:endParaRPr lang="sv-SE"/>
        </a:p>
      </dgm:t>
    </dgm:pt>
    <dgm:pt modelId="{8116C199-33DD-4EC9-B11E-84A4CD6D487F}" type="pres">
      <dgm:prSet presAssocID="{D5356721-6CF8-499F-8D30-1EFEC98E3B62}" presName="Name0" presStyleCnt="0">
        <dgm:presLayoutVars>
          <dgm:dir/>
          <dgm:animLvl val="lvl"/>
          <dgm:resizeHandles val="exact"/>
        </dgm:presLayoutVars>
      </dgm:prSet>
      <dgm:spPr/>
    </dgm:pt>
    <dgm:pt modelId="{117172FD-5839-44ED-ADCD-9E8FF034991E}" type="pres">
      <dgm:prSet presAssocID="{6B9022FB-5BDD-438F-90D3-3AC932A1BCF1}" presName="Name8" presStyleCnt="0"/>
      <dgm:spPr/>
    </dgm:pt>
    <dgm:pt modelId="{A21B68FA-06FF-43EB-94C5-72425288EE29}" type="pres">
      <dgm:prSet presAssocID="{6B9022FB-5BDD-438F-90D3-3AC932A1BCF1}" presName="level" presStyleLbl="node1" presStyleIdx="0" presStyleCnt="7" custLinFactNeighborX="-946" custLinFactNeighborY="-31943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EE83F427-77E8-470A-B9EC-65E2451CAD74}" type="pres">
      <dgm:prSet presAssocID="{6B9022FB-5BDD-438F-90D3-3AC932A1BCF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6974B638-AA09-44B8-8191-2AA471B95712}" type="pres">
      <dgm:prSet presAssocID="{1338B0F0-0951-472F-889D-7114579C89F3}" presName="Name8" presStyleCnt="0"/>
      <dgm:spPr/>
    </dgm:pt>
    <dgm:pt modelId="{5B4C8851-29C3-4723-B927-A0EDED090338}" type="pres">
      <dgm:prSet presAssocID="{1338B0F0-0951-472F-889D-7114579C89F3}" presName="level" presStyleLbl="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E4C6C236-1470-4475-8F0A-2DD1F2012FAE}" type="pres">
      <dgm:prSet presAssocID="{1338B0F0-0951-472F-889D-7114579C89F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79BCF37E-06E7-4B0A-980F-5105D01E9290}" type="pres">
      <dgm:prSet presAssocID="{10770522-BE9F-4395-AB06-4BF3654D73E8}" presName="Name8" presStyleCnt="0"/>
      <dgm:spPr/>
    </dgm:pt>
    <dgm:pt modelId="{9A43CBD1-378B-4F0D-9062-FB6CF1B5FEA7}" type="pres">
      <dgm:prSet presAssocID="{10770522-BE9F-4395-AB06-4BF3654D73E8}" presName="level" presStyleLbl="node1" presStyleIdx="2" presStyleCnt="7" custLinFactNeighborX="0" custLinFactNeighborY="406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85400373-674E-42A7-8B80-96C95AF9752D}" type="pres">
      <dgm:prSet presAssocID="{10770522-BE9F-4395-AB06-4BF3654D73E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D69171F2-D7BB-4B05-9501-C45541C2A138}" type="pres">
      <dgm:prSet presAssocID="{FA4B63EE-5798-4454-89B9-B3DA42B56F59}" presName="Name8" presStyleCnt="0"/>
      <dgm:spPr/>
    </dgm:pt>
    <dgm:pt modelId="{95F2C462-1CB2-4F1F-B2DD-5505B207AF64}" type="pres">
      <dgm:prSet presAssocID="{FA4B63EE-5798-4454-89B9-B3DA42B56F59}" presName="level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A11921F-A699-487F-BE51-BF09B9C598D4}" type="pres">
      <dgm:prSet presAssocID="{FA4B63EE-5798-4454-89B9-B3DA42B56F5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CAF689A5-EDB5-4FEA-9CD6-702BBC40BF9D}" type="pres">
      <dgm:prSet presAssocID="{17148AB0-B086-4BBA-8C60-ACCA5473FAD7}" presName="Name8" presStyleCnt="0"/>
      <dgm:spPr/>
    </dgm:pt>
    <dgm:pt modelId="{66ABEAD5-C354-401A-965F-94F9410DA30A}" type="pres">
      <dgm:prSet presAssocID="{17148AB0-B086-4BBA-8C60-ACCA5473FAD7}" presName="level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ECC17F58-F9AF-4C31-B9D6-B04EEC49BA88}" type="pres">
      <dgm:prSet presAssocID="{17148AB0-B086-4BBA-8C60-ACCA5473FAD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8881A401-D361-47DA-A147-D46FE4A1D1CF}" type="pres">
      <dgm:prSet presAssocID="{82639180-0F99-4F36-8CCA-DC6B16DA98E8}" presName="Name8" presStyleCnt="0"/>
      <dgm:spPr/>
    </dgm:pt>
    <dgm:pt modelId="{7ADFBBAA-EA16-434A-BDEA-AFCD8EDD5E8F}" type="pres">
      <dgm:prSet presAssocID="{82639180-0F99-4F36-8CCA-DC6B16DA98E8}" presName="level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DA4E3C8-7B6D-497E-95C9-DE415C00C288}" type="pres">
      <dgm:prSet presAssocID="{82639180-0F99-4F36-8CCA-DC6B16DA98E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ECC414F-D5E6-4C0A-97F1-4F3290CE0768}" type="pres">
      <dgm:prSet presAssocID="{56D3FAF2-A9F0-43A3-9806-EA366AF647F5}" presName="Name8" presStyleCnt="0"/>
      <dgm:spPr/>
    </dgm:pt>
    <dgm:pt modelId="{C59C8217-A786-498B-9D76-23787315B21A}" type="pres">
      <dgm:prSet presAssocID="{56D3FAF2-A9F0-43A3-9806-EA366AF647F5}" presName="level" presStyleLbl="node1" presStyleIdx="6" presStyleCnt="7" custLinFactNeighborY="-743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94DBD278-7E61-4797-BA48-68071DD182D2}" type="pres">
      <dgm:prSet presAssocID="{56D3FAF2-A9F0-43A3-9806-EA366AF647F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05BAC8A9-F3E6-4548-B23A-39ED04D1374A}" srcId="{D5356721-6CF8-499F-8D30-1EFEC98E3B62}" destId="{56D3FAF2-A9F0-43A3-9806-EA366AF647F5}" srcOrd="6" destOrd="0" parTransId="{21B5B4AC-7920-4646-AD8C-478E09A92251}" sibTransId="{92775BB2-059C-4013-AA46-AC4B93A0D3EE}"/>
    <dgm:cxn modelId="{6AE090F1-ABAE-4661-950F-0D8FBC43071E}" type="presOf" srcId="{17148AB0-B086-4BBA-8C60-ACCA5473FAD7}" destId="{66ABEAD5-C354-401A-965F-94F9410DA30A}" srcOrd="0" destOrd="0" presId="urn:microsoft.com/office/officeart/2005/8/layout/pyramid3"/>
    <dgm:cxn modelId="{5BFD65DF-09E4-4F38-984B-70505AC44B39}" srcId="{D5356721-6CF8-499F-8D30-1EFEC98E3B62}" destId="{6B9022FB-5BDD-438F-90D3-3AC932A1BCF1}" srcOrd="0" destOrd="0" parTransId="{48B672DC-FB76-4B6D-BC2A-94022498D8C7}" sibTransId="{DABBA00F-370E-4A87-924A-55B0311A0E5B}"/>
    <dgm:cxn modelId="{4EA1CC06-CA52-48D7-AEFE-798F999571DC}" type="presOf" srcId="{82639180-0F99-4F36-8CCA-DC6B16DA98E8}" destId="{7ADFBBAA-EA16-434A-BDEA-AFCD8EDD5E8F}" srcOrd="0" destOrd="0" presId="urn:microsoft.com/office/officeart/2005/8/layout/pyramid3"/>
    <dgm:cxn modelId="{0A319ECD-1CB4-4143-B4C9-96AC10136041}" type="presOf" srcId="{D5356721-6CF8-499F-8D30-1EFEC98E3B62}" destId="{8116C199-33DD-4EC9-B11E-84A4CD6D487F}" srcOrd="0" destOrd="0" presId="urn:microsoft.com/office/officeart/2005/8/layout/pyramid3"/>
    <dgm:cxn modelId="{DA49A342-19C7-4D78-8013-D714642A5837}" type="presOf" srcId="{56D3FAF2-A9F0-43A3-9806-EA366AF647F5}" destId="{94DBD278-7E61-4797-BA48-68071DD182D2}" srcOrd="1" destOrd="0" presId="urn:microsoft.com/office/officeart/2005/8/layout/pyramid3"/>
    <dgm:cxn modelId="{1C215E21-73CE-4295-97BE-D4976C370F9D}" type="presOf" srcId="{10770522-BE9F-4395-AB06-4BF3654D73E8}" destId="{9A43CBD1-378B-4F0D-9062-FB6CF1B5FEA7}" srcOrd="0" destOrd="0" presId="urn:microsoft.com/office/officeart/2005/8/layout/pyramid3"/>
    <dgm:cxn modelId="{1AFD5A21-8CC6-40D9-979D-473050BED0D4}" type="presOf" srcId="{FA4B63EE-5798-4454-89B9-B3DA42B56F59}" destId="{5A11921F-A699-487F-BE51-BF09B9C598D4}" srcOrd="1" destOrd="0" presId="urn:microsoft.com/office/officeart/2005/8/layout/pyramid3"/>
    <dgm:cxn modelId="{74CC2F5B-7AE7-44B5-8599-02C7AD41201A}" type="presOf" srcId="{FA4B63EE-5798-4454-89B9-B3DA42B56F59}" destId="{95F2C462-1CB2-4F1F-B2DD-5505B207AF64}" srcOrd="0" destOrd="0" presId="urn:microsoft.com/office/officeart/2005/8/layout/pyramid3"/>
    <dgm:cxn modelId="{3D16DDFF-3BBC-4685-8F01-E7359F12D95B}" srcId="{D5356721-6CF8-499F-8D30-1EFEC98E3B62}" destId="{FA4B63EE-5798-4454-89B9-B3DA42B56F59}" srcOrd="3" destOrd="0" parTransId="{F5BF0606-EBF8-4086-A44A-B63F05BEAA40}" sibTransId="{8107F24C-A679-4378-988C-B2C456AB90B3}"/>
    <dgm:cxn modelId="{5B5CDC55-26C5-47D3-8585-BC36C76FDECD}" srcId="{D5356721-6CF8-499F-8D30-1EFEC98E3B62}" destId="{1338B0F0-0951-472F-889D-7114579C89F3}" srcOrd="1" destOrd="0" parTransId="{00E0F567-83AA-499E-9775-1AD2A2459CC5}" sibTransId="{9629E091-B07E-4EA9-866D-E131B9A6680A}"/>
    <dgm:cxn modelId="{D81D259C-8AEF-431B-9538-9C739594C961}" srcId="{D5356721-6CF8-499F-8D30-1EFEC98E3B62}" destId="{17148AB0-B086-4BBA-8C60-ACCA5473FAD7}" srcOrd="4" destOrd="0" parTransId="{8048A5B4-7E6D-48DC-A58D-2F704036F33E}" sibTransId="{ABD3A416-AF0E-44A3-87A2-D5269648C66E}"/>
    <dgm:cxn modelId="{1684C5EA-C1F9-472D-883B-15622EE03F9D}" type="presOf" srcId="{10770522-BE9F-4395-AB06-4BF3654D73E8}" destId="{85400373-674E-42A7-8B80-96C95AF9752D}" srcOrd="1" destOrd="0" presId="urn:microsoft.com/office/officeart/2005/8/layout/pyramid3"/>
    <dgm:cxn modelId="{E73E926B-AE1F-4936-94A0-9D84F99E3282}" type="presOf" srcId="{82639180-0F99-4F36-8CCA-DC6B16DA98E8}" destId="{0DA4E3C8-7B6D-497E-95C9-DE415C00C288}" srcOrd="1" destOrd="0" presId="urn:microsoft.com/office/officeart/2005/8/layout/pyramid3"/>
    <dgm:cxn modelId="{2CDEAA80-A656-40F2-9C4F-77162A0AB8A2}" srcId="{D5356721-6CF8-499F-8D30-1EFEC98E3B62}" destId="{10770522-BE9F-4395-AB06-4BF3654D73E8}" srcOrd="2" destOrd="0" parTransId="{C1013DDC-74C4-42CD-A0E7-D4615AEF97F4}" sibTransId="{E32B009F-1A28-4902-9D25-77D7999519C1}"/>
    <dgm:cxn modelId="{E17FFD3B-9F89-43AC-965A-DF5FF86F08E0}" type="presOf" srcId="{6B9022FB-5BDD-438F-90D3-3AC932A1BCF1}" destId="{EE83F427-77E8-470A-B9EC-65E2451CAD74}" srcOrd="1" destOrd="0" presId="urn:microsoft.com/office/officeart/2005/8/layout/pyramid3"/>
    <dgm:cxn modelId="{DD2F6E18-AC9F-45F5-B470-4DBF2901D150}" srcId="{D5356721-6CF8-499F-8D30-1EFEC98E3B62}" destId="{82639180-0F99-4F36-8CCA-DC6B16DA98E8}" srcOrd="5" destOrd="0" parTransId="{6A1BB109-6D11-43AB-844D-96F616DA204A}" sibTransId="{EE737567-B028-4843-866E-DFB5E3EE41AE}"/>
    <dgm:cxn modelId="{C07AD989-B066-4A85-9541-A43D3DB38853}" type="presOf" srcId="{6B9022FB-5BDD-438F-90D3-3AC932A1BCF1}" destId="{A21B68FA-06FF-43EB-94C5-72425288EE29}" srcOrd="0" destOrd="0" presId="urn:microsoft.com/office/officeart/2005/8/layout/pyramid3"/>
    <dgm:cxn modelId="{651CD758-2E0B-412F-8C96-8D68309CA112}" type="presOf" srcId="{1338B0F0-0951-472F-889D-7114579C89F3}" destId="{5B4C8851-29C3-4723-B927-A0EDED090338}" srcOrd="0" destOrd="0" presId="urn:microsoft.com/office/officeart/2005/8/layout/pyramid3"/>
    <dgm:cxn modelId="{D27229E3-63F9-439A-AEDB-0FCDBB51AB6E}" type="presOf" srcId="{56D3FAF2-A9F0-43A3-9806-EA366AF647F5}" destId="{C59C8217-A786-498B-9D76-23787315B21A}" srcOrd="0" destOrd="0" presId="urn:microsoft.com/office/officeart/2005/8/layout/pyramid3"/>
    <dgm:cxn modelId="{A0AC2DCE-AC95-4EC5-A405-27AD8EB8C8ED}" type="presOf" srcId="{17148AB0-B086-4BBA-8C60-ACCA5473FAD7}" destId="{ECC17F58-F9AF-4C31-B9D6-B04EEC49BA88}" srcOrd="1" destOrd="0" presId="urn:microsoft.com/office/officeart/2005/8/layout/pyramid3"/>
    <dgm:cxn modelId="{AD869876-FDEE-4577-AFC9-17B2F7C4054A}" type="presOf" srcId="{1338B0F0-0951-472F-889D-7114579C89F3}" destId="{E4C6C236-1470-4475-8F0A-2DD1F2012FAE}" srcOrd="1" destOrd="0" presId="urn:microsoft.com/office/officeart/2005/8/layout/pyramid3"/>
    <dgm:cxn modelId="{9D29E38B-C5EC-4461-8DCF-5A2460B0C5CB}" type="presParOf" srcId="{8116C199-33DD-4EC9-B11E-84A4CD6D487F}" destId="{117172FD-5839-44ED-ADCD-9E8FF034991E}" srcOrd="0" destOrd="0" presId="urn:microsoft.com/office/officeart/2005/8/layout/pyramid3"/>
    <dgm:cxn modelId="{78BEF092-3107-4639-BC49-34669A3510C5}" type="presParOf" srcId="{117172FD-5839-44ED-ADCD-9E8FF034991E}" destId="{A21B68FA-06FF-43EB-94C5-72425288EE29}" srcOrd="0" destOrd="0" presId="urn:microsoft.com/office/officeart/2005/8/layout/pyramid3"/>
    <dgm:cxn modelId="{4F01015F-6357-4F6A-B9DD-24D92F4B5278}" type="presParOf" srcId="{117172FD-5839-44ED-ADCD-9E8FF034991E}" destId="{EE83F427-77E8-470A-B9EC-65E2451CAD74}" srcOrd="1" destOrd="0" presId="urn:microsoft.com/office/officeart/2005/8/layout/pyramid3"/>
    <dgm:cxn modelId="{C5459A4C-8671-480F-81D4-0D6247D9775F}" type="presParOf" srcId="{8116C199-33DD-4EC9-B11E-84A4CD6D487F}" destId="{6974B638-AA09-44B8-8191-2AA471B95712}" srcOrd="1" destOrd="0" presId="urn:microsoft.com/office/officeart/2005/8/layout/pyramid3"/>
    <dgm:cxn modelId="{E1DB292C-56EA-48BD-801E-F8A7655F547B}" type="presParOf" srcId="{6974B638-AA09-44B8-8191-2AA471B95712}" destId="{5B4C8851-29C3-4723-B927-A0EDED090338}" srcOrd="0" destOrd="0" presId="urn:microsoft.com/office/officeart/2005/8/layout/pyramid3"/>
    <dgm:cxn modelId="{BFD09E77-74B2-4516-89E8-35D809CDA6E2}" type="presParOf" srcId="{6974B638-AA09-44B8-8191-2AA471B95712}" destId="{E4C6C236-1470-4475-8F0A-2DD1F2012FAE}" srcOrd="1" destOrd="0" presId="urn:microsoft.com/office/officeart/2005/8/layout/pyramid3"/>
    <dgm:cxn modelId="{A4B54681-7F91-412C-A947-00CD9F5F5E60}" type="presParOf" srcId="{8116C199-33DD-4EC9-B11E-84A4CD6D487F}" destId="{79BCF37E-06E7-4B0A-980F-5105D01E9290}" srcOrd="2" destOrd="0" presId="urn:microsoft.com/office/officeart/2005/8/layout/pyramid3"/>
    <dgm:cxn modelId="{B549566D-D54E-45FD-8A46-0266370CF737}" type="presParOf" srcId="{79BCF37E-06E7-4B0A-980F-5105D01E9290}" destId="{9A43CBD1-378B-4F0D-9062-FB6CF1B5FEA7}" srcOrd="0" destOrd="0" presId="urn:microsoft.com/office/officeart/2005/8/layout/pyramid3"/>
    <dgm:cxn modelId="{5EE22B7A-BD15-4EA3-A8FA-D307AC18926A}" type="presParOf" srcId="{79BCF37E-06E7-4B0A-980F-5105D01E9290}" destId="{85400373-674E-42A7-8B80-96C95AF9752D}" srcOrd="1" destOrd="0" presId="urn:microsoft.com/office/officeart/2005/8/layout/pyramid3"/>
    <dgm:cxn modelId="{00C7490A-B2F8-4CA9-9180-6659730C2F7E}" type="presParOf" srcId="{8116C199-33DD-4EC9-B11E-84A4CD6D487F}" destId="{D69171F2-D7BB-4B05-9501-C45541C2A138}" srcOrd="3" destOrd="0" presId="urn:microsoft.com/office/officeart/2005/8/layout/pyramid3"/>
    <dgm:cxn modelId="{98BE76FA-5E00-479D-B7A5-479BD880FF50}" type="presParOf" srcId="{D69171F2-D7BB-4B05-9501-C45541C2A138}" destId="{95F2C462-1CB2-4F1F-B2DD-5505B207AF64}" srcOrd="0" destOrd="0" presId="urn:microsoft.com/office/officeart/2005/8/layout/pyramid3"/>
    <dgm:cxn modelId="{FE34E621-2E2E-497A-8F9E-4C32A361F4FE}" type="presParOf" srcId="{D69171F2-D7BB-4B05-9501-C45541C2A138}" destId="{5A11921F-A699-487F-BE51-BF09B9C598D4}" srcOrd="1" destOrd="0" presId="urn:microsoft.com/office/officeart/2005/8/layout/pyramid3"/>
    <dgm:cxn modelId="{90754945-2999-42A6-BD37-DEC07AB762AB}" type="presParOf" srcId="{8116C199-33DD-4EC9-B11E-84A4CD6D487F}" destId="{CAF689A5-EDB5-4FEA-9CD6-702BBC40BF9D}" srcOrd="4" destOrd="0" presId="urn:microsoft.com/office/officeart/2005/8/layout/pyramid3"/>
    <dgm:cxn modelId="{B465B6E4-9FA1-4723-87E8-3218A833F029}" type="presParOf" srcId="{CAF689A5-EDB5-4FEA-9CD6-702BBC40BF9D}" destId="{66ABEAD5-C354-401A-965F-94F9410DA30A}" srcOrd="0" destOrd="0" presId="urn:microsoft.com/office/officeart/2005/8/layout/pyramid3"/>
    <dgm:cxn modelId="{D824774B-6069-4247-A91F-85C6B24CDA2D}" type="presParOf" srcId="{CAF689A5-EDB5-4FEA-9CD6-702BBC40BF9D}" destId="{ECC17F58-F9AF-4C31-B9D6-B04EEC49BA88}" srcOrd="1" destOrd="0" presId="urn:microsoft.com/office/officeart/2005/8/layout/pyramid3"/>
    <dgm:cxn modelId="{817772F6-27DC-4959-9C16-44004802761A}" type="presParOf" srcId="{8116C199-33DD-4EC9-B11E-84A4CD6D487F}" destId="{8881A401-D361-47DA-A147-D46FE4A1D1CF}" srcOrd="5" destOrd="0" presId="urn:microsoft.com/office/officeart/2005/8/layout/pyramid3"/>
    <dgm:cxn modelId="{BA265BBC-BAD3-480F-A874-3961DCFE0A34}" type="presParOf" srcId="{8881A401-D361-47DA-A147-D46FE4A1D1CF}" destId="{7ADFBBAA-EA16-434A-BDEA-AFCD8EDD5E8F}" srcOrd="0" destOrd="0" presId="urn:microsoft.com/office/officeart/2005/8/layout/pyramid3"/>
    <dgm:cxn modelId="{AEB64A79-7FDD-4F22-B56C-CDEEA21610A5}" type="presParOf" srcId="{8881A401-D361-47DA-A147-D46FE4A1D1CF}" destId="{0DA4E3C8-7B6D-497E-95C9-DE415C00C288}" srcOrd="1" destOrd="0" presId="urn:microsoft.com/office/officeart/2005/8/layout/pyramid3"/>
    <dgm:cxn modelId="{FD0FD08C-7655-4A6F-A7E5-46B5E682CDD5}" type="presParOf" srcId="{8116C199-33DD-4EC9-B11E-84A4CD6D487F}" destId="{0ECC414F-D5E6-4C0A-97F1-4F3290CE0768}" srcOrd="6" destOrd="0" presId="urn:microsoft.com/office/officeart/2005/8/layout/pyramid3"/>
    <dgm:cxn modelId="{C26FD1A9-AE72-4499-BF13-12F89FF36E8F}" type="presParOf" srcId="{0ECC414F-D5E6-4C0A-97F1-4F3290CE0768}" destId="{C59C8217-A786-498B-9D76-23787315B21A}" srcOrd="0" destOrd="0" presId="urn:microsoft.com/office/officeart/2005/8/layout/pyramid3"/>
    <dgm:cxn modelId="{22A8DC72-D294-4057-BCE6-68F83DD3B510}" type="presParOf" srcId="{0ECC414F-D5E6-4C0A-97F1-4F3290CE0768}" destId="{94DBD278-7E61-4797-BA48-68071DD182D2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356721-6CF8-499F-8D30-1EFEC98E3B62}" type="doc">
      <dgm:prSet loTypeId="urn:microsoft.com/office/officeart/2005/8/layout/pyramid3" loCatId="pyramid" qsTypeId="urn:microsoft.com/office/officeart/2005/8/quickstyle/simple1" qsCatId="simple" csTypeId="urn:microsoft.com/office/officeart/2005/8/colors/colorful1" csCatId="colorful" phldr="1"/>
      <dgm:spPr/>
    </dgm:pt>
    <dgm:pt modelId="{6B9022FB-5BDD-438F-90D3-3AC932A1BCF1}">
      <dgm:prSet phldrT="[Text]"/>
      <dgm:spPr>
        <a:solidFill>
          <a:schemeClr val="accent6"/>
        </a:solidFill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v-SE" b="1" dirty="0" smtClean="0">
              <a:solidFill>
                <a:schemeClr val="tx2"/>
              </a:solidFill>
            </a:rPr>
            <a:t>Förebygga</a:t>
          </a:r>
          <a:r>
            <a:rPr lang="sv-SE" dirty="0" smtClean="0">
              <a:solidFill>
                <a:schemeClr val="tx2"/>
              </a:solidFill>
            </a:rPr>
            <a:t> matsvinn &amp; förluster</a:t>
          </a:r>
          <a:endParaRPr lang="sv-SE" dirty="0">
            <a:solidFill>
              <a:schemeClr val="tx2"/>
            </a:solidFill>
          </a:endParaRPr>
        </a:p>
      </dgm:t>
    </dgm:pt>
    <dgm:pt modelId="{48B672DC-FB76-4B6D-BC2A-94022498D8C7}" type="parTrans" cxnId="{5BFD65DF-09E4-4F38-984B-70505AC44B39}">
      <dgm:prSet/>
      <dgm:spPr/>
      <dgm:t>
        <a:bodyPr/>
        <a:lstStyle/>
        <a:p>
          <a:endParaRPr lang="sv-SE"/>
        </a:p>
      </dgm:t>
    </dgm:pt>
    <dgm:pt modelId="{DABBA00F-370E-4A87-924A-55B0311A0E5B}" type="sibTrans" cxnId="{5BFD65DF-09E4-4F38-984B-70505AC44B39}">
      <dgm:prSet/>
      <dgm:spPr/>
      <dgm:t>
        <a:bodyPr/>
        <a:lstStyle/>
        <a:p>
          <a:endParaRPr lang="sv-SE"/>
        </a:p>
      </dgm:t>
    </dgm:pt>
    <dgm:pt modelId="{1338B0F0-0951-472F-889D-7114579C89F3}">
      <dgm:prSet phldrT="[Text]"/>
      <dgm:spPr>
        <a:solidFill>
          <a:schemeClr val="accent6">
            <a:lumMod val="60000"/>
            <a:lumOff val="40000"/>
          </a:schemeClr>
        </a:solidFill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v-SE" b="1" dirty="0" err="1" smtClean="0">
              <a:solidFill>
                <a:schemeClr val="tx2"/>
              </a:solidFill>
            </a:rPr>
            <a:t>Redistribuera</a:t>
          </a:r>
          <a:r>
            <a:rPr lang="sv-SE" dirty="0" smtClean="0">
              <a:solidFill>
                <a:schemeClr val="tx2"/>
              </a:solidFill>
            </a:rPr>
            <a:t> överskottsmat</a:t>
          </a:r>
          <a:endParaRPr lang="sv-SE" dirty="0">
            <a:solidFill>
              <a:schemeClr val="tx2"/>
            </a:solidFill>
          </a:endParaRPr>
        </a:p>
      </dgm:t>
    </dgm:pt>
    <dgm:pt modelId="{00E0F567-83AA-499E-9775-1AD2A2459CC5}" type="parTrans" cxnId="{5B5CDC55-26C5-47D3-8585-BC36C76FDECD}">
      <dgm:prSet/>
      <dgm:spPr/>
      <dgm:t>
        <a:bodyPr/>
        <a:lstStyle/>
        <a:p>
          <a:endParaRPr lang="sv-SE"/>
        </a:p>
      </dgm:t>
    </dgm:pt>
    <dgm:pt modelId="{9629E091-B07E-4EA9-866D-E131B9A6680A}" type="sibTrans" cxnId="{5B5CDC55-26C5-47D3-8585-BC36C76FDECD}">
      <dgm:prSet/>
      <dgm:spPr/>
      <dgm:t>
        <a:bodyPr/>
        <a:lstStyle/>
        <a:p>
          <a:endParaRPr lang="sv-SE"/>
        </a:p>
      </dgm:t>
    </dgm:pt>
    <dgm:pt modelId="{10770522-BE9F-4395-AB06-4BF3654D73E8}">
      <dgm:prSet phldrT="[Text]"/>
      <dgm:spPr>
        <a:solidFill>
          <a:schemeClr val="accent6">
            <a:lumMod val="40000"/>
            <a:lumOff val="60000"/>
          </a:schemeClr>
        </a:solidFill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v-SE" b="0" dirty="0" smtClean="0">
              <a:solidFill>
                <a:schemeClr val="tx2"/>
              </a:solidFill>
            </a:rPr>
            <a:t>Användning</a:t>
          </a:r>
          <a:r>
            <a:rPr lang="sv-SE" b="1" dirty="0" smtClean="0">
              <a:solidFill>
                <a:schemeClr val="tx2"/>
              </a:solidFill>
            </a:rPr>
            <a:t> </a:t>
          </a:r>
          <a:r>
            <a:rPr lang="sv-SE" b="0" dirty="0" smtClean="0">
              <a:solidFill>
                <a:schemeClr val="tx2"/>
              </a:solidFill>
            </a:rPr>
            <a:t>som</a:t>
          </a:r>
          <a:r>
            <a:rPr lang="sv-SE" b="1" dirty="0" smtClean="0">
              <a:solidFill>
                <a:schemeClr val="tx2"/>
              </a:solidFill>
            </a:rPr>
            <a:t> foder</a:t>
          </a:r>
          <a:endParaRPr lang="sv-SE" b="1" dirty="0">
            <a:solidFill>
              <a:schemeClr val="tx2"/>
            </a:solidFill>
          </a:endParaRPr>
        </a:p>
      </dgm:t>
    </dgm:pt>
    <dgm:pt modelId="{C1013DDC-74C4-42CD-A0E7-D4615AEF97F4}" type="parTrans" cxnId="{2CDEAA80-A656-40F2-9C4F-77162A0AB8A2}">
      <dgm:prSet/>
      <dgm:spPr/>
      <dgm:t>
        <a:bodyPr/>
        <a:lstStyle/>
        <a:p>
          <a:endParaRPr lang="sv-SE"/>
        </a:p>
      </dgm:t>
    </dgm:pt>
    <dgm:pt modelId="{E32B009F-1A28-4902-9D25-77D7999519C1}" type="sibTrans" cxnId="{2CDEAA80-A656-40F2-9C4F-77162A0AB8A2}">
      <dgm:prSet/>
      <dgm:spPr/>
      <dgm:t>
        <a:bodyPr/>
        <a:lstStyle/>
        <a:p>
          <a:endParaRPr lang="sv-SE"/>
        </a:p>
      </dgm:t>
    </dgm:pt>
    <dgm:pt modelId="{FA4B63EE-5798-4454-89B9-B3DA42B56F59}">
      <dgm:prSet phldrT="[Text]"/>
      <dgm:spPr>
        <a:solidFill>
          <a:srgbClr val="FFFF00"/>
        </a:solidFill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v-SE" b="1" dirty="0" smtClean="0">
              <a:solidFill>
                <a:schemeClr val="tx2"/>
              </a:solidFill>
            </a:rPr>
            <a:t>Röta</a:t>
          </a:r>
          <a:r>
            <a:rPr lang="sv-SE" dirty="0" smtClean="0">
              <a:solidFill>
                <a:schemeClr val="tx2"/>
              </a:solidFill>
            </a:rPr>
            <a:t> till biogas</a:t>
          </a:r>
          <a:endParaRPr lang="sv-SE" dirty="0">
            <a:solidFill>
              <a:schemeClr val="tx2"/>
            </a:solidFill>
          </a:endParaRPr>
        </a:p>
      </dgm:t>
    </dgm:pt>
    <dgm:pt modelId="{F5BF0606-EBF8-4086-A44A-B63F05BEAA40}" type="parTrans" cxnId="{3D16DDFF-3BBC-4685-8F01-E7359F12D95B}">
      <dgm:prSet/>
      <dgm:spPr/>
      <dgm:t>
        <a:bodyPr/>
        <a:lstStyle/>
        <a:p>
          <a:endParaRPr lang="sv-SE"/>
        </a:p>
      </dgm:t>
    </dgm:pt>
    <dgm:pt modelId="{8107F24C-A679-4378-988C-B2C456AB90B3}" type="sibTrans" cxnId="{3D16DDFF-3BBC-4685-8F01-E7359F12D95B}">
      <dgm:prSet/>
      <dgm:spPr/>
      <dgm:t>
        <a:bodyPr/>
        <a:lstStyle/>
        <a:p>
          <a:endParaRPr lang="sv-SE"/>
        </a:p>
      </dgm:t>
    </dgm:pt>
    <dgm:pt modelId="{82639180-0F99-4F36-8CCA-DC6B16DA98E8}">
      <dgm:prSet phldrT="[Text]"/>
      <dgm:spPr>
        <a:solidFill>
          <a:srgbClr val="FF0000"/>
        </a:solidFill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v-SE" b="1" dirty="0" smtClean="0">
              <a:solidFill>
                <a:schemeClr val="tx2"/>
              </a:solidFill>
            </a:rPr>
            <a:t>Bränna</a:t>
          </a:r>
          <a:r>
            <a:rPr lang="sv-SE" dirty="0" smtClean="0">
              <a:solidFill>
                <a:schemeClr val="tx2"/>
              </a:solidFill>
            </a:rPr>
            <a:t> för energiutvinning</a:t>
          </a:r>
          <a:endParaRPr lang="sv-SE" dirty="0">
            <a:solidFill>
              <a:schemeClr val="tx2"/>
            </a:solidFill>
          </a:endParaRPr>
        </a:p>
      </dgm:t>
    </dgm:pt>
    <dgm:pt modelId="{6A1BB109-6D11-43AB-844D-96F616DA204A}" type="parTrans" cxnId="{DD2F6E18-AC9F-45F5-B470-4DBF2901D150}">
      <dgm:prSet/>
      <dgm:spPr/>
      <dgm:t>
        <a:bodyPr/>
        <a:lstStyle/>
        <a:p>
          <a:endParaRPr lang="sv-SE"/>
        </a:p>
      </dgm:t>
    </dgm:pt>
    <dgm:pt modelId="{EE737567-B028-4843-866E-DFB5E3EE41AE}" type="sibTrans" cxnId="{DD2F6E18-AC9F-45F5-B470-4DBF2901D150}">
      <dgm:prSet/>
      <dgm:spPr/>
      <dgm:t>
        <a:bodyPr/>
        <a:lstStyle/>
        <a:p>
          <a:endParaRPr lang="sv-SE"/>
        </a:p>
      </dgm:t>
    </dgm:pt>
    <dgm:pt modelId="{56D3FAF2-A9F0-43A3-9806-EA366AF647F5}">
      <dgm:prSet custT="1"/>
      <dgm:spPr>
        <a:solidFill>
          <a:schemeClr val="tx1">
            <a:lumMod val="50000"/>
            <a:lumOff val="50000"/>
          </a:schemeClr>
        </a:solidFill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v-SE" sz="1200" dirty="0" smtClean="0">
              <a:solidFill>
                <a:schemeClr val="tx2"/>
              </a:solidFill>
            </a:rPr>
            <a:t>Deponera</a:t>
          </a:r>
          <a:endParaRPr lang="sv-SE" sz="1200" dirty="0">
            <a:solidFill>
              <a:schemeClr val="tx2"/>
            </a:solidFill>
          </a:endParaRPr>
        </a:p>
      </dgm:t>
    </dgm:pt>
    <dgm:pt modelId="{21B5B4AC-7920-4646-AD8C-478E09A92251}" type="parTrans" cxnId="{05BAC8A9-F3E6-4548-B23A-39ED04D1374A}">
      <dgm:prSet/>
      <dgm:spPr/>
      <dgm:t>
        <a:bodyPr/>
        <a:lstStyle/>
        <a:p>
          <a:endParaRPr lang="sv-SE"/>
        </a:p>
      </dgm:t>
    </dgm:pt>
    <dgm:pt modelId="{92775BB2-059C-4013-AA46-AC4B93A0D3EE}" type="sibTrans" cxnId="{05BAC8A9-F3E6-4548-B23A-39ED04D1374A}">
      <dgm:prSet/>
      <dgm:spPr/>
      <dgm:t>
        <a:bodyPr/>
        <a:lstStyle/>
        <a:p>
          <a:endParaRPr lang="sv-SE"/>
        </a:p>
      </dgm:t>
    </dgm:pt>
    <dgm:pt modelId="{17148AB0-B086-4BBA-8C60-ACCA5473FAD7}">
      <dgm:prSet phldrT="[Text]"/>
      <dgm:spPr>
        <a:solidFill>
          <a:srgbClr val="FFC000"/>
        </a:solidFill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v-SE" b="1" dirty="0" smtClean="0">
              <a:solidFill>
                <a:schemeClr val="tx2"/>
              </a:solidFill>
            </a:rPr>
            <a:t>Kompostera</a:t>
          </a:r>
          <a:endParaRPr lang="sv-SE" b="1" dirty="0">
            <a:solidFill>
              <a:schemeClr val="tx2"/>
            </a:solidFill>
          </a:endParaRPr>
        </a:p>
      </dgm:t>
    </dgm:pt>
    <dgm:pt modelId="{8048A5B4-7E6D-48DC-A58D-2F704036F33E}" type="parTrans" cxnId="{D81D259C-8AEF-431B-9538-9C739594C961}">
      <dgm:prSet/>
      <dgm:spPr/>
      <dgm:t>
        <a:bodyPr/>
        <a:lstStyle/>
        <a:p>
          <a:endParaRPr lang="sv-SE"/>
        </a:p>
      </dgm:t>
    </dgm:pt>
    <dgm:pt modelId="{ABD3A416-AF0E-44A3-87A2-D5269648C66E}" type="sibTrans" cxnId="{D81D259C-8AEF-431B-9538-9C739594C961}">
      <dgm:prSet/>
      <dgm:spPr/>
      <dgm:t>
        <a:bodyPr/>
        <a:lstStyle/>
        <a:p>
          <a:endParaRPr lang="sv-SE"/>
        </a:p>
      </dgm:t>
    </dgm:pt>
    <dgm:pt modelId="{8116C199-33DD-4EC9-B11E-84A4CD6D487F}" type="pres">
      <dgm:prSet presAssocID="{D5356721-6CF8-499F-8D30-1EFEC98E3B62}" presName="Name0" presStyleCnt="0">
        <dgm:presLayoutVars>
          <dgm:dir/>
          <dgm:animLvl val="lvl"/>
          <dgm:resizeHandles val="exact"/>
        </dgm:presLayoutVars>
      </dgm:prSet>
      <dgm:spPr/>
    </dgm:pt>
    <dgm:pt modelId="{117172FD-5839-44ED-ADCD-9E8FF034991E}" type="pres">
      <dgm:prSet presAssocID="{6B9022FB-5BDD-438F-90D3-3AC932A1BCF1}" presName="Name8" presStyleCnt="0"/>
      <dgm:spPr/>
    </dgm:pt>
    <dgm:pt modelId="{A21B68FA-06FF-43EB-94C5-72425288EE29}" type="pres">
      <dgm:prSet presAssocID="{6B9022FB-5BDD-438F-90D3-3AC932A1BCF1}" presName="level" presStyleLbl="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EE83F427-77E8-470A-B9EC-65E2451CAD74}" type="pres">
      <dgm:prSet presAssocID="{6B9022FB-5BDD-438F-90D3-3AC932A1BCF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6974B638-AA09-44B8-8191-2AA471B95712}" type="pres">
      <dgm:prSet presAssocID="{1338B0F0-0951-472F-889D-7114579C89F3}" presName="Name8" presStyleCnt="0"/>
      <dgm:spPr/>
    </dgm:pt>
    <dgm:pt modelId="{5B4C8851-29C3-4723-B927-A0EDED090338}" type="pres">
      <dgm:prSet presAssocID="{1338B0F0-0951-472F-889D-7114579C89F3}" presName="level" presStyleLbl="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E4C6C236-1470-4475-8F0A-2DD1F2012FAE}" type="pres">
      <dgm:prSet presAssocID="{1338B0F0-0951-472F-889D-7114579C89F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79BCF37E-06E7-4B0A-980F-5105D01E9290}" type="pres">
      <dgm:prSet presAssocID="{10770522-BE9F-4395-AB06-4BF3654D73E8}" presName="Name8" presStyleCnt="0"/>
      <dgm:spPr/>
    </dgm:pt>
    <dgm:pt modelId="{9A43CBD1-378B-4F0D-9062-FB6CF1B5FEA7}" type="pres">
      <dgm:prSet presAssocID="{10770522-BE9F-4395-AB06-4BF3654D73E8}" presName="level" presStyleLbl="node1" presStyleIdx="2" presStyleCnt="7" custLinFactNeighborX="0" custLinFactNeighborY="406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85400373-674E-42A7-8B80-96C95AF9752D}" type="pres">
      <dgm:prSet presAssocID="{10770522-BE9F-4395-AB06-4BF3654D73E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D69171F2-D7BB-4B05-9501-C45541C2A138}" type="pres">
      <dgm:prSet presAssocID="{FA4B63EE-5798-4454-89B9-B3DA42B56F59}" presName="Name8" presStyleCnt="0"/>
      <dgm:spPr/>
    </dgm:pt>
    <dgm:pt modelId="{95F2C462-1CB2-4F1F-B2DD-5505B207AF64}" type="pres">
      <dgm:prSet presAssocID="{FA4B63EE-5798-4454-89B9-B3DA42B56F59}" presName="level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A11921F-A699-487F-BE51-BF09B9C598D4}" type="pres">
      <dgm:prSet presAssocID="{FA4B63EE-5798-4454-89B9-B3DA42B56F5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CAF689A5-EDB5-4FEA-9CD6-702BBC40BF9D}" type="pres">
      <dgm:prSet presAssocID="{17148AB0-B086-4BBA-8C60-ACCA5473FAD7}" presName="Name8" presStyleCnt="0"/>
      <dgm:spPr/>
    </dgm:pt>
    <dgm:pt modelId="{66ABEAD5-C354-401A-965F-94F9410DA30A}" type="pres">
      <dgm:prSet presAssocID="{17148AB0-B086-4BBA-8C60-ACCA5473FAD7}" presName="level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ECC17F58-F9AF-4C31-B9D6-B04EEC49BA88}" type="pres">
      <dgm:prSet presAssocID="{17148AB0-B086-4BBA-8C60-ACCA5473FAD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8881A401-D361-47DA-A147-D46FE4A1D1CF}" type="pres">
      <dgm:prSet presAssocID="{82639180-0F99-4F36-8CCA-DC6B16DA98E8}" presName="Name8" presStyleCnt="0"/>
      <dgm:spPr/>
    </dgm:pt>
    <dgm:pt modelId="{7ADFBBAA-EA16-434A-BDEA-AFCD8EDD5E8F}" type="pres">
      <dgm:prSet presAssocID="{82639180-0F99-4F36-8CCA-DC6B16DA98E8}" presName="level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DA4E3C8-7B6D-497E-95C9-DE415C00C288}" type="pres">
      <dgm:prSet presAssocID="{82639180-0F99-4F36-8CCA-DC6B16DA98E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ECC414F-D5E6-4C0A-97F1-4F3290CE0768}" type="pres">
      <dgm:prSet presAssocID="{56D3FAF2-A9F0-43A3-9806-EA366AF647F5}" presName="Name8" presStyleCnt="0"/>
      <dgm:spPr/>
    </dgm:pt>
    <dgm:pt modelId="{C59C8217-A786-498B-9D76-23787315B21A}" type="pres">
      <dgm:prSet presAssocID="{56D3FAF2-A9F0-43A3-9806-EA366AF647F5}" presName="level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94DBD278-7E61-4797-BA48-68071DD182D2}" type="pres">
      <dgm:prSet presAssocID="{56D3FAF2-A9F0-43A3-9806-EA366AF647F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05BAC8A9-F3E6-4548-B23A-39ED04D1374A}" srcId="{D5356721-6CF8-499F-8D30-1EFEC98E3B62}" destId="{56D3FAF2-A9F0-43A3-9806-EA366AF647F5}" srcOrd="6" destOrd="0" parTransId="{21B5B4AC-7920-4646-AD8C-478E09A92251}" sibTransId="{92775BB2-059C-4013-AA46-AC4B93A0D3EE}"/>
    <dgm:cxn modelId="{6AE090F1-ABAE-4661-950F-0D8FBC43071E}" type="presOf" srcId="{17148AB0-B086-4BBA-8C60-ACCA5473FAD7}" destId="{66ABEAD5-C354-401A-965F-94F9410DA30A}" srcOrd="0" destOrd="0" presId="urn:microsoft.com/office/officeart/2005/8/layout/pyramid3"/>
    <dgm:cxn modelId="{5BFD65DF-09E4-4F38-984B-70505AC44B39}" srcId="{D5356721-6CF8-499F-8D30-1EFEC98E3B62}" destId="{6B9022FB-5BDD-438F-90D3-3AC932A1BCF1}" srcOrd="0" destOrd="0" parTransId="{48B672DC-FB76-4B6D-BC2A-94022498D8C7}" sibTransId="{DABBA00F-370E-4A87-924A-55B0311A0E5B}"/>
    <dgm:cxn modelId="{4EA1CC06-CA52-48D7-AEFE-798F999571DC}" type="presOf" srcId="{82639180-0F99-4F36-8CCA-DC6B16DA98E8}" destId="{7ADFBBAA-EA16-434A-BDEA-AFCD8EDD5E8F}" srcOrd="0" destOrd="0" presId="urn:microsoft.com/office/officeart/2005/8/layout/pyramid3"/>
    <dgm:cxn modelId="{0A319ECD-1CB4-4143-B4C9-96AC10136041}" type="presOf" srcId="{D5356721-6CF8-499F-8D30-1EFEC98E3B62}" destId="{8116C199-33DD-4EC9-B11E-84A4CD6D487F}" srcOrd="0" destOrd="0" presId="urn:microsoft.com/office/officeart/2005/8/layout/pyramid3"/>
    <dgm:cxn modelId="{DA49A342-19C7-4D78-8013-D714642A5837}" type="presOf" srcId="{56D3FAF2-A9F0-43A3-9806-EA366AF647F5}" destId="{94DBD278-7E61-4797-BA48-68071DD182D2}" srcOrd="1" destOrd="0" presId="urn:microsoft.com/office/officeart/2005/8/layout/pyramid3"/>
    <dgm:cxn modelId="{1C215E21-73CE-4295-97BE-D4976C370F9D}" type="presOf" srcId="{10770522-BE9F-4395-AB06-4BF3654D73E8}" destId="{9A43CBD1-378B-4F0D-9062-FB6CF1B5FEA7}" srcOrd="0" destOrd="0" presId="urn:microsoft.com/office/officeart/2005/8/layout/pyramid3"/>
    <dgm:cxn modelId="{1AFD5A21-8CC6-40D9-979D-473050BED0D4}" type="presOf" srcId="{FA4B63EE-5798-4454-89B9-B3DA42B56F59}" destId="{5A11921F-A699-487F-BE51-BF09B9C598D4}" srcOrd="1" destOrd="0" presId="urn:microsoft.com/office/officeart/2005/8/layout/pyramid3"/>
    <dgm:cxn modelId="{74CC2F5B-7AE7-44B5-8599-02C7AD41201A}" type="presOf" srcId="{FA4B63EE-5798-4454-89B9-B3DA42B56F59}" destId="{95F2C462-1CB2-4F1F-B2DD-5505B207AF64}" srcOrd="0" destOrd="0" presId="urn:microsoft.com/office/officeart/2005/8/layout/pyramid3"/>
    <dgm:cxn modelId="{3D16DDFF-3BBC-4685-8F01-E7359F12D95B}" srcId="{D5356721-6CF8-499F-8D30-1EFEC98E3B62}" destId="{FA4B63EE-5798-4454-89B9-B3DA42B56F59}" srcOrd="3" destOrd="0" parTransId="{F5BF0606-EBF8-4086-A44A-B63F05BEAA40}" sibTransId="{8107F24C-A679-4378-988C-B2C456AB90B3}"/>
    <dgm:cxn modelId="{5B5CDC55-26C5-47D3-8585-BC36C76FDECD}" srcId="{D5356721-6CF8-499F-8D30-1EFEC98E3B62}" destId="{1338B0F0-0951-472F-889D-7114579C89F3}" srcOrd="1" destOrd="0" parTransId="{00E0F567-83AA-499E-9775-1AD2A2459CC5}" sibTransId="{9629E091-B07E-4EA9-866D-E131B9A6680A}"/>
    <dgm:cxn modelId="{D81D259C-8AEF-431B-9538-9C739594C961}" srcId="{D5356721-6CF8-499F-8D30-1EFEC98E3B62}" destId="{17148AB0-B086-4BBA-8C60-ACCA5473FAD7}" srcOrd="4" destOrd="0" parTransId="{8048A5B4-7E6D-48DC-A58D-2F704036F33E}" sibTransId="{ABD3A416-AF0E-44A3-87A2-D5269648C66E}"/>
    <dgm:cxn modelId="{1684C5EA-C1F9-472D-883B-15622EE03F9D}" type="presOf" srcId="{10770522-BE9F-4395-AB06-4BF3654D73E8}" destId="{85400373-674E-42A7-8B80-96C95AF9752D}" srcOrd="1" destOrd="0" presId="urn:microsoft.com/office/officeart/2005/8/layout/pyramid3"/>
    <dgm:cxn modelId="{E73E926B-AE1F-4936-94A0-9D84F99E3282}" type="presOf" srcId="{82639180-0F99-4F36-8CCA-DC6B16DA98E8}" destId="{0DA4E3C8-7B6D-497E-95C9-DE415C00C288}" srcOrd="1" destOrd="0" presId="urn:microsoft.com/office/officeart/2005/8/layout/pyramid3"/>
    <dgm:cxn modelId="{2CDEAA80-A656-40F2-9C4F-77162A0AB8A2}" srcId="{D5356721-6CF8-499F-8D30-1EFEC98E3B62}" destId="{10770522-BE9F-4395-AB06-4BF3654D73E8}" srcOrd="2" destOrd="0" parTransId="{C1013DDC-74C4-42CD-A0E7-D4615AEF97F4}" sibTransId="{E32B009F-1A28-4902-9D25-77D7999519C1}"/>
    <dgm:cxn modelId="{E17FFD3B-9F89-43AC-965A-DF5FF86F08E0}" type="presOf" srcId="{6B9022FB-5BDD-438F-90D3-3AC932A1BCF1}" destId="{EE83F427-77E8-470A-B9EC-65E2451CAD74}" srcOrd="1" destOrd="0" presId="urn:microsoft.com/office/officeart/2005/8/layout/pyramid3"/>
    <dgm:cxn modelId="{DD2F6E18-AC9F-45F5-B470-4DBF2901D150}" srcId="{D5356721-6CF8-499F-8D30-1EFEC98E3B62}" destId="{82639180-0F99-4F36-8CCA-DC6B16DA98E8}" srcOrd="5" destOrd="0" parTransId="{6A1BB109-6D11-43AB-844D-96F616DA204A}" sibTransId="{EE737567-B028-4843-866E-DFB5E3EE41AE}"/>
    <dgm:cxn modelId="{C07AD989-B066-4A85-9541-A43D3DB38853}" type="presOf" srcId="{6B9022FB-5BDD-438F-90D3-3AC932A1BCF1}" destId="{A21B68FA-06FF-43EB-94C5-72425288EE29}" srcOrd="0" destOrd="0" presId="urn:microsoft.com/office/officeart/2005/8/layout/pyramid3"/>
    <dgm:cxn modelId="{651CD758-2E0B-412F-8C96-8D68309CA112}" type="presOf" srcId="{1338B0F0-0951-472F-889D-7114579C89F3}" destId="{5B4C8851-29C3-4723-B927-A0EDED090338}" srcOrd="0" destOrd="0" presId="urn:microsoft.com/office/officeart/2005/8/layout/pyramid3"/>
    <dgm:cxn modelId="{D27229E3-63F9-439A-AEDB-0FCDBB51AB6E}" type="presOf" srcId="{56D3FAF2-A9F0-43A3-9806-EA366AF647F5}" destId="{C59C8217-A786-498B-9D76-23787315B21A}" srcOrd="0" destOrd="0" presId="urn:microsoft.com/office/officeart/2005/8/layout/pyramid3"/>
    <dgm:cxn modelId="{A0AC2DCE-AC95-4EC5-A405-27AD8EB8C8ED}" type="presOf" srcId="{17148AB0-B086-4BBA-8C60-ACCA5473FAD7}" destId="{ECC17F58-F9AF-4C31-B9D6-B04EEC49BA88}" srcOrd="1" destOrd="0" presId="urn:microsoft.com/office/officeart/2005/8/layout/pyramid3"/>
    <dgm:cxn modelId="{AD869876-FDEE-4577-AFC9-17B2F7C4054A}" type="presOf" srcId="{1338B0F0-0951-472F-889D-7114579C89F3}" destId="{E4C6C236-1470-4475-8F0A-2DD1F2012FAE}" srcOrd="1" destOrd="0" presId="urn:microsoft.com/office/officeart/2005/8/layout/pyramid3"/>
    <dgm:cxn modelId="{9D29E38B-C5EC-4461-8DCF-5A2460B0C5CB}" type="presParOf" srcId="{8116C199-33DD-4EC9-B11E-84A4CD6D487F}" destId="{117172FD-5839-44ED-ADCD-9E8FF034991E}" srcOrd="0" destOrd="0" presId="urn:microsoft.com/office/officeart/2005/8/layout/pyramid3"/>
    <dgm:cxn modelId="{78BEF092-3107-4639-BC49-34669A3510C5}" type="presParOf" srcId="{117172FD-5839-44ED-ADCD-9E8FF034991E}" destId="{A21B68FA-06FF-43EB-94C5-72425288EE29}" srcOrd="0" destOrd="0" presId="urn:microsoft.com/office/officeart/2005/8/layout/pyramid3"/>
    <dgm:cxn modelId="{4F01015F-6357-4F6A-B9DD-24D92F4B5278}" type="presParOf" srcId="{117172FD-5839-44ED-ADCD-9E8FF034991E}" destId="{EE83F427-77E8-470A-B9EC-65E2451CAD74}" srcOrd="1" destOrd="0" presId="urn:microsoft.com/office/officeart/2005/8/layout/pyramid3"/>
    <dgm:cxn modelId="{C5459A4C-8671-480F-81D4-0D6247D9775F}" type="presParOf" srcId="{8116C199-33DD-4EC9-B11E-84A4CD6D487F}" destId="{6974B638-AA09-44B8-8191-2AA471B95712}" srcOrd="1" destOrd="0" presId="urn:microsoft.com/office/officeart/2005/8/layout/pyramid3"/>
    <dgm:cxn modelId="{E1DB292C-56EA-48BD-801E-F8A7655F547B}" type="presParOf" srcId="{6974B638-AA09-44B8-8191-2AA471B95712}" destId="{5B4C8851-29C3-4723-B927-A0EDED090338}" srcOrd="0" destOrd="0" presId="urn:microsoft.com/office/officeart/2005/8/layout/pyramid3"/>
    <dgm:cxn modelId="{BFD09E77-74B2-4516-89E8-35D809CDA6E2}" type="presParOf" srcId="{6974B638-AA09-44B8-8191-2AA471B95712}" destId="{E4C6C236-1470-4475-8F0A-2DD1F2012FAE}" srcOrd="1" destOrd="0" presId="urn:microsoft.com/office/officeart/2005/8/layout/pyramid3"/>
    <dgm:cxn modelId="{A4B54681-7F91-412C-A947-00CD9F5F5E60}" type="presParOf" srcId="{8116C199-33DD-4EC9-B11E-84A4CD6D487F}" destId="{79BCF37E-06E7-4B0A-980F-5105D01E9290}" srcOrd="2" destOrd="0" presId="urn:microsoft.com/office/officeart/2005/8/layout/pyramid3"/>
    <dgm:cxn modelId="{B549566D-D54E-45FD-8A46-0266370CF737}" type="presParOf" srcId="{79BCF37E-06E7-4B0A-980F-5105D01E9290}" destId="{9A43CBD1-378B-4F0D-9062-FB6CF1B5FEA7}" srcOrd="0" destOrd="0" presId="urn:microsoft.com/office/officeart/2005/8/layout/pyramid3"/>
    <dgm:cxn modelId="{5EE22B7A-BD15-4EA3-A8FA-D307AC18926A}" type="presParOf" srcId="{79BCF37E-06E7-4B0A-980F-5105D01E9290}" destId="{85400373-674E-42A7-8B80-96C95AF9752D}" srcOrd="1" destOrd="0" presId="urn:microsoft.com/office/officeart/2005/8/layout/pyramid3"/>
    <dgm:cxn modelId="{00C7490A-B2F8-4CA9-9180-6659730C2F7E}" type="presParOf" srcId="{8116C199-33DD-4EC9-B11E-84A4CD6D487F}" destId="{D69171F2-D7BB-4B05-9501-C45541C2A138}" srcOrd="3" destOrd="0" presId="urn:microsoft.com/office/officeart/2005/8/layout/pyramid3"/>
    <dgm:cxn modelId="{98BE76FA-5E00-479D-B7A5-479BD880FF50}" type="presParOf" srcId="{D69171F2-D7BB-4B05-9501-C45541C2A138}" destId="{95F2C462-1CB2-4F1F-B2DD-5505B207AF64}" srcOrd="0" destOrd="0" presId="urn:microsoft.com/office/officeart/2005/8/layout/pyramid3"/>
    <dgm:cxn modelId="{FE34E621-2E2E-497A-8F9E-4C32A361F4FE}" type="presParOf" srcId="{D69171F2-D7BB-4B05-9501-C45541C2A138}" destId="{5A11921F-A699-487F-BE51-BF09B9C598D4}" srcOrd="1" destOrd="0" presId="urn:microsoft.com/office/officeart/2005/8/layout/pyramid3"/>
    <dgm:cxn modelId="{90754945-2999-42A6-BD37-DEC07AB762AB}" type="presParOf" srcId="{8116C199-33DD-4EC9-B11E-84A4CD6D487F}" destId="{CAF689A5-EDB5-4FEA-9CD6-702BBC40BF9D}" srcOrd="4" destOrd="0" presId="urn:microsoft.com/office/officeart/2005/8/layout/pyramid3"/>
    <dgm:cxn modelId="{B465B6E4-9FA1-4723-87E8-3218A833F029}" type="presParOf" srcId="{CAF689A5-EDB5-4FEA-9CD6-702BBC40BF9D}" destId="{66ABEAD5-C354-401A-965F-94F9410DA30A}" srcOrd="0" destOrd="0" presId="urn:microsoft.com/office/officeart/2005/8/layout/pyramid3"/>
    <dgm:cxn modelId="{D824774B-6069-4247-A91F-85C6B24CDA2D}" type="presParOf" srcId="{CAF689A5-EDB5-4FEA-9CD6-702BBC40BF9D}" destId="{ECC17F58-F9AF-4C31-B9D6-B04EEC49BA88}" srcOrd="1" destOrd="0" presId="urn:microsoft.com/office/officeart/2005/8/layout/pyramid3"/>
    <dgm:cxn modelId="{817772F6-27DC-4959-9C16-44004802761A}" type="presParOf" srcId="{8116C199-33DD-4EC9-B11E-84A4CD6D487F}" destId="{8881A401-D361-47DA-A147-D46FE4A1D1CF}" srcOrd="5" destOrd="0" presId="urn:microsoft.com/office/officeart/2005/8/layout/pyramid3"/>
    <dgm:cxn modelId="{BA265BBC-BAD3-480F-A874-3961DCFE0A34}" type="presParOf" srcId="{8881A401-D361-47DA-A147-D46FE4A1D1CF}" destId="{7ADFBBAA-EA16-434A-BDEA-AFCD8EDD5E8F}" srcOrd="0" destOrd="0" presId="urn:microsoft.com/office/officeart/2005/8/layout/pyramid3"/>
    <dgm:cxn modelId="{AEB64A79-7FDD-4F22-B56C-CDEEA21610A5}" type="presParOf" srcId="{8881A401-D361-47DA-A147-D46FE4A1D1CF}" destId="{0DA4E3C8-7B6D-497E-95C9-DE415C00C288}" srcOrd="1" destOrd="0" presId="urn:microsoft.com/office/officeart/2005/8/layout/pyramid3"/>
    <dgm:cxn modelId="{FD0FD08C-7655-4A6F-A7E5-46B5E682CDD5}" type="presParOf" srcId="{8116C199-33DD-4EC9-B11E-84A4CD6D487F}" destId="{0ECC414F-D5E6-4C0A-97F1-4F3290CE0768}" srcOrd="6" destOrd="0" presId="urn:microsoft.com/office/officeart/2005/8/layout/pyramid3"/>
    <dgm:cxn modelId="{C26FD1A9-AE72-4499-BF13-12F89FF36E8F}" type="presParOf" srcId="{0ECC414F-D5E6-4C0A-97F1-4F3290CE0768}" destId="{C59C8217-A786-498B-9D76-23787315B21A}" srcOrd="0" destOrd="0" presId="urn:microsoft.com/office/officeart/2005/8/layout/pyramid3"/>
    <dgm:cxn modelId="{22A8DC72-D294-4057-BCE6-68F83DD3B510}" type="presParOf" srcId="{0ECC414F-D5E6-4C0A-97F1-4F3290CE0768}" destId="{94DBD278-7E61-4797-BA48-68071DD182D2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1B68FA-06FF-43EB-94C5-72425288EE29}">
      <dsp:nvSpPr>
        <dsp:cNvPr id="0" name=""/>
        <dsp:cNvSpPr/>
      </dsp:nvSpPr>
      <dsp:spPr>
        <a:xfrm rot="10800000">
          <a:off x="0" y="0"/>
          <a:ext cx="7653196" cy="718196"/>
        </a:xfrm>
        <a:prstGeom prst="trapezoid">
          <a:avLst>
            <a:gd name="adj" fmla="val 76115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700" b="1" kern="1200" dirty="0" smtClean="0">
              <a:solidFill>
                <a:schemeClr val="tx2"/>
              </a:solidFill>
            </a:rPr>
            <a:t>Förebygga</a:t>
          </a:r>
          <a:r>
            <a:rPr lang="sv-SE" sz="1700" kern="1200" dirty="0" smtClean="0">
              <a:solidFill>
                <a:schemeClr val="tx2"/>
              </a:solidFill>
            </a:rPr>
            <a:t> matsvinn &amp; förluster</a:t>
          </a:r>
          <a:endParaRPr lang="sv-SE" sz="1700" kern="1200" dirty="0">
            <a:solidFill>
              <a:schemeClr val="tx2"/>
            </a:solidFill>
          </a:endParaRPr>
        </a:p>
      </dsp:txBody>
      <dsp:txXfrm rot="-10800000">
        <a:off x="1339309" y="0"/>
        <a:ext cx="4974577" cy="718196"/>
      </dsp:txXfrm>
    </dsp:sp>
    <dsp:sp modelId="{5B4C8851-29C3-4723-B927-A0EDED090338}">
      <dsp:nvSpPr>
        <dsp:cNvPr id="0" name=""/>
        <dsp:cNvSpPr/>
      </dsp:nvSpPr>
      <dsp:spPr>
        <a:xfrm rot="10800000">
          <a:off x="546656" y="718196"/>
          <a:ext cx="6559882" cy="718196"/>
        </a:xfrm>
        <a:prstGeom prst="trapezoid">
          <a:avLst>
            <a:gd name="adj" fmla="val 76115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700" b="1" kern="1200" dirty="0" err="1" smtClean="0">
              <a:solidFill>
                <a:schemeClr val="tx2"/>
              </a:solidFill>
            </a:rPr>
            <a:t>Redistribuera</a:t>
          </a:r>
          <a:r>
            <a:rPr lang="sv-SE" sz="1700" kern="1200" dirty="0" smtClean="0">
              <a:solidFill>
                <a:schemeClr val="tx2"/>
              </a:solidFill>
            </a:rPr>
            <a:t> överskottsmat</a:t>
          </a:r>
          <a:endParaRPr lang="sv-SE" sz="1700" kern="1200" dirty="0">
            <a:solidFill>
              <a:schemeClr val="tx2"/>
            </a:solidFill>
          </a:endParaRPr>
        </a:p>
      </dsp:txBody>
      <dsp:txXfrm rot="-10800000">
        <a:off x="1694636" y="718196"/>
        <a:ext cx="4263923" cy="718196"/>
      </dsp:txXfrm>
    </dsp:sp>
    <dsp:sp modelId="{9A43CBD1-378B-4F0D-9062-FB6CF1B5FEA7}">
      <dsp:nvSpPr>
        <dsp:cNvPr id="0" name=""/>
        <dsp:cNvSpPr/>
      </dsp:nvSpPr>
      <dsp:spPr>
        <a:xfrm rot="10800000">
          <a:off x="1093313" y="1439309"/>
          <a:ext cx="5466568" cy="718196"/>
        </a:xfrm>
        <a:prstGeom prst="trapezoid">
          <a:avLst>
            <a:gd name="adj" fmla="val 76115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700" b="0" kern="1200" dirty="0" smtClean="0">
              <a:solidFill>
                <a:schemeClr val="tx2"/>
              </a:solidFill>
            </a:rPr>
            <a:t>Användning</a:t>
          </a:r>
          <a:r>
            <a:rPr lang="sv-SE" sz="1700" b="1" kern="1200" dirty="0" smtClean="0">
              <a:solidFill>
                <a:schemeClr val="tx2"/>
              </a:solidFill>
            </a:rPr>
            <a:t> </a:t>
          </a:r>
          <a:r>
            <a:rPr lang="sv-SE" sz="1700" b="0" kern="1200" dirty="0" smtClean="0">
              <a:solidFill>
                <a:schemeClr val="tx2"/>
              </a:solidFill>
            </a:rPr>
            <a:t>som</a:t>
          </a:r>
          <a:r>
            <a:rPr lang="sv-SE" sz="1700" b="1" kern="1200" dirty="0" smtClean="0">
              <a:solidFill>
                <a:schemeClr val="tx2"/>
              </a:solidFill>
            </a:rPr>
            <a:t> foder</a:t>
          </a:r>
          <a:endParaRPr lang="sv-SE" sz="1700" b="1" kern="1200" dirty="0">
            <a:solidFill>
              <a:schemeClr val="tx2"/>
            </a:solidFill>
          </a:endParaRPr>
        </a:p>
      </dsp:txBody>
      <dsp:txXfrm rot="-10800000">
        <a:off x="2049963" y="1439309"/>
        <a:ext cx="3553269" cy="718196"/>
      </dsp:txXfrm>
    </dsp:sp>
    <dsp:sp modelId="{95F2C462-1CB2-4F1F-B2DD-5505B207AF64}">
      <dsp:nvSpPr>
        <dsp:cNvPr id="0" name=""/>
        <dsp:cNvSpPr/>
      </dsp:nvSpPr>
      <dsp:spPr>
        <a:xfrm rot="10800000">
          <a:off x="1639970" y="2154589"/>
          <a:ext cx="4373254" cy="718196"/>
        </a:xfrm>
        <a:prstGeom prst="trapezoid">
          <a:avLst>
            <a:gd name="adj" fmla="val 76115"/>
          </a:avLst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700" b="1" kern="1200" dirty="0" smtClean="0">
              <a:solidFill>
                <a:schemeClr val="tx2"/>
              </a:solidFill>
            </a:rPr>
            <a:t>Röta</a:t>
          </a:r>
          <a:r>
            <a:rPr lang="sv-SE" sz="1700" kern="1200" dirty="0" smtClean="0">
              <a:solidFill>
                <a:schemeClr val="tx2"/>
              </a:solidFill>
            </a:rPr>
            <a:t> till biogas</a:t>
          </a:r>
          <a:endParaRPr lang="sv-SE" sz="1700" kern="1200" dirty="0">
            <a:solidFill>
              <a:schemeClr val="tx2"/>
            </a:solidFill>
          </a:endParaRPr>
        </a:p>
      </dsp:txBody>
      <dsp:txXfrm rot="-10800000">
        <a:off x="2405290" y="2154589"/>
        <a:ext cx="2842615" cy="718196"/>
      </dsp:txXfrm>
    </dsp:sp>
    <dsp:sp modelId="{66ABEAD5-C354-401A-965F-94F9410DA30A}">
      <dsp:nvSpPr>
        <dsp:cNvPr id="0" name=""/>
        <dsp:cNvSpPr/>
      </dsp:nvSpPr>
      <dsp:spPr>
        <a:xfrm rot="10800000">
          <a:off x="2186627" y="2872786"/>
          <a:ext cx="3279941" cy="718196"/>
        </a:xfrm>
        <a:prstGeom prst="trapezoid">
          <a:avLst>
            <a:gd name="adj" fmla="val 76115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700" b="1" kern="1200" dirty="0" smtClean="0">
              <a:solidFill>
                <a:schemeClr val="tx2"/>
              </a:solidFill>
            </a:rPr>
            <a:t>Kompostera</a:t>
          </a:r>
          <a:endParaRPr lang="sv-SE" sz="1700" b="1" kern="1200" dirty="0">
            <a:solidFill>
              <a:schemeClr val="tx2"/>
            </a:solidFill>
          </a:endParaRPr>
        </a:p>
      </dsp:txBody>
      <dsp:txXfrm rot="-10800000">
        <a:off x="2760617" y="2872786"/>
        <a:ext cx="2131961" cy="718196"/>
      </dsp:txXfrm>
    </dsp:sp>
    <dsp:sp modelId="{7ADFBBAA-EA16-434A-BDEA-AFCD8EDD5E8F}">
      <dsp:nvSpPr>
        <dsp:cNvPr id="0" name=""/>
        <dsp:cNvSpPr/>
      </dsp:nvSpPr>
      <dsp:spPr>
        <a:xfrm rot="10800000">
          <a:off x="2733284" y="3590982"/>
          <a:ext cx="2186627" cy="718196"/>
        </a:xfrm>
        <a:prstGeom prst="trapezoid">
          <a:avLst>
            <a:gd name="adj" fmla="val 76115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700" b="1" kern="1200" dirty="0" smtClean="0">
              <a:solidFill>
                <a:schemeClr val="tx2"/>
              </a:solidFill>
            </a:rPr>
            <a:t>Bränna</a:t>
          </a:r>
          <a:r>
            <a:rPr lang="sv-SE" sz="1700" kern="1200" dirty="0" smtClean="0">
              <a:solidFill>
                <a:schemeClr val="tx2"/>
              </a:solidFill>
            </a:rPr>
            <a:t> för energiutvinning</a:t>
          </a:r>
          <a:endParaRPr lang="sv-SE" sz="1700" kern="1200" dirty="0">
            <a:solidFill>
              <a:schemeClr val="tx2"/>
            </a:solidFill>
          </a:endParaRPr>
        </a:p>
      </dsp:txBody>
      <dsp:txXfrm rot="-10800000">
        <a:off x="3115944" y="3590982"/>
        <a:ext cx="1421307" cy="718196"/>
      </dsp:txXfrm>
    </dsp:sp>
    <dsp:sp modelId="{C59C8217-A786-498B-9D76-23787315B21A}">
      <dsp:nvSpPr>
        <dsp:cNvPr id="0" name=""/>
        <dsp:cNvSpPr/>
      </dsp:nvSpPr>
      <dsp:spPr>
        <a:xfrm rot="10800000">
          <a:off x="3279941" y="4303843"/>
          <a:ext cx="1093313" cy="718196"/>
        </a:xfrm>
        <a:prstGeom prst="trapezoid">
          <a:avLst>
            <a:gd name="adj" fmla="val 76115"/>
          </a:avLst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 dirty="0" smtClean="0">
              <a:solidFill>
                <a:schemeClr val="tx2"/>
              </a:solidFill>
            </a:rPr>
            <a:t>Deponera</a:t>
          </a:r>
          <a:endParaRPr lang="sv-SE" sz="1200" kern="1200" dirty="0">
            <a:solidFill>
              <a:schemeClr val="tx2"/>
            </a:solidFill>
          </a:endParaRPr>
        </a:p>
      </dsp:txBody>
      <dsp:txXfrm rot="-10800000">
        <a:off x="3279941" y="4303843"/>
        <a:ext cx="1093313" cy="7181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1B68FA-06FF-43EB-94C5-72425288EE29}">
      <dsp:nvSpPr>
        <dsp:cNvPr id="0" name=""/>
        <dsp:cNvSpPr/>
      </dsp:nvSpPr>
      <dsp:spPr>
        <a:xfrm rot="10800000">
          <a:off x="0" y="0"/>
          <a:ext cx="7725876" cy="732570"/>
        </a:xfrm>
        <a:prstGeom prst="trapezoid">
          <a:avLst>
            <a:gd name="adj" fmla="val 7533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700" b="1" kern="1200" dirty="0" smtClean="0">
              <a:solidFill>
                <a:schemeClr val="tx2"/>
              </a:solidFill>
            </a:rPr>
            <a:t>Förebygga</a:t>
          </a:r>
          <a:r>
            <a:rPr lang="sv-SE" sz="1700" kern="1200" dirty="0" smtClean="0">
              <a:solidFill>
                <a:schemeClr val="tx2"/>
              </a:solidFill>
            </a:rPr>
            <a:t> matsvinn &amp; förluster</a:t>
          </a:r>
          <a:endParaRPr lang="sv-SE" sz="1700" kern="1200" dirty="0">
            <a:solidFill>
              <a:schemeClr val="tx2"/>
            </a:solidFill>
          </a:endParaRPr>
        </a:p>
      </dsp:txBody>
      <dsp:txXfrm rot="-10800000">
        <a:off x="1352028" y="0"/>
        <a:ext cx="5021819" cy="732570"/>
      </dsp:txXfrm>
    </dsp:sp>
    <dsp:sp modelId="{5B4C8851-29C3-4723-B927-A0EDED090338}">
      <dsp:nvSpPr>
        <dsp:cNvPr id="0" name=""/>
        <dsp:cNvSpPr/>
      </dsp:nvSpPr>
      <dsp:spPr>
        <a:xfrm rot="10800000">
          <a:off x="551848" y="732570"/>
          <a:ext cx="6622179" cy="732570"/>
        </a:xfrm>
        <a:prstGeom prst="trapezoid">
          <a:avLst>
            <a:gd name="adj" fmla="val 7533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700" b="1" kern="1200" dirty="0" err="1" smtClean="0">
              <a:solidFill>
                <a:schemeClr val="tx2"/>
              </a:solidFill>
            </a:rPr>
            <a:t>Redistribuera</a:t>
          </a:r>
          <a:r>
            <a:rPr lang="sv-SE" sz="1700" kern="1200" dirty="0" smtClean="0">
              <a:solidFill>
                <a:schemeClr val="tx2"/>
              </a:solidFill>
            </a:rPr>
            <a:t> överskottsmat</a:t>
          </a:r>
          <a:endParaRPr lang="sv-SE" sz="1700" kern="1200" dirty="0">
            <a:solidFill>
              <a:schemeClr val="tx2"/>
            </a:solidFill>
          </a:endParaRPr>
        </a:p>
      </dsp:txBody>
      <dsp:txXfrm rot="-10800000">
        <a:off x="1710729" y="732570"/>
        <a:ext cx="4304416" cy="732570"/>
      </dsp:txXfrm>
    </dsp:sp>
    <dsp:sp modelId="{9A43CBD1-378B-4F0D-9062-FB6CF1B5FEA7}">
      <dsp:nvSpPr>
        <dsp:cNvPr id="0" name=""/>
        <dsp:cNvSpPr/>
      </dsp:nvSpPr>
      <dsp:spPr>
        <a:xfrm rot="10800000">
          <a:off x="1103696" y="1468115"/>
          <a:ext cx="5518482" cy="732570"/>
        </a:xfrm>
        <a:prstGeom prst="trapezoid">
          <a:avLst>
            <a:gd name="adj" fmla="val 7533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700" b="0" kern="1200" dirty="0" smtClean="0">
              <a:solidFill>
                <a:schemeClr val="tx2"/>
              </a:solidFill>
            </a:rPr>
            <a:t>Användning</a:t>
          </a:r>
          <a:r>
            <a:rPr lang="sv-SE" sz="1700" b="1" kern="1200" dirty="0" smtClean="0">
              <a:solidFill>
                <a:schemeClr val="tx2"/>
              </a:solidFill>
            </a:rPr>
            <a:t> </a:t>
          </a:r>
          <a:r>
            <a:rPr lang="sv-SE" sz="1700" b="0" kern="1200" dirty="0" smtClean="0">
              <a:solidFill>
                <a:schemeClr val="tx2"/>
              </a:solidFill>
            </a:rPr>
            <a:t>som</a:t>
          </a:r>
          <a:r>
            <a:rPr lang="sv-SE" sz="1700" b="1" kern="1200" dirty="0" smtClean="0">
              <a:solidFill>
                <a:schemeClr val="tx2"/>
              </a:solidFill>
            </a:rPr>
            <a:t> foder</a:t>
          </a:r>
          <a:endParaRPr lang="sv-SE" sz="1700" b="1" kern="1200" dirty="0">
            <a:solidFill>
              <a:schemeClr val="tx2"/>
            </a:solidFill>
          </a:endParaRPr>
        </a:p>
      </dsp:txBody>
      <dsp:txXfrm rot="-10800000">
        <a:off x="2069431" y="1468115"/>
        <a:ext cx="3587013" cy="732570"/>
      </dsp:txXfrm>
    </dsp:sp>
    <dsp:sp modelId="{95F2C462-1CB2-4F1F-B2DD-5505B207AF64}">
      <dsp:nvSpPr>
        <dsp:cNvPr id="0" name=""/>
        <dsp:cNvSpPr/>
      </dsp:nvSpPr>
      <dsp:spPr>
        <a:xfrm rot="10800000">
          <a:off x="1655544" y="2197711"/>
          <a:ext cx="4414786" cy="732570"/>
        </a:xfrm>
        <a:prstGeom prst="trapezoid">
          <a:avLst>
            <a:gd name="adj" fmla="val 75330"/>
          </a:avLst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700" b="1" kern="1200" dirty="0" smtClean="0">
              <a:solidFill>
                <a:schemeClr val="tx2"/>
              </a:solidFill>
            </a:rPr>
            <a:t>Röta</a:t>
          </a:r>
          <a:r>
            <a:rPr lang="sv-SE" sz="1700" kern="1200" dirty="0" smtClean="0">
              <a:solidFill>
                <a:schemeClr val="tx2"/>
              </a:solidFill>
            </a:rPr>
            <a:t> till biogas</a:t>
          </a:r>
          <a:endParaRPr lang="sv-SE" sz="1700" kern="1200" dirty="0">
            <a:solidFill>
              <a:schemeClr val="tx2"/>
            </a:solidFill>
          </a:endParaRPr>
        </a:p>
      </dsp:txBody>
      <dsp:txXfrm rot="-10800000">
        <a:off x="2428132" y="2197711"/>
        <a:ext cx="2869611" cy="732570"/>
      </dsp:txXfrm>
    </dsp:sp>
    <dsp:sp modelId="{66ABEAD5-C354-401A-965F-94F9410DA30A}">
      <dsp:nvSpPr>
        <dsp:cNvPr id="0" name=""/>
        <dsp:cNvSpPr/>
      </dsp:nvSpPr>
      <dsp:spPr>
        <a:xfrm rot="10800000">
          <a:off x="2207393" y="2930282"/>
          <a:ext cx="3311089" cy="732570"/>
        </a:xfrm>
        <a:prstGeom prst="trapezoid">
          <a:avLst>
            <a:gd name="adj" fmla="val 7533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700" b="1" kern="1200" dirty="0" smtClean="0">
              <a:solidFill>
                <a:schemeClr val="tx2"/>
              </a:solidFill>
            </a:rPr>
            <a:t>Kompostera</a:t>
          </a:r>
          <a:endParaRPr lang="sv-SE" sz="1700" b="1" kern="1200" dirty="0">
            <a:solidFill>
              <a:schemeClr val="tx2"/>
            </a:solidFill>
          </a:endParaRPr>
        </a:p>
      </dsp:txBody>
      <dsp:txXfrm rot="-10800000">
        <a:off x="2786833" y="2930282"/>
        <a:ext cx="2152208" cy="732570"/>
      </dsp:txXfrm>
    </dsp:sp>
    <dsp:sp modelId="{7ADFBBAA-EA16-434A-BDEA-AFCD8EDD5E8F}">
      <dsp:nvSpPr>
        <dsp:cNvPr id="0" name=""/>
        <dsp:cNvSpPr/>
      </dsp:nvSpPr>
      <dsp:spPr>
        <a:xfrm rot="10800000">
          <a:off x="2759241" y="3662852"/>
          <a:ext cx="2207393" cy="732570"/>
        </a:xfrm>
        <a:prstGeom prst="trapezoid">
          <a:avLst>
            <a:gd name="adj" fmla="val 7533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700" b="1" kern="1200" dirty="0" smtClean="0">
              <a:solidFill>
                <a:schemeClr val="tx2"/>
              </a:solidFill>
            </a:rPr>
            <a:t>Bränna</a:t>
          </a:r>
          <a:r>
            <a:rPr lang="sv-SE" sz="1700" kern="1200" dirty="0" smtClean="0">
              <a:solidFill>
                <a:schemeClr val="tx2"/>
              </a:solidFill>
            </a:rPr>
            <a:t> för energiutvinning</a:t>
          </a:r>
          <a:endParaRPr lang="sv-SE" sz="1700" kern="1200" dirty="0">
            <a:solidFill>
              <a:schemeClr val="tx2"/>
            </a:solidFill>
          </a:endParaRPr>
        </a:p>
      </dsp:txBody>
      <dsp:txXfrm rot="-10800000">
        <a:off x="3145535" y="3662852"/>
        <a:ext cx="1434805" cy="732570"/>
      </dsp:txXfrm>
    </dsp:sp>
    <dsp:sp modelId="{C59C8217-A786-498B-9D76-23787315B21A}">
      <dsp:nvSpPr>
        <dsp:cNvPr id="0" name=""/>
        <dsp:cNvSpPr/>
      </dsp:nvSpPr>
      <dsp:spPr>
        <a:xfrm rot="10800000">
          <a:off x="3311089" y="4395423"/>
          <a:ext cx="1103696" cy="732570"/>
        </a:xfrm>
        <a:prstGeom prst="trapezoid">
          <a:avLst>
            <a:gd name="adj" fmla="val 75330"/>
          </a:avLst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 dirty="0" smtClean="0">
              <a:solidFill>
                <a:schemeClr val="tx2"/>
              </a:solidFill>
            </a:rPr>
            <a:t>Deponera</a:t>
          </a:r>
          <a:endParaRPr lang="sv-SE" sz="1200" kern="1200" dirty="0">
            <a:solidFill>
              <a:schemeClr val="tx2"/>
            </a:solidFill>
          </a:endParaRPr>
        </a:p>
      </dsp:txBody>
      <dsp:txXfrm rot="-10800000">
        <a:off x="3311089" y="4395423"/>
        <a:ext cx="1103696" cy="7325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6641AC-2338-432A-831D-2BA71D524F36}" type="datetimeFigureOut">
              <a:rPr lang="sv-SE" smtClean="0"/>
              <a:t>2020-01-30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19D5A-9E76-4D10-A9DF-662DAB2285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9195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F0BED0-AA59-4F4C-802A-BD4E4DF4933C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7898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F0BED0-AA59-4F4C-802A-BD4E4DF4933C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2225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3"/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12192000" cy="670877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641806" y="4336708"/>
            <a:ext cx="10190770" cy="953593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7431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innehåll 5"/>
          <p:cNvSpPr>
            <a:spLocks noGrp="1"/>
          </p:cNvSpPr>
          <p:nvPr>
            <p:ph sz="quarter" idx="10"/>
          </p:nvPr>
        </p:nvSpPr>
        <p:spPr>
          <a:xfrm>
            <a:off x="1" y="0"/>
            <a:ext cx="12211200" cy="57240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747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081" y="611835"/>
            <a:ext cx="5453458" cy="1476000"/>
          </a:xfrm>
        </p:spPr>
        <p:txBody>
          <a:bodyPr anchor="t" anchorCtr="0">
            <a:normAutofit/>
          </a:bodyPr>
          <a:lstStyle>
            <a:lvl1pPr>
              <a:lnSpc>
                <a:spcPts val="5400"/>
              </a:lnSpc>
              <a:defRPr sz="4400"/>
            </a:lvl1pPr>
          </a:lstStyle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7" name="Underrubrik 2"/>
          <p:cNvSpPr>
            <a:spLocks noGrp="1"/>
          </p:cNvSpPr>
          <p:nvPr>
            <p:ph type="subTitle" idx="1"/>
          </p:nvPr>
        </p:nvSpPr>
        <p:spPr>
          <a:xfrm>
            <a:off x="775386" y="2185200"/>
            <a:ext cx="5494154" cy="3384000"/>
          </a:xfrm>
        </p:spPr>
        <p:txBody>
          <a:bodyPr>
            <a:normAutofit/>
          </a:bodyPr>
          <a:lstStyle>
            <a:lvl1pPr marL="0" indent="0" algn="l">
              <a:lnSpc>
                <a:spcPts val="4400"/>
              </a:lnSpc>
              <a:spcBef>
                <a:spcPts val="0"/>
              </a:spcBef>
              <a:buNone/>
              <a:defRPr sz="36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0"/>
          </p:nvPr>
        </p:nvSpPr>
        <p:spPr>
          <a:xfrm>
            <a:off x="6566401" y="0"/>
            <a:ext cx="5627076" cy="659880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4287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6082" y="616875"/>
            <a:ext cx="10482380" cy="2196000"/>
          </a:xfrm>
        </p:spPr>
        <p:txBody>
          <a:bodyPr anchor="t" anchorCtr="0">
            <a:normAutofit/>
          </a:bodyPr>
          <a:lstStyle>
            <a:lvl1pPr algn="l">
              <a:lnSpc>
                <a:spcPts val="5400"/>
              </a:lnSpc>
              <a:defRPr sz="4400"/>
            </a:lvl1pPr>
          </a:lstStyle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23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Rubrik och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7693" y="1825625"/>
            <a:ext cx="5494154" cy="37440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7693" y="1822450"/>
            <a:ext cx="4430769" cy="37440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132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082" y="1825625"/>
            <a:ext cx="10482380" cy="37440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xfrm>
            <a:off x="816082" y="410825"/>
            <a:ext cx="10482380" cy="1152000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19855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, punktlista,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9607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447" y="2927804"/>
            <a:ext cx="5924265" cy="827583"/>
          </a:xfrm>
          <a:prstGeom prst="rect">
            <a:avLst/>
          </a:prstGeom>
        </p:spPr>
      </p:pic>
      <p:sp>
        <p:nvSpPr>
          <p:cNvPr id="4" name="Rektangel 3"/>
          <p:cNvSpPr/>
          <p:nvPr userDrawn="1"/>
        </p:nvSpPr>
        <p:spPr>
          <a:xfrm>
            <a:off x="267454" y="5952227"/>
            <a:ext cx="2856993" cy="6383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</p:spTree>
    <p:extLst>
      <p:ext uri="{BB962C8B-B14F-4D97-AF65-F5344CB8AC3E}">
        <p14:creationId xmlns:p14="http://schemas.microsoft.com/office/powerpoint/2010/main" val="2837547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5999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1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54" indent="0" algn="ctr">
              <a:buNone/>
              <a:defRPr sz="2000"/>
            </a:lvl2pPr>
            <a:lvl3pPr marL="914309" indent="0" algn="ctr">
              <a:buNone/>
              <a:defRPr sz="1800"/>
            </a:lvl3pPr>
            <a:lvl4pPr marL="1371463" indent="0" algn="ctr">
              <a:buNone/>
              <a:defRPr sz="1600"/>
            </a:lvl4pPr>
            <a:lvl5pPr marL="1828617" indent="0" algn="ctr">
              <a:buNone/>
              <a:defRPr sz="1600"/>
            </a:lvl5pPr>
            <a:lvl6pPr marL="2285771" indent="0" algn="ctr">
              <a:buNone/>
              <a:defRPr sz="1600"/>
            </a:lvl6pPr>
            <a:lvl7pPr marL="2742926" indent="0" algn="ctr">
              <a:buNone/>
              <a:defRPr sz="1600"/>
            </a:lvl7pPr>
            <a:lvl8pPr marL="3200080" indent="0" algn="ctr">
              <a:buNone/>
              <a:defRPr sz="1600"/>
            </a:lvl8pPr>
            <a:lvl9pPr marL="3657234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6984-3569-4496-8E5A-BD01918083D6}" type="datetimeFigureOut">
              <a:rPr lang="sv-SE" smtClean="0"/>
              <a:t>2020-01-30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25EC-ACFE-43FB-8DFA-B5A6FABC68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8113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6082" y="419132"/>
            <a:ext cx="10482380" cy="115200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6082" y="1825625"/>
            <a:ext cx="10482380" cy="3744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6" name="Rektangel 5"/>
          <p:cNvSpPr/>
          <p:nvPr userDrawn="1"/>
        </p:nvSpPr>
        <p:spPr>
          <a:xfrm>
            <a:off x="0" y="6712744"/>
            <a:ext cx="12192002" cy="160621"/>
          </a:xfrm>
          <a:prstGeom prst="rect">
            <a:avLst/>
          </a:prstGeom>
          <a:gradFill flip="none" rotWithShape="1">
            <a:gsLst>
              <a:gs pos="100000">
                <a:srgbClr val="D13A11"/>
              </a:gs>
              <a:gs pos="100000">
                <a:srgbClr val="AAB7D0"/>
              </a:gs>
              <a:gs pos="100000">
                <a:srgbClr val="929DB2"/>
              </a:gs>
              <a:gs pos="100000">
                <a:srgbClr val="616977"/>
              </a:gs>
              <a:gs pos="0">
                <a:srgbClr val="FF7809"/>
              </a:gs>
              <a:gs pos="100000">
                <a:schemeClr val="accent1">
                  <a:tint val="44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lvl="0" algn="ctr"/>
            <a:endParaRPr lang="sv-SE" sz="1800">
              <a:solidFill>
                <a:prstClr val="white"/>
              </a:solidFill>
            </a:endParaRPr>
          </a:p>
        </p:txBody>
      </p:sp>
      <p:pic>
        <p:nvPicPr>
          <p:cNvPr id="9" name="Bildobjekt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3576" y="6144986"/>
            <a:ext cx="2636248" cy="368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3805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ts val="4000"/>
        </a:lnSpc>
        <a:spcBef>
          <a:spcPct val="0"/>
        </a:spcBef>
        <a:buNone/>
        <a:defRPr sz="4400" kern="1200">
          <a:solidFill>
            <a:schemeClr val="accent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3000"/>
        </a:lnSpc>
        <a:spcBef>
          <a:spcPts val="1000"/>
        </a:spcBef>
        <a:buClr>
          <a:schemeClr val="accent1"/>
        </a:buClr>
        <a:buFontTx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2304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687600" indent="-228600" algn="l" defTabSz="914400" rtl="0" eaLnBrk="1" latinLnBrk="0" hangingPunct="1">
        <a:lnSpc>
          <a:spcPct val="100000"/>
        </a:lnSpc>
        <a:spcBef>
          <a:spcPts val="3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44800" indent="-228600" algn="l" defTabSz="914400" rtl="0" eaLnBrk="1" latinLnBrk="0" hangingPunct="1">
        <a:lnSpc>
          <a:spcPct val="100000"/>
        </a:lnSpc>
        <a:spcBef>
          <a:spcPts val="3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02000" indent="-228600" algn="l" defTabSz="914400" rtl="0" eaLnBrk="1" latinLnBrk="0" hangingPunct="1">
        <a:lnSpc>
          <a:spcPct val="100000"/>
        </a:lnSpc>
        <a:spcBef>
          <a:spcPts val="3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hyperlink" Target="#_ftn1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hyperlink" Target="http://www.wrap.org.uk/content/food-waste-measurement-principles-and-resources-guide" TargetMode="External"/><Relationship Id="rId9" Type="http://schemas.microsoft.com/office/2007/relationships/diagramDrawing" Target="../diagrams/drawin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idx="4294967295"/>
          </p:nvPr>
        </p:nvSpPr>
        <p:spPr>
          <a:xfrm>
            <a:off x="788603" y="136171"/>
            <a:ext cx="11300898" cy="1223963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sv-SE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Resurshierarki livsmedel  </a:t>
            </a:r>
            <a:r>
              <a:rPr lang="sv-SE" sz="1300" dirty="0">
                <a:solidFill>
                  <a:srgbClr val="27251F"/>
                </a:solidFill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Baserad på WRAP 2018</a:t>
            </a:r>
            <a:r>
              <a:rPr lang="sv-SE" sz="1300" b="1" u="sng" baseline="30000" dirty="0">
                <a:solidFill>
                  <a:srgbClr val="27251F"/>
                </a:solidFill>
                <a:latin typeface="Calibri" panose="020F0502020204030204" pitchFamily="34" charset="0"/>
                <a:ea typeface="Calibri" panose="020F0502020204030204" pitchFamily="34" charset="0"/>
                <a:cs typeface="+mn-cs"/>
                <a:hlinkClick r:id="rId3" action="ppaction://hlinkfile"/>
              </a:rPr>
              <a:t>[1]</a:t>
            </a:r>
            <a:r>
              <a:rPr lang="sv-SE" sz="1300" dirty="0">
                <a:solidFill>
                  <a:srgbClr val="27251F"/>
                </a:solidFill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, modifierad efter svenska förutsättningar.</a:t>
            </a:r>
            <a:br>
              <a:rPr lang="sv-SE" sz="1300" dirty="0">
                <a:solidFill>
                  <a:srgbClr val="27251F"/>
                </a:solidFill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</a:br>
            <a:r>
              <a:rPr lang="sv-SE" b="0" dirty="0" smtClean="0"/>
              <a:t>   		</a:t>
            </a:r>
            <a:endParaRPr lang="sv-SE" sz="2000" b="0" dirty="0">
              <a:solidFill>
                <a:schemeClr val="tx1"/>
              </a:solidFill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3437718" y="6300615"/>
            <a:ext cx="8464269" cy="200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200" baseline="30000" dirty="0" smtClean="0">
                <a:solidFill>
                  <a:srgbClr val="404040"/>
                </a:solidFill>
                <a:ea typeface="Calibri" panose="020F0502020204030204" pitchFamily="34" charset="0"/>
              </a:rPr>
              <a:t>[</a:t>
            </a:r>
            <a:r>
              <a:rPr lang="en-US" sz="1200" baseline="30000" dirty="0">
                <a:solidFill>
                  <a:srgbClr val="404040"/>
                </a:solidFill>
                <a:ea typeface="Calibri" panose="020F0502020204030204" pitchFamily="34" charset="0"/>
              </a:rPr>
              <a:t>1]</a:t>
            </a:r>
            <a:r>
              <a:rPr lang="en-US" sz="1200" dirty="0">
                <a:solidFill>
                  <a:srgbClr val="404040"/>
                </a:solidFill>
                <a:ea typeface="Calibri" panose="020F0502020204030204" pitchFamily="34" charset="0"/>
              </a:rPr>
              <a:t> Measurement principles and resources guide. WRAP report, 2018. Retrieved from </a:t>
            </a:r>
            <a:r>
              <a:rPr lang="en-US" sz="1200" u="sng" dirty="0">
                <a:solidFill>
                  <a:srgbClr val="0563C1"/>
                </a:solidFill>
                <a:ea typeface="Calibri" panose="020F0502020204030204" pitchFamily="34" charset="0"/>
                <a:hlinkClick r:id="rId4"/>
              </a:rPr>
              <a:t>http://</a:t>
            </a:r>
            <a:r>
              <a:rPr lang="en-US" sz="1200" u="sng" dirty="0" smtClean="0">
                <a:solidFill>
                  <a:srgbClr val="0563C1"/>
                </a:solidFill>
                <a:ea typeface="Calibri" panose="020F0502020204030204" pitchFamily="34" charset="0"/>
                <a:hlinkClick r:id="rId4"/>
              </a:rPr>
              <a:t>www.wrap.org.uk/content/food-waste-measurement-principles-and-resources-guide</a:t>
            </a:r>
            <a:endParaRPr lang="sv-SE" sz="1200" dirty="0">
              <a:ea typeface="Times New Roman" panose="02020603050405020304" pitchFamily="18" charset="0"/>
            </a:endParaRPr>
          </a:p>
        </p:txBody>
      </p:sp>
      <p:grpSp>
        <p:nvGrpSpPr>
          <p:cNvPr id="11" name="Grupp 10"/>
          <p:cNvGrpSpPr/>
          <p:nvPr/>
        </p:nvGrpSpPr>
        <p:grpSpPr>
          <a:xfrm>
            <a:off x="683851" y="941946"/>
            <a:ext cx="10852638" cy="5027376"/>
            <a:chOff x="683851" y="941946"/>
            <a:chExt cx="10852638" cy="5027376"/>
          </a:xfrm>
        </p:grpSpPr>
        <p:graphicFrame>
          <p:nvGraphicFramePr>
            <p:cNvPr id="4" name="Diagram 3"/>
            <p:cNvGraphicFramePr/>
            <p:nvPr>
              <p:extLst>
                <p:ext uri="{D42A27DB-BD31-4B8C-83A1-F6EECF244321}">
                  <p14:modId xmlns:p14="http://schemas.microsoft.com/office/powerpoint/2010/main" val="3311993153"/>
                </p:ext>
              </p:extLst>
            </p:nvPr>
          </p:nvGraphicFramePr>
          <p:xfrm>
            <a:off x="683851" y="941946"/>
            <a:ext cx="7653196" cy="502737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5" r:lo="rId6" r:qs="rId7" r:cs="rId8"/>
            </a:graphicData>
          </a:graphic>
        </p:graphicFrame>
        <p:sp>
          <p:nvSpPr>
            <p:cNvPr id="9" name="textruta 8"/>
            <p:cNvSpPr txBox="1"/>
            <p:nvPr/>
          </p:nvSpPr>
          <p:spPr>
            <a:xfrm>
              <a:off x="10172051" y="1205327"/>
              <a:ext cx="135956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600" dirty="0">
                  <a:solidFill>
                    <a:srgbClr val="27251F"/>
                  </a:solidFill>
                  <a:latin typeface="Calibri"/>
                </a:rPr>
                <a:t>Mest önskvärt</a:t>
              </a:r>
            </a:p>
          </p:txBody>
        </p:sp>
        <p:sp>
          <p:nvSpPr>
            <p:cNvPr id="10" name="textruta 9"/>
            <p:cNvSpPr txBox="1"/>
            <p:nvPr/>
          </p:nvSpPr>
          <p:spPr>
            <a:xfrm>
              <a:off x="10176920" y="4505831"/>
              <a:ext cx="1359569" cy="584775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r>
                <a:rPr lang="sv-SE" sz="1600" dirty="0">
                  <a:solidFill>
                    <a:srgbClr val="27251F"/>
                  </a:solidFill>
                  <a:latin typeface="Calibri"/>
                </a:rPr>
                <a:t>Minst önskvärt</a:t>
              </a:r>
            </a:p>
          </p:txBody>
        </p:sp>
        <p:sp>
          <p:nvSpPr>
            <p:cNvPr id="12" name="Rektangel 5"/>
            <p:cNvSpPr/>
            <p:nvPr/>
          </p:nvSpPr>
          <p:spPr>
            <a:xfrm>
              <a:off x="6820566" y="965916"/>
              <a:ext cx="2826141" cy="2143261"/>
            </a:xfrm>
            <a:custGeom>
              <a:avLst/>
              <a:gdLst>
                <a:gd name="connsiteX0" fmla="*/ 0 w 2170542"/>
                <a:gd name="connsiteY0" fmla="*/ 0 h 1935079"/>
                <a:gd name="connsiteX1" fmla="*/ 2170542 w 2170542"/>
                <a:gd name="connsiteY1" fmla="*/ 0 h 1935079"/>
                <a:gd name="connsiteX2" fmla="*/ 2170542 w 2170542"/>
                <a:gd name="connsiteY2" fmla="*/ 1935079 h 1935079"/>
                <a:gd name="connsiteX3" fmla="*/ 0 w 2170542"/>
                <a:gd name="connsiteY3" fmla="*/ 1935079 h 1935079"/>
                <a:gd name="connsiteX4" fmla="*/ 0 w 2170542"/>
                <a:gd name="connsiteY4" fmla="*/ 0 h 1935079"/>
                <a:gd name="connsiteX0" fmla="*/ 1504604 w 3675146"/>
                <a:gd name="connsiteY0" fmla="*/ 0 h 2051457"/>
                <a:gd name="connsiteX1" fmla="*/ 3675146 w 3675146"/>
                <a:gd name="connsiteY1" fmla="*/ 0 h 2051457"/>
                <a:gd name="connsiteX2" fmla="*/ 3675146 w 3675146"/>
                <a:gd name="connsiteY2" fmla="*/ 1935079 h 2051457"/>
                <a:gd name="connsiteX3" fmla="*/ 0 w 3675146"/>
                <a:gd name="connsiteY3" fmla="*/ 2051457 h 2051457"/>
                <a:gd name="connsiteX4" fmla="*/ 1504604 w 3675146"/>
                <a:gd name="connsiteY4" fmla="*/ 0 h 2051457"/>
                <a:gd name="connsiteX0" fmla="*/ 1504604 w 3675146"/>
                <a:gd name="connsiteY0" fmla="*/ 0 h 2051457"/>
                <a:gd name="connsiteX1" fmla="*/ 3675146 w 3675146"/>
                <a:gd name="connsiteY1" fmla="*/ 0 h 2051457"/>
                <a:gd name="connsiteX2" fmla="*/ 3675146 w 3675146"/>
                <a:gd name="connsiteY2" fmla="*/ 2034832 h 2051457"/>
                <a:gd name="connsiteX3" fmla="*/ 0 w 3675146"/>
                <a:gd name="connsiteY3" fmla="*/ 2051457 h 2051457"/>
                <a:gd name="connsiteX4" fmla="*/ 1504604 w 3675146"/>
                <a:gd name="connsiteY4" fmla="*/ 0 h 2051457"/>
                <a:gd name="connsiteX0" fmla="*/ 1574537 w 3675146"/>
                <a:gd name="connsiteY0" fmla="*/ 19028 h 2051457"/>
                <a:gd name="connsiteX1" fmla="*/ 3675146 w 3675146"/>
                <a:gd name="connsiteY1" fmla="*/ 0 h 2051457"/>
                <a:gd name="connsiteX2" fmla="*/ 3675146 w 3675146"/>
                <a:gd name="connsiteY2" fmla="*/ 2034832 h 2051457"/>
                <a:gd name="connsiteX3" fmla="*/ 0 w 3675146"/>
                <a:gd name="connsiteY3" fmla="*/ 2051457 h 2051457"/>
                <a:gd name="connsiteX4" fmla="*/ 1574537 w 3675146"/>
                <a:gd name="connsiteY4" fmla="*/ 19028 h 2051457"/>
                <a:gd name="connsiteX0" fmla="*/ 2039836 w 3675146"/>
                <a:gd name="connsiteY0" fmla="*/ 38056 h 2051457"/>
                <a:gd name="connsiteX1" fmla="*/ 3675146 w 3675146"/>
                <a:gd name="connsiteY1" fmla="*/ 0 h 2051457"/>
                <a:gd name="connsiteX2" fmla="*/ 3675146 w 3675146"/>
                <a:gd name="connsiteY2" fmla="*/ 2034832 h 2051457"/>
                <a:gd name="connsiteX3" fmla="*/ 0 w 3675146"/>
                <a:gd name="connsiteY3" fmla="*/ 2051457 h 2051457"/>
                <a:gd name="connsiteX4" fmla="*/ 2039836 w 3675146"/>
                <a:gd name="connsiteY4" fmla="*/ 38056 h 2051457"/>
                <a:gd name="connsiteX0" fmla="*/ 2065685 w 3675146"/>
                <a:gd name="connsiteY0" fmla="*/ 9515 h 2051457"/>
                <a:gd name="connsiteX1" fmla="*/ 3675146 w 3675146"/>
                <a:gd name="connsiteY1" fmla="*/ 0 h 2051457"/>
                <a:gd name="connsiteX2" fmla="*/ 3675146 w 3675146"/>
                <a:gd name="connsiteY2" fmla="*/ 2034832 h 2051457"/>
                <a:gd name="connsiteX3" fmla="*/ 0 w 3675146"/>
                <a:gd name="connsiteY3" fmla="*/ 2051457 h 2051457"/>
                <a:gd name="connsiteX4" fmla="*/ 2065685 w 3675146"/>
                <a:gd name="connsiteY4" fmla="*/ 9515 h 205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75146" h="2051457">
                  <a:moveTo>
                    <a:pt x="2065685" y="9515"/>
                  </a:moveTo>
                  <a:lnTo>
                    <a:pt x="3675146" y="0"/>
                  </a:lnTo>
                  <a:lnTo>
                    <a:pt x="3675146" y="2034832"/>
                  </a:lnTo>
                  <a:lnTo>
                    <a:pt x="0" y="2051457"/>
                  </a:lnTo>
                  <a:lnTo>
                    <a:pt x="2065685" y="9515"/>
                  </a:lnTo>
                  <a:close/>
                </a:path>
              </a:pathLst>
            </a:cu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6" name="textruta 5"/>
            <p:cNvSpPr txBox="1"/>
            <p:nvPr/>
          </p:nvSpPr>
          <p:spPr>
            <a:xfrm>
              <a:off x="8000855" y="1939113"/>
              <a:ext cx="1317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FF782A"/>
                  </a:solidFill>
                  <a:latin typeface="Calibri"/>
                </a:rPr>
                <a:t>FÖRHINDRA</a:t>
              </a:r>
            </a:p>
          </p:txBody>
        </p:sp>
        <p:sp>
          <p:nvSpPr>
            <p:cNvPr id="13" name="Rektangel 17"/>
            <p:cNvSpPr/>
            <p:nvPr/>
          </p:nvSpPr>
          <p:spPr>
            <a:xfrm>
              <a:off x="5727029" y="3149949"/>
              <a:ext cx="3891104" cy="1411607"/>
            </a:xfrm>
            <a:custGeom>
              <a:avLst/>
              <a:gdLst>
                <a:gd name="connsiteX0" fmla="*/ 0 w 3648364"/>
                <a:gd name="connsiteY0" fmla="*/ 0 h 1043709"/>
                <a:gd name="connsiteX1" fmla="*/ 3648364 w 3648364"/>
                <a:gd name="connsiteY1" fmla="*/ 0 h 1043709"/>
                <a:gd name="connsiteX2" fmla="*/ 3648364 w 3648364"/>
                <a:gd name="connsiteY2" fmla="*/ 1043709 h 1043709"/>
                <a:gd name="connsiteX3" fmla="*/ 0 w 3648364"/>
                <a:gd name="connsiteY3" fmla="*/ 1043709 h 1043709"/>
                <a:gd name="connsiteX4" fmla="*/ 0 w 3648364"/>
                <a:gd name="connsiteY4" fmla="*/ 0 h 1043709"/>
                <a:gd name="connsiteX0" fmla="*/ 1145309 w 4793673"/>
                <a:gd name="connsiteY0" fmla="*/ 0 h 1219200"/>
                <a:gd name="connsiteX1" fmla="*/ 4793673 w 4793673"/>
                <a:gd name="connsiteY1" fmla="*/ 0 h 1219200"/>
                <a:gd name="connsiteX2" fmla="*/ 4793673 w 4793673"/>
                <a:gd name="connsiteY2" fmla="*/ 1043709 h 1219200"/>
                <a:gd name="connsiteX3" fmla="*/ 0 w 4793673"/>
                <a:gd name="connsiteY3" fmla="*/ 1219200 h 1219200"/>
                <a:gd name="connsiteX4" fmla="*/ 1145309 w 4793673"/>
                <a:gd name="connsiteY4" fmla="*/ 0 h 1219200"/>
                <a:gd name="connsiteX0" fmla="*/ 1025236 w 4793673"/>
                <a:gd name="connsiteY0" fmla="*/ 0 h 1311564"/>
                <a:gd name="connsiteX1" fmla="*/ 4793673 w 4793673"/>
                <a:gd name="connsiteY1" fmla="*/ 92364 h 1311564"/>
                <a:gd name="connsiteX2" fmla="*/ 4793673 w 4793673"/>
                <a:gd name="connsiteY2" fmla="*/ 1136073 h 1311564"/>
                <a:gd name="connsiteX3" fmla="*/ 0 w 4793673"/>
                <a:gd name="connsiteY3" fmla="*/ 1311564 h 1311564"/>
                <a:gd name="connsiteX4" fmla="*/ 1025236 w 4793673"/>
                <a:gd name="connsiteY4" fmla="*/ 0 h 1311564"/>
                <a:gd name="connsiteX0" fmla="*/ 1025236 w 4793673"/>
                <a:gd name="connsiteY0" fmla="*/ 0 h 1311564"/>
                <a:gd name="connsiteX1" fmla="*/ 4793673 w 4793673"/>
                <a:gd name="connsiteY1" fmla="*/ 92364 h 1311564"/>
                <a:gd name="connsiteX2" fmla="*/ 4765964 w 4793673"/>
                <a:gd name="connsiteY2" fmla="*/ 1256146 h 1311564"/>
                <a:gd name="connsiteX3" fmla="*/ 0 w 4793673"/>
                <a:gd name="connsiteY3" fmla="*/ 1311564 h 1311564"/>
                <a:gd name="connsiteX4" fmla="*/ 1025236 w 4793673"/>
                <a:gd name="connsiteY4" fmla="*/ 0 h 1311564"/>
                <a:gd name="connsiteX0" fmla="*/ 1025236 w 4793673"/>
                <a:gd name="connsiteY0" fmla="*/ 18472 h 1330036"/>
                <a:gd name="connsiteX1" fmla="*/ 4793673 w 4793673"/>
                <a:gd name="connsiteY1" fmla="*/ 0 h 1330036"/>
                <a:gd name="connsiteX2" fmla="*/ 4765964 w 4793673"/>
                <a:gd name="connsiteY2" fmla="*/ 1274618 h 1330036"/>
                <a:gd name="connsiteX3" fmla="*/ 0 w 4793673"/>
                <a:gd name="connsiteY3" fmla="*/ 1330036 h 1330036"/>
                <a:gd name="connsiteX4" fmla="*/ 1025236 w 4793673"/>
                <a:gd name="connsiteY4" fmla="*/ 18472 h 1330036"/>
                <a:gd name="connsiteX0" fmla="*/ 1280381 w 4793673"/>
                <a:gd name="connsiteY0" fmla="*/ 9106 h 1330036"/>
                <a:gd name="connsiteX1" fmla="*/ 4793673 w 4793673"/>
                <a:gd name="connsiteY1" fmla="*/ 0 h 1330036"/>
                <a:gd name="connsiteX2" fmla="*/ 4765964 w 4793673"/>
                <a:gd name="connsiteY2" fmla="*/ 1274618 h 1330036"/>
                <a:gd name="connsiteX3" fmla="*/ 0 w 4793673"/>
                <a:gd name="connsiteY3" fmla="*/ 1330036 h 1330036"/>
                <a:gd name="connsiteX4" fmla="*/ 1280381 w 4793673"/>
                <a:gd name="connsiteY4" fmla="*/ 9106 h 1330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93673" h="1330036">
                  <a:moveTo>
                    <a:pt x="1280381" y="9106"/>
                  </a:moveTo>
                  <a:lnTo>
                    <a:pt x="4793673" y="0"/>
                  </a:lnTo>
                  <a:lnTo>
                    <a:pt x="4765964" y="1274618"/>
                  </a:lnTo>
                  <a:lnTo>
                    <a:pt x="0" y="1330036"/>
                  </a:lnTo>
                  <a:lnTo>
                    <a:pt x="1280381" y="9106"/>
                  </a:lnTo>
                  <a:close/>
                </a:path>
              </a:pathLst>
            </a:custGeom>
            <a:noFill/>
            <a:ln w="38100">
              <a:solidFill>
                <a:srgbClr val="F56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4" name="textruta 13"/>
            <p:cNvSpPr txBox="1"/>
            <p:nvPr/>
          </p:nvSpPr>
          <p:spPr>
            <a:xfrm>
              <a:off x="7919024" y="3688107"/>
              <a:ext cx="12663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FF782A"/>
                  </a:solidFill>
                  <a:latin typeface="Calibri"/>
                </a:rPr>
                <a:t>ÅTERVINNA</a:t>
              </a:r>
            </a:p>
          </p:txBody>
        </p:sp>
        <p:sp>
          <p:nvSpPr>
            <p:cNvPr id="18" name="Rektangel 20"/>
            <p:cNvSpPr/>
            <p:nvPr/>
          </p:nvSpPr>
          <p:spPr>
            <a:xfrm>
              <a:off x="5261921" y="4550254"/>
              <a:ext cx="4356212" cy="613835"/>
            </a:xfrm>
            <a:custGeom>
              <a:avLst/>
              <a:gdLst>
                <a:gd name="connsiteX0" fmla="*/ 0 w 4793673"/>
                <a:gd name="connsiteY0" fmla="*/ 0 h 628073"/>
                <a:gd name="connsiteX1" fmla="*/ 4793673 w 4793673"/>
                <a:gd name="connsiteY1" fmla="*/ 0 h 628073"/>
                <a:gd name="connsiteX2" fmla="*/ 4793673 w 4793673"/>
                <a:gd name="connsiteY2" fmla="*/ 628073 h 628073"/>
                <a:gd name="connsiteX3" fmla="*/ 0 w 4793673"/>
                <a:gd name="connsiteY3" fmla="*/ 628073 h 628073"/>
                <a:gd name="connsiteX4" fmla="*/ 0 w 4793673"/>
                <a:gd name="connsiteY4" fmla="*/ 0 h 628073"/>
                <a:gd name="connsiteX0" fmla="*/ 517237 w 5310910"/>
                <a:gd name="connsiteY0" fmla="*/ 0 h 701963"/>
                <a:gd name="connsiteX1" fmla="*/ 5310910 w 5310910"/>
                <a:gd name="connsiteY1" fmla="*/ 0 h 701963"/>
                <a:gd name="connsiteX2" fmla="*/ 5310910 w 5310910"/>
                <a:gd name="connsiteY2" fmla="*/ 628073 h 701963"/>
                <a:gd name="connsiteX3" fmla="*/ 0 w 5310910"/>
                <a:gd name="connsiteY3" fmla="*/ 701963 h 701963"/>
                <a:gd name="connsiteX4" fmla="*/ 517237 w 5310910"/>
                <a:gd name="connsiteY4" fmla="*/ 0 h 701963"/>
                <a:gd name="connsiteX0" fmla="*/ 517237 w 5347855"/>
                <a:gd name="connsiteY0" fmla="*/ 0 h 729673"/>
                <a:gd name="connsiteX1" fmla="*/ 5310910 w 5347855"/>
                <a:gd name="connsiteY1" fmla="*/ 0 h 729673"/>
                <a:gd name="connsiteX2" fmla="*/ 5347855 w 5347855"/>
                <a:gd name="connsiteY2" fmla="*/ 729673 h 729673"/>
                <a:gd name="connsiteX3" fmla="*/ 0 w 5347855"/>
                <a:gd name="connsiteY3" fmla="*/ 701963 h 729673"/>
                <a:gd name="connsiteX4" fmla="*/ 517237 w 5347855"/>
                <a:gd name="connsiteY4" fmla="*/ 0 h 729673"/>
                <a:gd name="connsiteX0" fmla="*/ 517237 w 5329382"/>
                <a:gd name="connsiteY0" fmla="*/ 0 h 701963"/>
                <a:gd name="connsiteX1" fmla="*/ 5310910 w 5329382"/>
                <a:gd name="connsiteY1" fmla="*/ 0 h 701963"/>
                <a:gd name="connsiteX2" fmla="*/ 5329382 w 5329382"/>
                <a:gd name="connsiteY2" fmla="*/ 674255 h 701963"/>
                <a:gd name="connsiteX3" fmla="*/ 0 w 5329382"/>
                <a:gd name="connsiteY3" fmla="*/ 701963 h 701963"/>
                <a:gd name="connsiteX4" fmla="*/ 517237 w 5329382"/>
                <a:gd name="connsiteY4" fmla="*/ 0 h 701963"/>
                <a:gd name="connsiteX0" fmla="*/ 517237 w 5310910"/>
                <a:gd name="connsiteY0" fmla="*/ 0 h 701963"/>
                <a:gd name="connsiteX1" fmla="*/ 5310910 w 5310910"/>
                <a:gd name="connsiteY1" fmla="*/ 0 h 701963"/>
                <a:gd name="connsiteX2" fmla="*/ 5287819 w 5310910"/>
                <a:gd name="connsiteY2" fmla="*/ 664895 h 701963"/>
                <a:gd name="connsiteX3" fmla="*/ 0 w 5310910"/>
                <a:gd name="connsiteY3" fmla="*/ 701963 h 701963"/>
                <a:gd name="connsiteX4" fmla="*/ 517237 w 5310910"/>
                <a:gd name="connsiteY4" fmla="*/ 0 h 701963"/>
                <a:gd name="connsiteX0" fmla="*/ 517237 w 5310910"/>
                <a:gd name="connsiteY0" fmla="*/ 0 h 701963"/>
                <a:gd name="connsiteX1" fmla="*/ 5310910 w 5310910"/>
                <a:gd name="connsiteY1" fmla="*/ 0 h 701963"/>
                <a:gd name="connsiteX2" fmla="*/ 5304445 w 5310910"/>
                <a:gd name="connsiteY2" fmla="*/ 664895 h 701963"/>
                <a:gd name="connsiteX3" fmla="*/ 0 w 5310910"/>
                <a:gd name="connsiteY3" fmla="*/ 701963 h 701963"/>
                <a:gd name="connsiteX4" fmla="*/ 517237 w 5310910"/>
                <a:gd name="connsiteY4" fmla="*/ 0 h 701963"/>
                <a:gd name="connsiteX0" fmla="*/ 317212 w 5110885"/>
                <a:gd name="connsiteY0" fmla="*/ 0 h 685482"/>
                <a:gd name="connsiteX1" fmla="*/ 5110885 w 5110885"/>
                <a:gd name="connsiteY1" fmla="*/ 0 h 685482"/>
                <a:gd name="connsiteX2" fmla="*/ 5104420 w 5110885"/>
                <a:gd name="connsiteY2" fmla="*/ 664895 h 685482"/>
                <a:gd name="connsiteX3" fmla="*/ 0 w 5110885"/>
                <a:gd name="connsiteY3" fmla="*/ 685482 h 685482"/>
                <a:gd name="connsiteX4" fmla="*/ 317212 w 5110885"/>
                <a:gd name="connsiteY4" fmla="*/ 0 h 685482"/>
                <a:gd name="connsiteX0" fmla="*/ 502496 w 5110885"/>
                <a:gd name="connsiteY0" fmla="*/ 23435 h 685482"/>
                <a:gd name="connsiteX1" fmla="*/ 5110885 w 5110885"/>
                <a:gd name="connsiteY1" fmla="*/ 0 h 685482"/>
                <a:gd name="connsiteX2" fmla="*/ 5104420 w 5110885"/>
                <a:gd name="connsiteY2" fmla="*/ 664895 h 685482"/>
                <a:gd name="connsiteX3" fmla="*/ 0 w 5110885"/>
                <a:gd name="connsiteY3" fmla="*/ 685482 h 685482"/>
                <a:gd name="connsiteX4" fmla="*/ 502496 w 5110885"/>
                <a:gd name="connsiteY4" fmla="*/ 23435 h 685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10885" h="685482">
                  <a:moveTo>
                    <a:pt x="502496" y="23435"/>
                  </a:moveTo>
                  <a:lnTo>
                    <a:pt x="5110885" y="0"/>
                  </a:lnTo>
                  <a:lnTo>
                    <a:pt x="5104420" y="664895"/>
                  </a:lnTo>
                  <a:lnTo>
                    <a:pt x="0" y="685482"/>
                  </a:lnTo>
                  <a:lnTo>
                    <a:pt x="502496" y="23435"/>
                  </a:lnTo>
                  <a:close/>
                </a:path>
              </a:pathLst>
            </a:custGeom>
            <a:noFill/>
            <a:ln w="38100">
              <a:solidFill>
                <a:srgbClr val="F56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9" name="textruta 18"/>
            <p:cNvSpPr txBox="1"/>
            <p:nvPr/>
          </p:nvSpPr>
          <p:spPr>
            <a:xfrm>
              <a:off x="7669853" y="4713051"/>
              <a:ext cx="17647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FF782A"/>
                  </a:solidFill>
                  <a:latin typeface="Calibri"/>
                </a:rPr>
                <a:t>ENERGIUTVINNA</a:t>
              </a:r>
            </a:p>
          </p:txBody>
        </p:sp>
        <p:cxnSp>
          <p:nvCxnSpPr>
            <p:cNvPr id="15" name="Rak koppling 14"/>
            <p:cNvCxnSpPr/>
            <p:nvPr/>
          </p:nvCxnSpPr>
          <p:spPr>
            <a:xfrm>
              <a:off x="4348350" y="5358872"/>
              <a:ext cx="324197" cy="30480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ak koppling 21"/>
            <p:cNvCxnSpPr/>
            <p:nvPr/>
          </p:nvCxnSpPr>
          <p:spPr>
            <a:xfrm flipH="1">
              <a:off x="4383192" y="5336828"/>
              <a:ext cx="289355" cy="30480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Uppåtpil 4"/>
            <p:cNvSpPr/>
            <p:nvPr/>
          </p:nvSpPr>
          <p:spPr>
            <a:xfrm>
              <a:off x="9768851" y="967449"/>
              <a:ext cx="265565" cy="4283455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sv-SE">
                <a:solidFill>
                  <a:prstClr val="white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7628439"/>
      </p:ext>
    </p:extLst>
  </p:cSld>
  <p:clrMapOvr>
    <a:masterClrMapping/>
  </p:clrMapOvr>
  <p:transition spd="slow" advTm="57629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idx="4294967295"/>
          </p:nvPr>
        </p:nvSpPr>
        <p:spPr>
          <a:xfrm>
            <a:off x="816770" y="383828"/>
            <a:ext cx="10074275" cy="1223963"/>
          </a:xfrm>
        </p:spPr>
        <p:txBody>
          <a:bodyPr>
            <a:normAutofit/>
          </a:bodyPr>
          <a:lstStyle/>
          <a:p>
            <a:r>
              <a:rPr lang="sv-SE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Resurshierarki livsmedel   </a:t>
            </a:r>
            <a:r>
              <a:rPr lang="sv-SE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Från </a:t>
            </a:r>
            <a:r>
              <a:rPr lang="sv-SE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WRAP</a:t>
            </a:r>
            <a:endParaRPr lang="sv-SE" sz="12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7" name="Grupp 6"/>
          <p:cNvGrpSpPr/>
          <p:nvPr/>
        </p:nvGrpSpPr>
        <p:grpSpPr>
          <a:xfrm>
            <a:off x="41288" y="1449960"/>
            <a:ext cx="10225574" cy="5192140"/>
            <a:chOff x="41288" y="1449960"/>
            <a:chExt cx="10225574" cy="5192140"/>
          </a:xfrm>
        </p:grpSpPr>
        <p:sp>
          <p:nvSpPr>
            <p:cNvPr id="3" name="Rektangel 2"/>
            <p:cNvSpPr/>
            <p:nvPr/>
          </p:nvSpPr>
          <p:spPr>
            <a:xfrm>
              <a:off x="41288" y="6032500"/>
              <a:ext cx="4858077" cy="609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prstClr val="white"/>
                </a:solidFill>
                <a:latin typeface="Calibri"/>
              </a:endParaRPr>
            </a:p>
          </p:txBody>
        </p:sp>
        <p:graphicFrame>
          <p:nvGraphicFramePr>
            <p:cNvPr id="4" name="Diagram 3"/>
            <p:cNvGraphicFramePr/>
            <p:nvPr>
              <p:extLst>
                <p:ext uri="{D42A27DB-BD31-4B8C-83A1-F6EECF244321}">
                  <p14:modId xmlns:p14="http://schemas.microsoft.com/office/powerpoint/2010/main" val="4198494230"/>
                </p:ext>
              </p:extLst>
            </p:nvPr>
          </p:nvGraphicFramePr>
          <p:xfrm>
            <a:off x="692146" y="1449960"/>
            <a:ext cx="7725876" cy="512799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9" name="textruta 8"/>
            <p:cNvSpPr txBox="1"/>
            <p:nvPr/>
          </p:nvSpPr>
          <p:spPr>
            <a:xfrm>
              <a:off x="8851691" y="1747549"/>
              <a:ext cx="135956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600" dirty="0">
                  <a:solidFill>
                    <a:srgbClr val="27251F"/>
                  </a:solidFill>
                  <a:latin typeface="Calibri"/>
                </a:rPr>
                <a:t>Mest önskvärt</a:t>
              </a:r>
            </a:p>
          </p:txBody>
        </p:sp>
        <p:sp>
          <p:nvSpPr>
            <p:cNvPr id="10" name="textruta 9"/>
            <p:cNvSpPr txBox="1"/>
            <p:nvPr/>
          </p:nvSpPr>
          <p:spPr>
            <a:xfrm>
              <a:off x="8907293" y="4963618"/>
              <a:ext cx="1359569" cy="584775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r>
                <a:rPr lang="sv-SE" sz="1600" dirty="0">
                  <a:solidFill>
                    <a:srgbClr val="27251F"/>
                  </a:solidFill>
                  <a:latin typeface="Calibri"/>
                </a:rPr>
                <a:t>Minst önskvärt</a:t>
              </a:r>
            </a:p>
          </p:txBody>
        </p:sp>
        <p:cxnSp>
          <p:nvCxnSpPr>
            <p:cNvPr id="15" name="Rak koppling 14"/>
            <p:cNvCxnSpPr/>
            <p:nvPr/>
          </p:nvCxnSpPr>
          <p:spPr>
            <a:xfrm>
              <a:off x="4348351" y="6032500"/>
              <a:ext cx="324197" cy="30480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ak koppling 21"/>
            <p:cNvCxnSpPr/>
            <p:nvPr/>
          </p:nvCxnSpPr>
          <p:spPr>
            <a:xfrm flipH="1">
              <a:off x="4383193" y="6032500"/>
              <a:ext cx="289355" cy="30480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Uppåtpil 4"/>
            <p:cNvSpPr/>
            <p:nvPr/>
          </p:nvSpPr>
          <p:spPr>
            <a:xfrm>
              <a:off x="8529875" y="1511160"/>
              <a:ext cx="265565" cy="4283455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sv-SE">
                <a:solidFill>
                  <a:prstClr val="white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3669540"/>
      </p:ext>
    </p:extLst>
  </p:cSld>
  <p:clrMapOvr>
    <a:masterClrMapping/>
  </p:clrMapOvr>
  <p:transition spd="slow" advTm="57629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resentation svensk">
  <a:themeElements>
    <a:clrScheme name="Livsmedelsverket">
      <a:dk1>
        <a:srgbClr val="27251F"/>
      </a:dk1>
      <a:lt1>
        <a:sysClr val="window" lastClr="FFFFFF"/>
      </a:lt1>
      <a:dk2>
        <a:srgbClr val="27251F"/>
      </a:dk2>
      <a:lt2>
        <a:srgbClr val="FFFFFF"/>
      </a:lt2>
      <a:accent1>
        <a:srgbClr val="FF782A"/>
      </a:accent1>
      <a:accent2>
        <a:srgbClr val="00A399"/>
      </a:accent2>
      <a:accent3>
        <a:srgbClr val="757070"/>
      </a:accent3>
      <a:accent4>
        <a:srgbClr val="A05EB5"/>
      </a:accent4>
      <a:accent5>
        <a:srgbClr val="0073CA"/>
      </a:accent5>
      <a:accent6>
        <a:srgbClr val="4EA93F"/>
      </a:accent6>
      <a:hlink>
        <a:srgbClr val="FF782A"/>
      </a:hlink>
      <a:folHlink>
        <a:srgbClr val="A05EB5"/>
      </a:folHlink>
    </a:clrScheme>
    <a:fontScheme name="Livsmedelsverket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l presentation sv.potx" id="{6C1FD5CD-A91F-414E-895B-3CA1CCD145F3}" vid="{DCB79CBD-39DB-4DC9-8F74-D121A650571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86</Words>
  <Application>Microsoft Office PowerPoint</Application>
  <PresentationFormat>Bredbild</PresentationFormat>
  <Paragraphs>26</Paragraphs>
  <Slides>2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1_Presentation svensk</vt:lpstr>
      <vt:lpstr>Resurshierarki livsmedel  Baserad på WRAP 2018[1], modifierad efter svenska förutsättningar.      </vt:lpstr>
      <vt:lpstr>Resurshierarki livsmedel   Från WRAP</vt:lpstr>
    </vt:vector>
  </TitlesOfParts>
  <Company>Livsmedelsverket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Åtgärdshierarki för minskat matsvinn</dc:title>
  <dc:creator>Dahlin Ingela UV_HM</dc:creator>
  <cp:lastModifiedBy>Johansson Sara SUS_KO</cp:lastModifiedBy>
  <cp:revision>35</cp:revision>
  <dcterms:created xsi:type="dcterms:W3CDTF">2019-06-10T06:37:42Z</dcterms:created>
  <dcterms:modified xsi:type="dcterms:W3CDTF">2020-01-30T13:52:15Z</dcterms:modified>
  <cp:contentStatus/>
</cp:coreProperties>
</file>