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5" r:id="rId2"/>
    <p:sldId id="329" r:id="rId3"/>
    <p:sldId id="363" r:id="rId4"/>
    <p:sldId id="354" r:id="rId5"/>
    <p:sldId id="364" r:id="rId6"/>
    <p:sldId id="366" r:id="rId7"/>
    <p:sldId id="368" r:id="rId8"/>
    <p:sldId id="365" r:id="rId9"/>
    <p:sldId id="369" r:id="rId10"/>
    <p:sldId id="371" r:id="rId11"/>
    <p:sldId id="352" r:id="rId12"/>
    <p:sldId id="344" r:id="rId13"/>
    <p:sldId id="353"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0BD605-6C61-A7F6-DCE4-01A21D2FC678}" name="Jennie Belking" initials="JB" userId="S::jenbel@LIVSMEDELSVERK.SE::ace14b81-cd35-4896-84d1-0fcae6fdfca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F4EB"/>
    <a:srgbClr val="F9F9F9"/>
    <a:srgbClr val="F8DD90"/>
    <a:srgbClr val="AFAFE2"/>
    <a:srgbClr val="C4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60" autoAdjust="0"/>
  </p:normalViewPr>
  <p:slideViewPr>
    <p:cSldViewPr snapToGrid="0" showGuides="1">
      <p:cViewPr varScale="1">
        <p:scale>
          <a:sx n="45" d="100"/>
          <a:sy n="45" d="100"/>
        </p:scale>
        <p:origin x="142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893A-FBD3-44EB-BDD8-6F8DBC7DD17C}" type="datetimeFigureOut">
              <a:rPr lang="sv-SE" smtClean="0"/>
              <a:t>2025-09-03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812D5-DBB5-4CC9-AC87-37DA8F9597CC}" type="slidenum">
              <a:rPr lang="sv-SE" smtClean="0"/>
              <a:t>‹#›</a:t>
            </a:fld>
            <a:endParaRPr lang="sv-SE"/>
          </a:p>
        </p:txBody>
      </p:sp>
    </p:spTree>
    <p:extLst>
      <p:ext uri="{BB962C8B-B14F-4D97-AF65-F5344CB8AC3E}">
        <p14:creationId xmlns:p14="http://schemas.microsoft.com/office/powerpoint/2010/main" val="192062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Välkomna till dagens workshop!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Sist vi träffades fick ni i uppgift att titta på vilka lösningar, stöd eller goda exempel på hur andra löst de problem vi identifierat och valt att prioritera. Idag är det dags att konkretisera vad vi vill se för förändring, hur och när det ska genomföras och sätta upp en plan som både gör det tydligt vem som gör vad, vad vi ska följa upp på, samt hur och när det ska utvärderas. Det kommer att resultera i en aktivitetsplan som också ska </a:t>
            </a:r>
            <a:r>
              <a:rPr lang="sv-SE" dirty="0" err="1"/>
              <a:t>ansvarfördelas</a:t>
            </a:r>
            <a:r>
              <a:rPr lang="sv-SE" dirty="0"/>
              <a:t> så att vi sedan kan komma igång och GÖRA!</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a:t>
            </a:fld>
            <a:endParaRPr lang="sv-SE"/>
          </a:p>
        </p:txBody>
      </p:sp>
    </p:spTree>
    <p:extLst>
      <p:ext uri="{BB962C8B-B14F-4D97-AF65-F5344CB8AC3E}">
        <p14:creationId xmlns:p14="http://schemas.microsoft.com/office/powerpoint/2010/main" val="14143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 minuter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Tack för den här dagen! Jag skulle vilja summera dagen lite kort…</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11</a:t>
            </a:fld>
            <a:endParaRPr lang="sv-SE"/>
          </a:p>
        </p:txBody>
      </p:sp>
    </p:spTree>
    <p:extLst>
      <p:ext uri="{BB962C8B-B14F-4D97-AF65-F5344CB8AC3E}">
        <p14:creationId xmlns:p14="http://schemas.microsoft.com/office/powerpoint/2010/main" val="396669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endParaRPr lang="sv-SE" dirty="0"/>
          </a:p>
          <a:p>
            <a:r>
              <a:rPr lang="sv-SE" b="0" dirty="0"/>
              <a:t>Nu ska vi gå laget runt och checka ut. Den här gången får du vara lite mer kreativ och försöka hitta ord som motiverar till arbetet. Kanske kan vi till och med checka ut med en gemensam vision för förändringen vi vill skapa?  </a:t>
            </a:r>
          </a:p>
          <a:p>
            <a:endParaRPr lang="sv-SE" b="1" dirty="0"/>
          </a:p>
          <a:p>
            <a:r>
              <a:rPr lang="sv-SE" b="1" dirty="0"/>
              <a:t>Instruktion:</a:t>
            </a:r>
          </a:p>
          <a:p>
            <a:r>
              <a:rPr lang="sv-SE" dirty="0"/>
              <a:t>Gå laget runt och låt det bli en stund att lära känna och förstå varandra. </a:t>
            </a:r>
          </a:p>
          <a:p>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12</a:t>
            </a:fld>
            <a:endParaRPr lang="sv-SE"/>
          </a:p>
        </p:txBody>
      </p:sp>
    </p:spTree>
    <p:extLst>
      <p:ext uri="{BB962C8B-B14F-4D97-AF65-F5344CB8AC3E}">
        <p14:creationId xmlns:p14="http://schemas.microsoft.com/office/powerpoint/2010/main" val="44569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r>
              <a:rPr lang="sv-SE" dirty="0"/>
              <a:t>Stort tack för idag alla! Ni kommer att få en sammanfattning av dagens arbete på mejlen.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13</a:t>
            </a:fld>
            <a:endParaRPr lang="sv-SE"/>
          </a:p>
        </p:txBody>
      </p:sp>
    </p:spTree>
    <p:extLst>
      <p:ext uri="{BB962C8B-B14F-4D97-AF65-F5344CB8AC3E}">
        <p14:creationId xmlns:p14="http://schemas.microsoft.com/office/powerpoint/2010/main" val="128595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Börja med att skriva upp nuläge, prioriterade utmaningar och det önskade läget ni tidigare kommit överens om på tavlan. Lämna plats för att under denna workshop kunna skriva upp verktyg/lösningar.</a:t>
            </a:r>
          </a:p>
          <a:p>
            <a:r>
              <a:rPr lang="sv-SE" dirty="0"/>
              <a:t>Gå laget runt och låt det bli en stund att lära känna och förstå varandra.</a:t>
            </a:r>
          </a:p>
        </p:txBody>
      </p:sp>
      <p:sp>
        <p:nvSpPr>
          <p:cNvPr id="4" name="Platshållare för bildnummer 3"/>
          <p:cNvSpPr>
            <a:spLocks noGrp="1"/>
          </p:cNvSpPr>
          <p:nvPr>
            <p:ph type="sldNum" sz="quarter" idx="5"/>
          </p:nvPr>
        </p:nvSpPr>
        <p:spPr/>
        <p:txBody>
          <a:bodyPr/>
          <a:lstStyle/>
          <a:p>
            <a:fld id="{268812D5-DBB5-4CC9-AC87-37DA8F9597CC}" type="slidenum">
              <a:rPr lang="sv-SE" smtClean="0"/>
              <a:t>3</a:t>
            </a:fld>
            <a:endParaRPr lang="sv-SE"/>
          </a:p>
        </p:txBody>
      </p:sp>
    </p:spTree>
    <p:extLst>
      <p:ext uri="{BB962C8B-B14F-4D97-AF65-F5344CB8AC3E}">
        <p14:creationId xmlns:p14="http://schemas.microsoft.com/office/powerpoint/2010/main" val="182215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5 min</a:t>
            </a:r>
          </a:p>
          <a:p>
            <a:endParaRPr lang="sv-SE" b="1" dirty="0"/>
          </a:p>
          <a:p>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Dagens workshop är den sista av tre. Vi har vid våra tidigare träffar diskuterat vinster och möjligheter med att samverka kring skolmåltider, men även tagit reda på </a:t>
            </a:r>
            <a:r>
              <a:rPr lang="sv-SE" b="0" dirty="0"/>
              <a:t>vad vi vet och vad vi </a:t>
            </a:r>
            <a:r>
              <a:rPr lang="sv-SE" dirty="0"/>
              <a:t>behöver ta reda på för att kunna identifiera vårt Nuläge.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ser ni en översikt över var vi befinner oss i den här processen.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Start - Vad är skolguiden och hur gör vi?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Motivera - Workshop för att hitta vårt varför.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Utforska - Workshop för att identifiera önskat läge och utmaningar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Planera – Workshop för att identifiera vad som ska göras, av vem, när och hur.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Genomföra – Nu gör vi!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Utvärdera – Hur har det gått?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4</a:t>
            </a:fld>
            <a:endParaRPr lang="sv-SE"/>
          </a:p>
        </p:txBody>
      </p:sp>
    </p:spTree>
    <p:extLst>
      <p:ext uri="{BB962C8B-B14F-4D97-AF65-F5344CB8AC3E}">
        <p14:creationId xmlns:p14="http://schemas.microsoft.com/office/powerpoint/2010/main" val="104378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0" dirty="0"/>
              <a:t>I</a:t>
            </a:r>
            <a:r>
              <a:rPr lang="sv-SE" dirty="0"/>
              <a:t>dag är det dags att tillsammans utforska och planera för vilka aktiviteter, verktyg och metoder vi vill använda oss av för att möta våra prioriterade utmaningar.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5</a:t>
            </a:fld>
            <a:endParaRPr lang="sv-SE"/>
          </a:p>
        </p:txBody>
      </p:sp>
    </p:spTree>
    <p:extLst>
      <p:ext uri="{BB962C8B-B14F-4D97-AF65-F5344CB8AC3E}">
        <p14:creationId xmlns:p14="http://schemas.microsoft.com/office/powerpoint/2010/main" val="27920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35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Vi avslutade förra workshopen med att ta reda på hur andra har gjort och vad det finns för verktyg, metoder och goda exempel på hur man kan möta just de utmaningar vi har valt att prioritera.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Vi ska börja med att låta alla dela med sig av det man har hittat. Därefter kommer var och en få några minuter att reflektera över hur genomförbara dessa lösningar verkar utifrån de förutsättningar som finns. Därefter får alla 7 ”pluttar” att fördela hur man vill på de förslag vi har hittat, för att rösta fram vilka förslag vi ska gå vidare och arbeta med.</a:t>
            </a:r>
            <a:endParaRPr lang="sv-SE" b="0"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Be deltagarna dela med sig i helgrupp, och skriv upp på tavlan/blädderblocket de tips och idéer de har hittat. Låt varje deltagare berätta varför de tycker att just detta förslag skulle vara intressant att använda sig av. (20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När alla har delat med sig, låt alla fundera på hur genomförbara dessa förslag är, utifrån de förutsättningar som finns. (Exempelvis tid, personal, hur mycket planering som krävs, vad det kan kosta. Vilka behöver involveras, och är de motiverade att genomföra detta?) (10 minuter)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Alla får därefter 7 pluttar att fördela på de förslag/lösningar/verktyg man tycker är rimliga att satsa på. Man kan fördela alla 7 pluttar på ett och samma förslag eller fördela på flera förslag.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Ringa in/markera de förslag som fått flest pluttar. </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6</a:t>
            </a:fld>
            <a:endParaRPr lang="sv-SE"/>
          </a:p>
        </p:txBody>
      </p:sp>
    </p:spTree>
    <p:extLst>
      <p:ext uri="{BB962C8B-B14F-4D97-AF65-F5344CB8AC3E}">
        <p14:creationId xmlns:p14="http://schemas.microsoft.com/office/powerpoint/2010/main" val="328818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gn="l" rtl="0">
              <a:spcBef>
                <a:spcPts val="0"/>
              </a:spcBef>
              <a:spcAft>
                <a:spcPts val="0"/>
              </a:spcAft>
              <a:buNone/>
            </a:pPr>
            <a:r>
              <a:rPr lang="sv-SE" b="1" dirty="0"/>
              <a:t>25 min</a:t>
            </a:r>
          </a:p>
          <a:p>
            <a:pPr marL="0" lvl="0" indent="0" algn="l" rtl="0">
              <a:spcBef>
                <a:spcPts val="0"/>
              </a:spcBef>
              <a:spcAft>
                <a:spcPts val="0"/>
              </a:spcAft>
              <a:buNone/>
            </a:pPr>
            <a:endParaRPr lang="sv-SE" b="1" dirty="0"/>
          </a:p>
          <a:p>
            <a:pPr marL="0" lvl="0" indent="0" algn="l" rtl="0">
              <a:spcBef>
                <a:spcPts val="0"/>
              </a:spcBef>
              <a:spcAft>
                <a:spcPts val="0"/>
              </a:spcAft>
              <a:buNone/>
            </a:pPr>
            <a:r>
              <a:rPr lang="sv-SE" b="1" dirty="0"/>
              <a:t>Talmanus: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u="none" dirty="0"/>
          </a:p>
          <a:p>
            <a:pPr marL="0" lvl="0" indent="0" algn="l" rtl="0">
              <a:spcBef>
                <a:spcPts val="0"/>
              </a:spcBef>
              <a:spcAft>
                <a:spcPts val="0"/>
              </a:spcAft>
              <a:buNone/>
            </a:pPr>
            <a:r>
              <a:rPr lang="sv-SE" sz="1200" dirty="0">
                <a:solidFill>
                  <a:schemeClr val="dk2"/>
                </a:solidFill>
              </a:rPr>
              <a:t>Vi ska nu tillsammans titta på de verktyg/lösningar som har fått flest röster och fundera över hur många som verkar genomförbara och vilka som kan vara lämpliga att börja med. Övriga parkerar vi för tillfället precis som vi gjort med vissa av utmaningarna. Vi gör detta i helgrupp.</a:t>
            </a:r>
            <a:endParaRPr lang="sv-SE" sz="1200" b="1" dirty="0">
              <a:solidFill>
                <a:schemeClr val="dk2"/>
              </a:solidFill>
            </a:endParaRPr>
          </a:p>
          <a:p>
            <a:pPr marL="0" lvl="0" indent="0" algn="l" rtl="0">
              <a:spcBef>
                <a:spcPts val="0"/>
              </a:spcBef>
              <a:spcAft>
                <a:spcPts val="0"/>
              </a:spcAft>
              <a:buNone/>
            </a:pPr>
            <a:endParaRPr lang="sv-SE" sz="1200" dirty="0">
              <a:solidFill>
                <a:schemeClr val="dk2"/>
              </a:solidFill>
            </a:endParaRPr>
          </a:p>
          <a:p>
            <a:pPr marL="0" lvl="0" indent="0" algn="l" rtl="0">
              <a:spcBef>
                <a:spcPts val="0"/>
              </a:spcBef>
              <a:spcAft>
                <a:spcPts val="0"/>
              </a:spcAft>
              <a:buNone/>
            </a:pPr>
            <a:r>
              <a:rPr lang="sv-SE" sz="1200" dirty="0">
                <a:solidFill>
                  <a:schemeClr val="dk2"/>
                </a:solidFill>
              </a:rPr>
              <a:t>Det jag vill att ni funderar på nu är:  </a:t>
            </a:r>
          </a:p>
          <a:p>
            <a:pPr marL="0" lvl="0" indent="0" algn="l" rtl="0">
              <a:spcBef>
                <a:spcPts val="0"/>
              </a:spcBef>
              <a:spcAft>
                <a:spcPts val="0"/>
              </a:spcAft>
              <a:buNone/>
            </a:pPr>
            <a:endParaRPr lang="sv-SE" sz="1200" dirty="0">
              <a:solidFill>
                <a:schemeClr val="dk2"/>
              </a:solidFill>
            </a:endParaRPr>
          </a:p>
          <a:p>
            <a:pPr marL="228600" lvl="0" indent="-228600" algn="l" rtl="0">
              <a:spcBef>
                <a:spcPts val="0"/>
              </a:spcBef>
              <a:spcAft>
                <a:spcPts val="0"/>
              </a:spcAft>
              <a:buAutoNum type="arabicPeriod"/>
            </a:pPr>
            <a:r>
              <a:rPr lang="sv-SE" sz="1200" dirty="0">
                <a:solidFill>
                  <a:schemeClr val="dk2"/>
                </a:solidFill>
              </a:rPr>
              <a:t>Är det några som liknar varandra där vi kanske kan välja en av dem eller eventuellt göra en mix av båda? (5 min)</a:t>
            </a:r>
          </a:p>
          <a:p>
            <a:pPr marL="228600" lvl="0" indent="-228600" algn="l" rtl="0">
              <a:spcBef>
                <a:spcPts val="0"/>
              </a:spcBef>
              <a:spcAft>
                <a:spcPts val="0"/>
              </a:spcAft>
              <a:buAutoNum type="arabicPeriod"/>
            </a:pPr>
            <a:r>
              <a:rPr lang="sv-SE" sz="1200" dirty="0">
                <a:solidFill>
                  <a:schemeClr val="dk2"/>
                </a:solidFill>
              </a:rPr>
              <a:t>Är alla dessa genomförbara utifrån den tid och resurser som finns tillgängliga? Vilka behöver involveras för att genomföra detta i så fall och hur kan vi motivera dem (om de inte redan är det?). (10 min)</a:t>
            </a:r>
          </a:p>
          <a:p>
            <a:pPr marL="0" lvl="0" indent="0" algn="l" rtl="0">
              <a:spcBef>
                <a:spcPts val="0"/>
              </a:spcBef>
              <a:spcAft>
                <a:spcPts val="0"/>
              </a:spcAft>
              <a:buNone/>
            </a:pPr>
            <a:r>
              <a:rPr lang="sv-SE" sz="1200" dirty="0">
                <a:solidFill>
                  <a:schemeClr val="dk2"/>
                </a:solidFill>
              </a:rPr>
              <a:t>3. Behöver vi prioritera en gång till för att det ska bli genomförbart? (Ge </a:t>
            </a:r>
            <a:r>
              <a:rPr lang="sv-SE" sz="1200" dirty="0" err="1">
                <a:solidFill>
                  <a:schemeClr val="dk2"/>
                </a:solidFill>
              </a:rPr>
              <a:t>isåfall</a:t>
            </a:r>
            <a:r>
              <a:rPr lang="sv-SE" sz="1200" dirty="0">
                <a:solidFill>
                  <a:schemeClr val="dk2"/>
                </a:solidFill>
              </a:rPr>
              <a:t> deltagarna 3 pluttar var att fördela som de vill på förslagen för att komma ner i antal. Övriga sparas men markeras med P för Parkering, så att de kan användas vid senare tillfälle). 10 min</a:t>
            </a:r>
          </a:p>
          <a:p>
            <a:pPr marL="0" lvl="0" indent="0" algn="l" rtl="0">
              <a:spcBef>
                <a:spcPts val="0"/>
              </a:spcBef>
              <a:spcAft>
                <a:spcPts val="0"/>
              </a:spcAft>
              <a:buNone/>
            </a:pPr>
            <a:endParaRPr lang="sv-SE" sz="1200" b="1" dirty="0">
              <a:solidFill>
                <a:schemeClr val="dk2"/>
              </a:solidFill>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7</a:t>
            </a:fld>
            <a:endParaRPr lang="sv-SE"/>
          </a:p>
        </p:txBody>
      </p:sp>
    </p:spTree>
    <p:extLst>
      <p:ext uri="{BB962C8B-B14F-4D97-AF65-F5344CB8AC3E}">
        <p14:creationId xmlns:p14="http://schemas.microsoft.com/office/powerpoint/2010/main" val="377534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50 minuter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vi påbörja en gemensam planering för att konkretisera: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Vad ska vi göra?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 vem ska vi göra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När ska vi göra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Vem ansvarar för vad?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Vilka fler berörs och behöver få information om eller involveras för genomförandet i aktiviteterna?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När och hur ska vi följa upp hur det har gått och utvärdera nytt läge?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behöver också titta på övrig planering för att se när aktiviteterna är lämpliga att göra. D</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et är också viktigt att redan från början fundera på vilken förändring vi önskar se och hur vi följer upp och ser om aktiviteterna dels har kunnat genomföras som det var tänkt, dels om det har gett förväntat resultat.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Rubriken ”Syfte med aktivitet” handlar alltså om effekten vi vill se och är även viktig för att identifiera hur vi kan mäta detta.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endParaRPr lang="sv-SE" dirty="0"/>
          </a:p>
          <a:p>
            <a:pPr marL="0" lvl="0" indent="0" algn="l" rtl="0">
              <a:spcBef>
                <a:spcPts val="0"/>
              </a:spcBef>
              <a:spcAft>
                <a:spcPts val="0"/>
              </a:spcAft>
              <a:buNone/>
            </a:pPr>
            <a:r>
              <a:rPr lang="sv-SE" dirty="0"/>
              <a:t>Börja med att lista de aktiviteter ni kommit överens om att börja med så att alla tydligt ser dessa. Hör med gruppen vilka som behöver involveras i planering eller genomförande för respektive aktiviteter och be de som är närvarande idag att sätta sig tillsammans i dessa arbetsgrupper. (5 min)</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Därefter be dem att hämta fika och sedan, i sina arbetsgrupper, börja titta på planering och ansvarsfördelning utifrån </a:t>
            </a:r>
            <a:r>
              <a:rPr lang="sv-SE" dirty="0" err="1"/>
              <a:t>årshjul</a:t>
            </a:r>
            <a:r>
              <a:rPr lang="sv-SE" dirty="0"/>
              <a:t> och redan planerade </a:t>
            </a:r>
            <a:r>
              <a:rPr lang="sv-SE" dirty="0" err="1"/>
              <a:t>skolaktiviteter</a:t>
            </a:r>
            <a:r>
              <a:rPr lang="sv-SE" dirty="0"/>
              <a:t>/prov/lov som planering måste anpassas efter. Be grupperna att så gott de kan fylla i mallen för planering (enligt bilden ovan eller egen). (45 min inkl. fika)</a:t>
            </a:r>
          </a:p>
        </p:txBody>
      </p:sp>
      <p:sp>
        <p:nvSpPr>
          <p:cNvPr id="4" name="Platshållare för bildnummer 3"/>
          <p:cNvSpPr>
            <a:spLocks noGrp="1"/>
          </p:cNvSpPr>
          <p:nvPr>
            <p:ph type="sldNum" sz="quarter" idx="5"/>
          </p:nvPr>
        </p:nvSpPr>
        <p:spPr/>
        <p:txBody>
          <a:bodyPr/>
          <a:lstStyle/>
          <a:p>
            <a:fld id="{268812D5-DBB5-4CC9-AC87-37DA8F9597CC}" type="slidenum">
              <a:rPr lang="sv-SE" smtClean="0"/>
              <a:t>8</a:t>
            </a:fld>
            <a:endParaRPr lang="sv-SE"/>
          </a:p>
        </p:txBody>
      </p:sp>
    </p:spTree>
    <p:extLst>
      <p:ext uri="{BB962C8B-B14F-4D97-AF65-F5344CB8AC3E}">
        <p14:creationId xmlns:p14="http://schemas.microsoft.com/office/powerpoint/2010/main" val="333798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rPr>
              <a:t>20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rPr>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dk1"/>
                </a:solidFill>
              </a:rPr>
              <a:t>Nu ska vi se hur era förslag på planering ser ut och se om vi kan synka dessa eller om något behöver justeras. Detaljerna för respektive aktivitet är troligtvis något som vi i arbetsgrupperna kommer att behöva återkomma till. Det viktigaste idag är att vi gemensamt tittar på helheten så att inte aktiviteterna krockar.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rPr>
              <a:t>Instruktion: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dk1"/>
                </a:solidFill>
              </a:rPr>
              <a:t>Låt en grupp i taget få berätta hur de tänkt så att det ger en översikt. När aktiviteterna är synkade bör någon utses för att föra in det som påverkar andra i den gemensamma planeringen som ett </a:t>
            </a:r>
            <a:r>
              <a:rPr lang="sv-SE" dirty="0" err="1">
                <a:solidFill>
                  <a:schemeClr val="dk1"/>
                </a:solidFill>
              </a:rPr>
              <a:t>årshjul</a:t>
            </a:r>
            <a:r>
              <a:rPr lang="sv-SE" dirty="0">
                <a:solidFill>
                  <a:schemeClr val="dk1"/>
                </a:solidFill>
              </a:rPr>
              <a:t>. 20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9</a:t>
            </a:fld>
            <a:endParaRPr lang="sv-SE"/>
          </a:p>
        </p:txBody>
      </p:sp>
    </p:spTree>
    <p:extLst>
      <p:ext uri="{BB962C8B-B14F-4D97-AF65-F5344CB8AC3E}">
        <p14:creationId xmlns:p14="http://schemas.microsoft.com/office/powerpoint/2010/main" val="108922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rPr>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Eftersom mycket kan ändras under resans gång är det hjälpsamt att dokumentera under hela insatsen. Vi kan kalla det för en aktivitetslogg. Ju mer man bryter ner en aktivitet/insats i delmoment desto lättare är det att följa om varje delmoment har kunnat genomföras eller inte. Den nedbrytningen kan även användas som en checklista. Aktivitetsloggen ska dokumentera varje steg i arbetet, för att man (om något inte blir som planerat) ska kunna gå tillbaka för att se vad som eventuellt inte gått att genomföra som det var tänkt, och varför.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När det senare är dags för utvärdering är det bra att börja med att plocka fram aktivitetsloggen och de mål som formulerades i början, och använda dem som utgångspunkt. Kanske har något ändrats längs vägen? Justera i så fall det som ska utvärderas. Om något inte fungerade eller gav önskad effekt, är det bra att kunna gå tillbaka och se om det var något i genomförandet som inte blev av, eller om det var fel sorts aktivitet.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rPr>
              <a:t>Instruktion: </a:t>
            </a:r>
            <a:r>
              <a:rPr lang="sv-SE" dirty="0">
                <a:solidFill>
                  <a:schemeClr val="dk1"/>
                </a:solidFill>
              </a:rPr>
              <a:t>Utse en person i varje arbetsgrupp (per aktivitet) som är sammankallande för gruppen att prata ihop sig om detaljer kring genomförande och utvärdering innan aktiviteter startar. </a:t>
            </a:r>
          </a:p>
        </p:txBody>
      </p:sp>
      <p:sp>
        <p:nvSpPr>
          <p:cNvPr id="4" name="Platshållare för bildnummer 3"/>
          <p:cNvSpPr>
            <a:spLocks noGrp="1"/>
          </p:cNvSpPr>
          <p:nvPr>
            <p:ph type="sldNum" sz="quarter" idx="5"/>
          </p:nvPr>
        </p:nvSpPr>
        <p:spPr/>
        <p:txBody>
          <a:bodyPr/>
          <a:lstStyle/>
          <a:p>
            <a:fld id="{268812D5-DBB5-4CC9-AC87-37DA8F9597CC}" type="slidenum">
              <a:rPr lang="sv-SE" smtClean="0"/>
              <a:t>10</a:t>
            </a:fld>
            <a:endParaRPr lang="sv-SE"/>
          </a:p>
        </p:txBody>
      </p:sp>
    </p:spTree>
    <p:extLst>
      <p:ext uri="{BB962C8B-B14F-4D97-AF65-F5344CB8AC3E}">
        <p14:creationId xmlns:p14="http://schemas.microsoft.com/office/powerpoint/2010/main" val="328125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2" name="Rubrik 11">
            <a:extLst>
              <a:ext uri="{FF2B5EF4-FFF2-40B4-BE49-F238E27FC236}">
                <a16:creationId xmlns:a16="http://schemas.microsoft.com/office/drawing/2014/main" id="{53A5F535-E8BB-4BCD-99E8-6B94D215851A}"/>
              </a:ext>
              <a:ext uri="{C183D7F6-B498-43B3-948B-1728B52AA6E4}">
                <adec:decorative xmlns:adec="http://schemas.microsoft.com/office/drawing/2017/decorative" val="1"/>
              </a:ext>
            </a:extLst>
          </p:cNvPr>
          <p:cNvSpPr>
            <a:spLocks noGrp="1"/>
          </p:cNvSpPr>
          <p:nvPr>
            <p:ph type="title" hasCustomPrompt="1"/>
          </p:nvPr>
        </p:nvSpPr>
        <p:spPr>
          <a:xfrm>
            <a:off x="-6578" y="0"/>
            <a:ext cx="12205156" cy="264920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wrap="square" lIns="540000" tIns="14400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200597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urkos - Rubrik och innehåll">
    <p:bg>
      <p:bgPr>
        <a:solidFill>
          <a:srgbClr val="AFAFE2"/>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9" name="Grupp 18">
            <a:extLst>
              <a:ext uri="{FF2B5EF4-FFF2-40B4-BE49-F238E27FC236}">
                <a16:creationId xmlns:a16="http://schemas.microsoft.com/office/drawing/2014/main" id="{7B463827-BC97-404C-8749-8347A71172E1}"/>
              </a:ext>
            </a:extLst>
          </p:cNvPr>
          <p:cNvGrpSpPr/>
          <p:nvPr userDrawn="1"/>
        </p:nvGrpSpPr>
        <p:grpSpPr>
          <a:xfrm>
            <a:off x="9526802" y="2717034"/>
            <a:ext cx="1909773" cy="3520254"/>
            <a:chOff x="2233613" y="4951413"/>
            <a:chExt cx="850900" cy="1568450"/>
          </a:xfrm>
        </p:grpSpPr>
        <p:sp>
          <p:nvSpPr>
            <p:cNvPr id="20" name="Freeform 29">
              <a:extLst>
                <a:ext uri="{FF2B5EF4-FFF2-40B4-BE49-F238E27FC236}">
                  <a16:creationId xmlns:a16="http://schemas.microsoft.com/office/drawing/2014/main" id="{AE1EC03F-88BA-5F1F-BD24-372ED864766F}"/>
                </a:ext>
              </a:extLst>
            </p:cNvPr>
            <p:cNvSpPr>
              <a:spLocks/>
            </p:cNvSpPr>
            <p:nvPr userDrawn="1"/>
          </p:nvSpPr>
          <p:spPr bwMode="auto">
            <a:xfrm>
              <a:off x="2233613" y="4951413"/>
              <a:ext cx="850900" cy="422275"/>
            </a:xfrm>
            <a:custGeom>
              <a:avLst/>
              <a:gdLst>
                <a:gd name="T0" fmla="*/ 4 w 519"/>
                <a:gd name="T1" fmla="*/ 66 h 258"/>
                <a:gd name="T2" fmla="*/ 9 w 519"/>
                <a:gd name="T3" fmla="*/ 28 h 258"/>
                <a:gd name="T4" fmla="*/ 36 w 519"/>
                <a:gd name="T5" fmla="*/ 19 h 258"/>
                <a:gd name="T6" fmla="*/ 471 w 519"/>
                <a:gd name="T7" fmla="*/ 7 h 258"/>
                <a:gd name="T8" fmla="*/ 517 w 519"/>
                <a:gd name="T9" fmla="*/ 29 h 258"/>
                <a:gd name="T10" fmla="*/ 518 w 519"/>
                <a:gd name="T11" fmla="*/ 48 h 258"/>
                <a:gd name="T12" fmla="*/ 503 w 519"/>
                <a:gd name="T13" fmla="*/ 189 h 258"/>
                <a:gd name="T14" fmla="*/ 494 w 519"/>
                <a:gd name="T15" fmla="*/ 218 h 258"/>
                <a:gd name="T16" fmla="*/ 424 w 519"/>
                <a:gd name="T17" fmla="*/ 229 h 258"/>
                <a:gd name="T18" fmla="*/ 228 w 519"/>
                <a:gd name="T19" fmla="*/ 217 h 258"/>
                <a:gd name="T20" fmla="*/ 121 w 519"/>
                <a:gd name="T21" fmla="*/ 228 h 258"/>
                <a:gd name="T22" fmla="*/ 39 w 519"/>
                <a:gd name="T23" fmla="*/ 211 h 258"/>
                <a:gd name="T24" fmla="*/ 4 w 519"/>
                <a:gd name="T25" fmla="*/ 6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258">
                  <a:moveTo>
                    <a:pt x="4" y="66"/>
                  </a:moveTo>
                  <a:cubicBezTo>
                    <a:pt x="2" y="53"/>
                    <a:pt x="0" y="38"/>
                    <a:pt x="9" y="28"/>
                  </a:cubicBezTo>
                  <a:cubicBezTo>
                    <a:pt x="16" y="21"/>
                    <a:pt x="26" y="20"/>
                    <a:pt x="36" y="19"/>
                  </a:cubicBezTo>
                  <a:cubicBezTo>
                    <a:pt x="180" y="4"/>
                    <a:pt x="326" y="0"/>
                    <a:pt x="471" y="7"/>
                  </a:cubicBezTo>
                  <a:cubicBezTo>
                    <a:pt x="489" y="8"/>
                    <a:pt x="511" y="12"/>
                    <a:pt x="517" y="29"/>
                  </a:cubicBezTo>
                  <a:cubicBezTo>
                    <a:pt x="519" y="35"/>
                    <a:pt x="519" y="42"/>
                    <a:pt x="518" y="48"/>
                  </a:cubicBezTo>
                  <a:cubicBezTo>
                    <a:pt x="514" y="95"/>
                    <a:pt x="509" y="142"/>
                    <a:pt x="503" y="189"/>
                  </a:cubicBezTo>
                  <a:cubicBezTo>
                    <a:pt x="502" y="199"/>
                    <a:pt x="500" y="209"/>
                    <a:pt x="494" y="218"/>
                  </a:cubicBezTo>
                  <a:cubicBezTo>
                    <a:pt x="480" y="238"/>
                    <a:pt x="449" y="234"/>
                    <a:pt x="424" y="229"/>
                  </a:cubicBezTo>
                  <a:cubicBezTo>
                    <a:pt x="360" y="217"/>
                    <a:pt x="294" y="217"/>
                    <a:pt x="228" y="217"/>
                  </a:cubicBezTo>
                  <a:cubicBezTo>
                    <a:pt x="192" y="217"/>
                    <a:pt x="155" y="217"/>
                    <a:pt x="121" y="228"/>
                  </a:cubicBezTo>
                  <a:cubicBezTo>
                    <a:pt x="81" y="240"/>
                    <a:pt x="53" y="258"/>
                    <a:pt x="39" y="211"/>
                  </a:cubicBezTo>
                  <a:cubicBezTo>
                    <a:pt x="26" y="163"/>
                    <a:pt x="14" y="115"/>
                    <a:pt x="4" y="6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30">
              <a:extLst>
                <a:ext uri="{FF2B5EF4-FFF2-40B4-BE49-F238E27FC236}">
                  <a16:creationId xmlns:a16="http://schemas.microsoft.com/office/drawing/2014/main" id="{1F8BBEBA-6956-0828-A81E-94C3C9435F0A}"/>
                </a:ext>
              </a:extLst>
            </p:cNvPr>
            <p:cNvSpPr>
              <a:spLocks/>
            </p:cNvSpPr>
            <p:nvPr userDrawn="1"/>
          </p:nvSpPr>
          <p:spPr bwMode="auto">
            <a:xfrm>
              <a:off x="2344738" y="5300663"/>
              <a:ext cx="127000" cy="452438"/>
            </a:xfrm>
            <a:custGeom>
              <a:avLst/>
              <a:gdLst>
                <a:gd name="T0" fmla="*/ 32 w 78"/>
                <a:gd name="T1" fmla="*/ 13 h 276"/>
                <a:gd name="T2" fmla="*/ 42 w 78"/>
                <a:gd name="T3" fmla="*/ 69 h 276"/>
                <a:gd name="T4" fmla="*/ 52 w 78"/>
                <a:gd name="T5" fmla="*/ 140 h 276"/>
                <a:gd name="T6" fmla="*/ 70 w 78"/>
                <a:gd name="T7" fmla="*/ 196 h 276"/>
                <a:gd name="T8" fmla="*/ 77 w 78"/>
                <a:gd name="T9" fmla="*/ 276 h 276"/>
                <a:gd name="T10" fmla="*/ 36 w 78"/>
                <a:gd name="T11" fmla="*/ 195 h 276"/>
                <a:gd name="T12" fmla="*/ 16 w 78"/>
                <a:gd name="T13" fmla="*/ 110 h 276"/>
                <a:gd name="T14" fmla="*/ 8 w 78"/>
                <a:gd name="T15" fmla="*/ 69 h 276"/>
                <a:gd name="T16" fmla="*/ 0 w 78"/>
                <a:gd name="T17" fmla="*/ 29 h 276"/>
                <a:gd name="T18" fmla="*/ 32 w 78"/>
                <a:gd name="T19"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76">
                  <a:moveTo>
                    <a:pt x="32" y="13"/>
                  </a:moveTo>
                  <a:cubicBezTo>
                    <a:pt x="32" y="31"/>
                    <a:pt x="40" y="51"/>
                    <a:pt x="42" y="69"/>
                  </a:cubicBezTo>
                  <a:cubicBezTo>
                    <a:pt x="44" y="93"/>
                    <a:pt x="45" y="117"/>
                    <a:pt x="52" y="140"/>
                  </a:cubicBezTo>
                  <a:cubicBezTo>
                    <a:pt x="58" y="159"/>
                    <a:pt x="64" y="177"/>
                    <a:pt x="70" y="196"/>
                  </a:cubicBezTo>
                  <a:cubicBezTo>
                    <a:pt x="77" y="222"/>
                    <a:pt x="78" y="249"/>
                    <a:pt x="77" y="276"/>
                  </a:cubicBezTo>
                  <a:cubicBezTo>
                    <a:pt x="43" y="274"/>
                    <a:pt x="41" y="219"/>
                    <a:pt x="36" y="195"/>
                  </a:cubicBezTo>
                  <a:cubicBezTo>
                    <a:pt x="31" y="167"/>
                    <a:pt x="21" y="139"/>
                    <a:pt x="16" y="110"/>
                  </a:cubicBezTo>
                  <a:cubicBezTo>
                    <a:pt x="14" y="97"/>
                    <a:pt x="11" y="83"/>
                    <a:pt x="8" y="69"/>
                  </a:cubicBezTo>
                  <a:cubicBezTo>
                    <a:pt x="6" y="56"/>
                    <a:pt x="0" y="42"/>
                    <a:pt x="0" y="29"/>
                  </a:cubicBezTo>
                  <a:cubicBezTo>
                    <a:pt x="0" y="18"/>
                    <a:pt x="18" y="0"/>
                    <a:pt x="32" y="1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31">
              <a:extLst>
                <a:ext uri="{FF2B5EF4-FFF2-40B4-BE49-F238E27FC236}">
                  <a16:creationId xmlns:a16="http://schemas.microsoft.com/office/drawing/2014/main" id="{D5DC90AB-96EC-0294-9B9E-3286A6F66225}"/>
                </a:ext>
              </a:extLst>
            </p:cNvPr>
            <p:cNvSpPr>
              <a:spLocks/>
            </p:cNvSpPr>
            <p:nvPr userDrawn="1"/>
          </p:nvSpPr>
          <p:spPr bwMode="auto">
            <a:xfrm>
              <a:off x="2506663" y="5283200"/>
              <a:ext cx="80963" cy="469900"/>
            </a:xfrm>
            <a:custGeom>
              <a:avLst/>
              <a:gdLst>
                <a:gd name="T0" fmla="*/ 3 w 49"/>
                <a:gd name="T1" fmla="*/ 2 h 286"/>
                <a:gd name="T2" fmla="*/ 3 w 49"/>
                <a:gd name="T3" fmla="*/ 62 h 286"/>
                <a:gd name="T4" fmla="*/ 5 w 49"/>
                <a:gd name="T5" fmla="*/ 112 h 286"/>
                <a:gd name="T6" fmla="*/ 15 w 49"/>
                <a:gd name="T7" fmla="*/ 213 h 286"/>
                <a:gd name="T8" fmla="*/ 19 w 49"/>
                <a:gd name="T9" fmla="*/ 258 h 286"/>
                <a:gd name="T10" fmla="*/ 25 w 49"/>
                <a:gd name="T11" fmla="*/ 285 h 286"/>
                <a:gd name="T12" fmla="*/ 38 w 49"/>
                <a:gd name="T13" fmla="*/ 283 h 286"/>
                <a:gd name="T14" fmla="*/ 42 w 49"/>
                <a:gd name="T15" fmla="*/ 275 h 286"/>
                <a:gd name="T16" fmla="*/ 30 w 49"/>
                <a:gd name="T17" fmla="*/ 169 h 286"/>
                <a:gd name="T18" fmla="*/ 21 w 49"/>
                <a:gd name="T19" fmla="*/ 52 h 286"/>
                <a:gd name="T20" fmla="*/ 20 w 49"/>
                <a:gd name="T21" fmla="*/ 3 h 286"/>
                <a:gd name="T22" fmla="*/ 3 w 49"/>
                <a:gd name="T23"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6">
                  <a:moveTo>
                    <a:pt x="3" y="2"/>
                  </a:moveTo>
                  <a:cubicBezTo>
                    <a:pt x="3" y="22"/>
                    <a:pt x="3" y="42"/>
                    <a:pt x="3" y="62"/>
                  </a:cubicBezTo>
                  <a:cubicBezTo>
                    <a:pt x="4" y="79"/>
                    <a:pt x="7" y="96"/>
                    <a:pt x="5" y="112"/>
                  </a:cubicBezTo>
                  <a:cubicBezTo>
                    <a:pt x="0" y="146"/>
                    <a:pt x="10" y="180"/>
                    <a:pt x="15" y="213"/>
                  </a:cubicBezTo>
                  <a:cubicBezTo>
                    <a:pt x="17" y="228"/>
                    <a:pt x="19" y="243"/>
                    <a:pt x="19" y="258"/>
                  </a:cubicBezTo>
                  <a:cubicBezTo>
                    <a:pt x="19" y="266"/>
                    <a:pt x="15" y="281"/>
                    <a:pt x="25" y="285"/>
                  </a:cubicBezTo>
                  <a:cubicBezTo>
                    <a:pt x="27" y="286"/>
                    <a:pt x="36" y="284"/>
                    <a:pt x="38" y="283"/>
                  </a:cubicBezTo>
                  <a:cubicBezTo>
                    <a:pt x="43" y="280"/>
                    <a:pt x="41" y="282"/>
                    <a:pt x="42" y="275"/>
                  </a:cubicBezTo>
                  <a:cubicBezTo>
                    <a:pt x="49" y="240"/>
                    <a:pt x="32" y="204"/>
                    <a:pt x="30" y="169"/>
                  </a:cubicBezTo>
                  <a:cubicBezTo>
                    <a:pt x="28" y="130"/>
                    <a:pt x="26" y="91"/>
                    <a:pt x="21" y="52"/>
                  </a:cubicBezTo>
                  <a:cubicBezTo>
                    <a:pt x="21" y="47"/>
                    <a:pt x="23" y="4"/>
                    <a:pt x="20" y="3"/>
                  </a:cubicBezTo>
                  <a:cubicBezTo>
                    <a:pt x="15" y="2"/>
                    <a:pt x="3" y="0"/>
                    <a:pt x="3" y="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32">
              <a:extLst>
                <a:ext uri="{FF2B5EF4-FFF2-40B4-BE49-F238E27FC236}">
                  <a16:creationId xmlns:a16="http://schemas.microsoft.com/office/drawing/2014/main" id="{66383855-35AE-D1AA-3BE8-724FEA90416D}"/>
                </a:ext>
              </a:extLst>
            </p:cNvPr>
            <p:cNvSpPr>
              <a:spLocks/>
            </p:cNvSpPr>
            <p:nvPr userDrawn="1"/>
          </p:nvSpPr>
          <p:spPr bwMode="auto">
            <a:xfrm>
              <a:off x="2633663" y="5262563"/>
              <a:ext cx="58738" cy="492125"/>
            </a:xfrm>
            <a:custGeom>
              <a:avLst/>
              <a:gdLst>
                <a:gd name="T0" fmla="*/ 10 w 36"/>
                <a:gd name="T1" fmla="*/ 289 h 300"/>
                <a:gd name="T2" fmla="*/ 6 w 36"/>
                <a:gd name="T3" fmla="*/ 222 h 300"/>
                <a:gd name="T4" fmla="*/ 4 w 36"/>
                <a:gd name="T5" fmla="*/ 121 h 300"/>
                <a:gd name="T6" fmla="*/ 1 w 36"/>
                <a:gd name="T7" fmla="*/ 46 h 300"/>
                <a:gd name="T8" fmla="*/ 23 w 36"/>
                <a:gd name="T9" fmla="*/ 0 h 300"/>
                <a:gd name="T10" fmla="*/ 31 w 36"/>
                <a:gd name="T11" fmla="*/ 61 h 300"/>
                <a:gd name="T12" fmla="*/ 33 w 36"/>
                <a:gd name="T13" fmla="*/ 250 h 300"/>
                <a:gd name="T14" fmla="*/ 29 w 36"/>
                <a:gd name="T15" fmla="*/ 290 h 300"/>
                <a:gd name="T16" fmla="*/ 10 w 36"/>
                <a:gd name="T17" fmla="*/ 2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0">
                  <a:moveTo>
                    <a:pt x="10" y="289"/>
                  </a:moveTo>
                  <a:cubicBezTo>
                    <a:pt x="4" y="268"/>
                    <a:pt x="6" y="244"/>
                    <a:pt x="6" y="222"/>
                  </a:cubicBezTo>
                  <a:cubicBezTo>
                    <a:pt x="6" y="188"/>
                    <a:pt x="7" y="154"/>
                    <a:pt x="4" y="121"/>
                  </a:cubicBezTo>
                  <a:cubicBezTo>
                    <a:pt x="2" y="96"/>
                    <a:pt x="2" y="71"/>
                    <a:pt x="1" y="46"/>
                  </a:cubicBezTo>
                  <a:cubicBezTo>
                    <a:pt x="0" y="27"/>
                    <a:pt x="8" y="13"/>
                    <a:pt x="23" y="0"/>
                  </a:cubicBezTo>
                  <a:cubicBezTo>
                    <a:pt x="35" y="14"/>
                    <a:pt x="31" y="44"/>
                    <a:pt x="31" y="61"/>
                  </a:cubicBezTo>
                  <a:cubicBezTo>
                    <a:pt x="31" y="124"/>
                    <a:pt x="33" y="187"/>
                    <a:pt x="33" y="250"/>
                  </a:cubicBezTo>
                  <a:cubicBezTo>
                    <a:pt x="33" y="262"/>
                    <a:pt x="36" y="280"/>
                    <a:pt x="29" y="290"/>
                  </a:cubicBezTo>
                  <a:cubicBezTo>
                    <a:pt x="26" y="294"/>
                    <a:pt x="20" y="300"/>
                    <a:pt x="10" y="28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33">
              <a:extLst>
                <a:ext uri="{FF2B5EF4-FFF2-40B4-BE49-F238E27FC236}">
                  <a16:creationId xmlns:a16="http://schemas.microsoft.com/office/drawing/2014/main" id="{75D46AF1-0685-7E4A-455F-4FC4AD5DEC5C}"/>
                </a:ext>
              </a:extLst>
            </p:cNvPr>
            <p:cNvSpPr>
              <a:spLocks/>
            </p:cNvSpPr>
            <p:nvPr userDrawn="1"/>
          </p:nvSpPr>
          <p:spPr bwMode="auto">
            <a:xfrm>
              <a:off x="2759075" y="5278438"/>
              <a:ext cx="87313" cy="471488"/>
            </a:xfrm>
            <a:custGeom>
              <a:avLst/>
              <a:gdLst>
                <a:gd name="T0" fmla="*/ 0 w 53"/>
                <a:gd name="T1" fmla="*/ 274 h 287"/>
                <a:gd name="T2" fmla="*/ 4 w 53"/>
                <a:gd name="T3" fmla="*/ 156 h 287"/>
                <a:gd name="T4" fmla="*/ 12 w 53"/>
                <a:gd name="T5" fmla="*/ 15 h 287"/>
                <a:gd name="T6" fmla="*/ 28 w 53"/>
                <a:gd name="T7" fmla="*/ 1 h 287"/>
                <a:gd name="T8" fmla="*/ 46 w 53"/>
                <a:gd name="T9" fmla="*/ 4 h 287"/>
                <a:gd name="T10" fmla="*/ 45 w 53"/>
                <a:gd name="T11" fmla="*/ 30 h 287"/>
                <a:gd name="T12" fmla="*/ 35 w 53"/>
                <a:gd name="T13" fmla="*/ 140 h 287"/>
                <a:gd name="T14" fmla="*/ 23 w 53"/>
                <a:gd name="T15" fmla="*/ 254 h 287"/>
                <a:gd name="T16" fmla="*/ 21 w 53"/>
                <a:gd name="T17" fmla="*/ 280 h 287"/>
                <a:gd name="T18" fmla="*/ 0 w 53"/>
                <a:gd name="T19" fmla="*/ 27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87">
                  <a:moveTo>
                    <a:pt x="0" y="274"/>
                  </a:moveTo>
                  <a:cubicBezTo>
                    <a:pt x="0" y="235"/>
                    <a:pt x="1" y="196"/>
                    <a:pt x="4" y="156"/>
                  </a:cubicBezTo>
                  <a:cubicBezTo>
                    <a:pt x="7" y="110"/>
                    <a:pt x="6" y="62"/>
                    <a:pt x="12" y="15"/>
                  </a:cubicBezTo>
                  <a:cubicBezTo>
                    <a:pt x="14" y="5"/>
                    <a:pt x="17" y="2"/>
                    <a:pt x="28" y="1"/>
                  </a:cubicBezTo>
                  <a:cubicBezTo>
                    <a:pt x="33" y="0"/>
                    <a:pt x="43" y="1"/>
                    <a:pt x="46" y="4"/>
                  </a:cubicBezTo>
                  <a:cubicBezTo>
                    <a:pt x="53" y="11"/>
                    <a:pt x="47" y="23"/>
                    <a:pt x="45" y="30"/>
                  </a:cubicBezTo>
                  <a:cubicBezTo>
                    <a:pt x="38" y="65"/>
                    <a:pt x="37" y="104"/>
                    <a:pt x="35" y="140"/>
                  </a:cubicBezTo>
                  <a:cubicBezTo>
                    <a:pt x="32" y="178"/>
                    <a:pt x="27" y="216"/>
                    <a:pt x="23" y="254"/>
                  </a:cubicBezTo>
                  <a:cubicBezTo>
                    <a:pt x="23" y="260"/>
                    <a:pt x="24" y="274"/>
                    <a:pt x="21" y="280"/>
                  </a:cubicBezTo>
                  <a:cubicBezTo>
                    <a:pt x="17" y="287"/>
                    <a:pt x="11" y="285"/>
                    <a:pt x="0" y="274"/>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34">
              <a:extLst>
                <a:ext uri="{FF2B5EF4-FFF2-40B4-BE49-F238E27FC236}">
                  <a16:creationId xmlns:a16="http://schemas.microsoft.com/office/drawing/2014/main" id="{B51B54AC-4970-5467-7818-BD7155AF1BEC}"/>
                </a:ext>
              </a:extLst>
            </p:cNvPr>
            <p:cNvSpPr>
              <a:spLocks/>
            </p:cNvSpPr>
            <p:nvPr userDrawn="1"/>
          </p:nvSpPr>
          <p:spPr bwMode="auto">
            <a:xfrm>
              <a:off x="2859088" y="5278438"/>
              <a:ext cx="117475" cy="479425"/>
            </a:xfrm>
            <a:custGeom>
              <a:avLst/>
              <a:gdLst>
                <a:gd name="T0" fmla="*/ 0 w 71"/>
                <a:gd name="T1" fmla="*/ 280 h 292"/>
                <a:gd name="T2" fmla="*/ 12 w 71"/>
                <a:gd name="T3" fmla="*/ 214 h 292"/>
                <a:gd name="T4" fmla="*/ 21 w 71"/>
                <a:gd name="T5" fmla="*/ 133 h 292"/>
                <a:gd name="T6" fmla="*/ 28 w 71"/>
                <a:gd name="T7" fmla="*/ 69 h 292"/>
                <a:gd name="T8" fmla="*/ 38 w 71"/>
                <a:gd name="T9" fmla="*/ 27 h 292"/>
                <a:gd name="T10" fmla="*/ 63 w 71"/>
                <a:gd name="T11" fmla="*/ 10 h 292"/>
                <a:gd name="T12" fmla="*/ 66 w 71"/>
                <a:gd name="T13" fmla="*/ 44 h 292"/>
                <a:gd name="T14" fmla="*/ 51 w 71"/>
                <a:gd name="T15" fmla="*/ 171 h 292"/>
                <a:gd name="T16" fmla="*/ 32 w 71"/>
                <a:gd name="T17" fmla="*/ 250 h 292"/>
                <a:gd name="T18" fmla="*/ 2 w 71"/>
                <a:gd name="T19" fmla="*/ 282 h 292"/>
                <a:gd name="T20" fmla="*/ 0 w 71"/>
                <a:gd name="T21" fmla="*/ 28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92">
                  <a:moveTo>
                    <a:pt x="0" y="280"/>
                  </a:moveTo>
                  <a:cubicBezTo>
                    <a:pt x="0" y="259"/>
                    <a:pt x="8" y="236"/>
                    <a:pt x="12" y="214"/>
                  </a:cubicBezTo>
                  <a:cubicBezTo>
                    <a:pt x="17" y="188"/>
                    <a:pt x="20" y="160"/>
                    <a:pt x="21" y="133"/>
                  </a:cubicBezTo>
                  <a:cubicBezTo>
                    <a:pt x="23" y="112"/>
                    <a:pt x="25" y="90"/>
                    <a:pt x="28" y="69"/>
                  </a:cubicBezTo>
                  <a:cubicBezTo>
                    <a:pt x="31" y="56"/>
                    <a:pt x="31" y="39"/>
                    <a:pt x="38" y="27"/>
                  </a:cubicBezTo>
                  <a:cubicBezTo>
                    <a:pt x="43" y="20"/>
                    <a:pt x="53" y="0"/>
                    <a:pt x="63" y="10"/>
                  </a:cubicBezTo>
                  <a:cubicBezTo>
                    <a:pt x="71" y="16"/>
                    <a:pt x="66" y="35"/>
                    <a:pt x="66" y="44"/>
                  </a:cubicBezTo>
                  <a:cubicBezTo>
                    <a:pt x="66" y="87"/>
                    <a:pt x="61" y="129"/>
                    <a:pt x="51" y="171"/>
                  </a:cubicBezTo>
                  <a:cubicBezTo>
                    <a:pt x="45" y="197"/>
                    <a:pt x="37" y="223"/>
                    <a:pt x="32" y="250"/>
                  </a:cubicBezTo>
                  <a:cubicBezTo>
                    <a:pt x="29" y="268"/>
                    <a:pt x="25" y="292"/>
                    <a:pt x="2" y="282"/>
                  </a:cubicBezTo>
                  <a:cubicBezTo>
                    <a:pt x="2" y="283"/>
                    <a:pt x="2" y="284"/>
                    <a:pt x="0" y="28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35">
              <a:extLst>
                <a:ext uri="{FF2B5EF4-FFF2-40B4-BE49-F238E27FC236}">
                  <a16:creationId xmlns:a16="http://schemas.microsoft.com/office/drawing/2014/main" id="{0D47A8AF-DF62-02D8-815E-4FC173631F73}"/>
                </a:ext>
              </a:extLst>
            </p:cNvPr>
            <p:cNvSpPr>
              <a:spLocks/>
            </p:cNvSpPr>
            <p:nvPr userDrawn="1"/>
          </p:nvSpPr>
          <p:spPr bwMode="auto">
            <a:xfrm>
              <a:off x="2259013" y="5707063"/>
              <a:ext cx="806450" cy="163513"/>
            </a:xfrm>
            <a:custGeom>
              <a:avLst/>
              <a:gdLst>
                <a:gd name="T0" fmla="*/ 491 w 491"/>
                <a:gd name="T1" fmla="*/ 58 h 99"/>
                <a:gd name="T2" fmla="*/ 470 w 491"/>
                <a:gd name="T3" fmla="*/ 18 h 99"/>
                <a:gd name="T4" fmla="*/ 458 w 491"/>
                <a:gd name="T5" fmla="*/ 3 h 99"/>
                <a:gd name="T6" fmla="*/ 437 w 491"/>
                <a:gd name="T7" fmla="*/ 2 h 99"/>
                <a:gd name="T8" fmla="*/ 279 w 491"/>
                <a:gd name="T9" fmla="*/ 4 h 99"/>
                <a:gd name="T10" fmla="*/ 95 w 491"/>
                <a:gd name="T11" fmla="*/ 6 h 99"/>
                <a:gd name="T12" fmla="*/ 47 w 491"/>
                <a:gd name="T13" fmla="*/ 4 h 99"/>
                <a:gd name="T14" fmla="*/ 11 w 491"/>
                <a:gd name="T15" fmla="*/ 21 h 99"/>
                <a:gd name="T16" fmla="*/ 2 w 491"/>
                <a:gd name="T17" fmla="*/ 57 h 99"/>
                <a:gd name="T18" fmla="*/ 2 w 491"/>
                <a:gd name="T19" fmla="*/ 94 h 99"/>
                <a:gd name="T20" fmla="*/ 44 w 491"/>
                <a:gd name="T21" fmla="*/ 93 h 99"/>
                <a:gd name="T22" fmla="*/ 95 w 491"/>
                <a:gd name="T23" fmla="*/ 95 h 99"/>
                <a:gd name="T24" fmla="*/ 215 w 491"/>
                <a:gd name="T25" fmla="*/ 97 h 99"/>
                <a:gd name="T26" fmla="*/ 450 w 491"/>
                <a:gd name="T27" fmla="*/ 93 h 99"/>
                <a:gd name="T28" fmla="*/ 490 w 491"/>
                <a:gd name="T29" fmla="*/ 93 h 99"/>
                <a:gd name="T30" fmla="*/ 491 w 491"/>
                <a:gd name="T31"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1" h="99">
                  <a:moveTo>
                    <a:pt x="491" y="58"/>
                  </a:moveTo>
                  <a:cubicBezTo>
                    <a:pt x="491" y="42"/>
                    <a:pt x="478" y="30"/>
                    <a:pt x="470" y="18"/>
                  </a:cubicBezTo>
                  <a:cubicBezTo>
                    <a:pt x="467" y="14"/>
                    <a:pt x="463" y="5"/>
                    <a:pt x="458" y="3"/>
                  </a:cubicBezTo>
                  <a:cubicBezTo>
                    <a:pt x="453" y="0"/>
                    <a:pt x="443" y="2"/>
                    <a:pt x="437" y="2"/>
                  </a:cubicBezTo>
                  <a:cubicBezTo>
                    <a:pt x="384" y="2"/>
                    <a:pt x="332" y="6"/>
                    <a:pt x="279" y="4"/>
                  </a:cubicBezTo>
                  <a:cubicBezTo>
                    <a:pt x="217" y="2"/>
                    <a:pt x="156" y="6"/>
                    <a:pt x="95" y="6"/>
                  </a:cubicBezTo>
                  <a:cubicBezTo>
                    <a:pt x="79" y="6"/>
                    <a:pt x="63" y="6"/>
                    <a:pt x="47" y="4"/>
                  </a:cubicBezTo>
                  <a:cubicBezTo>
                    <a:pt x="32" y="3"/>
                    <a:pt x="21" y="10"/>
                    <a:pt x="11" y="21"/>
                  </a:cubicBezTo>
                  <a:cubicBezTo>
                    <a:pt x="0" y="34"/>
                    <a:pt x="1" y="40"/>
                    <a:pt x="2" y="57"/>
                  </a:cubicBezTo>
                  <a:cubicBezTo>
                    <a:pt x="3" y="68"/>
                    <a:pt x="5" y="83"/>
                    <a:pt x="2" y="94"/>
                  </a:cubicBezTo>
                  <a:cubicBezTo>
                    <a:pt x="15" y="96"/>
                    <a:pt x="31" y="93"/>
                    <a:pt x="44" y="93"/>
                  </a:cubicBezTo>
                  <a:cubicBezTo>
                    <a:pt x="61" y="93"/>
                    <a:pt x="78" y="95"/>
                    <a:pt x="95" y="95"/>
                  </a:cubicBezTo>
                  <a:cubicBezTo>
                    <a:pt x="135" y="98"/>
                    <a:pt x="175" y="99"/>
                    <a:pt x="215" y="97"/>
                  </a:cubicBezTo>
                  <a:cubicBezTo>
                    <a:pt x="293" y="94"/>
                    <a:pt x="372" y="93"/>
                    <a:pt x="450" y="93"/>
                  </a:cubicBezTo>
                  <a:cubicBezTo>
                    <a:pt x="464" y="93"/>
                    <a:pt x="477" y="94"/>
                    <a:pt x="490" y="93"/>
                  </a:cubicBezTo>
                  <a:cubicBezTo>
                    <a:pt x="491" y="79"/>
                    <a:pt x="490" y="65"/>
                    <a:pt x="491" y="58"/>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36">
              <a:extLst>
                <a:ext uri="{FF2B5EF4-FFF2-40B4-BE49-F238E27FC236}">
                  <a16:creationId xmlns:a16="http://schemas.microsoft.com/office/drawing/2014/main" id="{CF0BA294-0DBB-EEE5-B4F9-6D79DF4C2CEC}"/>
                </a:ext>
              </a:extLst>
            </p:cNvPr>
            <p:cNvSpPr>
              <a:spLocks/>
            </p:cNvSpPr>
            <p:nvPr userDrawn="1"/>
          </p:nvSpPr>
          <p:spPr bwMode="auto">
            <a:xfrm>
              <a:off x="2251075" y="5840413"/>
              <a:ext cx="152400" cy="676275"/>
            </a:xfrm>
            <a:custGeom>
              <a:avLst/>
              <a:gdLst>
                <a:gd name="T0" fmla="*/ 36 w 93"/>
                <a:gd name="T1" fmla="*/ 3 h 412"/>
                <a:gd name="T2" fmla="*/ 29 w 93"/>
                <a:gd name="T3" fmla="*/ 74 h 412"/>
                <a:gd name="T4" fmla="*/ 27 w 93"/>
                <a:gd name="T5" fmla="*/ 183 h 412"/>
                <a:gd name="T6" fmla="*/ 0 w 93"/>
                <a:gd name="T7" fmla="*/ 411 h 412"/>
                <a:gd name="T8" fmla="*/ 32 w 93"/>
                <a:gd name="T9" fmla="*/ 411 h 412"/>
                <a:gd name="T10" fmla="*/ 60 w 93"/>
                <a:gd name="T11" fmla="*/ 286 h 412"/>
                <a:gd name="T12" fmla="*/ 75 w 93"/>
                <a:gd name="T13" fmla="*/ 185 h 412"/>
                <a:gd name="T14" fmla="*/ 86 w 93"/>
                <a:gd name="T15" fmla="*/ 86 h 412"/>
                <a:gd name="T16" fmla="*/ 89 w 93"/>
                <a:gd name="T17" fmla="*/ 6 h 412"/>
                <a:gd name="T18" fmla="*/ 36 w 93"/>
                <a:gd name="T19" fmla="*/ 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412">
                  <a:moveTo>
                    <a:pt x="36" y="3"/>
                  </a:moveTo>
                  <a:cubicBezTo>
                    <a:pt x="36" y="26"/>
                    <a:pt x="31" y="50"/>
                    <a:pt x="29" y="74"/>
                  </a:cubicBezTo>
                  <a:cubicBezTo>
                    <a:pt x="25" y="110"/>
                    <a:pt x="27" y="146"/>
                    <a:pt x="27" y="183"/>
                  </a:cubicBezTo>
                  <a:cubicBezTo>
                    <a:pt x="27" y="259"/>
                    <a:pt x="10" y="336"/>
                    <a:pt x="0" y="411"/>
                  </a:cubicBezTo>
                  <a:cubicBezTo>
                    <a:pt x="10" y="412"/>
                    <a:pt x="22" y="412"/>
                    <a:pt x="32" y="411"/>
                  </a:cubicBezTo>
                  <a:cubicBezTo>
                    <a:pt x="46" y="370"/>
                    <a:pt x="58" y="330"/>
                    <a:pt x="60" y="286"/>
                  </a:cubicBezTo>
                  <a:cubicBezTo>
                    <a:pt x="62" y="252"/>
                    <a:pt x="69" y="219"/>
                    <a:pt x="75" y="185"/>
                  </a:cubicBezTo>
                  <a:cubicBezTo>
                    <a:pt x="80" y="152"/>
                    <a:pt x="85" y="120"/>
                    <a:pt x="86" y="86"/>
                  </a:cubicBezTo>
                  <a:cubicBezTo>
                    <a:pt x="87" y="60"/>
                    <a:pt x="93" y="32"/>
                    <a:pt x="89" y="6"/>
                  </a:cubicBezTo>
                  <a:cubicBezTo>
                    <a:pt x="73" y="6"/>
                    <a:pt x="50" y="0"/>
                    <a:pt x="36"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37">
              <a:extLst>
                <a:ext uri="{FF2B5EF4-FFF2-40B4-BE49-F238E27FC236}">
                  <a16:creationId xmlns:a16="http://schemas.microsoft.com/office/drawing/2014/main" id="{47841697-148C-19FF-9A83-24E05887984C}"/>
                </a:ext>
              </a:extLst>
            </p:cNvPr>
            <p:cNvSpPr>
              <a:spLocks/>
            </p:cNvSpPr>
            <p:nvPr userDrawn="1"/>
          </p:nvSpPr>
          <p:spPr bwMode="auto">
            <a:xfrm>
              <a:off x="2922588" y="5830888"/>
              <a:ext cx="155575" cy="688975"/>
            </a:xfrm>
            <a:custGeom>
              <a:avLst/>
              <a:gdLst>
                <a:gd name="T0" fmla="*/ 4 w 95"/>
                <a:gd name="T1" fmla="*/ 3 h 420"/>
                <a:gd name="T2" fmla="*/ 7 w 95"/>
                <a:gd name="T3" fmla="*/ 42 h 420"/>
                <a:gd name="T4" fmla="*/ 11 w 95"/>
                <a:gd name="T5" fmla="*/ 100 h 420"/>
                <a:gd name="T6" fmla="*/ 20 w 95"/>
                <a:gd name="T7" fmla="*/ 171 h 420"/>
                <a:gd name="T8" fmla="*/ 33 w 95"/>
                <a:gd name="T9" fmla="*/ 247 h 420"/>
                <a:gd name="T10" fmla="*/ 46 w 95"/>
                <a:gd name="T11" fmla="*/ 321 h 420"/>
                <a:gd name="T12" fmla="*/ 57 w 95"/>
                <a:gd name="T13" fmla="*/ 365 h 420"/>
                <a:gd name="T14" fmla="*/ 64 w 95"/>
                <a:gd name="T15" fmla="*/ 419 h 420"/>
                <a:gd name="T16" fmla="*/ 92 w 95"/>
                <a:gd name="T17" fmla="*/ 415 h 420"/>
                <a:gd name="T18" fmla="*/ 79 w 95"/>
                <a:gd name="T19" fmla="*/ 281 h 420"/>
                <a:gd name="T20" fmla="*/ 75 w 95"/>
                <a:gd name="T21" fmla="*/ 211 h 420"/>
                <a:gd name="T22" fmla="*/ 71 w 95"/>
                <a:gd name="T23" fmla="*/ 172 h 420"/>
                <a:gd name="T24" fmla="*/ 74 w 95"/>
                <a:gd name="T25" fmla="*/ 124 h 420"/>
                <a:gd name="T26" fmla="*/ 73 w 95"/>
                <a:gd name="T27" fmla="*/ 19 h 420"/>
                <a:gd name="T28" fmla="*/ 65 w 95"/>
                <a:gd name="T29" fmla="*/ 7 h 420"/>
                <a:gd name="T30" fmla="*/ 4 w 95"/>
                <a:gd name="T31" fmla="*/ 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20">
                  <a:moveTo>
                    <a:pt x="4" y="3"/>
                  </a:moveTo>
                  <a:cubicBezTo>
                    <a:pt x="0" y="12"/>
                    <a:pt x="6" y="33"/>
                    <a:pt x="7" y="42"/>
                  </a:cubicBezTo>
                  <a:cubicBezTo>
                    <a:pt x="11" y="62"/>
                    <a:pt x="9" y="80"/>
                    <a:pt x="11" y="100"/>
                  </a:cubicBezTo>
                  <a:cubicBezTo>
                    <a:pt x="14" y="124"/>
                    <a:pt x="16" y="148"/>
                    <a:pt x="20" y="171"/>
                  </a:cubicBezTo>
                  <a:cubicBezTo>
                    <a:pt x="25" y="197"/>
                    <a:pt x="30" y="221"/>
                    <a:pt x="33" y="247"/>
                  </a:cubicBezTo>
                  <a:cubicBezTo>
                    <a:pt x="35" y="272"/>
                    <a:pt x="40" y="296"/>
                    <a:pt x="46" y="321"/>
                  </a:cubicBezTo>
                  <a:cubicBezTo>
                    <a:pt x="49" y="335"/>
                    <a:pt x="53" y="350"/>
                    <a:pt x="57" y="365"/>
                  </a:cubicBezTo>
                  <a:cubicBezTo>
                    <a:pt x="57" y="369"/>
                    <a:pt x="59" y="420"/>
                    <a:pt x="64" y="419"/>
                  </a:cubicBezTo>
                  <a:cubicBezTo>
                    <a:pt x="73" y="417"/>
                    <a:pt x="84" y="415"/>
                    <a:pt x="92" y="415"/>
                  </a:cubicBezTo>
                  <a:cubicBezTo>
                    <a:pt x="95" y="415"/>
                    <a:pt x="80" y="292"/>
                    <a:pt x="79" y="281"/>
                  </a:cubicBezTo>
                  <a:cubicBezTo>
                    <a:pt x="77" y="258"/>
                    <a:pt x="75" y="234"/>
                    <a:pt x="75" y="211"/>
                  </a:cubicBezTo>
                  <a:cubicBezTo>
                    <a:pt x="74" y="198"/>
                    <a:pt x="69" y="185"/>
                    <a:pt x="71" y="172"/>
                  </a:cubicBezTo>
                  <a:cubicBezTo>
                    <a:pt x="72" y="156"/>
                    <a:pt x="74" y="141"/>
                    <a:pt x="74" y="124"/>
                  </a:cubicBezTo>
                  <a:cubicBezTo>
                    <a:pt x="74" y="90"/>
                    <a:pt x="76" y="54"/>
                    <a:pt x="73" y="19"/>
                  </a:cubicBezTo>
                  <a:cubicBezTo>
                    <a:pt x="72" y="11"/>
                    <a:pt x="71" y="10"/>
                    <a:pt x="65" y="7"/>
                  </a:cubicBezTo>
                  <a:cubicBezTo>
                    <a:pt x="48" y="0"/>
                    <a:pt x="22" y="0"/>
                    <a:pt x="4"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38">
              <a:extLst>
                <a:ext uri="{FF2B5EF4-FFF2-40B4-BE49-F238E27FC236}">
                  <a16:creationId xmlns:a16="http://schemas.microsoft.com/office/drawing/2014/main" id="{8CFC9357-3853-7A8E-6FFC-E51C36B5F5C4}"/>
                </a:ext>
              </a:extLst>
            </p:cNvPr>
            <p:cNvSpPr>
              <a:spLocks/>
            </p:cNvSpPr>
            <p:nvPr userDrawn="1"/>
          </p:nvSpPr>
          <p:spPr bwMode="auto">
            <a:xfrm>
              <a:off x="2314575" y="6238875"/>
              <a:ext cx="677863" cy="76200"/>
            </a:xfrm>
            <a:custGeom>
              <a:avLst/>
              <a:gdLst>
                <a:gd name="T0" fmla="*/ 411 w 413"/>
                <a:gd name="T1" fmla="*/ 43 h 46"/>
                <a:gd name="T2" fmla="*/ 328 w 413"/>
                <a:gd name="T3" fmla="*/ 38 h 46"/>
                <a:gd name="T4" fmla="*/ 215 w 413"/>
                <a:gd name="T5" fmla="*/ 39 h 46"/>
                <a:gd name="T6" fmla="*/ 76 w 413"/>
                <a:gd name="T7" fmla="*/ 41 h 46"/>
                <a:gd name="T8" fmla="*/ 2 w 413"/>
                <a:gd name="T9" fmla="*/ 38 h 46"/>
                <a:gd name="T10" fmla="*/ 1 w 413"/>
                <a:gd name="T11" fmla="*/ 17 h 46"/>
                <a:gd name="T12" fmla="*/ 7 w 413"/>
                <a:gd name="T13" fmla="*/ 8 h 46"/>
                <a:gd name="T14" fmla="*/ 66 w 413"/>
                <a:gd name="T15" fmla="*/ 6 h 46"/>
                <a:gd name="T16" fmla="*/ 286 w 413"/>
                <a:gd name="T17" fmla="*/ 3 h 46"/>
                <a:gd name="T18" fmla="*/ 372 w 413"/>
                <a:gd name="T19" fmla="*/ 3 h 46"/>
                <a:gd name="T20" fmla="*/ 413 w 413"/>
                <a:gd name="T21" fmla="*/ 2 h 46"/>
                <a:gd name="T22" fmla="*/ 410 w 413"/>
                <a:gd name="T23" fmla="*/ 45 h 46"/>
                <a:gd name="T24" fmla="*/ 411 w 413"/>
                <a:gd name="T25"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6">
                  <a:moveTo>
                    <a:pt x="411" y="43"/>
                  </a:moveTo>
                  <a:cubicBezTo>
                    <a:pt x="385" y="36"/>
                    <a:pt x="355" y="37"/>
                    <a:pt x="328" y="38"/>
                  </a:cubicBezTo>
                  <a:cubicBezTo>
                    <a:pt x="291" y="39"/>
                    <a:pt x="253" y="39"/>
                    <a:pt x="215" y="39"/>
                  </a:cubicBezTo>
                  <a:cubicBezTo>
                    <a:pt x="169" y="39"/>
                    <a:pt x="122" y="46"/>
                    <a:pt x="76" y="41"/>
                  </a:cubicBezTo>
                  <a:cubicBezTo>
                    <a:pt x="51" y="39"/>
                    <a:pt x="27" y="39"/>
                    <a:pt x="2" y="38"/>
                  </a:cubicBezTo>
                  <a:cubicBezTo>
                    <a:pt x="2" y="31"/>
                    <a:pt x="0" y="24"/>
                    <a:pt x="1" y="17"/>
                  </a:cubicBezTo>
                  <a:cubicBezTo>
                    <a:pt x="1" y="9"/>
                    <a:pt x="0" y="10"/>
                    <a:pt x="7" y="8"/>
                  </a:cubicBezTo>
                  <a:cubicBezTo>
                    <a:pt x="24" y="3"/>
                    <a:pt x="48" y="7"/>
                    <a:pt x="66" y="6"/>
                  </a:cubicBezTo>
                  <a:cubicBezTo>
                    <a:pt x="139" y="0"/>
                    <a:pt x="213" y="0"/>
                    <a:pt x="286" y="3"/>
                  </a:cubicBezTo>
                  <a:cubicBezTo>
                    <a:pt x="315" y="4"/>
                    <a:pt x="343" y="4"/>
                    <a:pt x="372" y="3"/>
                  </a:cubicBezTo>
                  <a:cubicBezTo>
                    <a:pt x="385" y="3"/>
                    <a:pt x="399" y="2"/>
                    <a:pt x="413" y="2"/>
                  </a:cubicBezTo>
                  <a:cubicBezTo>
                    <a:pt x="410" y="15"/>
                    <a:pt x="410" y="32"/>
                    <a:pt x="410" y="45"/>
                  </a:cubicBezTo>
                  <a:cubicBezTo>
                    <a:pt x="410" y="41"/>
                    <a:pt x="409" y="37"/>
                    <a:pt x="411" y="4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39">
              <a:extLst>
                <a:ext uri="{FF2B5EF4-FFF2-40B4-BE49-F238E27FC236}">
                  <a16:creationId xmlns:a16="http://schemas.microsoft.com/office/drawing/2014/main" id="{B97A5433-D830-6D3A-1494-A3D5EE236FEE}"/>
                </a:ext>
              </a:extLst>
            </p:cNvPr>
            <p:cNvSpPr>
              <a:spLocks/>
            </p:cNvSpPr>
            <p:nvPr userDrawn="1"/>
          </p:nvSpPr>
          <p:spPr bwMode="auto">
            <a:xfrm>
              <a:off x="2359025" y="5964238"/>
              <a:ext cx="596900" cy="60325"/>
            </a:xfrm>
            <a:custGeom>
              <a:avLst/>
              <a:gdLst>
                <a:gd name="T0" fmla="*/ 363 w 364"/>
                <a:gd name="T1" fmla="*/ 32 h 37"/>
                <a:gd name="T2" fmla="*/ 161 w 364"/>
                <a:gd name="T3" fmla="*/ 33 h 37"/>
                <a:gd name="T4" fmla="*/ 1 w 364"/>
                <a:gd name="T5" fmla="*/ 35 h 37"/>
                <a:gd name="T6" fmla="*/ 3 w 364"/>
                <a:gd name="T7" fmla="*/ 11 h 37"/>
                <a:gd name="T8" fmla="*/ 195 w 364"/>
                <a:gd name="T9" fmla="*/ 5 h 37"/>
                <a:gd name="T10" fmla="*/ 305 w 364"/>
                <a:gd name="T11" fmla="*/ 9 h 37"/>
                <a:gd name="T12" fmla="*/ 359 w 364"/>
                <a:gd name="T13" fmla="*/ 8 h 37"/>
                <a:gd name="T14" fmla="*/ 363 w 364"/>
                <a:gd name="T15" fmla="*/ 3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7">
                  <a:moveTo>
                    <a:pt x="363" y="32"/>
                  </a:moveTo>
                  <a:cubicBezTo>
                    <a:pt x="296" y="35"/>
                    <a:pt x="229" y="35"/>
                    <a:pt x="161" y="33"/>
                  </a:cubicBezTo>
                  <a:cubicBezTo>
                    <a:pt x="108" y="31"/>
                    <a:pt x="55" y="37"/>
                    <a:pt x="1" y="35"/>
                  </a:cubicBezTo>
                  <a:cubicBezTo>
                    <a:pt x="0" y="27"/>
                    <a:pt x="4" y="19"/>
                    <a:pt x="3" y="11"/>
                  </a:cubicBezTo>
                  <a:cubicBezTo>
                    <a:pt x="67" y="10"/>
                    <a:pt x="132" y="0"/>
                    <a:pt x="195" y="5"/>
                  </a:cubicBezTo>
                  <a:cubicBezTo>
                    <a:pt x="231" y="8"/>
                    <a:pt x="268" y="9"/>
                    <a:pt x="305" y="9"/>
                  </a:cubicBezTo>
                  <a:cubicBezTo>
                    <a:pt x="322" y="9"/>
                    <a:pt x="343" y="3"/>
                    <a:pt x="359" y="8"/>
                  </a:cubicBezTo>
                  <a:cubicBezTo>
                    <a:pt x="361" y="15"/>
                    <a:pt x="364" y="27"/>
                    <a:pt x="363" y="3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7074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rgbClr val="F8D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lvl1pPr>
              <a:buClr>
                <a:srgbClr val="DB5E5C"/>
              </a:buCl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5" name="Grupp 14">
            <a:extLst>
              <a:ext uri="{FF2B5EF4-FFF2-40B4-BE49-F238E27FC236}">
                <a16:creationId xmlns:a16="http://schemas.microsoft.com/office/drawing/2014/main" id="{70D137BE-A11F-67DF-89D4-73112C608415}"/>
              </a:ext>
            </a:extLst>
          </p:cNvPr>
          <p:cNvGrpSpPr/>
          <p:nvPr userDrawn="1"/>
        </p:nvGrpSpPr>
        <p:grpSpPr>
          <a:xfrm>
            <a:off x="9491664" y="4587566"/>
            <a:ext cx="2386012" cy="1891021"/>
            <a:chOff x="1588" y="2374900"/>
            <a:chExt cx="979488" cy="776288"/>
          </a:xfrm>
        </p:grpSpPr>
        <p:sp>
          <p:nvSpPr>
            <p:cNvPr id="16" name="Freeform 41">
              <a:extLst>
                <a:ext uri="{FF2B5EF4-FFF2-40B4-BE49-F238E27FC236}">
                  <a16:creationId xmlns:a16="http://schemas.microsoft.com/office/drawing/2014/main" id="{55182D5E-A153-02E2-6104-1A98A9B71664}"/>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42">
              <a:extLst>
                <a:ext uri="{FF2B5EF4-FFF2-40B4-BE49-F238E27FC236}">
                  <a16:creationId xmlns:a16="http://schemas.microsoft.com/office/drawing/2014/main" id="{E102FDF9-92F3-190F-580B-C276FE92AEE6}"/>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noFill/>
            <a:ln w="6350" cap="flat">
              <a:solidFill>
                <a:srgbClr val="242F6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8" name="Freeform 43">
              <a:extLst>
                <a:ext uri="{FF2B5EF4-FFF2-40B4-BE49-F238E27FC236}">
                  <a16:creationId xmlns:a16="http://schemas.microsoft.com/office/drawing/2014/main" id="{B3CCA5B4-82FE-8E0D-C2AD-CE5ACCC319C9}"/>
                </a:ext>
              </a:extLst>
            </p:cNvPr>
            <p:cNvSpPr>
              <a:spLocks/>
            </p:cNvSpPr>
            <p:nvPr userDrawn="1"/>
          </p:nvSpPr>
          <p:spPr bwMode="auto">
            <a:xfrm>
              <a:off x="1588" y="2630488"/>
              <a:ext cx="979488" cy="520700"/>
            </a:xfrm>
            <a:custGeom>
              <a:avLst/>
              <a:gdLst>
                <a:gd name="T0" fmla="*/ 2 w 597"/>
                <a:gd name="T1" fmla="*/ 20 h 317"/>
                <a:gd name="T2" fmla="*/ 1 w 597"/>
                <a:gd name="T3" fmla="*/ 26 h 317"/>
                <a:gd name="T4" fmla="*/ 0 w 597"/>
                <a:gd name="T5" fmla="*/ 46 h 317"/>
                <a:gd name="T6" fmla="*/ 5 w 597"/>
                <a:gd name="T7" fmla="*/ 85 h 317"/>
                <a:gd name="T8" fmla="*/ 31 w 597"/>
                <a:gd name="T9" fmla="*/ 157 h 317"/>
                <a:gd name="T10" fmla="*/ 77 w 597"/>
                <a:gd name="T11" fmla="*/ 220 h 317"/>
                <a:gd name="T12" fmla="*/ 137 w 597"/>
                <a:gd name="T13" fmla="*/ 269 h 317"/>
                <a:gd name="T14" fmla="*/ 184 w 597"/>
                <a:gd name="T15" fmla="*/ 294 h 317"/>
                <a:gd name="T16" fmla="*/ 208 w 597"/>
                <a:gd name="T17" fmla="*/ 303 h 317"/>
                <a:gd name="T18" fmla="*/ 216 w 597"/>
                <a:gd name="T19" fmla="*/ 306 h 317"/>
                <a:gd name="T20" fmla="*/ 229 w 597"/>
                <a:gd name="T21" fmla="*/ 307 h 317"/>
                <a:gd name="T22" fmla="*/ 261 w 597"/>
                <a:gd name="T23" fmla="*/ 310 h 317"/>
                <a:gd name="T24" fmla="*/ 326 w 597"/>
                <a:gd name="T25" fmla="*/ 313 h 317"/>
                <a:gd name="T26" fmla="*/ 359 w 597"/>
                <a:gd name="T27" fmla="*/ 315 h 317"/>
                <a:gd name="T28" fmla="*/ 386 w 597"/>
                <a:gd name="T29" fmla="*/ 316 h 317"/>
                <a:gd name="T30" fmla="*/ 396 w 597"/>
                <a:gd name="T31" fmla="*/ 316 h 317"/>
                <a:gd name="T32" fmla="*/ 403 w 597"/>
                <a:gd name="T33" fmla="*/ 314 h 317"/>
                <a:gd name="T34" fmla="*/ 421 w 597"/>
                <a:gd name="T35" fmla="*/ 311 h 317"/>
                <a:gd name="T36" fmla="*/ 447 w 597"/>
                <a:gd name="T37" fmla="*/ 302 h 317"/>
                <a:gd name="T38" fmla="*/ 586 w 597"/>
                <a:gd name="T39" fmla="*/ 162 h 317"/>
                <a:gd name="T40" fmla="*/ 594 w 597"/>
                <a:gd name="T41" fmla="*/ 54 h 317"/>
                <a:gd name="T42" fmla="*/ 593 w 597"/>
                <a:gd name="T43" fmla="*/ 36 h 317"/>
                <a:gd name="T44" fmla="*/ 589 w 597"/>
                <a:gd name="T45" fmla="*/ 25 h 317"/>
                <a:gd name="T46" fmla="*/ 568 w 597"/>
                <a:gd name="T47" fmla="*/ 17 h 317"/>
                <a:gd name="T48" fmla="*/ 536 w 597"/>
                <a:gd name="T49" fmla="*/ 16 h 317"/>
                <a:gd name="T50" fmla="*/ 468 w 597"/>
                <a:gd name="T51" fmla="*/ 13 h 317"/>
                <a:gd name="T52" fmla="*/ 333 w 597"/>
                <a:gd name="T53" fmla="*/ 9 h 317"/>
                <a:gd name="T54" fmla="*/ 257 w 597"/>
                <a:gd name="T55" fmla="*/ 5 h 317"/>
                <a:gd name="T56" fmla="*/ 159 w 597"/>
                <a:gd name="T57" fmla="*/ 1 h 317"/>
                <a:gd name="T58" fmla="*/ 60 w 597"/>
                <a:gd name="T59" fmla="*/ 0 h 317"/>
                <a:gd name="T60" fmla="*/ 36 w 597"/>
                <a:gd name="T61" fmla="*/ 2 h 317"/>
                <a:gd name="T62" fmla="*/ 15 w 597"/>
                <a:gd name="T63" fmla="*/ 5 h 317"/>
                <a:gd name="T64" fmla="*/ 10 w 597"/>
                <a:gd name="T65" fmla="*/ 7 h 317"/>
                <a:gd name="T66" fmla="*/ 6 w 597"/>
                <a:gd name="T67" fmla="*/ 11 h 317"/>
                <a:gd name="T68" fmla="*/ 2 w 597"/>
                <a:gd name="T69" fmla="*/ 18 h 317"/>
                <a:gd name="T70" fmla="*/ 2 w 597"/>
                <a:gd name="T71" fmla="*/ 2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7" h="317">
                  <a:moveTo>
                    <a:pt x="2" y="20"/>
                  </a:moveTo>
                  <a:cubicBezTo>
                    <a:pt x="1" y="22"/>
                    <a:pt x="1" y="24"/>
                    <a:pt x="1" y="26"/>
                  </a:cubicBezTo>
                  <a:cubicBezTo>
                    <a:pt x="0" y="33"/>
                    <a:pt x="0" y="40"/>
                    <a:pt x="0" y="46"/>
                  </a:cubicBezTo>
                  <a:cubicBezTo>
                    <a:pt x="1" y="59"/>
                    <a:pt x="2" y="72"/>
                    <a:pt x="5" y="85"/>
                  </a:cubicBezTo>
                  <a:cubicBezTo>
                    <a:pt x="10" y="110"/>
                    <a:pt x="19" y="135"/>
                    <a:pt x="31" y="157"/>
                  </a:cubicBezTo>
                  <a:cubicBezTo>
                    <a:pt x="43" y="180"/>
                    <a:pt x="59" y="201"/>
                    <a:pt x="77" y="220"/>
                  </a:cubicBezTo>
                  <a:cubicBezTo>
                    <a:pt x="95" y="239"/>
                    <a:pt x="115" y="255"/>
                    <a:pt x="137" y="269"/>
                  </a:cubicBezTo>
                  <a:cubicBezTo>
                    <a:pt x="152" y="279"/>
                    <a:pt x="168" y="287"/>
                    <a:pt x="184" y="294"/>
                  </a:cubicBezTo>
                  <a:cubicBezTo>
                    <a:pt x="192" y="297"/>
                    <a:pt x="200" y="300"/>
                    <a:pt x="208" y="303"/>
                  </a:cubicBezTo>
                  <a:cubicBezTo>
                    <a:pt x="211" y="304"/>
                    <a:pt x="213" y="305"/>
                    <a:pt x="216" y="306"/>
                  </a:cubicBezTo>
                  <a:cubicBezTo>
                    <a:pt x="220" y="307"/>
                    <a:pt x="225" y="307"/>
                    <a:pt x="229" y="307"/>
                  </a:cubicBezTo>
                  <a:cubicBezTo>
                    <a:pt x="240" y="308"/>
                    <a:pt x="250" y="310"/>
                    <a:pt x="261" y="310"/>
                  </a:cubicBezTo>
                  <a:cubicBezTo>
                    <a:pt x="283" y="310"/>
                    <a:pt x="304" y="313"/>
                    <a:pt x="326" y="313"/>
                  </a:cubicBezTo>
                  <a:cubicBezTo>
                    <a:pt x="337" y="313"/>
                    <a:pt x="348" y="314"/>
                    <a:pt x="359" y="315"/>
                  </a:cubicBezTo>
                  <a:cubicBezTo>
                    <a:pt x="367" y="317"/>
                    <a:pt x="377" y="316"/>
                    <a:pt x="386" y="316"/>
                  </a:cubicBezTo>
                  <a:cubicBezTo>
                    <a:pt x="389" y="316"/>
                    <a:pt x="392" y="316"/>
                    <a:pt x="396" y="316"/>
                  </a:cubicBezTo>
                  <a:cubicBezTo>
                    <a:pt x="399" y="316"/>
                    <a:pt x="400" y="315"/>
                    <a:pt x="403" y="314"/>
                  </a:cubicBezTo>
                  <a:cubicBezTo>
                    <a:pt x="409" y="313"/>
                    <a:pt x="415" y="313"/>
                    <a:pt x="421" y="311"/>
                  </a:cubicBezTo>
                  <a:cubicBezTo>
                    <a:pt x="430" y="309"/>
                    <a:pt x="438" y="305"/>
                    <a:pt x="447" y="302"/>
                  </a:cubicBezTo>
                  <a:cubicBezTo>
                    <a:pt x="502" y="278"/>
                    <a:pt x="568" y="221"/>
                    <a:pt x="586" y="162"/>
                  </a:cubicBezTo>
                  <a:cubicBezTo>
                    <a:pt x="597" y="127"/>
                    <a:pt x="596" y="90"/>
                    <a:pt x="594" y="54"/>
                  </a:cubicBezTo>
                  <a:cubicBezTo>
                    <a:pt x="594" y="48"/>
                    <a:pt x="595" y="43"/>
                    <a:pt x="593" y="36"/>
                  </a:cubicBezTo>
                  <a:cubicBezTo>
                    <a:pt x="592" y="32"/>
                    <a:pt x="591" y="28"/>
                    <a:pt x="589" y="25"/>
                  </a:cubicBezTo>
                  <a:cubicBezTo>
                    <a:pt x="583" y="19"/>
                    <a:pt x="576" y="17"/>
                    <a:pt x="568" y="17"/>
                  </a:cubicBezTo>
                  <a:cubicBezTo>
                    <a:pt x="558" y="17"/>
                    <a:pt x="547" y="16"/>
                    <a:pt x="536" y="16"/>
                  </a:cubicBezTo>
                  <a:cubicBezTo>
                    <a:pt x="514" y="15"/>
                    <a:pt x="491" y="14"/>
                    <a:pt x="468" y="13"/>
                  </a:cubicBezTo>
                  <a:cubicBezTo>
                    <a:pt x="423" y="12"/>
                    <a:pt x="378" y="11"/>
                    <a:pt x="333" y="9"/>
                  </a:cubicBezTo>
                  <a:cubicBezTo>
                    <a:pt x="308" y="8"/>
                    <a:pt x="283" y="7"/>
                    <a:pt x="257" y="5"/>
                  </a:cubicBezTo>
                  <a:cubicBezTo>
                    <a:pt x="224" y="3"/>
                    <a:pt x="191" y="2"/>
                    <a:pt x="159" y="1"/>
                  </a:cubicBezTo>
                  <a:cubicBezTo>
                    <a:pt x="126" y="0"/>
                    <a:pt x="93" y="0"/>
                    <a:pt x="60" y="0"/>
                  </a:cubicBezTo>
                  <a:cubicBezTo>
                    <a:pt x="52" y="1"/>
                    <a:pt x="44" y="0"/>
                    <a:pt x="36" y="2"/>
                  </a:cubicBezTo>
                  <a:cubicBezTo>
                    <a:pt x="29" y="4"/>
                    <a:pt x="22" y="3"/>
                    <a:pt x="15" y="5"/>
                  </a:cubicBezTo>
                  <a:cubicBezTo>
                    <a:pt x="13" y="6"/>
                    <a:pt x="11" y="6"/>
                    <a:pt x="10" y="7"/>
                  </a:cubicBezTo>
                  <a:cubicBezTo>
                    <a:pt x="7" y="8"/>
                    <a:pt x="8" y="9"/>
                    <a:pt x="6" y="11"/>
                  </a:cubicBezTo>
                  <a:cubicBezTo>
                    <a:pt x="3" y="14"/>
                    <a:pt x="3" y="14"/>
                    <a:pt x="2" y="18"/>
                  </a:cubicBezTo>
                  <a:cubicBezTo>
                    <a:pt x="2" y="19"/>
                    <a:pt x="2" y="19"/>
                    <a:pt x="2" y="2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32" name="Bild 31">
            <a:extLst>
              <a:ext uri="{FF2B5EF4-FFF2-40B4-BE49-F238E27FC236}">
                <a16:creationId xmlns:a16="http://schemas.microsoft.com/office/drawing/2014/main" id="{5E30454B-377B-948A-FADF-AA3CCD92BC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82833" y="-27739"/>
            <a:ext cx="2250749" cy="3005659"/>
          </a:xfrm>
          <a:prstGeom prst="rect">
            <a:avLst/>
          </a:prstGeom>
        </p:spPr>
      </p:pic>
    </p:spTree>
    <p:extLst>
      <p:ext uri="{BB962C8B-B14F-4D97-AF65-F5344CB8AC3E}">
        <p14:creationId xmlns:p14="http://schemas.microsoft.com/office/powerpoint/2010/main" val="242434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20" name="Grupp 19">
            <a:extLst>
              <a:ext uri="{FF2B5EF4-FFF2-40B4-BE49-F238E27FC236}">
                <a16:creationId xmlns:a16="http://schemas.microsoft.com/office/drawing/2014/main" id="{0F3C8359-EBF0-D7A4-616C-26AD6CC5701B}"/>
              </a:ext>
            </a:extLst>
          </p:cNvPr>
          <p:cNvGrpSpPr/>
          <p:nvPr userDrawn="1"/>
        </p:nvGrpSpPr>
        <p:grpSpPr>
          <a:xfrm rot="11533024">
            <a:off x="9027978" y="877346"/>
            <a:ext cx="2894054" cy="4378654"/>
            <a:chOff x="8782009" y="1696710"/>
            <a:chExt cx="2894054" cy="4378654"/>
          </a:xfrm>
        </p:grpSpPr>
        <p:grpSp>
          <p:nvGrpSpPr>
            <p:cNvPr id="5" name="Grupp 4">
              <a:extLst>
                <a:ext uri="{FF2B5EF4-FFF2-40B4-BE49-F238E27FC236}">
                  <a16:creationId xmlns:a16="http://schemas.microsoft.com/office/drawing/2014/main" id="{1B0FAB52-BD0F-66D2-91C0-96B35EB2C56C}"/>
                </a:ext>
              </a:extLst>
            </p:cNvPr>
            <p:cNvGrpSpPr/>
            <p:nvPr userDrawn="1"/>
          </p:nvGrpSpPr>
          <p:grpSpPr>
            <a:xfrm>
              <a:off x="8991142" y="1697338"/>
              <a:ext cx="2684921" cy="4378026"/>
              <a:chOff x="10491788" y="2814637"/>
              <a:chExt cx="1701800" cy="2774951"/>
            </a:xfrm>
          </p:grpSpPr>
          <p:sp>
            <p:nvSpPr>
              <p:cNvPr id="6" name="Freeform 20">
                <a:extLst>
                  <a:ext uri="{FF2B5EF4-FFF2-40B4-BE49-F238E27FC236}">
                    <a16:creationId xmlns:a16="http://schemas.microsoft.com/office/drawing/2014/main" id="{64477DD1-6849-C658-7E1C-F988569F4D41}"/>
                  </a:ext>
                </a:extLst>
              </p:cNvPr>
              <p:cNvSpPr>
                <a:spLocks/>
              </p:cNvSpPr>
              <p:nvPr userDrawn="1"/>
            </p:nvSpPr>
            <p:spPr bwMode="auto">
              <a:xfrm>
                <a:off x="11133138" y="4916488"/>
                <a:ext cx="655638" cy="673100"/>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21">
                <a:extLst>
                  <a:ext uri="{FF2B5EF4-FFF2-40B4-BE49-F238E27FC236}">
                    <a16:creationId xmlns:a16="http://schemas.microsoft.com/office/drawing/2014/main" id="{9208BA7F-246D-D3F7-C9CC-5B1CC9990175}"/>
                  </a:ext>
                </a:extLst>
              </p:cNvPr>
              <p:cNvSpPr>
                <a:spLocks/>
              </p:cNvSpPr>
              <p:nvPr userDrawn="1"/>
            </p:nvSpPr>
            <p:spPr bwMode="auto">
              <a:xfrm>
                <a:off x="11085513" y="4587875"/>
                <a:ext cx="465138" cy="404813"/>
              </a:xfrm>
              <a:custGeom>
                <a:avLst/>
                <a:gdLst>
                  <a:gd name="T0" fmla="*/ 221 w 283"/>
                  <a:gd name="T1" fmla="*/ 130 h 247"/>
                  <a:gd name="T2" fmla="*/ 262 w 283"/>
                  <a:gd name="T3" fmla="*/ 95 h 247"/>
                  <a:gd name="T4" fmla="*/ 273 w 283"/>
                  <a:gd name="T5" fmla="*/ 60 h 247"/>
                  <a:gd name="T6" fmla="*/ 226 w 283"/>
                  <a:gd name="T7" fmla="*/ 21 h 247"/>
                  <a:gd name="T8" fmla="*/ 163 w 283"/>
                  <a:gd name="T9" fmla="*/ 1 h 247"/>
                  <a:gd name="T10" fmla="*/ 36 w 283"/>
                  <a:gd name="T11" fmla="*/ 77 h 247"/>
                  <a:gd name="T12" fmla="*/ 15 w 283"/>
                  <a:gd name="T13" fmla="*/ 181 h 247"/>
                  <a:gd name="T14" fmla="*/ 48 w 283"/>
                  <a:gd name="T15" fmla="*/ 230 h 247"/>
                  <a:gd name="T16" fmla="*/ 88 w 283"/>
                  <a:gd name="T17" fmla="*/ 237 h 247"/>
                  <a:gd name="T18" fmla="*/ 138 w 283"/>
                  <a:gd name="T19" fmla="*/ 191 h 247"/>
                  <a:gd name="T20" fmla="*/ 112 w 283"/>
                  <a:gd name="T21" fmla="*/ 162 h 247"/>
                  <a:gd name="T22" fmla="*/ 104 w 283"/>
                  <a:gd name="T23" fmla="*/ 121 h 247"/>
                  <a:gd name="T24" fmla="*/ 141 w 283"/>
                  <a:gd name="T25" fmla="*/ 91 h 247"/>
                  <a:gd name="T26" fmla="*/ 188 w 283"/>
                  <a:gd name="T27" fmla="*/ 105 h 247"/>
                  <a:gd name="T28" fmla="*/ 221 w 283"/>
                  <a:gd name="T29" fmla="*/ 1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247">
                    <a:moveTo>
                      <a:pt x="221" y="130"/>
                    </a:moveTo>
                    <a:cubicBezTo>
                      <a:pt x="235" y="121"/>
                      <a:pt x="249" y="106"/>
                      <a:pt x="262" y="95"/>
                    </a:cubicBezTo>
                    <a:cubicBezTo>
                      <a:pt x="272" y="87"/>
                      <a:pt x="283" y="73"/>
                      <a:pt x="273" y="60"/>
                    </a:cubicBezTo>
                    <a:cubicBezTo>
                      <a:pt x="262" y="46"/>
                      <a:pt x="240" y="31"/>
                      <a:pt x="226" y="21"/>
                    </a:cubicBezTo>
                    <a:cubicBezTo>
                      <a:pt x="207" y="8"/>
                      <a:pt x="187" y="0"/>
                      <a:pt x="163" y="1"/>
                    </a:cubicBezTo>
                    <a:cubicBezTo>
                      <a:pt x="112" y="3"/>
                      <a:pt x="63" y="32"/>
                      <a:pt x="36" y="77"/>
                    </a:cubicBezTo>
                    <a:cubicBezTo>
                      <a:pt x="19" y="107"/>
                      <a:pt x="0" y="147"/>
                      <a:pt x="15" y="181"/>
                    </a:cubicBezTo>
                    <a:cubicBezTo>
                      <a:pt x="22" y="199"/>
                      <a:pt x="35" y="217"/>
                      <a:pt x="48" y="230"/>
                    </a:cubicBezTo>
                    <a:cubicBezTo>
                      <a:pt x="61" y="244"/>
                      <a:pt x="70" y="247"/>
                      <a:pt x="88" y="237"/>
                    </a:cubicBezTo>
                    <a:cubicBezTo>
                      <a:pt x="107" y="226"/>
                      <a:pt x="122" y="206"/>
                      <a:pt x="138" y="191"/>
                    </a:cubicBezTo>
                    <a:cubicBezTo>
                      <a:pt x="135" y="181"/>
                      <a:pt x="119" y="171"/>
                      <a:pt x="112" y="162"/>
                    </a:cubicBezTo>
                    <a:cubicBezTo>
                      <a:pt x="103" y="150"/>
                      <a:pt x="98" y="136"/>
                      <a:pt x="104" y="121"/>
                    </a:cubicBezTo>
                    <a:cubicBezTo>
                      <a:pt x="109" y="108"/>
                      <a:pt x="128" y="94"/>
                      <a:pt x="141" y="91"/>
                    </a:cubicBezTo>
                    <a:cubicBezTo>
                      <a:pt x="162" y="85"/>
                      <a:pt x="174" y="91"/>
                      <a:pt x="188" y="105"/>
                    </a:cubicBezTo>
                    <a:cubicBezTo>
                      <a:pt x="195" y="112"/>
                      <a:pt x="209" y="132"/>
                      <a:pt x="221" y="13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22">
                <a:extLst>
                  <a:ext uri="{FF2B5EF4-FFF2-40B4-BE49-F238E27FC236}">
                    <a16:creationId xmlns:a16="http://schemas.microsoft.com/office/drawing/2014/main" id="{2BB9CBEB-7183-197F-AEF6-F1E6F1A151D1}"/>
                  </a:ext>
                </a:extLst>
              </p:cNvPr>
              <p:cNvSpPr>
                <a:spLocks/>
              </p:cNvSpPr>
              <p:nvPr userDrawn="1"/>
            </p:nvSpPr>
            <p:spPr bwMode="auto">
              <a:xfrm>
                <a:off x="10687050" y="4475163"/>
                <a:ext cx="331788" cy="928688"/>
              </a:xfrm>
              <a:custGeom>
                <a:avLst/>
                <a:gdLst>
                  <a:gd name="T0" fmla="*/ 37 w 202"/>
                  <a:gd name="T1" fmla="*/ 49 h 566"/>
                  <a:gd name="T2" fmla="*/ 74 w 202"/>
                  <a:gd name="T3" fmla="*/ 0 h 566"/>
                  <a:gd name="T4" fmla="*/ 104 w 202"/>
                  <a:gd name="T5" fmla="*/ 108 h 566"/>
                  <a:gd name="T6" fmla="*/ 178 w 202"/>
                  <a:gd name="T7" fmla="*/ 357 h 566"/>
                  <a:gd name="T8" fmla="*/ 199 w 202"/>
                  <a:gd name="T9" fmla="*/ 429 h 566"/>
                  <a:gd name="T10" fmla="*/ 188 w 202"/>
                  <a:gd name="T11" fmla="*/ 484 h 566"/>
                  <a:gd name="T12" fmla="*/ 118 w 202"/>
                  <a:gd name="T13" fmla="*/ 535 h 566"/>
                  <a:gd name="T14" fmla="*/ 106 w 202"/>
                  <a:gd name="T15" fmla="*/ 483 h 566"/>
                  <a:gd name="T16" fmla="*/ 89 w 202"/>
                  <a:gd name="T17" fmla="*/ 415 h 566"/>
                  <a:gd name="T18" fmla="*/ 55 w 202"/>
                  <a:gd name="T19" fmla="*/ 297 h 566"/>
                  <a:gd name="T20" fmla="*/ 14 w 202"/>
                  <a:gd name="T21" fmla="*/ 158 h 566"/>
                  <a:gd name="T22" fmla="*/ 8 w 202"/>
                  <a:gd name="T23" fmla="*/ 109 h 566"/>
                  <a:gd name="T24" fmla="*/ 37 w 202"/>
                  <a:gd name="T25" fmla="*/ 4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566">
                    <a:moveTo>
                      <a:pt x="37" y="49"/>
                    </a:moveTo>
                    <a:cubicBezTo>
                      <a:pt x="43" y="34"/>
                      <a:pt x="57" y="5"/>
                      <a:pt x="74" y="0"/>
                    </a:cubicBezTo>
                    <a:cubicBezTo>
                      <a:pt x="86" y="35"/>
                      <a:pt x="94" y="72"/>
                      <a:pt x="104" y="108"/>
                    </a:cubicBezTo>
                    <a:cubicBezTo>
                      <a:pt x="128" y="191"/>
                      <a:pt x="149" y="275"/>
                      <a:pt x="178" y="357"/>
                    </a:cubicBezTo>
                    <a:cubicBezTo>
                      <a:pt x="186" y="380"/>
                      <a:pt x="195" y="404"/>
                      <a:pt x="199" y="429"/>
                    </a:cubicBezTo>
                    <a:cubicBezTo>
                      <a:pt x="202" y="448"/>
                      <a:pt x="195" y="466"/>
                      <a:pt x="188" y="484"/>
                    </a:cubicBezTo>
                    <a:cubicBezTo>
                      <a:pt x="181" y="501"/>
                      <a:pt x="136" y="566"/>
                      <a:pt x="118" y="535"/>
                    </a:cubicBezTo>
                    <a:cubicBezTo>
                      <a:pt x="110" y="519"/>
                      <a:pt x="110" y="500"/>
                      <a:pt x="106" y="483"/>
                    </a:cubicBezTo>
                    <a:cubicBezTo>
                      <a:pt x="100" y="460"/>
                      <a:pt x="96" y="437"/>
                      <a:pt x="89" y="415"/>
                    </a:cubicBezTo>
                    <a:cubicBezTo>
                      <a:pt x="77" y="376"/>
                      <a:pt x="66" y="336"/>
                      <a:pt x="55" y="297"/>
                    </a:cubicBezTo>
                    <a:cubicBezTo>
                      <a:pt x="42" y="251"/>
                      <a:pt x="30" y="203"/>
                      <a:pt x="14" y="158"/>
                    </a:cubicBezTo>
                    <a:cubicBezTo>
                      <a:pt x="8" y="140"/>
                      <a:pt x="0" y="126"/>
                      <a:pt x="8" y="109"/>
                    </a:cubicBezTo>
                    <a:cubicBezTo>
                      <a:pt x="17" y="89"/>
                      <a:pt x="28" y="69"/>
                      <a:pt x="37" y="49"/>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23">
                <a:extLst>
                  <a:ext uri="{FF2B5EF4-FFF2-40B4-BE49-F238E27FC236}">
                    <a16:creationId xmlns:a16="http://schemas.microsoft.com/office/drawing/2014/main" id="{148E6FED-9413-CF6E-7169-A5DDDFDFCF38}"/>
                  </a:ext>
                </a:extLst>
              </p:cNvPr>
              <p:cNvSpPr>
                <a:spLocks/>
              </p:cNvSpPr>
              <p:nvPr userDrawn="1"/>
            </p:nvSpPr>
            <p:spPr bwMode="auto">
              <a:xfrm>
                <a:off x="11152188" y="2814637"/>
                <a:ext cx="636588" cy="460375"/>
              </a:xfrm>
              <a:custGeom>
                <a:avLst/>
                <a:gdLst>
                  <a:gd name="T0" fmla="*/ 348 w 388"/>
                  <a:gd name="T1" fmla="*/ 239 h 280"/>
                  <a:gd name="T2" fmla="*/ 357 w 388"/>
                  <a:gd name="T3" fmla="*/ 259 h 280"/>
                  <a:gd name="T4" fmla="*/ 342 w 388"/>
                  <a:gd name="T5" fmla="*/ 274 h 280"/>
                  <a:gd name="T6" fmla="*/ 293 w 388"/>
                  <a:gd name="T7" fmla="*/ 257 h 280"/>
                  <a:gd name="T8" fmla="*/ 283 w 388"/>
                  <a:gd name="T9" fmla="*/ 236 h 280"/>
                  <a:gd name="T10" fmla="*/ 269 w 388"/>
                  <a:gd name="T11" fmla="*/ 233 h 280"/>
                  <a:gd name="T12" fmla="*/ 222 w 388"/>
                  <a:gd name="T13" fmla="*/ 225 h 280"/>
                  <a:gd name="T14" fmla="*/ 211 w 388"/>
                  <a:gd name="T15" fmla="*/ 199 h 280"/>
                  <a:gd name="T16" fmla="*/ 192 w 388"/>
                  <a:gd name="T17" fmla="*/ 204 h 280"/>
                  <a:gd name="T18" fmla="*/ 168 w 388"/>
                  <a:gd name="T19" fmla="*/ 203 h 280"/>
                  <a:gd name="T20" fmla="*/ 145 w 388"/>
                  <a:gd name="T21" fmla="*/ 175 h 280"/>
                  <a:gd name="T22" fmla="*/ 129 w 388"/>
                  <a:gd name="T23" fmla="*/ 162 h 280"/>
                  <a:gd name="T24" fmla="*/ 101 w 388"/>
                  <a:gd name="T25" fmla="*/ 162 h 280"/>
                  <a:gd name="T26" fmla="*/ 68 w 388"/>
                  <a:gd name="T27" fmla="*/ 121 h 280"/>
                  <a:gd name="T28" fmla="*/ 33 w 388"/>
                  <a:gd name="T29" fmla="*/ 116 h 280"/>
                  <a:gd name="T30" fmla="*/ 18 w 388"/>
                  <a:gd name="T31" fmla="*/ 83 h 280"/>
                  <a:gd name="T32" fmla="*/ 41 w 388"/>
                  <a:gd name="T33" fmla="*/ 69 h 280"/>
                  <a:gd name="T34" fmla="*/ 37 w 388"/>
                  <a:gd name="T35" fmla="*/ 53 h 280"/>
                  <a:gd name="T36" fmla="*/ 59 w 388"/>
                  <a:gd name="T37" fmla="*/ 8 h 280"/>
                  <a:gd name="T38" fmla="*/ 93 w 388"/>
                  <a:gd name="T39" fmla="*/ 45 h 280"/>
                  <a:gd name="T40" fmla="*/ 116 w 388"/>
                  <a:gd name="T41" fmla="*/ 49 h 280"/>
                  <a:gd name="T42" fmla="*/ 153 w 388"/>
                  <a:gd name="T43" fmla="*/ 52 h 280"/>
                  <a:gd name="T44" fmla="*/ 170 w 388"/>
                  <a:gd name="T45" fmla="*/ 74 h 280"/>
                  <a:gd name="T46" fmla="*/ 183 w 388"/>
                  <a:gd name="T47" fmla="*/ 86 h 280"/>
                  <a:gd name="T48" fmla="*/ 216 w 388"/>
                  <a:gd name="T49" fmla="*/ 93 h 280"/>
                  <a:gd name="T50" fmla="*/ 232 w 388"/>
                  <a:gd name="T51" fmla="*/ 114 h 280"/>
                  <a:gd name="T52" fmla="*/ 253 w 388"/>
                  <a:gd name="T53" fmla="*/ 125 h 280"/>
                  <a:gd name="T54" fmla="*/ 285 w 388"/>
                  <a:gd name="T55" fmla="*/ 125 h 280"/>
                  <a:gd name="T56" fmla="*/ 309 w 388"/>
                  <a:gd name="T57" fmla="*/ 148 h 280"/>
                  <a:gd name="T58" fmla="*/ 327 w 388"/>
                  <a:gd name="T59" fmla="*/ 161 h 280"/>
                  <a:gd name="T60" fmla="*/ 382 w 388"/>
                  <a:gd name="T61" fmla="*/ 186 h 280"/>
                  <a:gd name="T62" fmla="*/ 387 w 388"/>
                  <a:gd name="T63" fmla="*/ 210 h 280"/>
                  <a:gd name="T64" fmla="*/ 374 w 388"/>
                  <a:gd name="T65" fmla="*/ 225 h 280"/>
                  <a:gd name="T66" fmla="*/ 348 w 388"/>
                  <a:gd name="T67" fmla="*/ 23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80">
                    <a:moveTo>
                      <a:pt x="348" y="239"/>
                    </a:moveTo>
                    <a:cubicBezTo>
                      <a:pt x="350" y="246"/>
                      <a:pt x="357" y="253"/>
                      <a:pt x="357" y="259"/>
                    </a:cubicBezTo>
                    <a:cubicBezTo>
                      <a:pt x="357" y="266"/>
                      <a:pt x="348" y="271"/>
                      <a:pt x="342" y="274"/>
                    </a:cubicBezTo>
                    <a:cubicBezTo>
                      <a:pt x="323" y="280"/>
                      <a:pt x="304" y="274"/>
                      <a:pt x="293" y="257"/>
                    </a:cubicBezTo>
                    <a:cubicBezTo>
                      <a:pt x="289" y="250"/>
                      <a:pt x="287" y="242"/>
                      <a:pt x="283" y="236"/>
                    </a:cubicBezTo>
                    <a:cubicBezTo>
                      <a:pt x="278" y="228"/>
                      <a:pt x="276" y="229"/>
                      <a:pt x="269" y="233"/>
                    </a:cubicBezTo>
                    <a:cubicBezTo>
                      <a:pt x="253" y="245"/>
                      <a:pt x="235" y="240"/>
                      <a:pt x="222" y="225"/>
                    </a:cubicBezTo>
                    <a:cubicBezTo>
                      <a:pt x="216" y="218"/>
                      <a:pt x="217" y="205"/>
                      <a:pt x="211" y="199"/>
                    </a:cubicBezTo>
                    <a:cubicBezTo>
                      <a:pt x="207" y="195"/>
                      <a:pt x="196" y="199"/>
                      <a:pt x="192" y="204"/>
                    </a:cubicBezTo>
                    <a:cubicBezTo>
                      <a:pt x="184" y="214"/>
                      <a:pt x="180" y="209"/>
                      <a:pt x="168" y="203"/>
                    </a:cubicBezTo>
                    <a:cubicBezTo>
                      <a:pt x="157" y="197"/>
                      <a:pt x="150" y="188"/>
                      <a:pt x="145" y="175"/>
                    </a:cubicBezTo>
                    <a:cubicBezTo>
                      <a:pt x="141" y="165"/>
                      <a:pt x="141" y="159"/>
                      <a:pt x="129" y="162"/>
                    </a:cubicBezTo>
                    <a:cubicBezTo>
                      <a:pt x="119" y="164"/>
                      <a:pt x="111" y="168"/>
                      <a:pt x="101" y="162"/>
                    </a:cubicBezTo>
                    <a:cubicBezTo>
                      <a:pt x="86" y="152"/>
                      <a:pt x="84" y="131"/>
                      <a:pt x="68" y="121"/>
                    </a:cubicBezTo>
                    <a:cubicBezTo>
                      <a:pt x="57" y="115"/>
                      <a:pt x="45" y="118"/>
                      <a:pt x="33" y="116"/>
                    </a:cubicBezTo>
                    <a:cubicBezTo>
                      <a:pt x="14" y="112"/>
                      <a:pt x="0" y="100"/>
                      <a:pt x="18" y="83"/>
                    </a:cubicBezTo>
                    <a:cubicBezTo>
                      <a:pt x="25" y="77"/>
                      <a:pt x="34" y="75"/>
                      <a:pt x="41" y="69"/>
                    </a:cubicBezTo>
                    <a:cubicBezTo>
                      <a:pt x="48" y="64"/>
                      <a:pt x="41" y="60"/>
                      <a:pt x="37" y="53"/>
                    </a:cubicBezTo>
                    <a:cubicBezTo>
                      <a:pt x="30" y="40"/>
                      <a:pt x="46" y="14"/>
                      <a:pt x="59" y="8"/>
                    </a:cubicBezTo>
                    <a:cubicBezTo>
                      <a:pt x="77" y="0"/>
                      <a:pt x="87" y="34"/>
                      <a:pt x="93" y="45"/>
                    </a:cubicBezTo>
                    <a:cubicBezTo>
                      <a:pt x="99" y="55"/>
                      <a:pt x="106" y="52"/>
                      <a:pt x="116" y="49"/>
                    </a:cubicBezTo>
                    <a:cubicBezTo>
                      <a:pt x="129" y="46"/>
                      <a:pt x="140" y="46"/>
                      <a:pt x="153" y="52"/>
                    </a:cubicBezTo>
                    <a:cubicBezTo>
                      <a:pt x="162" y="57"/>
                      <a:pt x="167" y="65"/>
                      <a:pt x="170" y="74"/>
                    </a:cubicBezTo>
                    <a:cubicBezTo>
                      <a:pt x="173" y="82"/>
                      <a:pt x="175" y="85"/>
                      <a:pt x="183" y="86"/>
                    </a:cubicBezTo>
                    <a:cubicBezTo>
                      <a:pt x="195" y="88"/>
                      <a:pt x="205" y="87"/>
                      <a:pt x="216" y="93"/>
                    </a:cubicBezTo>
                    <a:cubicBezTo>
                      <a:pt x="226" y="97"/>
                      <a:pt x="228" y="105"/>
                      <a:pt x="232" y="114"/>
                    </a:cubicBezTo>
                    <a:cubicBezTo>
                      <a:pt x="237" y="125"/>
                      <a:pt x="241" y="126"/>
                      <a:pt x="253" y="125"/>
                    </a:cubicBezTo>
                    <a:cubicBezTo>
                      <a:pt x="264" y="123"/>
                      <a:pt x="274" y="122"/>
                      <a:pt x="285" y="125"/>
                    </a:cubicBezTo>
                    <a:cubicBezTo>
                      <a:pt x="299" y="129"/>
                      <a:pt x="305" y="134"/>
                      <a:pt x="309" y="148"/>
                    </a:cubicBezTo>
                    <a:cubicBezTo>
                      <a:pt x="312" y="158"/>
                      <a:pt x="318" y="157"/>
                      <a:pt x="327" y="161"/>
                    </a:cubicBezTo>
                    <a:cubicBezTo>
                      <a:pt x="348" y="170"/>
                      <a:pt x="367" y="164"/>
                      <a:pt x="382" y="186"/>
                    </a:cubicBezTo>
                    <a:cubicBezTo>
                      <a:pt x="387" y="193"/>
                      <a:pt x="388" y="200"/>
                      <a:pt x="387" y="210"/>
                    </a:cubicBezTo>
                    <a:cubicBezTo>
                      <a:pt x="385" y="219"/>
                      <a:pt x="382" y="222"/>
                      <a:pt x="374" y="225"/>
                    </a:cubicBezTo>
                    <a:cubicBezTo>
                      <a:pt x="368" y="228"/>
                      <a:pt x="350" y="232"/>
                      <a:pt x="348" y="23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24">
                <a:extLst>
                  <a:ext uri="{FF2B5EF4-FFF2-40B4-BE49-F238E27FC236}">
                    <a16:creationId xmlns:a16="http://schemas.microsoft.com/office/drawing/2014/main" id="{CFE8F8F4-8006-D281-FA7F-32C8593434ED}"/>
                  </a:ext>
                </a:extLst>
              </p:cNvPr>
              <p:cNvSpPr>
                <a:spLocks/>
              </p:cNvSpPr>
              <p:nvPr userDrawn="1"/>
            </p:nvSpPr>
            <p:spPr bwMode="auto">
              <a:xfrm>
                <a:off x="11409363" y="3632200"/>
                <a:ext cx="595313" cy="633413"/>
              </a:xfrm>
              <a:custGeom>
                <a:avLst/>
                <a:gdLst>
                  <a:gd name="T0" fmla="*/ 130 w 363"/>
                  <a:gd name="T1" fmla="*/ 181 h 386"/>
                  <a:gd name="T2" fmla="*/ 39 w 363"/>
                  <a:gd name="T3" fmla="*/ 224 h 386"/>
                  <a:gd name="T4" fmla="*/ 0 w 363"/>
                  <a:gd name="T5" fmla="*/ 273 h 386"/>
                  <a:gd name="T6" fmla="*/ 37 w 363"/>
                  <a:gd name="T7" fmla="*/ 271 h 386"/>
                  <a:gd name="T8" fmla="*/ 38 w 363"/>
                  <a:gd name="T9" fmla="*/ 298 h 386"/>
                  <a:gd name="T10" fmla="*/ 65 w 363"/>
                  <a:gd name="T11" fmla="*/ 311 h 386"/>
                  <a:gd name="T12" fmla="*/ 77 w 363"/>
                  <a:gd name="T13" fmla="*/ 320 h 386"/>
                  <a:gd name="T14" fmla="*/ 80 w 363"/>
                  <a:gd name="T15" fmla="*/ 339 h 386"/>
                  <a:gd name="T16" fmla="*/ 104 w 363"/>
                  <a:gd name="T17" fmla="*/ 338 h 386"/>
                  <a:gd name="T18" fmla="*/ 129 w 363"/>
                  <a:gd name="T19" fmla="*/ 362 h 386"/>
                  <a:gd name="T20" fmla="*/ 145 w 363"/>
                  <a:gd name="T21" fmla="*/ 355 h 386"/>
                  <a:gd name="T22" fmla="*/ 159 w 363"/>
                  <a:gd name="T23" fmla="*/ 365 h 386"/>
                  <a:gd name="T24" fmla="*/ 179 w 363"/>
                  <a:gd name="T25" fmla="*/ 373 h 386"/>
                  <a:gd name="T26" fmla="*/ 194 w 363"/>
                  <a:gd name="T27" fmla="*/ 358 h 386"/>
                  <a:gd name="T28" fmla="*/ 221 w 363"/>
                  <a:gd name="T29" fmla="*/ 372 h 386"/>
                  <a:gd name="T30" fmla="*/ 250 w 363"/>
                  <a:gd name="T31" fmla="*/ 360 h 386"/>
                  <a:gd name="T32" fmla="*/ 283 w 363"/>
                  <a:gd name="T33" fmla="*/ 367 h 386"/>
                  <a:gd name="T34" fmla="*/ 274 w 363"/>
                  <a:gd name="T35" fmla="*/ 307 h 386"/>
                  <a:gd name="T36" fmla="*/ 230 w 363"/>
                  <a:gd name="T37" fmla="*/ 215 h 386"/>
                  <a:gd name="T38" fmla="*/ 234 w 363"/>
                  <a:gd name="T39" fmla="*/ 194 h 386"/>
                  <a:gd name="T40" fmla="*/ 285 w 363"/>
                  <a:gd name="T41" fmla="*/ 169 h 386"/>
                  <a:gd name="T42" fmla="*/ 338 w 363"/>
                  <a:gd name="T43" fmla="*/ 125 h 386"/>
                  <a:gd name="T44" fmla="*/ 360 w 363"/>
                  <a:gd name="T45" fmla="*/ 95 h 386"/>
                  <a:gd name="T46" fmla="*/ 329 w 363"/>
                  <a:gd name="T47" fmla="*/ 85 h 386"/>
                  <a:gd name="T48" fmla="*/ 328 w 363"/>
                  <a:gd name="T49" fmla="*/ 68 h 386"/>
                  <a:gd name="T50" fmla="*/ 317 w 363"/>
                  <a:gd name="T51" fmla="*/ 55 h 386"/>
                  <a:gd name="T52" fmla="*/ 308 w 363"/>
                  <a:gd name="T53" fmla="*/ 57 h 386"/>
                  <a:gd name="T54" fmla="*/ 292 w 363"/>
                  <a:gd name="T55" fmla="*/ 56 h 386"/>
                  <a:gd name="T56" fmla="*/ 287 w 363"/>
                  <a:gd name="T57" fmla="*/ 41 h 386"/>
                  <a:gd name="T58" fmla="*/ 264 w 363"/>
                  <a:gd name="T59" fmla="*/ 30 h 386"/>
                  <a:gd name="T60" fmla="*/ 248 w 363"/>
                  <a:gd name="T61" fmla="*/ 33 h 386"/>
                  <a:gd name="T62" fmla="*/ 240 w 363"/>
                  <a:gd name="T63" fmla="*/ 17 h 386"/>
                  <a:gd name="T64" fmla="*/ 208 w 363"/>
                  <a:gd name="T65" fmla="*/ 24 h 386"/>
                  <a:gd name="T66" fmla="*/ 188 w 363"/>
                  <a:gd name="T67" fmla="*/ 11 h 386"/>
                  <a:gd name="T68" fmla="*/ 168 w 363"/>
                  <a:gd name="T69" fmla="*/ 27 h 386"/>
                  <a:gd name="T70" fmla="*/ 147 w 363"/>
                  <a:gd name="T71" fmla="*/ 5 h 386"/>
                  <a:gd name="T72" fmla="*/ 129 w 363"/>
                  <a:gd name="T73" fmla="*/ 27 h 386"/>
                  <a:gd name="T74" fmla="*/ 108 w 363"/>
                  <a:gd name="T75" fmla="*/ 15 h 386"/>
                  <a:gd name="T76" fmla="*/ 86 w 363"/>
                  <a:gd name="T77" fmla="*/ 19 h 386"/>
                  <a:gd name="T78" fmla="*/ 90 w 363"/>
                  <a:gd name="T79" fmla="*/ 63 h 386"/>
                  <a:gd name="T80" fmla="*/ 99 w 363"/>
                  <a:gd name="T81" fmla="*/ 107 h 386"/>
                  <a:gd name="T82" fmla="*/ 123 w 363"/>
                  <a:gd name="T83" fmla="*/ 151 h 386"/>
                  <a:gd name="T84" fmla="*/ 137 w 363"/>
                  <a:gd name="T85" fmla="*/ 179 h 386"/>
                  <a:gd name="T86" fmla="*/ 130 w 363"/>
                  <a:gd name="T87"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86">
                    <a:moveTo>
                      <a:pt x="130" y="181"/>
                    </a:moveTo>
                    <a:cubicBezTo>
                      <a:pt x="97" y="193"/>
                      <a:pt x="66" y="201"/>
                      <a:pt x="39" y="224"/>
                    </a:cubicBezTo>
                    <a:cubicBezTo>
                      <a:pt x="23" y="237"/>
                      <a:pt x="6" y="253"/>
                      <a:pt x="0" y="273"/>
                    </a:cubicBezTo>
                    <a:cubicBezTo>
                      <a:pt x="13" y="278"/>
                      <a:pt x="24" y="268"/>
                      <a:pt x="37" y="271"/>
                    </a:cubicBezTo>
                    <a:cubicBezTo>
                      <a:pt x="51" y="275"/>
                      <a:pt x="40" y="289"/>
                      <a:pt x="38" y="298"/>
                    </a:cubicBezTo>
                    <a:cubicBezTo>
                      <a:pt x="33" y="320"/>
                      <a:pt x="50" y="313"/>
                      <a:pt x="65" y="311"/>
                    </a:cubicBezTo>
                    <a:cubicBezTo>
                      <a:pt x="73" y="310"/>
                      <a:pt x="75" y="310"/>
                      <a:pt x="77" y="320"/>
                    </a:cubicBezTo>
                    <a:cubicBezTo>
                      <a:pt x="79" y="326"/>
                      <a:pt x="77" y="334"/>
                      <a:pt x="80" y="339"/>
                    </a:cubicBezTo>
                    <a:cubicBezTo>
                      <a:pt x="87" y="353"/>
                      <a:pt x="94" y="334"/>
                      <a:pt x="104" y="338"/>
                    </a:cubicBezTo>
                    <a:cubicBezTo>
                      <a:pt x="120" y="342"/>
                      <a:pt x="110" y="364"/>
                      <a:pt x="129" y="362"/>
                    </a:cubicBezTo>
                    <a:cubicBezTo>
                      <a:pt x="136" y="361"/>
                      <a:pt x="139" y="355"/>
                      <a:pt x="145" y="355"/>
                    </a:cubicBezTo>
                    <a:cubicBezTo>
                      <a:pt x="153" y="354"/>
                      <a:pt x="155" y="359"/>
                      <a:pt x="159" y="365"/>
                    </a:cubicBezTo>
                    <a:cubicBezTo>
                      <a:pt x="165" y="371"/>
                      <a:pt x="170" y="377"/>
                      <a:pt x="179" y="373"/>
                    </a:cubicBezTo>
                    <a:cubicBezTo>
                      <a:pt x="186" y="370"/>
                      <a:pt x="188" y="361"/>
                      <a:pt x="194" y="358"/>
                    </a:cubicBezTo>
                    <a:cubicBezTo>
                      <a:pt x="207" y="353"/>
                      <a:pt x="206" y="378"/>
                      <a:pt x="221" y="372"/>
                    </a:cubicBezTo>
                    <a:cubicBezTo>
                      <a:pt x="233" y="366"/>
                      <a:pt x="233" y="345"/>
                      <a:pt x="250" y="360"/>
                    </a:cubicBezTo>
                    <a:cubicBezTo>
                      <a:pt x="259" y="368"/>
                      <a:pt x="274" y="386"/>
                      <a:pt x="283" y="367"/>
                    </a:cubicBezTo>
                    <a:cubicBezTo>
                      <a:pt x="291" y="349"/>
                      <a:pt x="279" y="324"/>
                      <a:pt x="274" y="307"/>
                    </a:cubicBezTo>
                    <a:cubicBezTo>
                      <a:pt x="264" y="274"/>
                      <a:pt x="253" y="242"/>
                      <a:pt x="230" y="215"/>
                    </a:cubicBezTo>
                    <a:cubicBezTo>
                      <a:pt x="221" y="203"/>
                      <a:pt x="221" y="200"/>
                      <a:pt x="234" y="194"/>
                    </a:cubicBezTo>
                    <a:cubicBezTo>
                      <a:pt x="250" y="185"/>
                      <a:pt x="269" y="178"/>
                      <a:pt x="285" y="169"/>
                    </a:cubicBezTo>
                    <a:cubicBezTo>
                      <a:pt x="304" y="157"/>
                      <a:pt x="322" y="141"/>
                      <a:pt x="338" y="125"/>
                    </a:cubicBezTo>
                    <a:cubicBezTo>
                      <a:pt x="343" y="121"/>
                      <a:pt x="363" y="102"/>
                      <a:pt x="360" y="95"/>
                    </a:cubicBezTo>
                    <a:cubicBezTo>
                      <a:pt x="356" y="85"/>
                      <a:pt x="335" y="93"/>
                      <a:pt x="329" y="85"/>
                    </a:cubicBezTo>
                    <a:cubicBezTo>
                      <a:pt x="324" y="79"/>
                      <a:pt x="328" y="74"/>
                      <a:pt x="328" y="68"/>
                    </a:cubicBezTo>
                    <a:cubicBezTo>
                      <a:pt x="329" y="62"/>
                      <a:pt x="323" y="56"/>
                      <a:pt x="317" y="55"/>
                    </a:cubicBezTo>
                    <a:cubicBezTo>
                      <a:pt x="314" y="55"/>
                      <a:pt x="311" y="56"/>
                      <a:pt x="308" y="57"/>
                    </a:cubicBezTo>
                    <a:cubicBezTo>
                      <a:pt x="302" y="59"/>
                      <a:pt x="297" y="63"/>
                      <a:pt x="292" y="56"/>
                    </a:cubicBezTo>
                    <a:cubicBezTo>
                      <a:pt x="289" y="52"/>
                      <a:pt x="289" y="46"/>
                      <a:pt x="287" y="41"/>
                    </a:cubicBezTo>
                    <a:cubicBezTo>
                      <a:pt x="282" y="31"/>
                      <a:pt x="275" y="28"/>
                      <a:pt x="264" y="30"/>
                    </a:cubicBezTo>
                    <a:cubicBezTo>
                      <a:pt x="259" y="31"/>
                      <a:pt x="253" y="35"/>
                      <a:pt x="248" y="33"/>
                    </a:cubicBezTo>
                    <a:cubicBezTo>
                      <a:pt x="243" y="31"/>
                      <a:pt x="243" y="21"/>
                      <a:pt x="240" y="17"/>
                    </a:cubicBezTo>
                    <a:cubicBezTo>
                      <a:pt x="231" y="3"/>
                      <a:pt x="217" y="15"/>
                      <a:pt x="208" y="24"/>
                    </a:cubicBezTo>
                    <a:cubicBezTo>
                      <a:pt x="201" y="16"/>
                      <a:pt x="201" y="0"/>
                      <a:pt x="188" y="11"/>
                    </a:cubicBezTo>
                    <a:cubicBezTo>
                      <a:pt x="181" y="16"/>
                      <a:pt x="177" y="27"/>
                      <a:pt x="168" y="27"/>
                    </a:cubicBezTo>
                    <a:cubicBezTo>
                      <a:pt x="155" y="28"/>
                      <a:pt x="159" y="8"/>
                      <a:pt x="147" y="5"/>
                    </a:cubicBezTo>
                    <a:cubicBezTo>
                      <a:pt x="135" y="2"/>
                      <a:pt x="136" y="20"/>
                      <a:pt x="129" y="27"/>
                    </a:cubicBezTo>
                    <a:cubicBezTo>
                      <a:pt x="116" y="37"/>
                      <a:pt x="116" y="21"/>
                      <a:pt x="108" y="15"/>
                    </a:cubicBezTo>
                    <a:cubicBezTo>
                      <a:pt x="100" y="9"/>
                      <a:pt x="91" y="11"/>
                      <a:pt x="86" y="19"/>
                    </a:cubicBezTo>
                    <a:cubicBezTo>
                      <a:pt x="79" y="33"/>
                      <a:pt x="86" y="50"/>
                      <a:pt x="90" y="63"/>
                    </a:cubicBezTo>
                    <a:cubicBezTo>
                      <a:pt x="94" y="78"/>
                      <a:pt x="95" y="92"/>
                      <a:pt x="99" y="107"/>
                    </a:cubicBezTo>
                    <a:cubicBezTo>
                      <a:pt x="104" y="123"/>
                      <a:pt x="112" y="138"/>
                      <a:pt x="123" y="151"/>
                    </a:cubicBezTo>
                    <a:cubicBezTo>
                      <a:pt x="131" y="160"/>
                      <a:pt x="144" y="166"/>
                      <a:pt x="137" y="179"/>
                    </a:cubicBezTo>
                    <a:cubicBezTo>
                      <a:pt x="134" y="179"/>
                      <a:pt x="132" y="180"/>
                      <a:pt x="130" y="18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25">
                <a:extLst>
                  <a:ext uri="{FF2B5EF4-FFF2-40B4-BE49-F238E27FC236}">
                    <a16:creationId xmlns:a16="http://schemas.microsoft.com/office/drawing/2014/main" id="{A578180D-1479-CE10-D27C-3E078B8283C4}"/>
                  </a:ext>
                </a:extLst>
              </p:cNvPr>
              <p:cNvSpPr>
                <a:spLocks/>
              </p:cNvSpPr>
              <p:nvPr userDrawn="1"/>
            </p:nvSpPr>
            <p:spPr bwMode="auto">
              <a:xfrm>
                <a:off x="11009313" y="3400425"/>
                <a:ext cx="328613" cy="476250"/>
              </a:xfrm>
              <a:custGeom>
                <a:avLst/>
                <a:gdLst>
                  <a:gd name="T0" fmla="*/ 163 w 200"/>
                  <a:gd name="T1" fmla="*/ 81 h 290"/>
                  <a:gd name="T2" fmla="*/ 149 w 200"/>
                  <a:gd name="T3" fmla="*/ 29 h 290"/>
                  <a:gd name="T4" fmla="*/ 123 w 200"/>
                  <a:gd name="T5" fmla="*/ 3 h 290"/>
                  <a:gd name="T6" fmla="*/ 67 w 200"/>
                  <a:gd name="T7" fmla="*/ 28 h 290"/>
                  <a:gd name="T8" fmla="*/ 21 w 200"/>
                  <a:gd name="T9" fmla="*/ 75 h 290"/>
                  <a:gd name="T10" fmla="*/ 32 w 200"/>
                  <a:gd name="T11" fmla="*/ 222 h 290"/>
                  <a:gd name="T12" fmla="*/ 116 w 200"/>
                  <a:gd name="T13" fmla="*/ 288 h 290"/>
                  <a:gd name="T14" fmla="*/ 175 w 200"/>
                  <a:gd name="T15" fmla="*/ 280 h 290"/>
                  <a:gd name="T16" fmla="*/ 199 w 200"/>
                  <a:gd name="T17" fmla="*/ 248 h 290"/>
                  <a:gd name="T18" fmla="*/ 180 w 200"/>
                  <a:gd name="T19" fmla="*/ 183 h 290"/>
                  <a:gd name="T20" fmla="*/ 142 w 200"/>
                  <a:gd name="T21" fmla="*/ 192 h 290"/>
                  <a:gd name="T22" fmla="*/ 102 w 200"/>
                  <a:gd name="T23" fmla="*/ 182 h 290"/>
                  <a:gd name="T24" fmla="*/ 91 w 200"/>
                  <a:gd name="T25" fmla="*/ 135 h 290"/>
                  <a:gd name="T26" fmla="*/ 126 w 200"/>
                  <a:gd name="T27" fmla="*/ 99 h 290"/>
                  <a:gd name="T28" fmla="*/ 163 w 200"/>
                  <a:gd name="T29" fmla="*/ 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90">
                    <a:moveTo>
                      <a:pt x="163" y="81"/>
                    </a:moveTo>
                    <a:cubicBezTo>
                      <a:pt x="160" y="64"/>
                      <a:pt x="153" y="45"/>
                      <a:pt x="149" y="29"/>
                    </a:cubicBezTo>
                    <a:cubicBezTo>
                      <a:pt x="146" y="16"/>
                      <a:pt x="139" y="0"/>
                      <a:pt x="123" y="3"/>
                    </a:cubicBezTo>
                    <a:cubicBezTo>
                      <a:pt x="106" y="7"/>
                      <a:pt x="83" y="20"/>
                      <a:pt x="67" y="28"/>
                    </a:cubicBezTo>
                    <a:cubicBezTo>
                      <a:pt x="47" y="39"/>
                      <a:pt x="31" y="54"/>
                      <a:pt x="21" y="75"/>
                    </a:cubicBezTo>
                    <a:cubicBezTo>
                      <a:pt x="0" y="122"/>
                      <a:pt x="4" y="179"/>
                      <a:pt x="32" y="222"/>
                    </a:cubicBezTo>
                    <a:cubicBezTo>
                      <a:pt x="51" y="252"/>
                      <a:pt x="79" y="286"/>
                      <a:pt x="116" y="288"/>
                    </a:cubicBezTo>
                    <a:cubicBezTo>
                      <a:pt x="135" y="290"/>
                      <a:pt x="157" y="286"/>
                      <a:pt x="175" y="280"/>
                    </a:cubicBezTo>
                    <a:cubicBezTo>
                      <a:pt x="193" y="274"/>
                      <a:pt x="200" y="268"/>
                      <a:pt x="199" y="248"/>
                    </a:cubicBezTo>
                    <a:cubicBezTo>
                      <a:pt x="197" y="226"/>
                      <a:pt x="186" y="204"/>
                      <a:pt x="180" y="183"/>
                    </a:cubicBezTo>
                    <a:cubicBezTo>
                      <a:pt x="169" y="181"/>
                      <a:pt x="154" y="190"/>
                      <a:pt x="142" y="192"/>
                    </a:cubicBezTo>
                    <a:cubicBezTo>
                      <a:pt x="128" y="195"/>
                      <a:pt x="113" y="194"/>
                      <a:pt x="102" y="182"/>
                    </a:cubicBezTo>
                    <a:cubicBezTo>
                      <a:pt x="93" y="172"/>
                      <a:pt x="89" y="148"/>
                      <a:pt x="91" y="135"/>
                    </a:cubicBezTo>
                    <a:cubicBezTo>
                      <a:pt x="96" y="114"/>
                      <a:pt x="107" y="106"/>
                      <a:pt x="126" y="99"/>
                    </a:cubicBezTo>
                    <a:cubicBezTo>
                      <a:pt x="134" y="97"/>
                      <a:pt x="159" y="92"/>
                      <a:pt x="163" y="81"/>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26">
                <a:extLst>
                  <a:ext uri="{FF2B5EF4-FFF2-40B4-BE49-F238E27FC236}">
                    <a16:creationId xmlns:a16="http://schemas.microsoft.com/office/drawing/2014/main" id="{958394FC-8DE2-2F5D-59E7-1417A335FC0B}"/>
                  </a:ext>
                </a:extLst>
              </p:cNvPr>
              <p:cNvSpPr>
                <a:spLocks/>
              </p:cNvSpPr>
              <p:nvPr userDrawn="1"/>
            </p:nvSpPr>
            <p:spPr bwMode="auto">
              <a:xfrm>
                <a:off x="10491788" y="3708400"/>
                <a:ext cx="652463" cy="685800"/>
              </a:xfrm>
              <a:custGeom>
                <a:avLst/>
                <a:gdLst>
                  <a:gd name="T0" fmla="*/ 10 w 397"/>
                  <a:gd name="T1" fmla="*/ 61 h 418"/>
                  <a:gd name="T2" fmla="*/ 11 w 397"/>
                  <a:gd name="T3" fmla="*/ 0 h 418"/>
                  <a:gd name="T4" fmla="*/ 99 w 397"/>
                  <a:gd name="T5" fmla="*/ 69 h 418"/>
                  <a:gd name="T6" fmla="*/ 307 w 397"/>
                  <a:gd name="T7" fmla="*/ 225 h 418"/>
                  <a:gd name="T8" fmla="*/ 366 w 397"/>
                  <a:gd name="T9" fmla="*/ 270 h 418"/>
                  <a:gd name="T10" fmla="*/ 390 w 397"/>
                  <a:gd name="T11" fmla="*/ 321 h 418"/>
                  <a:gd name="T12" fmla="*/ 364 w 397"/>
                  <a:gd name="T13" fmla="*/ 403 h 418"/>
                  <a:gd name="T14" fmla="*/ 324 w 397"/>
                  <a:gd name="T15" fmla="*/ 369 h 418"/>
                  <a:gd name="T16" fmla="*/ 270 w 397"/>
                  <a:gd name="T17" fmla="*/ 325 h 418"/>
                  <a:gd name="T18" fmla="*/ 172 w 397"/>
                  <a:gd name="T19" fmla="*/ 250 h 418"/>
                  <a:gd name="T20" fmla="*/ 57 w 397"/>
                  <a:gd name="T21" fmla="*/ 163 h 418"/>
                  <a:gd name="T22" fmla="*/ 22 w 397"/>
                  <a:gd name="T23" fmla="*/ 127 h 418"/>
                  <a:gd name="T24" fmla="*/ 10 w 397"/>
                  <a:gd name="T25" fmla="*/ 6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418">
                    <a:moveTo>
                      <a:pt x="10" y="61"/>
                    </a:moveTo>
                    <a:cubicBezTo>
                      <a:pt x="6" y="45"/>
                      <a:pt x="0" y="14"/>
                      <a:pt x="11" y="0"/>
                    </a:cubicBezTo>
                    <a:cubicBezTo>
                      <a:pt x="42" y="21"/>
                      <a:pt x="70" y="46"/>
                      <a:pt x="99" y="69"/>
                    </a:cubicBezTo>
                    <a:cubicBezTo>
                      <a:pt x="168" y="121"/>
                      <a:pt x="235" y="176"/>
                      <a:pt x="307" y="225"/>
                    </a:cubicBezTo>
                    <a:cubicBezTo>
                      <a:pt x="327" y="239"/>
                      <a:pt x="349" y="253"/>
                      <a:pt x="366" y="270"/>
                    </a:cubicBezTo>
                    <a:cubicBezTo>
                      <a:pt x="380" y="284"/>
                      <a:pt x="385" y="303"/>
                      <a:pt x="390" y="321"/>
                    </a:cubicBezTo>
                    <a:cubicBezTo>
                      <a:pt x="395" y="340"/>
                      <a:pt x="397" y="418"/>
                      <a:pt x="364" y="403"/>
                    </a:cubicBezTo>
                    <a:cubicBezTo>
                      <a:pt x="348" y="396"/>
                      <a:pt x="337" y="380"/>
                      <a:pt x="324" y="369"/>
                    </a:cubicBezTo>
                    <a:cubicBezTo>
                      <a:pt x="306" y="355"/>
                      <a:pt x="289" y="339"/>
                      <a:pt x="270" y="325"/>
                    </a:cubicBezTo>
                    <a:cubicBezTo>
                      <a:pt x="237" y="301"/>
                      <a:pt x="205" y="275"/>
                      <a:pt x="172" y="250"/>
                    </a:cubicBezTo>
                    <a:cubicBezTo>
                      <a:pt x="134" y="221"/>
                      <a:pt x="96" y="190"/>
                      <a:pt x="57" y="163"/>
                    </a:cubicBezTo>
                    <a:cubicBezTo>
                      <a:pt x="41" y="152"/>
                      <a:pt x="26" y="146"/>
                      <a:pt x="22" y="127"/>
                    </a:cubicBezTo>
                    <a:cubicBezTo>
                      <a:pt x="18" y="105"/>
                      <a:pt x="15" y="83"/>
                      <a:pt x="10" y="6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27">
                <a:extLst>
                  <a:ext uri="{FF2B5EF4-FFF2-40B4-BE49-F238E27FC236}">
                    <a16:creationId xmlns:a16="http://schemas.microsoft.com/office/drawing/2014/main" id="{F988E713-B906-C634-0B85-9ADE66CBEB90}"/>
                  </a:ext>
                </a:extLst>
              </p:cNvPr>
              <p:cNvSpPr>
                <a:spLocks/>
              </p:cNvSpPr>
              <p:nvPr userDrawn="1"/>
            </p:nvSpPr>
            <p:spPr bwMode="auto">
              <a:xfrm>
                <a:off x="11537950" y="4362450"/>
                <a:ext cx="655638" cy="276225"/>
              </a:xfrm>
              <a:custGeom>
                <a:avLst/>
                <a:gdLst>
                  <a:gd name="T0" fmla="*/ 376 w 400"/>
                  <a:gd name="T1" fmla="*/ 72 h 168"/>
                  <a:gd name="T2" fmla="*/ 396 w 400"/>
                  <a:gd name="T3" fmla="*/ 82 h 168"/>
                  <a:gd name="T4" fmla="*/ 392 w 400"/>
                  <a:gd name="T5" fmla="*/ 103 h 168"/>
                  <a:gd name="T6" fmla="*/ 343 w 400"/>
                  <a:gd name="T7" fmla="*/ 118 h 168"/>
                  <a:gd name="T8" fmla="*/ 322 w 400"/>
                  <a:gd name="T9" fmla="*/ 108 h 168"/>
                  <a:gd name="T10" fmla="*/ 310 w 400"/>
                  <a:gd name="T11" fmla="*/ 114 h 168"/>
                  <a:gd name="T12" fmla="*/ 267 w 400"/>
                  <a:gd name="T13" fmla="*/ 135 h 168"/>
                  <a:gd name="T14" fmla="*/ 243 w 400"/>
                  <a:gd name="T15" fmla="*/ 121 h 168"/>
                  <a:gd name="T16" fmla="*/ 230 w 400"/>
                  <a:gd name="T17" fmla="*/ 135 h 168"/>
                  <a:gd name="T18" fmla="*/ 210 w 400"/>
                  <a:gd name="T19" fmla="*/ 149 h 168"/>
                  <a:gd name="T20" fmla="*/ 175 w 400"/>
                  <a:gd name="T21" fmla="*/ 141 h 168"/>
                  <a:gd name="T22" fmla="*/ 154 w 400"/>
                  <a:gd name="T23" fmla="*/ 140 h 168"/>
                  <a:gd name="T24" fmla="*/ 132 w 400"/>
                  <a:gd name="T25" fmla="*/ 156 h 168"/>
                  <a:gd name="T26" fmla="*/ 81 w 400"/>
                  <a:gd name="T27" fmla="*/ 143 h 168"/>
                  <a:gd name="T28" fmla="*/ 50 w 400"/>
                  <a:gd name="T29" fmla="*/ 159 h 168"/>
                  <a:gd name="T30" fmla="*/ 19 w 400"/>
                  <a:gd name="T31" fmla="*/ 142 h 168"/>
                  <a:gd name="T32" fmla="*/ 28 w 400"/>
                  <a:gd name="T33" fmla="*/ 118 h 168"/>
                  <a:gd name="T34" fmla="*/ 16 w 400"/>
                  <a:gd name="T35" fmla="*/ 107 h 168"/>
                  <a:gd name="T36" fmla="*/ 7 w 400"/>
                  <a:gd name="T37" fmla="*/ 58 h 168"/>
                  <a:gd name="T38" fmla="*/ 56 w 400"/>
                  <a:gd name="T39" fmla="*/ 67 h 168"/>
                  <a:gd name="T40" fmla="*/ 77 w 400"/>
                  <a:gd name="T41" fmla="*/ 57 h 168"/>
                  <a:gd name="T42" fmla="*/ 108 w 400"/>
                  <a:gd name="T43" fmla="*/ 37 h 168"/>
                  <a:gd name="T44" fmla="*/ 136 w 400"/>
                  <a:gd name="T45" fmla="*/ 45 h 168"/>
                  <a:gd name="T46" fmla="*/ 153 w 400"/>
                  <a:gd name="T47" fmla="*/ 46 h 168"/>
                  <a:gd name="T48" fmla="*/ 184 w 400"/>
                  <a:gd name="T49" fmla="*/ 32 h 168"/>
                  <a:gd name="T50" fmla="*/ 210 w 400"/>
                  <a:gd name="T51" fmla="*/ 40 h 168"/>
                  <a:gd name="T52" fmla="*/ 232 w 400"/>
                  <a:gd name="T53" fmla="*/ 36 h 168"/>
                  <a:gd name="T54" fmla="*/ 258 w 400"/>
                  <a:gd name="T55" fmla="*/ 17 h 168"/>
                  <a:gd name="T56" fmla="*/ 291 w 400"/>
                  <a:gd name="T57" fmla="*/ 21 h 168"/>
                  <a:gd name="T58" fmla="*/ 313 w 400"/>
                  <a:gd name="T59" fmla="*/ 21 h 168"/>
                  <a:gd name="T60" fmla="*/ 372 w 400"/>
                  <a:gd name="T61" fmla="*/ 8 h 168"/>
                  <a:gd name="T62" fmla="*/ 390 w 400"/>
                  <a:gd name="T63" fmla="*/ 25 h 168"/>
                  <a:gd name="T64" fmla="*/ 389 w 400"/>
                  <a:gd name="T65" fmla="*/ 45 h 168"/>
                  <a:gd name="T66" fmla="*/ 376 w 400"/>
                  <a:gd name="T67"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168">
                    <a:moveTo>
                      <a:pt x="376" y="72"/>
                    </a:moveTo>
                    <a:cubicBezTo>
                      <a:pt x="382" y="76"/>
                      <a:pt x="392" y="77"/>
                      <a:pt x="396" y="82"/>
                    </a:cubicBezTo>
                    <a:cubicBezTo>
                      <a:pt x="400" y="88"/>
                      <a:pt x="396" y="97"/>
                      <a:pt x="392" y="103"/>
                    </a:cubicBezTo>
                    <a:cubicBezTo>
                      <a:pt x="381" y="119"/>
                      <a:pt x="361" y="126"/>
                      <a:pt x="343" y="118"/>
                    </a:cubicBezTo>
                    <a:cubicBezTo>
                      <a:pt x="336" y="116"/>
                      <a:pt x="329" y="110"/>
                      <a:pt x="322" y="108"/>
                    </a:cubicBezTo>
                    <a:cubicBezTo>
                      <a:pt x="314" y="104"/>
                      <a:pt x="312" y="106"/>
                      <a:pt x="310" y="114"/>
                    </a:cubicBezTo>
                    <a:cubicBezTo>
                      <a:pt x="304" y="133"/>
                      <a:pt x="287" y="139"/>
                      <a:pt x="267" y="135"/>
                    </a:cubicBezTo>
                    <a:cubicBezTo>
                      <a:pt x="257" y="133"/>
                      <a:pt x="251" y="122"/>
                      <a:pt x="243" y="121"/>
                    </a:cubicBezTo>
                    <a:cubicBezTo>
                      <a:pt x="237" y="120"/>
                      <a:pt x="231" y="129"/>
                      <a:pt x="230" y="135"/>
                    </a:cubicBezTo>
                    <a:cubicBezTo>
                      <a:pt x="230" y="149"/>
                      <a:pt x="223" y="148"/>
                      <a:pt x="210" y="149"/>
                    </a:cubicBezTo>
                    <a:cubicBezTo>
                      <a:pt x="197" y="151"/>
                      <a:pt x="186" y="148"/>
                      <a:pt x="175" y="141"/>
                    </a:cubicBezTo>
                    <a:cubicBezTo>
                      <a:pt x="166" y="135"/>
                      <a:pt x="163" y="130"/>
                      <a:pt x="154" y="140"/>
                    </a:cubicBezTo>
                    <a:cubicBezTo>
                      <a:pt x="147" y="147"/>
                      <a:pt x="144" y="155"/>
                      <a:pt x="132" y="156"/>
                    </a:cubicBezTo>
                    <a:cubicBezTo>
                      <a:pt x="114" y="158"/>
                      <a:pt x="100" y="142"/>
                      <a:pt x="81" y="143"/>
                    </a:cubicBezTo>
                    <a:cubicBezTo>
                      <a:pt x="69" y="145"/>
                      <a:pt x="60" y="154"/>
                      <a:pt x="50" y="159"/>
                    </a:cubicBezTo>
                    <a:cubicBezTo>
                      <a:pt x="33" y="168"/>
                      <a:pt x="14" y="167"/>
                      <a:pt x="19" y="142"/>
                    </a:cubicBezTo>
                    <a:cubicBezTo>
                      <a:pt x="21" y="134"/>
                      <a:pt x="26" y="126"/>
                      <a:pt x="28" y="118"/>
                    </a:cubicBezTo>
                    <a:cubicBezTo>
                      <a:pt x="31" y="109"/>
                      <a:pt x="23" y="111"/>
                      <a:pt x="16" y="107"/>
                    </a:cubicBezTo>
                    <a:cubicBezTo>
                      <a:pt x="3" y="101"/>
                      <a:pt x="0" y="70"/>
                      <a:pt x="7" y="58"/>
                    </a:cubicBezTo>
                    <a:cubicBezTo>
                      <a:pt x="17" y="41"/>
                      <a:pt x="44" y="62"/>
                      <a:pt x="56" y="67"/>
                    </a:cubicBezTo>
                    <a:cubicBezTo>
                      <a:pt x="67" y="72"/>
                      <a:pt x="71" y="65"/>
                      <a:pt x="77" y="57"/>
                    </a:cubicBezTo>
                    <a:cubicBezTo>
                      <a:pt x="85" y="47"/>
                      <a:pt x="94" y="40"/>
                      <a:pt x="108" y="37"/>
                    </a:cubicBezTo>
                    <a:cubicBezTo>
                      <a:pt x="119" y="35"/>
                      <a:pt x="127" y="39"/>
                      <a:pt x="136" y="45"/>
                    </a:cubicBezTo>
                    <a:cubicBezTo>
                      <a:pt x="143" y="49"/>
                      <a:pt x="145" y="50"/>
                      <a:pt x="153" y="46"/>
                    </a:cubicBezTo>
                    <a:cubicBezTo>
                      <a:pt x="164" y="41"/>
                      <a:pt x="171" y="34"/>
                      <a:pt x="184" y="32"/>
                    </a:cubicBezTo>
                    <a:cubicBezTo>
                      <a:pt x="194" y="30"/>
                      <a:pt x="200" y="35"/>
                      <a:pt x="210" y="40"/>
                    </a:cubicBezTo>
                    <a:cubicBezTo>
                      <a:pt x="220" y="45"/>
                      <a:pt x="223" y="45"/>
                      <a:pt x="232" y="36"/>
                    </a:cubicBezTo>
                    <a:cubicBezTo>
                      <a:pt x="240" y="28"/>
                      <a:pt x="247" y="21"/>
                      <a:pt x="258" y="17"/>
                    </a:cubicBezTo>
                    <a:cubicBezTo>
                      <a:pt x="272" y="12"/>
                      <a:pt x="279" y="13"/>
                      <a:pt x="291" y="21"/>
                    </a:cubicBezTo>
                    <a:cubicBezTo>
                      <a:pt x="300" y="28"/>
                      <a:pt x="304" y="24"/>
                      <a:pt x="313" y="21"/>
                    </a:cubicBezTo>
                    <a:cubicBezTo>
                      <a:pt x="335" y="16"/>
                      <a:pt x="347" y="0"/>
                      <a:pt x="372" y="8"/>
                    </a:cubicBezTo>
                    <a:cubicBezTo>
                      <a:pt x="380" y="11"/>
                      <a:pt x="386" y="16"/>
                      <a:pt x="390" y="25"/>
                    </a:cubicBezTo>
                    <a:cubicBezTo>
                      <a:pt x="394" y="33"/>
                      <a:pt x="394" y="37"/>
                      <a:pt x="389" y="45"/>
                    </a:cubicBezTo>
                    <a:cubicBezTo>
                      <a:pt x="386" y="51"/>
                      <a:pt x="374" y="64"/>
                      <a:pt x="376" y="7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9" name="Freeform 20">
              <a:extLst>
                <a:ext uri="{FF2B5EF4-FFF2-40B4-BE49-F238E27FC236}">
                  <a16:creationId xmlns:a16="http://schemas.microsoft.com/office/drawing/2014/main" id="{384D1EBD-3972-5D2C-4FE8-77DD85AD8BC7}"/>
                </a:ext>
              </a:extLst>
            </p:cNvPr>
            <p:cNvSpPr>
              <a:spLocks/>
            </p:cNvSpPr>
            <p:nvPr userDrawn="1"/>
          </p:nvSpPr>
          <p:spPr bwMode="auto">
            <a:xfrm rot="13263673">
              <a:off x="8782009" y="1696710"/>
              <a:ext cx="1034397" cy="1061946"/>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7064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315308"/>
            <a:ext cx="12193702" cy="1542693"/>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441930 w 12192000"/>
              <a:gd name="connsiteY9" fmla="*/ 3526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831167 w 12192000"/>
              <a:gd name="connsiteY9" fmla="*/ 358142 h 1565275"/>
              <a:gd name="connsiteX10" fmla="*/ 10189157 w 12192000"/>
              <a:gd name="connsiteY10" fmla="*/ 343664 h 1565275"/>
              <a:gd name="connsiteX11" fmla="*/ 10497543 w 12192000"/>
              <a:gd name="connsiteY11" fmla="*/ 494187 h 1565275"/>
              <a:gd name="connsiteX12" fmla="*/ 10983415 w 12192000"/>
              <a:gd name="connsiteY12" fmla="*/ 540161 h 1565275"/>
              <a:gd name="connsiteX13" fmla="*/ 11480478 w 12192000"/>
              <a:gd name="connsiteY13" fmla="*/ 541467 h 1565275"/>
              <a:gd name="connsiteX14" fmla="*/ 12191176 w 12192000"/>
              <a:gd name="connsiteY14" fmla="*/ 23561 h 1565275"/>
              <a:gd name="connsiteX15" fmla="*/ 12192000 w 12192000"/>
              <a:gd name="connsiteY15" fmla="*/ 865392 h 1565275"/>
              <a:gd name="connsiteX16" fmla="*/ 12192000 w 12192000"/>
              <a:gd name="connsiteY16" fmla="*/ 1565275 h 1565275"/>
              <a:gd name="connsiteX17" fmla="*/ 0 w 12192000"/>
              <a:gd name="connsiteY17" fmla="*/ 1565275 h 1565275"/>
              <a:gd name="connsiteX18" fmla="*/ 0 w 12192000"/>
              <a:gd name="connsiteY18" fmla="*/ 542451 h 1565275"/>
              <a:gd name="connsiteX19" fmla="*/ 25906 w 12192000"/>
              <a:gd name="connsiteY19" fmla="*/ 528703 h 1565275"/>
              <a:gd name="connsiteX20" fmla="*/ 613378 w 12192000"/>
              <a:gd name="connsiteY20" fmla="*/ 362868 h 1565275"/>
              <a:gd name="connsiteX21" fmla="*/ 920883 w 12192000"/>
              <a:gd name="connsiteY21" fmla="*/ 315251 h 1565275"/>
              <a:gd name="connsiteX22" fmla="*/ 1329359 w 12192000"/>
              <a:gd name="connsiteY22" fmla="*/ 292264 h 1565275"/>
              <a:gd name="connsiteX23" fmla="*/ 1714888 w 12192000"/>
              <a:gd name="connsiteY23" fmla="*/ 229871 h 1565275"/>
              <a:gd name="connsiteX24" fmla="*/ 1994855 w 12192000"/>
              <a:gd name="connsiteY24" fmla="*/ 180613 h 1565275"/>
              <a:gd name="connsiteX25" fmla="*/ 2302360 w 12192000"/>
              <a:gd name="connsiteY25" fmla="*/ 111652 h 1565275"/>
              <a:gd name="connsiteX26" fmla="*/ 2563968 w 12192000"/>
              <a:gd name="connsiteY26" fmla="*/ 70603 h 1565275"/>
              <a:gd name="connsiteX27" fmla="*/ 3628761 w 12192000"/>
              <a:gd name="connsiteY27"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189157 w 12192000"/>
              <a:gd name="connsiteY9" fmla="*/ 343664 h 1565275"/>
              <a:gd name="connsiteX10" fmla="*/ 10497543 w 12192000"/>
              <a:gd name="connsiteY10" fmla="*/ 494187 h 1565275"/>
              <a:gd name="connsiteX11" fmla="*/ 10983415 w 12192000"/>
              <a:gd name="connsiteY11" fmla="*/ 540161 h 1565275"/>
              <a:gd name="connsiteX12" fmla="*/ 11480478 w 12192000"/>
              <a:gd name="connsiteY12" fmla="*/ 541467 h 1565275"/>
              <a:gd name="connsiteX13" fmla="*/ 12191176 w 12192000"/>
              <a:gd name="connsiteY13" fmla="*/ 23561 h 1565275"/>
              <a:gd name="connsiteX14" fmla="*/ 12192000 w 12192000"/>
              <a:gd name="connsiteY14" fmla="*/ 865392 h 1565275"/>
              <a:gd name="connsiteX15" fmla="*/ 12192000 w 12192000"/>
              <a:gd name="connsiteY15" fmla="*/ 1565275 h 1565275"/>
              <a:gd name="connsiteX16" fmla="*/ 0 w 12192000"/>
              <a:gd name="connsiteY16" fmla="*/ 1565275 h 1565275"/>
              <a:gd name="connsiteX17" fmla="*/ 0 w 12192000"/>
              <a:gd name="connsiteY17" fmla="*/ 542451 h 1565275"/>
              <a:gd name="connsiteX18" fmla="*/ 25906 w 12192000"/>
              <a:gd name="connsiteY18" fmla="*/ 528703 h 1565275"/>
              <a:gd name="connsiteX19" fmla="*/ 613378 w 12192000"/>
              <a:gd name="connsiteY19" fmla="*/ 362868 h 1565275"/>
              <a:gd name="connsiteX20" fmla="*/ 920883 w 12192000"/>
              <a:gd name="connsiteY20" fmla="*/ 315251 h 1565275"/>
              <a:gd name="connsiteX21" fmla="*/ 1329359 w 12192000"/>
              <a:gd name="connsiteY21" fmla="*/ 292264 h 1565275"/>
              <a:gd name="connsiteX22" fmla="*/ 1714888 w 12192000"/>
              <a:gd name="connsiteY22" fmla="*/ 229871 h 1565275"/>
              <a:gd name="connsiteX23" fmla="*/ 1994855 w 12192000"/>
              <a:gd name="connsiteY23" fmla="*/ 180613 h 1565275"/>
              <a:gd name="connsiteX24" fmla="*/ 2302360 w 12192000"/>
              <a:gd name="connsiteY24" fmla="*/ 111652 h 1565275"/>
              <a:gd name="connsiteX25" fmla="*/ 2563968 w 12192000"/>
              <a:gd name="connsiteY25" fmla="*/ 70603 h 1565275"/>
              <a:gd name="connsiteX26" fmla="*/ 3628761 w 12192000"/>
              <a:gd name="connsiteY26"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497543 w 12192000"/>
              <a:gd name="connsiteY9" fmla="*/ 4941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3153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0105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318006 w 12192000"/>
              <a:gd name="connsiteY16" fmla="*/ 6938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66861 w 12230100"/>
              <a:gd name="connsiteY0" fmla="*/ 0 h 1565275"/>
              <a:gd name="connsiteX1" fmla="*/ 4878522 w 12230100"/>
              <a:gd name="connsiteY1" fmla="*/ 0 h 1565275"/>
              <a:gd name="connsiteX2" fmla="*/ 5498122 w 12230100"/>
              <a:gd name="connsiteY2" fmla="*/ 31197 h 1565275"/>
              <a:gd name="connsiteX3" fmla="*/ 6374740 w 12230100"/>
              <a:gd name="connsiteY3" fmla="*/ 62394 h 1565275"/>
              <a:gd name="connsiteX4" fmla="*/ 6774037 w 12230100"/>
              <a:gd name="connsiteY4" fmla="*/ 65678 h 1565275"/>
              <a:gd name="connsiteX5" fmla="*/ 7113669 w 12230100"/>
              <a:gd name="connsiteY5" fmla="*/ 72245 h 1565275"/>
              <a:gd name="connsiteX6" fmla="*/ 7921442 w 12230100"/>
              <a:gd name="connsiteY6" fmla="*/ 170761 h 1565275"/>
              <a:gd name="connsiteX7" fmla="*/ 8545631 w 12230100"/>
              <a:gd name="connsiteY7" fmla="*/ 269277 h 1565275"/>
              <a:gd name="connsiteX8" fmla="*/ 9089912 w 12230100"/>
              <a:gd name="connsiteY8" fmla="*/ 302116 h 1565275"/>
              <a:gd name="connsiteX9" fmla="*/ 9837143 w 12230100"/>
              <a:gd name="connsiteY9" fmla="*/ 392587 h 1565275"/>
              <a:gd name="connsiteX10" fmla="*/ 10781978 w 12230100"/>
              <a:gd name="connsiteY10" fmla="*/ 516067 h 1565275"/>
              <a:gd name="connsiteX11" fmla="*/ 12229276 w 12230100"/>
              <a:gd name="connsiteY11" fmla="*/ 23561 h 1565275"/>
              <a:gd name="connsiteX12" fmla="*/ 12230100 w 12230100"/>
              <a:gd name="connsiteY12" fmla="*/ 865392 h 1565275"/>
              <a:gd name="connsiteX13" fmla="*/ 12230100 w 12230100"/>
              <a:gd name="connsiteY13" fmla="*/ 1565275 h 1565275"/>
              <a:gd name="connsiteX14" fmla="*/ 38100 w 12230100"/>
              <a:gd name="connsiteY14" fmla="*/ 1565275 h 1565275"/>
              <a:gd name="connsiteX15" fmla="*/ 0 w 12230100"/>
              <a:gd name="connsiteY15" fmla="*/ 847251 h 1565275"/>
              <a:gd name="connsiteX16" fmla="*/ 651478 w 12230100"/>
              <a:gd name="connsiteY16" fmla="*/ 362868 h 1565275"/>
              <a:gd name="connsiteX17" fmla="*/ 958983 w 12230100"/>
              <a:gd name="connsiteY17" fmla="*/ 315251 h 1565275"/>
              <a:gd name="connsiteX18" fmla="*/ 1367459 w 12230100"/>
              <a:gd name="connsiteY18" fmla="*/ 292264 h 1565275"/>
              <a:gd name="connsiteX19" fmla="*/ 1752988 w 12230100"/>
              <a:gd name="connsiteY19" fmla="*/ 229871 h 1565275"/>
              <a:gd name="connsiteX20" fmla="*/ 2032955 w 12230100"/>
              <a:gd name="connsiteY20" fmla="*/ 180613 h 1565275"/>
              <a:gd name="connsiteX21" fmla="*/ 2340460 w 12230100"/>
              <a:gd name="connsiteY21" fmla="*/ 111652 h 1565275"/>
              <a:gd name="connsiteX22" fmla="*/ 2602068 w 12230100"/>
              <a:gd name="connsiteY22" fmla="*/ 70603 h 1565275"/>
              <a:gd name="connsiteX23" fmla="*/ 3666861 w 12230100"/>
              <a:gd name="connsiteY23"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4234 w 12192000"/>
              <a:gd name="connsiteY15" fmla="*/ 8472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615080 w 12193702"/>
              <a:gd name="connsiteY16" fmla="*/ 362868 h 1565275"/>
              <a:gd name="connsiteX17" fmla="*/ 922585 w 12193702"/>
              <a:gd name="connsiteY17" fmla="*/ 315251 h 1565275"/>
              <a:gd name="connsiteX18" fmla="*/ 1331061 w 12193702"/>
              <a:gd name="connsiteY18" fmla="*/ 292264 h 1565275"/>
              <a:gd name="connsiteX19" fmla="*/ 1716590 w 12193702"/>
              <a:gd name="connsiteY19" fmla="*/ 229871 h 1565275"/>
              <a:gd name="connsiteX20" fmla="*/ 1996557 w 12193702"/>
              <a:gd name="connsiteY20" fmla="*/ 180613 h 1565275"/>
              <a:gd name="connsiteX21" fmla="*/ 2304062 w 12193702"/>
              <a:gd name="connsiteY21" fmla="*/ 111652 h 1565275"/>
              <a:gd name="connsiteX22" fmla="*/ 2565670 w 12193702"/>
              <a:gd name="connsiteY22" fmla="*/ 70603 h 1565275"/>
              <a:gd name="connsiteX23" fmla="*/ 3630463 w 12193702"/>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185057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5461724 w 12193702"/>
              <a:gd name="connsiteY1" fmla="*/ 31197 h 1565275"/>
              <a:gd name="connsiteX2" fmla="*/ 6338342 w 12193702"/>
              <a:gd name="connsiteY2" fmla="*/ 62394 h 1565275"/>
              <a:gd name="connsiteX3" fmla="*/ 6737639 w 12193702"/>
              <a:gd name="connsiteY3" fmla="*/ 65678 h 1565275"/>
              <a:gd name="connsiteX4" fmla="*/ 7077271 w 12193702"/>
              <a:gd name="connsiteY4" fmla="*/ 72245 h 1565275"/>
              <a:gd name="connsiteX5" fmla="*/ 7885044 w 12193702"/>
              <a:gd name="connsiteY5" fmla="*/ 170761 h 1565275"/>
              <a:gd name="connsiteX6" fmla="*/ 8509233 w 12193702"/>
              <a:gd name="connsiteY6" fmla="*/ 269277 h 1565275"/>
              <a:gd name="connsiteX7" fmla="*/ 9053514 w 12193702"/>
              <a:gd name="connsiteY7" fmla="*/ 302116 h 1565275"/>
              <a:gd name="connsiteX8" fmla="*/ 9800745 w 12193702"/>
              <a:gd name="connsiteY8" fmla="*/ 392587 h 1565275"/>
              <a:gd name="connsiteX9" fmla="*/ 10745580 w 12193702"/>
              <a:gd name="connsiteY9" fmla="*/ 516067 h 1565275"/>
              <a:gd name="connsiteX10" fmla="*/ 12192878 w 12193702"/>
              <a:gd name="connsiteY10" fmla="*/ 23561 h 1565275"/>
              <a:gd name="connsiteX11" fmla="*/ 12193702 w 12193702"/>
              <a:gd name="connsiteY11" fmla="*/ 865392 h 1565275"/>
              <a:gd name="connsiteX12" fmla="*/ 12193702 w 12193702"/>
              <a:gd name="connsiteY12" fmla="*/ 1565275 h 1565275"/>
              <a:gd name="connsiteX13" fmla="*/ 1702 w 12193702"/>
              <a:gd name="connsiteY13" fmla="*/ 1565275 h 1565275"/>
              <a:gd name="connsiteX14" fmla="*/ 292 w 12193702"/>
              <a:gd name="connsiteY14" fmla="*/ 850073 h 1565275"/>
              <a:gd name="connsiteX15" fmla="*/ 922585 w 12193702"/>
              <a:gd name="connsiteY15" fmla="*/ 315251 h 1565275"/>
              <a:gd name="connsiteX16" fmla="*/ 1331061 w 12193702"/>
              <a:gd name="connsiteY16" fmla="*/ 292264 h 1565275"/>
              <a:gd name="connsiteX17" fmla="*/ 1716590 w 12193702"/>
              <a:gd name="connsiteY17" fmla="*/ 229871 h 1565275"/>
              <a:gd name="connsiteX18" fmla="*/ 1996557 w 12193702"/>
              <a:gd name="connsiteY18" fmla="*/ 180613 h 1565275"/>
              <a:gd name="connsiteX19" fmla="*/ 2304062 w 12193702"/>
              <a:gd name="connsiteY19" fmla="*/ 111652 h 1565275"/>
              <a:gd name="connsiteX20" fmla="*/ 2565670 w 12193702"/>
              <a:gd name="connsiteY20" fmla="*/ 70603 h 1565275"/>
              <a:gd name="connsiteX21" fmla="*/ 3630463 w 12193702"/>
              <a:gd name="connsiteY21" fmla="*/ 0 h 1565275"/>
              <a:gd name="connsiteX0" fmla="*/ 3630463 w 12193702"/>
              <a:gd name="connsiteY0" fmla="*/ 0 h 1565275"/>
              <a:gd name="connsiteX1" fmla="*/ 5461724 w 12193702"/>
              <a:gd name="connsiteY1" fmla="*/ 31197 h 1565275"/>
              <a:gd name="connsiteX2" fmla="*/ 6737639 w 12193702"/>
              <a:gd name="connsiteY2" fmla="*/ 65678 h 1565275"/>
              <a:gd name="connsiteX3" fmla="*/ 7077271 w 12193702"/>
              <a:gd name="connsiteY3" fmla="*/ 72245 h 1565275"/>
              <a:gd name="connsiteX4" fmla="*/ 7885044 w 12193702"/>
              <a:gd name="connsiteY4" fmla="*/ 170761 h 1565275"/>
              <a:gd name="connsiteX5" fmla="*/ 8509233 w 12193702"/>
              <a:gd name="connsiteY5" fmla="*/ 269277 h 1565275"/>
              <a:gd name="connsiteX6" fmla="*/ 9053514 w 12193702"/>
              <a:gd name="connsiteY6" fmla="*/ 302116 h 1565275"/>
              <a:gd name="connsiteX7" fmla="*/ 9800745 w 12193702"/>
              <a:gd name="connsiteY7" fmla="*/ 392587 h 1565275"/>
              <a:gd name="connsiteX8" fmla="*/ 10745580 w 12193702"/>
              <a:gd name="connsiteY8" fmla="*/ 516067 h 1565275"/>
              <a:gd name="connsiteX9" fmla="*/ 12192878 w 12193702"/>
              <a:gd name="connsiteY9" fmla="*/ 23561 h 1565275"/>
              <a:gd name="connsiteX10" fmla="*/ 12193702 w 12193702"/>
              <a:gd name="connsiteY10" fmla="*/ 865392 h 1565275"/>
              <a:gd name="connsiteX11" fmla="*/ 12193702 w 12193702"/>
              <a:gd name="connsiteY11" fmla="*/ 1565275 h 1565275"/>
              <a:gd name="connsiteX12" fmla="*/ 1702 w 12193702"/>
              <a:gd name="connsiteY12" fmla="*/ 1565275 h 1565275"/>
              <a:gd name="connsiteX13" fmla="*/ 292 w 12193702"/>
              <a:gd name="connsiteY13" fmla="*/ 850073 h 1565275"/>
              <a:gd name="connsiteX14" fmla="*/ 922585 w 12193702"/>
              <a:gd name="connsiteY14" fmla="*/ 315251 h 1565275"/>
              <a:gd name="connsiteX15" fmla="*/ 1331061 w 12193702"/>
              <a:gd name="connsiteY15" fmla="*/ 292264 h 1565275"/>
              <a:gd name="connsiteX16" fmla="*/ 1716590 w 12193702"/>
              <a:gd name="connsiteY16" fmla="*/ 229871 h 1565275"/>
              <a:gd name="connsiteX17" fmla="*/ 1996557 w 12193702"/>
              <a:gd name="connsiteY17" fmla="*/ 180613 h 1565275"/>
              <a:gd name="connsiteX18" fmla="*/ 2304062 w 12193702"/>
              <a:gd name="connsiteY18" fmla="*/ 111652 h 1565275"/>
              <a:gd name="connsiteX19" fmla="*/ 2565670 w 12193702"/>
              <a:gd name="connsiteY19" fmla="*/ 70603 h 1565275"/>
              <a:gd name="connsiteX20" fmla="*/ 3630463 w 12193702"/>
              <a:gd name="connsiteY20" fmla="*/ 0 h 1565275"/>
              <a:gd name="connsiteX0" fmla="*/ 3630463 w 12193702"/>
              <a:gd name="connsiteY0" fmla="*/ 0 h 1565275"/>
              <a:gd name="connsiteX1" fmla="*/ 5461724 w 12193702"/>
              <a:gd name="connsiteY1" fmla="*/ 31197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412749 w 12193702"/>
              <a:gd name="connsiteY0" fmla="*/ 162475 h 1542693"/>
              <a:gd name="connsiteX1" fmla="*/ 5211352 w 12193702"/>
              <a:gd name="connsiteY1" fmla="*/ 302529 h 1542693"/>
              <a:gd name="connsiteX2" fmla="*/ 7077271 w 12193702"/>
              <a:gd name="connsiteY2" fmla="*/ 49663 h 1542693"/>
              <a:gd name="connsiteX3" fmla="*/ 7885044 w 12193702"/>
              <a:gd name="connsiteY3" fmla="*/ 148179 h 1542693"/>
              <a:gd name="connsiteX4" fmla="*/ 8509233 w 12193702"/>
              <a:gd name="connsiteY4" fmla="*/ 246695 h 1542693"/>
              <a:gd name="connsiteX5" fmla="*/ 9053514 w 12193702"/>
              <a:gd name="connsiteY5" fmla="*/ 279534 h 1542693"/>
              <a:gd name="connsiteX6" fmla="*/ 9800745 w 12193702"/>
              <a:gd name="connsiteY6" fmla="*/ 370005 h 1542693"/>
              <a:gd name="connsiteX7" fmla="*/ 10745580 w 12193702"/>
              <a:gd name="connsiteY7" fmla="*/ 493485 h 1542693"/>
              <a:gd name="connsiteX8" fmla="*/ 12192878 w 12193702"/>
              <a:gd name="connsiteY8" fmla="*/ 979 h 1542693"/>
              <a:gd name="connsiteX9" fmla="*/ 12193702 w 12193702"/>
              <a:gd name="connsiteY9" fmla="*/ 842810 h 1542693"/>
              <a:gd name="connsiteX10" fmla="*/ 12193702 w 12193702"/>
              <a:gd name="connsiteY10" fmla="*/ 1542693 h 1542693"/>
              <a:gd name="connsiteX11" fmla="*/ 1702 w 12193702"/>
              <a:gd name="connsiteY11" fmla="*/ 1542693 h 1542693"/>
              <a:gd name="connsiteX12" fmla="*/ 292 w 12193702"/>
              <a:gd name="connsiteY12" fmla="*/ 827491 h 1542693"/>
              <a:gd name="connsiteX13" fmla="*/ 922585 w 12193702"/>
              <a:gd name="connsiteY13" fmla="*/ 292669 h 1542693"/>
              <a:gd name="connsiteX14" fmla="*/ 1331061 w 12193702"/>
              <a:gd name="connsiteY14" fmla="*/ 269682 h 1542693"/>
              <a:gd name="connsiteX15" fmla="*/ 1716590 w 12193702"/>
              <a:gd name="connsiteY15" fmla="*/ 207289 h 1542693"/>
              <a:gd name="connsiteX16" fmla="*/ 1996557 w 12193702"/>
              <a:gd name="connsiteY16" fmla="*/ 158031 h 1542693"/>
              <a:gd name="connsiteX17" fmla="*/ 2304062 w 12193702"/>
              <a:gd name="connsiteY17" fmla="*/ 89070 h 1542693"/>
              <a:gd name="connsiteX18" fmla="*/ 2565670 w 12193702"/>
              <a:gd name="connsiteY18" fmla="*/ 48021 h 1542693"/>
              <a:gd name="connsiteX19" fmla="*/ 3412749 w 12193702"/>
              <a:gd name="connsiteY19" fmla="*/ 162475 h 154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702" h="1542693">
                <a:moveTo>
                  <a:pt x="3412749" y="162475"/>
                </a:moveTo>
                <a:cubicBezTo>
                  <a:pt x="3939712" y="270845"/>
                  <a:pt x="4600598" y="321331"/>
                  <a:pt x="5211352" y="302529"/>
                </a:cubicBezTo>
                <a:cubicBezTo>
                  <a:pt x="5822106" y="283727"/>
                  <a:pt x="6631656" y="75388"/>
                  <a:pt x="7077271" y="49663"/>
                </a:cubicBezTo>
                <a:cubicBezTo>
                  <a:pt x="7522886" y="23938"/>
                  <a:pt x="7618846" y="108773"/>
                  <a:pt x="7885044" y="148179"/>
                </a:cubicBezTo>
                <a:cubicBezTo>
                  <a:pt x="8091578" y="181018"/>
                  <a:pt x="8314488" y="224803"/>
                  <a:pt x="8509233" y="246695"/>
                </a:cubicBezTo>
                <a:cubicBezTo>
                  <a:pt x="8703978" y="268587"/>
                  <a:pt x="8838262" y="258982"/>
                  <a:pt x="9053514" y="279534"/>
                </a:cubicBezTo>
                <a:cubicBezTo>
                  <a:pt x="9268766" y="300086"/>
                  <a:pt x="9518734" y="334347"/>
                  <a:pt x="9800745" y="370005"/>
                </a:cubicBezTo>
                <a:cubicBezTo>
                  <a:pt x="10082756" y="405663"/>
                  <a:pt x="10346891" y="554989"/>
                  <a:pt x="10745580" y="493485"/>
                </a:cubicBezTo>
                <a:cubicBezTo>
                  <a:pt x="11144269" y="431981"/>
                  <a:pt x="12109117" y="-23856"/>
                  <a:pt x="12192878" y="979"/>
                </a:cubicBezTo>
                <a:cubicBezTo>
                  <a:pt x="12193153" y="281589"/>
                  <a:pt x="12193427" y="562200"/>
                  <a:pt x="12193702" y="842810"/>
                </a:cubicBezTo>
                <a:lnTo>
                  <a:pt x="12193702" y="1542693"/>
                </a:lnTo>
                <a:lnTo>
                  <a:pt x="1702" y="1542693"/>
                </a:lnTo>
                <a:cubicBezTo>
                  <a:pt x="3113" y="1303352"/>
                  <a:pt x="-1119" y="1066832"/>
                  <a:pt x="292" y="827491"/>
                </a:cubicBezTo>
                <a:cubicBezTo>
                  <a:pt x="307723" y="649217"/>
                  <a:pt x="358332" y="431432"/>
                  <a:pt x="922585" y="292669"/>
                </a:cubicBezTo>
                <a:cubicBezTo>
                  <a:pt x="1047539" y="261940"/>
                  <a:pt x="1202552" y="269682"/>
                  <a:pt x="1331061" y="269682"/>
                </a:cubicBezTo>
                <a:cubicBezTo>
                  <a:pt x="1473340" y="258189"/>
                  <a:pt x="1592670" y="231918"/>
                  <a:pt x="1716590" y="207289"/>
                </a:cubicBezTo>
                <a:lnTo>
                  <a:pt x="1996557" y="158031"/>
                </a:lnTo>
                <a:cubicBezTo>
                  <a:pt x="2106708" y="138328"/>
                  <a:pt x="2198500" y="110415"/>
                  <a:pt x="2304062" y="89070"/>
                </a:cubicBezTo>
                <a:cubicBezTo>
                  <a:pt x="2386675" y="71008"/>
                  <a:pt x="2478468" y="62799"/>
                  <a:pt x="2565670" y="48021"/>
                </a:cubicBezTo>
                <a:cubicBezTo>
                  <a:pt x="2914482" y="-14372"/>
                  <a:pt x="3027221" y="162475"/>
                  <a:pt x="3412749" y="162475"/>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5">
            <a:extLst>
              <a:ext uri="{FF2B5EF4-FFF2-40B4-BE49-F238E27FC236}">
                <a16:creationId xmlns:a16="http://schemas.microsoft.com/office/drawing/2014/main" id="{EF761366-78F5-79F2-803D-A3A069FB1B4D}"/>
              </a:ext>
            </a:extLst>
          </p:cNvPr>
          <p:cNvSpPr>
            <a:spLocks/>
          </p:cNvSpPr>
          <p:nvPr userDrawn="1"/>
        </p:nvSpPr>
        <p:spPr bwMode="auto">
          <a:xfrm>
            <a:off x="9613872" y="474091"/>
            <a:ext cx="1617662" cy="3456820"/>
          </a:xfrm>
          <a:custGeom>
            <a:avLst/>
            <a:gdLst>
              <a:gd name="T0" fmla="*/ 340 w 629"/>
              <a:gd name="T1" fmla="*/ 504 h 1343"/>
              <a:gd name="T2" fmla="*/ 352 w 629"/>
              <a:gd name="T3" fmla="*/ 377 h 1343"/>
              <a:gd name="T4" fmla="*/ 371 w 629"/>
              <a:gd name="T5" fmla="*/ 315 h 1343"/>
              <a:gd name="T6" fmla="*/ 417 w 629"/>
              <a:gd name="T7" fmla="*/ 228 h 1343"/>
              <a:gd name="T8" fmla="*/ 434 w 629"/>
              <a:gd name="T9" fmla="*/ 139 h 1343"/>
              <a:gd name="T10" fmla="*/ 438 w 629"/>
              <a:gd name="T11" fmla="*/ 36 h 1343"/>
              <a:gd name="T12" fmla="*/ 465 w 629"/>
              <a:gd name="T13" fmla="*/ 33 h 1343"/>
              <a:gd name="T14" fmla="*/ 466 w 629"/>
              <a:gd name="T15" fmla="*/ 72 h 1343"/>
              <a:gd name="T16" fmla="*/ 464 w 629"/>
              <a:gd name="T17" fmla="*/ 117 h 1343"/>
              <a:gd name="T18" fmla="*/ 437 w 629"/>
              <a:gd name="T19" fmla="*/ 257 h 1343"/>
              <a:gd name="T20" fmla="*/ 466 w 629"/>
              <a:gd name="T21" fmla="*/ 259 h 1343"/>
              <a:gd name="T22" fmla="*/ 488 w 629"/>
              <a:gd name="T23" fmla="*/ 199 h 1343"/>
              <a:gd name="T24" fmla="*/ 499 w 629"/>
              <a:gd name="T25" fmla="*/ 84 h 1343"/>
              <a:gd name="T26" fmla="*/ 503 w 629"/>
              <a:gd name="T27" fmla="*/ 47 h 1343"/>
              <a:gd name="T28" fmla="*/ 518 w 629"/>
              <a:gd name="T29" fmla="*/ 58 h 1343"/>
              <a:gd name="T30" fmla="*/ 519 w 629"/>
              <a:gd name="T31" fmla="*/ 139 h 1343"/>
              <a:gd name="T32" fmla="*/ 502 w 629"/>
              <a:gd name="T33" fmla="*/ 231 h 1343"/>
              <a:gd name="T34" fmla="*/ 482 w 629"/>
              <a:gd name="T35" fmla="*/ 281 h 1343"/>
              <a:gd name="T36" fmla="*/ 487 w 629"/>
              <a:gd name="T37" fmla="*/ 318 h 1343"/>
              <a:gd name="T38" fmla="*/ 511 w 629"/>
              <a:gd name="T39" fmla="*/ 283 h 1343"/>
              <a:gd name="T40" fmla="*/ 554 w 629"/>
              <a:gd name="T41" fmla="*/ 153 h 1343"/>
              <a:gd name="T42" fmla="*/ 561 w 629"/>
              <a:gd name="T43" fmla="*/ 112 h 1343"/>
              <a:gd name="T44" fmla="*/ 567 w 629"/>
              <a:gd name="T45" fmla="*/ 75 h 1343"/>
              <a:gd name="T46" fmla="*/ 572 w 629"/>
              <a:gd name="T47" fmla="*/ 67 h 1343"/>
              <a:gd name="T48" fmla="*/ 581 w 629"/>
              <a:gd name="T49" fmla="*/ 103 h 1343"/>
              <a:gd name="T50" fmla="*/ 578 w 629"/>
              <a:gd name="T51" fmla="*/ 173 h 1343"/>
              <a:gd name="T52" fmla="*/ 529 w 629"/>
              <a:gd name="T53" fmla="*/ 302 h 1343"/>
              <a:gd name="T54" fmla="*/ 530 w 629"/>
              <a:gd name="T55" fmla="*/ 334 h 1343"/>
              <a:gd name="T56" fmla="*/ 573 w 629"/>
              <a:gd name="T57" fmla="*/ 272 h 1343"/>
              <a:gd name="T58" fmla="*/ 592 w 629"/>
              <a:gd name="T59" fmla="*/ 188 h 1343"/>
              <a:gd name="T60" fmla="*/ 606 w 629"/>
              <a:gd name="T61" fmla="*/ 112 h 1343"/>
              <a:gd name="T62" fmla="*/ 627 w 629"/>
              <a:gd name="T63" fmla="*/ 122 h 1343"/>
              <a:gd name="T64" fmla="*/ 628 w 629"/>
              <a:gd name="T65" fmla="*/ 165 h 1343"/>
              <a:gd name="T66" fmla="*/ 610 w 629"/>
              <a:gd name="T67" fmla="*/ 295 h 1343"/>
              <a:gd name="T68" fmla="*/ 570 w 629"/>
              <a:gd name="T69" fmla="*/ 424 h 1343"/>
              <a:gd name="T70" fmla="*/ 507 w 629"/>
              <a:gd name="T71" fmla="*/ 482 h 1343"/>
              <a:gd name="T72" fmla="*/ 391 w 629"/>
              <a:gd name="T73" fmla="*/ 553 h 1343"/>
              <a:gd name="T74" fmla="*/ 346 w 629"/>
              <a:gd name="T75" fmla="*/ 626 h 1343"/>
              <a:gd name="T76" fmla="*/ 311 w 629"/>
              <a:gd name="T77" fmla="*/ 706 h 1343"/>
              <a:gd name="T78" fmla="*/ 295 w 629"/>
              <a:gd name="T79" fmla="*/ 769 h 1343"/>
              <a:gd name="T80" fmla="*/ 216 w 629"/>
              <a:gd name="T81" fmla="*/ 1114 h 1343"/>
              <a:gd name="T82" fmla="*/ 201 w 629"/>
              <a:gd name="T83" fmla="*/ 1159 h 1343"/>
              <a:gd name="T84" fmla="*/ 179 w 629"/>
              <a:gd name="T85" fmla="*/ 1196 h 1343"/>
              <a:gd name="T86" fmla="*/ 74 w 629"/>
              <a:gd name="T87" fmla="*/ 1331 h 1343"/>
              <a:gd name="T88" fmla="*/ 21 w 629"/>
              <a:gd name="T89" fmla="*/ 1333 h 1343"/>
              <a:gd name="T90" fmla="*/ 5 w 629"/>
              <a:gd name="T91" fmla="*/ 1272 h 1343"/>
              <a:gd name="T92" fmla="*/ 115 w 629"/>
              <a:gd name="T93" fmla="*/ 942 h 1343"/>
              <a:gd name="T94" fmla="*/ 340 w 629"/>
              <a:gd name="T95" fmla="*/ 50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1343">
                <a:moveTo>
                  <a:pt x="340" y="504"/>
                </a:moveTo>
                <a:cubicBezTo>
                  <a:pt x="355" y="467"/>
                  <a:pt x="346" y="418"/>
                  <a:pt x="352" y="377"/>
                </a:cubicBezTo>
                <a:cubicBezTo>
                  <a:pt x="355" y="356"/>
                  <a:pt x="361" y="335"/>
                  <a:pt x="371" y="315"/>
                </a:cubicBezTo>
                <a:cubicBezTo>
                  <a:pt x="384" y="286"/>
                  <a:pt x="405" y="257"/>
                  <a:pt x="417" y="228"/>
                </a:cubicBezTo>
                <a:cubicBezTo>
                  <a:pt x="430" y="200"/>
                  <a:pt x="433" y="170"/>
                  <a:pt x="434" y="139"/>
                </a:cubicBezTo>
                <a:cubicBezTo>
                  <a:pt x="436" y="106"/>
                  <a:pt x="435" y="67"/>
                  <a:pt x="438" y="36"/>
                </a:cubicBezTo>
                <a:cubicBezTo>
                  <a:pt x="442" y="6"/>
                  <a:pt x="459" y="0"/>
                  <a:pt x="465" y="33"/>
                </a:cubicBezTo>
                <a:cubicBezTo>
                  <a:pt x="467" y="45"/>
                  <a:pt x="466" y="59"/>
                  <a:pt x="466" y="72"/>
                </a:cubicBezTo>
                <a:cubicBezTo>
                  <a:pt x="466" y="87"/>
                  <a:pt x="465" y="102"/>
                  <a:pt x="464" y="117"/>
                </a:cubicBezTo>
                <a:cubicBezTo>
                  <a:pt x="463" y="165"/>
                  <a:pt x="447" y="211"/>
                  <a:pt x="437" y="257"/>
                </a:cubicBezTo>
                <a:cubicBezTo>
                  <a:pt x="427" y="306"/>
                  <a:pt x="451" y="290"/>
                  <a:pt x="466" y="259"/>
                </a:cubicBezTo>
                <a:cubicBezTo>
                  <a:pt x="475" y="240"/>
                  <a:pt x="482" y="219"/>
                  <a:pt x="488" y="199"/>
                </a:cubicBezTo>
                <a:cubicBezTo>
                  <a:pt x="498" y="162"/>
                  <a:pt x="496" y="123"/>
                  <a:pt x="499" y="84"/>
                </a:cubicBezTo>
                <a:cubicBezTo>
                  <a:pt x="499" y="72"/>
                  <a:pt x="500" y="57"/>
                  <a:pt x="503" y="47"/>
                </a:cubicBezTo>
                <a:cubicBezTo>
                  <a:pt x="508" y="24"/>
                  <a:pt x="516" y="47"/>
                  <a:pt x="518" y="58"/>
                </a:cubicBezTo>
                <a:cubicBezTo>
                  <a:pt x="523" y="85"/>
                  <a:pt x="522" y="109"/>
                  <a:pt x="519" y="139"/>
                </a:cubicBezTo>
                <a:cubicBezTo>
                  <a:pt x="517" y="170"/>
                  <a:pt x="513" y="202"/>
                  <a:pt x="502" y="231"/>
                </a:cubicBezTo>
                <a:cubicBezTo>
                  <a:pt x="496" y="248"/>
                  <a:pt x="488" y="264"/>
                  <a:pt x="482" y="281"/>
                </a:cubicBezTo>
                <a:cubicBezTo>
                  <a:pt x="479" y="291"/>
                  <a:pt x="472" y="323"/>
                  <a:pt x="487" y="318"/>
                </a:cubicBezTo>
                <a:cubicBezTo>
                  <a:pt x="499" y="312"/>
                  <a:pt x="504" y="298"/>
                  <a:pt x="511" y="283"/>
                </a:cubicBezTo>
                <a:cubicBezTo>
                  <a:pt x="526" y="243"/>
                  <a:pt x="543" y="195"/>
                  <a:pt x="554" y="153"/>
                </a:cubicBezTo>
                <a:cubicBezTo>
                  <a:pt x="557" y="140"/>
                  <a:pt x="559" y="126"/>
                  <a:pt x="561" y="112"/>
                </a:cubicBezTo>
                <a:cubicBezTo>
                  <a:pt x="563" y="99"/>
                  <a:pt x="565" y="84"/>
                  <a:pt x="567" y="75"/>
                </a:cubicBezTo>
                <a:cubicBezTo>
                  <a:pt x="568" y="72"/>
                  <a:pt x="569" y="69"/>
                  <a:pt x="572" y="67"/>
                </a:cubicBezTo>
                <a:cubicBezTo>
                  <a:pt x="579" y="62"/>
                  <a:pt x="581" y="95"/>
                  <a:pt x="581" y="103"/>
                </a:cubicBezTo>
                <a:cubicBezTo>
                  <a:pt x="582" y="125"/>
                  <a:pt x="580" y="150"/>
                  <a:pt x="578" y="173"/>
                </a:cubicBezTo>
                <a:cubicBezTo>
                  <a:pt x="573" y="219"/>
                  <a:pt x="546" y="259"/>
                  <a:pt x="529" y="302"/>
                </a:cubicBezTo>
                <a:cubicBezTo>
                  <a:pt x="525" y="311"/>
                  <a:pt x="517" y="336"/>
                  <a:pt x="530" y="334"/>
                </a:cubicBezTo>
                <a:cubicBezTo>
                  <a:pt x="550" y="325"/>
                  <a:pt x="566" y="292"/>
                  <a:pt x="573" y="272"/>
                </a:cubicBezTo>
                <a:cubicBezTo>
                  <a:pt x="583" y="248"/>
                  <a:pt x="588" y="217"/>
                  <a:pt x="592" y="188"/>
                </a:cubicBezTo>
                <a:cubicBezTo>
                  <a:pt x="597" y="165"/>
                  <a:pt x="600" y="131"/>
                  <a:pt x="606" y="112"/>
                </a:cubicBezTo>
                <a:cubicBezTo>
                  <a:pt x="614" y="83"/>
                  <a:pt x="624" y="97"/>
                  <a:pt x="627" y="122"/>
                </a:cubicBezTo>
                <a:cubicBezTo>
                  <a:pt x="629" y="135"/>
                  <a:pt x="628" y="151"/>
                  <a:pt x="628" y="165"/>
                </a:cubicBezTo>
                <a:cubicBezTo>
                  <a:pt x="626" y="210"/>
                  <a:pt x="621" y="251"/>
                  <a:pt x="610" y="295"/>
                </a:cubicBezTo>
                <a:cubicBezTo>
                  <a:pt x="600" y="338"/>
                  <a:pt x="589" y="384"/>
                  <a:pt x="570" y="424"/>
                </a:cubicBezTo>
                <a:cubicBezTo>
                  <a:pt x="557" y="451"/>
                  <a:pt x="534" y="468"/>
                  <a:pt x="507" y="482"/>
                </a:cubicBezTo>
                <a:cubicBezTo>
                  <a:pt x="467" y="505"/>
                  <a:pt x="422" y="525"/>
                  <a:pt x="391" y="553"/>
                </a:cubicBezTo>
                <a:cubicBezTo>
                  <a:pt x="370" y="574"/>
                  <a:pt x="360" y="600"/>
                  <a:pt x="346" y="626"/>
                </a:cubicBezTo>
                <a:cubicBezTo>
                  <a:pt x="334" y="652"/>
                  <a:pt x="321" y="679"/>
                  <a:pt x="311" y="706"/>
                </a:cubicBezTo>
                <a:cubicBezTo>
                  <a:pt x="302" y="729"/>
                  <a:pt x="299" y="746"/>
                  <a:pt x="295" y="769"/>
                </a:cubicBezTo>
                <a:cubicBezTo>
                  <a:pt x="274" y="871"/>
                  <a:pt x="241" y="1025"/>
                  <a:pt x="216" y="1114"/>
                </a:cubicBezTo>
                <a:cubicBezTo>
                  <a:pt x="211" y="1132"/>
                  <a:pt x="207" y="1144"/>
                  <a:pt x="201" y="1159"/>
                </a:cubicBezTo>
                <a:cubicBezTo>
                  <a:pt x="194" y="1172"/>
                  <a:pt x="187" y="1183"/>
                  <a:pt x="179" y="1196"/>
                </a:cubicBezTo>
                <a:cubicBezTo>
                  <a:pt x="154" y="1234"/>
                  <a:pt x="120" y="1304"/>
                  <a:pt x="74" y="1331"/>
                </a:cubicBezTo>
                <a:cubicBezTo>
                  <a:pt x="58" y="1340"/>
                  <a:pt x="37" y="1343"/>
                  <a:pt x="21" y="1333"/>
                </a:cubicBezTo>
                <a:cubicBezTo>
                  <a:pt x="0" y="1319"/>
                  <a:pt x="1" y="1294"/>
                  <a:pt x="5" y="1272"/>
                </a:cubicBezTo>
                <a:cubicBezTo>
                  <a:pt x="28" y="1179"/>
                  <a:pt x="71" y="1029"/>
                  <a:pt x="115" y="942"/>
                </a:cubicBezTo>
                <a:cubicBezTo>
                  <a:pt x="190" y="811"/>
                  <a:pt x="287" y="605"/>
                  <a:pt x="340" y="504"/>
                </a:cubicBez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nvGrpSpPr>
          <p:cNvPr id="5" name="Grupp 4">
            <a:extLst>
              <a:ext uri="{FF2B5EF4-FFF2-40B4-BE49-F238E27FC236}">
                <a16:creationId xmlns:a16="http://schemas.microsoft.com/office/drawing/2014/main" id="{58389D71-2063-8789-244B-16E84EB76352}"/>
              </a:ext>
            </a:extLst>
          </p:cNvPr>
          <p:cNvGrpSpPr/>
          <p:nvPr userDrawn="1"/>
        </p:nvGrpSpPr>
        <p:grpSpPr>
          <a:xfrm>
            <a:off x="9492560" y="3834127"/>
            <a:ext cx="2513239" cy="2154204"/>
            <a:chOff x="3343275" y="1603375"/>
            <a:chExt cx="1277938" cy="1095375"/>
          </a:xfrm>
        </p:grpSpPr>
        <p:sp>
          <p:nvSpPr>
            <p:cNvPr id="6" name="Freeform 6">
              <a:extLst>
                <a:ext uri="{FF2B5EF4-FFF2-40B4-BE49-F238E27FC236}">
                  <a16:creationId xmlns:a16="http://schemas.microsoft.com/office/drawing/2014/main" id="{E7AA27DB-B3D4-2389-B6EC-8E2525DC173A}"/>
                </a:ext>
              </a:extLst>
            </p:cNvPr>
            <p:cNvSpPr>
              <a:spLocks/>
            </p:cNvSpPr>
            <p:nvPr userDrawn="1"/>
          </p:nvSpPr>
          <p:spPr bwMode="auto">
            <a:xfrm>
              <a:off x="3343275" y="1739900"/>
              <a:ext cx="884238" cy="958850"/>
            </a:xfrm>
            <a:custGeom>
              <a:avLst/>
              <a:gdLst>
                <a:gd name="T0" fmla="*/ 151 w 539"/>
                <a:gd name="T1" fmla="*/ 50 h 584"/>
                <a:gd name="T2" fmla="*/ 75 w 539"/>
                <a:gd name="T3" fmla="*/ 133 h 584"/>
                <a:gd name="T4" fmla="*/ 24 w 539"/>
                <a:gd name="T5" fmla="*/ 236 h 584"/>
                <a:gd name="T6" fmla="*/ 1 w 539"/>
                <a:gd name="T7" fmla="*/ 297 h 584"/>
                <a:gd name="T8" fmla="*/ 8 w 539"/>
                <a:gd name="T9" fmla="*/ 335 h 584"/>
                <a:gd name="T10" fmla="*/ 49 w 539"/>
                <a:gd name="T11" fmla="*/ 433 h 584"/>
                <a:gd name="T12" fmla="*/ 115 w 539"/>
                <a:gd name="T13" fmla="*/ 521 h 584"/>
                <a:gd name="T14" fmla="*/ 132 w 539"/>
                <a:gd name="T15" fmla="*/ 561 h 584"/>
                <a:gd name="T16" fmla="*/ 166 w 539"/>
                <a:gd name="T17" fmla="*/ 584 h 584"/>
                <a:gd name="T18" fmla="*/ 195 w 539"/>
                <a:gd name="T19" fmla="*/ 574 h 584"/>
                <a:gd name="T20" fmla="*/ 346 w 539"/>
                <a:gd name="T21" fmla="*/ 554 h 584"/>
                <a:gd name="T22" fmla="*/ 473 w 539"/>
                <a:gd name="T23" fmla="*/ 466 h 584"/>
                <a:gd name="T24" fmla="*/ 532 w 539"/>
                <a:gd name="T25" fmla="*/ 319 h 584"/>
                <a:gd name="T26" fmla="*/ 539 w 539"/>
                <a:gd name="T27" fmla="*/ 261 h 584"/>
                <a:gd name="T28" fmla="*/ 473 w 539"/>
                <a:gd name="T29" fmla="*/ 92 h 584"/>
                <a:gd name="T30" fmla="*/ 417 w 539"/>
                <a:gd name="T31" fmla="*/ 8 h 584"/>
                <a:gd name="T32" fmla="*/ 349 w 539"/>
                <a:gd name="T33" fmla="*/ 11 h 584"/>
                <a:gd name="T34" fmla="*/ 151 w 539"/>
                <a:gd name="T35" fmla="*/ 5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584">
                  <a:moveTo>
                    <a:pt x="151" y="50"/>
                  </a:moveTo>
                  <a:cubicBezTo>
                    <a:pt x="119" y="71"/>
                    <a:pt x="95" y="101"/>
                    <a:pt x="75" y="133"/>
                  </a:cubicBezTo>
                  <a:cubicBezTo>
                    <a:pt x="54" y="164"/>
                    <a:pt x="43" y="203"/>
                    <a:pt x="24" y="236"/>
                  </a:cubicBezTo>
                  <a:cubicBezTo>
                    <a:pt x="14" y="255"/>
                    <a:pt x="1" y="275"/>
                    <a:pt x="1" y="297"/>
                  </a:cubicBezTo>
                  <a:cubicBezTo>
                    <a:pt x="0" y="310"/>
                    <a:pt x="4" y="322"/>
                    <a:pt x="8" y="335"/>
                  </a:cubicBezTo>
                  <a:cubicBezTo>
                    <a:pt x="18" y="369"/>
                    <a:pt x="28" y="405"/>
                    <a:pt x="49" y="433"/>
                  </a:cubicBezTo>
                  <a:cubicBezTo>
                    <a:pt x="71" y="462"/>
                    <a:pt x="99" y="488"/>
                    <a:pt x="115" y="521"/>
                  </a:cubicBezTo>
                  <a:cubicBezTo>
                    <a:pt x="121" y="534"/>
                    <a:pt x="124" y="548"/>
                    <a:pt x="132" y="561"/>
                  </a:cubicBezTo>
                  <a:cubicBezTo>
                    <a:pt x="139" y="573"/>
                    <a:pt x="152" y="584"/>
                    <a:pt x="166" y="584"/>
                  </a:cubicBezTo>
                  <a:cubicBezTo>
                    <a:pt x="176" y="583"/>
                    <a:pt x="186" y="578"/>
                    <a:pt x="195" y="574"/>
                  </a:cubicBezTo>
                  <a:cubicBezTo>
                    <a:pt x="241" y="554"/>
                    <a:pt x="296" y="565"/>
                    <a:pt x="346" y="554"/>
                  </a:cubicBezTo>
                  <a:cubicBezTo>
                    <a:pt x="397" y="543"/>
                    <a:pt x="442" y="509"/>
                    <a:pt x="473" y="466"/>
                  </a:cubicBezTo>
                  <a:cubicBezTo>
                    <a:pt x="504" y="423"/>
                    <a:pt x="522" y="371"/>
                    <a:pt x="532" y="319"/>
                  </a:cubicBezTo>
                  <a:cubicBezTo>
                    <a:pt x="536" y="300"/>
                    <a:pt x="539" y="281"/>
                    <a:pt x="539" y="261"/>
                  </a:cubicBezTo>
                  <a:cubicBezTo>
                    <a:pt x="537" y="200"/>
                    <a:pt x="505" y="144"/>
                    <a:pt x="473" y="92"/>
                  </a:cubicBezTo>
                  <a:cubicBezTo>
                    <a:pt x="460" y="70"/>
                    <a:pt x="442" y="19"/>
                    <a:pt x="417" y="8"/>
                  </a:cubicBezTo>
                  <a:cubicBezTo>
                    <a:pt x="400" y="0"/>
                    <a:pt x="368" y="11"/>
                    <a:pt x="349" y="11"/>
                  </a:cubicBezTo>
                  <a:cubicBezTo>
                    <a:pt x="281" y="8"/>
                    <a:pt x="209" y="11"/>
                    <a:pt x="151" y="5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836A698-23F6-A57D-1866-3DAEE5598031}"/>
                </a:ext>
              </a:extLst>
            </p:cNvPr>
            <p:cNvSpPr>
              <a:spLocks/>
            </p:cNvSpPr>
            <p:nvPr userDrawn="1"/>
          </p:nvSpPr>
          <p:spPr bwMode="auto">
            <a:xfrm>
              <a:off x="4054475" y="1720850"/>
              <a:ext cx="566738" cy="358775"/>
            </a:xfrm>
            <a:custGeom>
              <a:avLst/>
              <a:gdLst>
                <a:gd name="T0" fmla="*/ 128 w 346"/>
                <a:gd name="T1" fmla="*/ 6 h 219"/>
                <a:gd name="T2" fmla="*/ 174 w 346"/>
                <a:gd name="T3" fmla="*/ 21 h 219"/>
                <a:gd name="T4" fmla="*/ 259 w 346"/>
                <a:gd name="T5" fmla="*/ 134 h 219"/>
                <a:gd name="T6" fmla="*/ 336 w 346"/>
                <a:gd name="T7" fmla="*/ 199 h 219"/>
                <a:gd name="T8" fmla="*/ 344 w 346"/>
                <a:gd name="T9" fmla="*/ 206 h 219"/>
                <a:gd name="T10" fmla="*/ 333 w 346"/>
                <a:gd name="T11" fmla="*/ 215 h 219"/>
                <a:gd name="T12" fmla="*/ 264 w 346"/>
                <a:gd name="T13" fmla="*/ 207 h 219"/>
                <a:gd name="T14" fmla="*/ 173 w 346"/>
                <a:gd name="T15" fmla="*/ 172 h 219"/>
                <a:gd name="T16" fmla="*/ 85 w 346"/>
                <a:gd name="T17" fmla="*/ 88 h 219"/>
                <a:gd name="T18" fmla="*/ 0 w 346"/>
                <a:gd name="T19" fmla="*/ 38 h 219"/>
                <a:gd name="T20" fmla="*/ 56 w 346"/>
                <a:gd name="T21" fmla="*/ 5 h 219"/>
                <a:gd name="T22" fmla="*/ 128 w 346"/>
                <a:gd name="T23" fmla="*/ 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19">
                  <a:moveTo>
                    <a:pt x="128" y="6"/>
                  </a:moveTo>
                  <a:cubicBezTo>
                    <a:pt x="144" y="9"/>
                    <a:pt x="160" y="13"/>
                    <a:pt x="174" y="21"/>
                  </a:cubicBezTo>
                  <a:cubicBezTo>
                    <a:pt x="215" y="45"/>
                    <a:pt x="232" y="94"/>
                    <a:pt x="259" y="134"/>
                  </a:cubicBezTo>
                  <a:cubicBezTo>
                    <a:pt x="278" y="162"/>
                    <a:pt x="304" y="187"/>
                    <a:pt x="336" y="199"/>
                  </a:cubicBezTo>
                  <a:cubicBezTo>
                    <a:pt x="339" y="200"/>
                    <a:pt x="344" y="202"/>
                    <a:pt x="344" y="206"/>
                  </a:cubicBezTo>
                  <a:cubicBezTo>
                    <a:pt x="346" y="211"/>
                    <a:pt x="339" y="214"/>
                    <a:pt x="333" y="215"/>
                  </a:cubicBezTo>
                  <a:cubicBezTo>
                    <a:pt x="310" y="219"/>
                    <a:pt x="287" y="213"/>
                    <a:pt x="264" y="207"/>
                  </a:cubicBezTo>
                  <a:cubicBezTo>
                    <a:pt x="232" y="199"/>
                    <a:pt x="200" y="190"/>
                    <a:pt x="173" y="172"/>
                  </a:cubicBezTo>
                  <a:cubicBezTo>
                    <a:pt x="139" y="150"/>
                    <a:pt x="116" y="114"/>
                    <a:pt x="85" y="88"/>
                  </a:cubicBezTo>
                  <a:cubicBezTo>
                    <a:pt x="59" y="67"/>
                    <a:pt x="29" y="55"/>
                    <a:pt x="0" y="38"/>
                  </a:cubicBezTo>
                  <a:cubicBezTo>
                    <a:pt x="5" y="19"/>
                    <a:pt x="39" y="8"/>
                    <a:pt x="56" y="5"/>
                  </a:cubicBezTo>
                  <a:cubicBezTo>
                    <a:pt x="80" y="0"/>
                    <a:pt x="105" y="1"/>
                    <a:pt x="128" y="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8">
              <a:extLst>
                <a:ext uri="{FF2B5EF4-FFF2-40B4-BE49-F238E27FC236}">
                  <a16:creationId xmlns:a16="http://schemas.microsoft.com/office/drawing/2014/main" id="{9CBE7129-E9B5-AFE6-58C5-FC5058BCEF50}"/>
                </a:ext>
              </a:extLst>
            </p:cNvPr>
            <p:cNvSpPr>
              <a:spLocks/>
            </p:cNvSpPr>
            <p:nvPr userDrawn="1"/>
          </p:nvSpPr>
          <p:spPr bwMode="auto">
            <a:xfrm>
              <a:off x="4000500" y="1603375"/>
              <a:ext cx="144463" cy="165100"/>
            </a:xfrm>
            <a:custGeom>
              <a:avLst/>
              <a:gdLst>
                <a:gd name="T0" fmla="*/ 23 w 88"/>
                <a:gd name="T1" fmla="*/ 97 h 100"/>
                <a:gd name="T2" fmla="*/ 60 w 88"/>
                <a:gd name="T3" fmla="*/ 40 h 100"/>
                <a:gd name="T4" fmla="*/ 88 w 88"/>
                <a:gd name="T5" fmla="*/ 19 h 100"/>
                <a:gd name="T6" fmla="*/ 78 w 88"/>
                <a:gd name="T7" fmla="*/ 0 h 100"/>
                <a:gd name="T8" fmla="*/ 26 w 88"/>
                <a:gd name="T9" fmla="*/ 54 h 100"/>
                <a:gd name="T10" fmla="*/ 0 w 88"/>
                <a:gd name="T11" fmla="*/ 100 h 100"/>
                <a:gd name="T12" fmla="*/ 23 w 88"/>
                <a:gd name="T13" fmla="*/ 97 h 100"/>
              </a:gdLst>
              <a:ahLst/>
              <a:cxnLst>
                <a:cxn ang="0">
                  <a:pos x="T0" y="T1"/>
                </a:cxn>
                <a:cxn ang="0">
                  <a:pos x="T2" y="T3"/>
                </a:cxn>
                <a:cxn ang="0">
                  <a:pos x="T4" y="T5"/>
                </a:cxn>
                <a:cxn ang="0">
                  <a:pos x="T6" y="T7"/>
                </a:cxn>
                <a:cxn ang="0">
                  <a:pos x="T8" y="T9"/>
                </a:cxn>
                <a:cxn ang="0">
                  <a:pos x="T10" y="T11"/>
                </a:cxn>
                <a:cxn ang="0">
                  <a:pos x="T12" y="T13"/>
                </a:cxn>
              </a:cxnLst>
              <a:rect l="0" t="0" r="r" b="b"/>
              <a:pathLst>
                <a:path w="88" h="100">
                  <a:moveTo>
                    <a:pt x="23" y="97"/>
                  </a:moveTo>
                  <a:cubicBezTo>
                    <a:pt x="23" y="97"/>
                    <a:pt x="34" y="59"/>
                    <a:pt x="60" y="40"/>
                  </a:cubicBezTo>
                  <a:cubicBezTo>
                    <a:pt x="85" y="21"/>
                    <a:pt x="88" y="19"/>
                    <a:pt x="88" y="19"/>
                  </a:cubicBezTo>
                  <a:cubicBezTo>
                    <a:pt x="78" y="0"/>
                    <a:pt x="78" y="0"/>
                    <a:pt x="78" y="0"/>
                  </a:cubicBezTo>
                  <a:cubicBezTo>
                    <a:pt x="78" y="0"/>
                    <a:pt x="34" y="42"/>
                    <a:pt x="26" y="54"/>
                  </a:cubicBezTo>
                  <a:cubicBezTo>
                    <a:pt x="17" y="66"/>
                    <a:pt x="0" y="100"/>
                    <a:pt x="0" y="100"/>
                  </a:cubicBezTo>
                  <a:lnTo>
                    <a:pt x="23" y="97"/>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8036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 med textplatta för stökiga bilder">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9E6A36B3-4EE0-2CC4-F4AD-D8C75C03AA0A}"/>
              </a:ext>
            </a:extLst>
          </p:cNvPr>
          <p:cNvSpPr>
            <a:spLocks noGrp="1"/>
          </p:cNvSpPr>
          <p:nvPr>
            <p:ph type="title" hasCustomPrompt="1"/>
          </p:nvPr>
        </p:nvSpPr>
        <p:spPr>
          <a:xfrm>
            <a:off x="-2" y="4003318"/>
            <a:ext cx="7517179" cy="1699006"/>
          </a:xfrm>
          <a:custGeom>
            <a:avLst/>
            <a:gdLst>
              <a:gd name="connsiteX0" fmla="*/ 2644800 w 7725146"/>
              <a:gd name="connsiteY0" fmla="*/ 13 h 1697062"/>
              <a:gd name="connsiteX1" fmla="*/ 4672234 w 7725146"/>
              <a:gd name="connsiteY1" fmla="*/ 7343 h 1697062"/>
              <a:gd name="connsiteX2" fmla="*/ 6180225 w 7725146"/>
              <a:gd name="connsiteY2" fmla="*/ 47515 h 1697062"/>
              <a:gd name="connsiteX3" fmla="*/ 7552204 w 7725146"/>
              <a:gd name="connsiteY3" fmla="*/ 439807 h 1697062"/>
              <a:gd name="connsiteX4" fmla="*/ 7382555 w 7725146"/>
              <a:gd name="connsiteY4" fmla="*/ 1100725 h 1697062"/>
              <a:gd name="connsiteX5" fmla="*/ 6974265 w 7725146"/>
              <a:gd name="connsiteY5" fmla="*/ 1229777 h 1697062"/>
              <a:gd name="connsiteX6" fmla="*/ 6758766 w 7725146"/>
              <a:gd name="connsiteY6" fmla="*/ 1272941 h 1697062"/>
              <a:gd name="connsiteX7" fmla="*/ 6471511 w 7725146"/>
              <a:gd name="connsiteY7" fmla="*/ 1305174 h 1697062"/>
              <a:gd name="connsiteX8" fmla="*/ 6201757 w 7725146"/>
              <a:gd name="connsiteY8" fmla="*/ 1361017 h 1697062"/>
              <a:gd name="connsiteX9" fmla="*/ 6005270 w 7725146"/>
              <a:gd name="connsiteY9" fmla="*/ 1404077 h 1697062"/>
              <a:gd name="connsiteX10" fmla="*/ 5791611 w 7725146"/>
              <a:gd name="connsiteY10" fmla="*/ 1460570 h 1697062"/>
              <a:gd name="connsiteX11" fmla="*/ 5607755 w 7725146"/>
              <a:gd name="connsiteY11" fmla="*/ 1497567 h 1697062"/>
              <a:gd name="connsiteX12" fmla="*/ 4859743 w 7725146"/>
              <a:gd name="connsiteY12" fmla="*/ 1588568 h 1697062"/>
              <a:gd name="connsiteX13" fmla="*/ 4003293 w 7725146"/>
              <a:gd name="connsiteY13" fmla="*/ 1642419 h 1697062"/>
              <a:gd name="connsiteX14" fmla="*/ 3564379 w 7725146"/>
              <a:gd name="connsiteY14" fmla="*/ 1650577 h 1697062"/>
              <a:gd name="connsiteX15" fmla="*/ 2944004 w 7725146"/>
              <a:gd name="connsiteY15" fmla="*/ 1670145 h 1697062"/>
              <a:gd name="connsiteX16" fmla="*/ 2662715 w 7725146"/>
              <a:gd name="connsiteY16" fmla="*/ 1685833 h 1697062"/>
              <a:gd name="connsiteX17" fmla="*/ 2422180 w 7725146"/>
              <a:gd name="connsiteY17" fmla="*/ 1696960 h 1697062"/>
              <a:gd name="connsiteX18" fmla="*/ 1848020 w 7725146"/>
              <a:gd name="connsiteY18" fmla="*/ 1671471 h 1697062"/>
              <a:gd name="connsiteX19" fmla="*/ 1403496 w 7725146"/>
              <a:gd name="connsiteY19" fmla="*/ 1638194 h 1697062"/>
              <a:gd name="connsiteX20" fmla="*/ 803005 w 7725146"/>
              <a:gd name="connsiteY20" fmla="*/ 1655602 h 1697062"/>
              <a:gd name="connsiteX21" fmla="*/ 523369 w 7725146"/>
              <a:gd name="connsiteY21" fmla="*/ 1617953 h 1697062"/>
              <a:gd name="connsiteX22" fmla="*/ 407009 w 7725146"/>
              <a:gd name="connsiteY22" fmla="*/ 1582211 h 1697062"/>
              <a:gd name="connsiteX23" fmla="*/ 149389 w 7725146"/>
              <a:gd name="connsiteY23" fmla="*/ 1512653 h 1697062"/>
              <a:gd name="connsiteX24" fmla="*/ 0 w 7725146"/>
              <a:gd name="connsiteY24" fmla="*/ 1498076 h 1697062"/>
              <a:gd name="connsiteX25" fmla="*/ 0 w 7725146"/>
              <a:gd name="connsiteY25" fmla="*/ 1173471 h 1697062"/>
              <a:gd name="connsiteX26" fmla="*/ 0 w 7725146"/>
              <a:gd name="connsiteY26" fmla="*/ 1173471 h 1697062"/>
              <a:gd name="connsiteX27" fmla="*/ 0 w 7725146"/>
              <a:gd name="connsiteY27" fmla="*/ 409846 h 1697062"/>
              <a:gd name="connsiteX28" fmla="*/ 0 w 7725146"/>
              <a:gd name="connsiteY28" fmla="*/ 409846 h 1697062"/>
              <a:gd name="connsiteX29" fmla="*/ 0 w 7725146"/>
              <a:gd name="connsiteY29" fmla="*/ 78625 h 1697062"/>
              <a:gd name="connsiteX30" fmla="*/ 298191 w 7725146"/>
              <a:gd name="connsiteY30" fmla="*/ 58537 h 1697062"/>
              <a:gd name="connsiteX31" fmla="*/ 2644800 w 7725146"/>
              <a:gd name="connsiteY31" fmla="*/ 13 h 1697062"/>
              <a:gd name="connsiteX0" fmla="*/ 2644800 w 7517179"/>
              <a:gd name="connsiteY0" fmla="*/ 1188 h 1698237"/>
              <a:gd name="connsiteX1" fmla="*/ 4672234 w 7517179"/>
              <a:gd name="connsiteY1" fmla="*/ 8518 h 1698237"/>
              <a:gd name="connsiteX2" fmla="*/ 6180225 w 7517179"/>
              <a:gd name="connsiteY2" fmla="*/ 48690 h 1698237"/>
              <a:gd name="connsiteX3" fmla="*/ 7405448 w 7517179"/>
              <a:gd name="connsiteY3" fmla="*/ 418404 h 1698237"/>
              <a:gd name="connsiteX4" fmla="*/ 7382555 w 7517179"/>
              <a:gd name="connsiteY4" fmla="*/ 1101900 h 1698237"/>
              <a:gd name="connsiteX5" fmla="*/ 6974265 w 7517179"/>
              <a:gd name="connsiteY5" fmla="*/ 1230952 h 1698237"/>
              <a:gd name="connsiteX6" fmla="*/ 6758766 w 7517179"/>
              <a:gd name="connsiteY6" fmla="*/ 1274116 h 1698237"/>
              <a:gd name="connsiteX7" fmla="*/ 6471511 w 7517179"/>
              <a:gd name="connsiteY7" fmla="*/ 1306349 h 1698237"/>
              <a:gd name="connsiteX8" fmla="*/ 6201757 w 7517179"/>
              <a:gd name="connsiteY8" fmla="*/ 1362192 h 1698237"/>
              <a:gd name="connsiteX9" fmla="*/ 6005270 w 7517179"/>
              <a:gd name="connsiteY9" fmla="*/ 1405252 h 1698237"/>
              <a:gd name="connsiteX10" fmla="*/ 5791611 w 7517179"/>
              <a:gd name="connsiteY10" fmla="*/ 1461745 h 1698237"/>
              <a:gd name="connsiteX11" fmla="*/ 5607755 w 7517179"/>
              <a:gd name="connsiteY11" fmla="*/ 1498742 h 1698237"/>
              <a:gd name="connsiteX12" fmla="*/ 4859743 w 7517179"/>
              <a:gd name="connsiteY12" fmla="*/ 1589743 h 1698237"/>
              <a:gd name="connsiteX13" fmla="*/ 4003293 w 7517179"/>
              <a:gd name="connsiteY13" fmla="*/ 1643594 h 1698237"/>
              <a:gd name="connsiteX14" fmla="*/ 3564379 w 7517179"/>
              <a:gd name="connsiteY14" fmla="*/ 1651752 h 1698237"/>
              <a:gd name="connsiteX15" fmla="*/ 2944004 w 7517179"/>
              <a:gd name="connsiteY15" fmla="*/ 1671320 h 1698237"/>
              <a:gd name="connsiteX16" fmla="*/ 2662715 w 7517179"/>
              <a:gd name="connsiteY16" fmla="*/ 1687008 h 1698237"/>
              <a:gd name="connsiteX17" fmla="*/ 2422180 w 7517179"/>
              <a:gd name="connsiteY17" fmla="*/ 1698135 h 1698237"/>
              <a:gd name="connsiteX18" fmla="*/ 1848020 w 7517179"/>
              <a:gd name="connsiteY18" fmla="*/ 1672646 h 1698237"/>
              <a:gd name="connsiteX19" fmla="*/ 1403496 w 7517179"/>
              <a:gd name="connsiteY19" fmla="*/ 1639369 h 1698237"/>
              <a:gd name="connsiteX20" fmla="*/ 803005 w 7517179"/>
              <a:gd name="connsiteY20" fmla="*/ 1656777 h 1698237"/>
              <a:gd name="connsiteX21" fmla="*/ 523369 w 7517179"/>
              <a:gd name="connsiteY21" fmla="*/ 1619128 h 1698237"/>
              <a:gd name="connsiteX22" fmla="*/ 407009 w 7517179"/>
              <a:gd name="connsiteY22" fmla="*/ 1583386 h 1698237"/>
              <a:gd name="connsiteX23" fmla="*/ 149389 w 7517179"/>
              <a:gd name="connsiteY23" fmla="*/ 1513828 h 1698237"/>
              <a:gd name="connsiteX24" fmla="*/ 0 w 7517179"/>
              <a:gd name="connsiteY24" fmla="*/ 1499251 h 1698237"/>
              <a:gd name="connsiteX25" fmla="*/ 0 w 7517179"/>
              <a:gd name="connsiteY25" fmla="*/ 1174646 h 1698237"/>
              <a:gd name="connsiteX26" fmla="*/ 0 w 7517179"/>
              <a:gd name="connsiteY26" fmla="*/ 1174646 h 1698237"/>
              <a:gd name="connsiteX27" fmla="*/ 0 w 7517179"/>
              <a:gd name="connsiteY27" fmla="*/ 411021 h 1698237"/>
              <a:gd name="connsiteX28" fmla="*/ 0 w 7517179"/>
              <a:gd name="connsiteY28" fmla="*/ 411021 h 1698237"/>
              <a:gd name="connsiteX29" fmla="*/ 0 w 7517179"/>
              <a:gd name="connsiteY29" fmla="*/ 79800 h 1698237"/>
              <a:gd name="connsiteX30" fmla="*/ 298191 w 7517179"/>
              <a:gd name="connsiteY30" fmla="*/ 59712 h 1698237"/>
              <a:gd name="connsiteX31" fmla="*/ 2644800 w 7517179"/>
              <a:gd name="connsiteY31" fmla="*/ 1188 h 1698237"/>
              <a:gd name="connsiteX0" fmla="*/ 2644800 w 7517179"/>
              <a:gd name="connsiteY0" fmla="*/ 1957 h 1699006"/>
              <a:gd name="connsiteX1" fmla="*/ 4672234 w 7517179"/>
              <a:gd name="connsiteY1" fmla="*/ 9287 h 1699006"/>
              <a:gd name="connsiteX2" fmla="*/ 6010892 w 7517179"/>
              <a:gd name="connsiteY2" fmla="*/ 38170 h 1699006"/>
              <a:gd name="connsiteX3" fmla="*/ 7405448 w 7517179"/>
              <a:gd name="connsiteY3" fmla="*/ 419173 h 1699006"/>
              <a:gd name="connsiteX4" fmla="*/ 7382555 w 7517179"/>
              <a:gd name="connsiteY4" fmla="*/ 1102669 h 1699006"/>
              <a:gd name="connsiteX5" fmla="*/ 6974265 w 7517179"/>
              <a:gd name="connsiteY5" fmla="*/ 1231721 h 1699006"/>
              <a:gd name="connsiteX6" fmla="*/ 6758766 w 7517179"/>
              <a:gd name="connsiteY6" fmla="*/ 1274885 h 1699006"/>
              <a:gd name="connsiteX7" fmla="*/ 6471511 w 7517179"/>
              <a:gd name="connsiteY7" fmla="*/ 1307118 h 1699006"/>
              <a:gd name="connsiteX8" fmla="*/ 6201757 w 7517179"/>
              <a:gd name="connsiteY8" fmla="*/ 1362961 h 1699006"/>
              <a:gd name="connsiteX9" fmla="*/ 6005270 w 7517179"/>
              <a:gd name="connsiteY9" fmla="*/ 1406021 h 1699006"/>
              <a:gd name="connsiteX10" fmla="*/ 5791611 w 7517179"/>
              <a:gd name="connsiteY10" fmla="*/ 1462514 h 1699006"/>
              <a:gd name="connsiteX11" fmla="*/ 5607755 w 7517179"/>
              <a:gd name="connsiteY11" fmla="*/ 1499511 h 1699006"/>
              <a:gd name="connsiteX12" fmla="*/ 4859743 w 7517179"/>
              <a:gd name="connsiteY12" fmla="*/ 1590512 h 1699006"/>
              <a:gd name="connsiteX13" fmla="*/ 4003293 w 7517179"/>
              <a:gd name="connsiteY13" fmla="*/ 1644363 h 1699006"/>
              <a:gd name="connsiteX14" fmla="*/ 3564379 w 7517179"/>
              <a:gd name="connsiteY14" fmla="*/ 1652521 h 1699006"/>
              <a:gd name="connsiteX15" fmla="*/ 2944004 w 7517179"/>
              <a:gd name="connsiteY15" fmla="*/ 1672089 h 1699006"/>
              <a:gd name="connsiteX16" fmla="*/ 2662715 w 7517179"/>
              <a:gd name="connsiteY16" fmla="*/ 1687777 h 1699006"/>
              <a:gd name="connsiteX17" fmla="*/ 2422180 w 7517179"/>
              <a:gd name="connsiteY17" fmla="*/ 1698904 h 1699006"/>
              <a:gd name="connsiteX18" fmla="*/ 1848020 w 7517179"/>
              <a:gd name="connsiteY18" fmla="*/ 1673415 h 1699006"/>
              <a:gd name="connsiteX19" fmla="*/ 1403496 w 7517179"/>
              <a:gd name="connsiteY19" fmla="*/ 1640138 h 1699006"/>
              <a:gd name="connsiteX20" fmla="*/ 803005 w 7517179"/>
              <a:gd name="connsiteY20" fmla="*/ 1657546 h 1699006"/>
              <a:gd name="connsiteX21" fmla="*/ 523369 w 7517179"/>
              <a:gd name="connsiteY21" fmla="*/ 1619897 h 1699006"/>
              <a:gd name="connsiteX22" fmla="*/ 407009 w 7517179"/>
              <a:gd name="connsiteY22" fmla="*/ 1584155 h 1699006"/>
              <a:gd name="connsiteX23" fmla="*/ 149389 w 7517179"/>
              <a:gd name="connsiteY23" fmla="*/ 1514597 h 1699006"/>
              <a:gd name="connsiteX24" fmla="*/ 0 w 7517179"/>
              <a:gd name="connsiteY24" fmla="*/ 1500020 h 1699006"/>
              <a:gd name="connsiteX25" fmla="*/ 0 w 7517179"/>
              <a:gd name="connsiteY25" fmla="*/ 1175415 h 1699006"/>
              <a:gd name="connsiteX26" fmla="*/ 0 w 7517179"/>
              <a:gd name="connsiteY26" fmla="*/ 1175415 h 1699006"/>
              <a:gd name="connsiteX27" fmla="*/ 0 w 7517179"/>
              <a:gd name="connsiteY27" fmla="*/ 411790 h 1699006"/>
              <a:gd name="connsiteX28" fmla="*/ 0 w 7517179"/>
              <a:gd name="connsiteY28" fmla="*/ 411790 h 1699006"/>
              <a:gd name="connsiteX29" fmla="*/ 0 w 7517179"/>
              <a:gd name="connsiteY29" fmla="*/ 80569 h 1699006"/>
              <a:gd name="connsiteX30" fmla="*/ 298191 w 7517179"/>
              <a:gd name="connsiteY30" fmla="*/ 60481 h 1699006"/>
              <a:gd name="connsiteX31" fmla="*/ 2644800 w 7517179"/>
              <a:gd name="connsiteY31" fmla="*/ 1957 h 169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17179" h="1699006">
                <a:moveTo>
                  <a:pt x="2644800" y="1957"/>
                </a:moveTo>
                <a:lnTo>
                  <a:pt x="4672234" y="9287"/>
                </a:lnTo>
                <a:cubicBezTo>
                  <a:pt x="5233249" y="15323"/>
                  <a:pt x="5555356" y="-30144"/>
                  <a:pt x="6010892" y="38170"/>
                </a:cubicBezTo>
                <a:cubicBezTo>
                  <a:pt x="6466428" y="106484"/>
                  <a:pt x="7189308" y="229276"/>
                  <a:pt x="7405448" y="419173"/>
                </a:cubicBezTo>
                <a:cubicBezTo>
                  <a:pt x="7632873" y="613447"/>
                  <a:pt x="7454419" y="967244"/>
                  <a:pt x="7382555" y="1102669"/>
                </a:cubicBezTo>
                <a:cubicBezTo>
                  <a:pt x="7310691" y="1238094"/>
                  <a:pt x="7132117" y="1195088"/>
                  <a:pt x="6974265" y="1231721"/>
                </a:cubicBezTo>
                <a:cubicBezTo>
                  <a:pt x="6907229" y="1248108"/>
                  <a:pt x="6833350" y="1267107"/>
                  <a:pt x="6758766" y="1274885"/>
                </a:cubicBezTo>
                <a:cubicBezTo>
                  <a:pt x="6668286" y="1284571"/>
                  <a:pt x="6562241" y="1301413"/>
                  <a:pt x="6471511" y="1307118"/>
                </a:cubicBezTo>
                <a:cubicBezTo>
                  <a:pt x="6372263" y="1320626"/>
                  <a:pt x="6288540" y="1342243"/>
                  <a:pt x="6201757" y="1362961"/>
                </a:cubicBezTo>
                <a:lnTo>
                  <a:pt x="6005270" y="1406021"/>
                </a:lnTo>
                <a:cubicBezTo>
                  <a:pt x="5928264" y="1423035"/>
                  <a:pt x="5865546" y="1444421"/>
                  <a:pt x="5791611" y="1462514"/>
                </a:cubicBezTo>
                <a:cubicBezTo>
                  <a:pt x="5733491" y="1477433"/>
                  <a:pt x="5669003" y="1486575"/>
                  <a:pt x="5607755" y="1499511"/>
                </a:cubicBezTo>
                <a:cubicBezTo>
                  <a:pt x="5364921" y="1553660"/>
                  <a:pt x="5131934" y="1573397"/>
                  <a:pt x="4859743" y="1590512"/>
                </a:cubicBezTo>
                <a:lnTo>
                  <a:pt x="4003293" y="1644363"/>
                </a:lnTo>
                <a:cubicBezTo>
                  <a:pt x="3851744" y="1653893"/>
                  <a:pt x="3714320" y="1649270"/>
                  <a:pt x="3564379" y="1652521"/>
                </a:cubicBezTo>
                <a:lnTo>
                  <a:pt x="2944004" y="1672089"/>
                </a:lnTo>
                <a:cubicBezTo>
                  <a:pt x="2850100" y="1675086"/>
                  <a:pt x="2756561" y="1683875"/>
                  <a:pt x="2662715" y="1687777"/>
                </a:cubicBezTo>
                <a:cubicBezTo>
                  <a:pt x="2584821" y="1690676"/>
                  <a:pt x="2497207" y="1698183"/>
                  <a:pt x="2422180" y="1698904"/>
                </a:cubicBezTo>
                <a:cubicBezTo>
                  <a:pt x="2220073" y="1700348"/>
                  <a:pt x="2037009" y="1686241"/>
                  <a:pt x="1848020" y="1673415"/>
                </a:cubicBezTo>
                <a:cubicBezTo>
                  <a:pt x="1700182" y="1662362"/>
                  <a:pt x="1554143" y="1648107"/>
                  <a:pt x="1403496" y="1640138"/>
                </a:cubicBezTo>
                <a:cubicBezTo>
                  <a:pt x="1206736" y="1631071"/>
                  <a:pt x="1001498" y="1662326"/>
                  <a:pt x="803005" y="1657546"/>
                </a:cubicBezTo>
                <a:cubicBezTo>
                  <a:pt x="697737" y="1654900"/>
                  <a:pt x="599750" y="1640712"/>
                  <a:pt x="523369" y="1619897"/>
                </a:cubicBezTo>
                <a:cubicBezTo>
                  <a:pt x="483574" y="1607865"/>
                  <a:pt x="450713" y="1594670"/>
                  <a:pt x="407009" y="1584155"/>
                </a:cubicBezTo>
                <a:cubicBezTo>
                  <a:pt x="318606" y="1563187"/>
                  <a:pt x="250503" y="1530769"/>
                  <a:pt x="149389" y="1514597"/>
                </a:cubicBezTo>
                <a:lnTo>
                  <a:pt x="0" y="1500020"/>
                </a:lnTo>
                <a:lnTo>
                  <a:pt x="0" y="1175415"/>
                </a:lnTo>
                <a:lnTo>
                  <a:pt x="0" y="1175415"/>
                </a:lnTo>
                <a:lnTo>
                  <a:pt x="0" y="411790"/>
                </a:lnTo>
                <a:lnTo>
                  <a:pt x="0" y="411790"/>
                </a:lnTo>
                <a:lnTo>
                  <a:pt x="0" y="80569"/>
                </a:lnTo>
                <a:lnTo>
                  <a:pt x="298191" y="60481"/>
                </a:lnTo>
                <a:cubicBezTo>
                  <a:pt x="1083175" y="16210"/>
                  <a:pt x="1870013" y="1438"/>
                  <a:pt x="2644800" y="1957"/>
                </a:cubicBezTo>
                <a:close/>
              </a:path>
            </a:pathLst>
          </a:custGeom>
          <a:solidFill>
            <a:schemeClr val="accent1">
              <a:alpha val="92000"/>
            </a:schemeClr>
          </a:solidFill>
        </p:spPr>
        <p:txBody>
          <a:bodyPr wrap="square" lIns="540000" tIns="180000" rIns="252000" bIns="180000" anchor="ctr">
            <a:noAutofit/>
          </a:bodyPr>
          <a:lstStyle>
            <a:lvl1pPr>
              <a:lnSpc>
                <a:spcPct val="100000"/>
              </a:lnSpc>
              <a:defRPr sz="2600">
                <a:solidFill>
                  <a:schemeClr val="bg1"/>
                </a:solidFill>
              </a:defRPr>
            </a:lvl1pPr>
          </a:lstStyle>
          <a:p>
            <a:r>
              <a:rPr lang="sv-SE" dirty="0"/>
              <a:t>Skriv in en rubrik här</a:t>
            </a:r>
          </a:p>
        </p:txBody>
      </p:sp>
    </p:spTree>
    <p:extLst>
      <p:ext uri="{BB962C8B-B14F-4D97-AF65-F5344CB8AC3E}">
        <p14:creationId xmlns:p14="http://schemas.microsoft.com/office/powerpoint/2010/main" val="1960231967"/>
      </p:ext>
    </p:extLst>
  </p:cSld>
  <p:clrMapOvr>
    <a:masterClrMapping/>
  </p:clrMapOvr>
  <p:extLst>
    <p:ext uri="{DCECCB84-F9BA-43D5-87BE-67443E8EF086}">
      <p15:sldGuideLst xmlns:p15="http://schemas.microsoft.com/office/powerpoint/2012/main">
        <p15:guide id="1" orient="horz" pos="252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bild med text 2">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2" name="Rubrik"/>
          <p:cNvSpPr>
            <a:spLocks noGrp="1"/>
          </p:cNvSpPr>
          <p:nvPr>
            <p:ph type="title" hasCustomPrompt="1"/>
          </p:nvPr>
        </p:nvSpPr>
        <p:spPr>
          <a:xfrm>
            <a:off x="515938" y="540482"/>
            <a:ext cx="11160125" cy="1008063"/>
          </a:xfrm>
        </p:spPr>
        <p:txBody>
          <a:bodyPr anchor="b">
            <a:normAutofit/>
          </a:bodyPr>
          <a:lstStyle>
            <a:lvl1pPr>
              <a:defRPr sz="2800"/>
            </a:lvl1pPr>
          </a:lstStyle>
          <a:p>
            <a:r>
              <a:rPr lang="sv-SE" dirty="0"/>
              <a:t>Skriv in en rubrik här</a:t>
            </a:r>
          </a:p>
        </p:txBody>
      </p:sp>
      <p:sp>
        <p:nvSpPr>
          <p:cNvPr id="9" name="Text"/>
          <p:cNvSpPr>
            <a:spLocks noGrp="1"/>
          </p:cNvSpPr>
          <p:nvPr>
            <p:ph sz="half" idx="1" hasCustomPrompt="1"/>
          </p:nvPr>
        </p:nvSpPr>
        <p:spPr>
          <a:xfrm>
            <a:off x="515938" y="1808163"/>
            <a:ext cx="6653211" cy="4429125"/>
          </a:xfrm>
        </p:spPr>
        <p:txBody>
          <a:bodyPr/>
          <a:lstStyle>
            <a:lvl1pP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94538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bild med text 3">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540482"/>
            <a:ext cx="5950646" cy="1008063"/>
          </a:xfrm>
        </p:spPr>
        <p:txBody>
          <a:bodyPr anchor="b">
            <a:normAutofit/>
          </a:bodyPr>
          <a:lstStyle>
            <a:lvl1pPr>
              <a:defRPr sz="28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3" name="Text">
            <a:extLst>
              <a:ext uri="{FF2B5EF4-FFF2-40B4-BE49-F238E27FC236}">
                <a16:creationId xmlns:a16="http://schemas.microsoft.com/office/drawing/2014/main" id="{A1B18951-3D0E-8D42-C18E-5D2AB2E3C6D3}"/>
              </a:ext>
            </a:extLst>
          </p:cNvPr>
          <p:cNvSpPr>
            <a:spLocks noGrp="1"/>
          </p:cNvSpPr>
          <p:nvPr>
            <p:ph sz="half" idx="1" hasCustomPrompt="1"/>
          </p:nvPr>
        </p:nvSpPr>
        <p:spPr>
          <a:xfrm>
            <a:off x="515938" y="1808163"/>
            <a:ext cx="6653211" cy="4429125"/>
          </a:xfrm>
        </p:spPr>
        <p:txBody>
          <a:bodyPr/>
          <a:lstStyle>
            <a:lvl1pPr>
              <a:buClr>
                <a:srgbClr val="DB5E5C"/>
              </a:buCl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9846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och bild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2250122"/>
            <a:ext cx="5950646" cy="2123610"/>
          </a:xfrm>
        </p:spPr>
        <p:txBody>
          <a:bodyPr anchor="ctr">
            <a:normAutofit/>
          </a:bodyPr>
          <a:lstStyle>
            <a:lvl1pPr>
              <a:lnSpc>
                <a:spcPct val="100000"/>
              </a:lnSpc>
              <a:defRPr sz="30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Tree>
    <p:extLst>
      <p:ext uri="{BB962C8B-B14F-4D97-AF65-F5344CB8AC3E}">
        <p14:creationId xmlns:p14="http://schemas.microsoft.com/office/powerpoint/2010/main" val="177884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srubrik turkos">
    <p:bg>
      <p:bgPr>
        <a:solidFill>
          <a:schemeClr val="accent3"/>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006E11CE-5814-61BF-8DE2-073A86EFDC15}"/>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4298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81909 w 5460097"/>
              <a:gd name="connsiteY12" fmla="*/ 905778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681909 w 5460097"/>
              <a:gd name="connsiteY11" fmla="*/ 905778 h 6873906"/>
              <a:gd name="connsiteX12" fmla="*/ 173515 w 5460097"/>
              <a:gd name="connsiteY12" fmla="*/ 364217 h 6873906"/>
              <a:gd name="connsiteX13" fmla="*/ 23327 w 5460097"/>
              <a:gd name="connsiteY13" fmla="*/ 57509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186323 w 5460097"/>
              <a:gd name="connsiteY5" fmla="*/ 6249989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cubicBezTo>
                  <a:pt x="2617168" y="6542562"/>
                  <a:pt x="2543259" y="6385390"/>
                  <a:pt x="2033923" y="5879875"/>
                </a:cubicBezTo>
                <a:cubicBezTo>
                  <a:pt x="1825586" y="5673101"/>
                  <a:pt x="1794030" y="5532855"/>
                  <a:pt x="1681685" y="5209597"/>
                </a:cubicBezTo>
                <a:cubicBezTo>
                  <a:pt x="1569340" y="4886339"/>
                  <a:pt x="1472091" y="4345321"/>
                  <a:pt x="1359855" y="3940327"/>
                </a:cubicBezTo>
                <a:cubicBezTo>
                  <a:pt x="1247619" y="3535333"/>
                  <a:pt x="1082146" y="3106116"/>
                  <a:pt x="1008267" y="2779636"/>
                </a:cubicBezTo>
                <a:cubicBezTo>
                  <a:pt x="934388" y="2453156"/>
                  <a:pt x="969946" y="2165940"/>
                  <a:pt x="916583" y="1981448"/>
                </a:cubicBezTo>
                <a:cubicBezTo>
                  <a:pt x="908086" y="914849"/>
                  <a:pt x="322391" y="684873"/>
                  <a:pt x="173515" y="364217"/>
                </a:cubicBezTo>
                <a:cubicBezTo>
                  <a:pt x="120622" y="257494"/>
                  <a:pt x="69703" y="156349"/>
                  <a:pt x="23327" y="57509"/>
                </a:cubicBezTo>
                <a:lnTo>
                  <a:pt x="0" y="5443"/>
                </a:lnTo>
                <a:lnTo>
                  <a:pt x="268112" y="5443"/>
                </a:lnTo>
                <a:cubicBezTo>
                  <a:pt x="268109" y="5438"/>
                  <a:pt x="268107" y="5433"/>
                  <a:pt x="268104" y="5428"/>
                </a:cubicBezTo>
                <a:lnTo>
                  <a:pt x="5443769"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
        <p:nvSpPr>
          <p:cNvPr id="2" name="Rubrik"/>
          <p:cNvSpPr>
            <a:spLocks noGrp="1"/>
          </p:cNvSpPr>
          <p:nvPr>
            <p:ph type="title" hasCustomPrompt="1"/>
          </p:nvPr>
        </p:nvSpPr>
        <p:spPr>
          <a:xfrm>
            <a:off x="515939" y="1808162"/>
            <a:ext cx="7474176" cy="1729921"/>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9" y="3624533"/>
            <a:ext cx="8775018"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Tree>
    <p:extLst>
      <p:ext uri="{BB962C8B-B14F-4D97-AF65-F5344CB8AC3E}">
        <p14:creationId xmlns:p14="http://schemas.microsoft.com/office/powerpoint/2010/main" val="429452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nittsrubrik blå">
    <p:bg>
      <p:bgPr>
        <a:solidFill>
          <a:schemeClr val="accent5"/>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31786A02-400B-C661-BEFF-45E60F4D559C}"/>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lnTo>
                  <a:pt x="2741751" y="6616010"/>
                </a:lnTo>
                <a:cubicBezTo>
                  <a:pt x="2616360" y="6414580"/>
                  <a:pt x="2502172" y="6206284"/>
                  <a:pt x="2386806" y="6005497"/>
                </a:cubicBezTo>
                <a:cubicBezTo>
                  <a:pt x="2268416" y="5799776"/>
                  <a:pt x="2154452" y="5598131"/>
                  <a:pt x="2053313" y="5395411"/>
                </a:cubicBezTo>
                <a:cubicBezTo>
                  <a:pt x="1867781" y="5020433"/>
                  <a:pt x="1712550" y="4654030"/>
                  <a:pt x="1529820" y="4277336"/>
                </a:cubicBezTo>
                <a:cubicBezTo>
                  <a:pt x="1477514" y="4166858"/>
                  <a:pt x="1419384" y="4053164"/>
                  <a:pt x="1359855" y="3940327"/>
                </a:cubicBezTo>
                <a:cubicBezTo>
                  <a:pt x="1226851" y="3682477"/>
                  <a:pt x="1082420" y="3424843"/>
                  <a:pt x="926563" y="3167424"/>
                </a:cubicBezTo>
                <a:cubicBezTo>
                  <a:pt x="861432" y="3058021"/>
                  <a:pt x="791876" y="2944543"/>
                  <a:pt x="729546" y="2833424"/>
                </a:cubicBezTo>
                <a:cubicBezTo>
                  <a:pt x="600460" y="2607108"/>
                  <a:pt x="510301" y="2390872"/>
                  <a:pt x="456938" y="2206380"/>
                </a:cubicBezTo>
                <a:cubicBezTo>
                  <a:pt x="432581" y="2119497"/>
                  <a:pt x="415672" y="2041623"/>
                  <a:pt x="404812" y="1973617"/>
                </a:cubicBezTo>
                <a:cubicBezTo>
                  <a:pt x="361595" y="1708246"/>
                  <a:pt x="403560" y="1553560"/>
                  <a:pt x="418533" y="1361121"/>
                </a:cubicBezTo>
                <a:cubicBezTo>
                  <a:pt x="425713" y="1234545"/>
                  <a:pt x="391226" y="1058847"/>
                  <a:pt x="355338" y="884007"/>
                </a:cubicBezTo>
                <a:cubicBezTo>
                  <a:pt x="323144" y="734053"/>
                  <a:pt x="270229" y="562862"/>
                  <a:pt x="173515" y="364217"/>
                </a:cubicBezTo>
                <a:cubicBezTo>
                  <a:pt x="120622" y="257494"/>
                  <a:pt x="69703" y="156349"/>
                  <a:pt x="23327" y="57509"/>
                </a:cubicBezTo>
                <a:lnTo>
                  <a:pt x="0" y="5443"/>
                </a:lnTo>
                <a:lnTo>
                  <a:pt x="268112" y="5443"/>
                </a:lnTo>
                <a:lnTo>
                  <a:pt x="268104" y="5428"/>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93262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rgbClr val="AFAFE2"/>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65921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ACAF9AA4-7036-BE55-8A7C-C48246A7EBE5}"/>
              </a:ext>
            </a:extLst>
          </p:cNvPr>
          <p:cNvSpPr>
            <a:spLocks noGrp="1"/>
          </p:cNvSpPr>
          <p:nvPr>
            <p:ph type="pic" idx="10" hasCustomPrompt="1"/>
          </p:nvPr>
        </p:nvSpPr>
        <p:spPr>
          <a:xfrm>
            <a:off x="7462650" y="-5444"/>
            <a:ext cx="4745679"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280428 w 5460097"/>
              <a:gd name="connsiteY7" fmla="*/ 47096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529820 w 5460097"/>
              <a:gd name="connsiteY7" fmla="*/ 4277336 h 6873906"/>
              <a:gd name="connsiteX8" fmla="*/ 1359855 w 5460097"/>
              <a:gd name="connsiteY8" fmla="*/ 3940327 h 6873906"/>
              <a:gd name="connsiteX9" fmla="*/ 926563 w 5460097"/>
              <a:gd name="connsiteY9" fmla="*/ 3167424 h 6873906"/>
              <a:gd name="connsiteX10" fmla="*/ 729546 w 5460097"/>
              <a:gd name="connsiteY10" fmla="*/ 2833424 h 6873906"/>
              <a:gd name="connsiteX11" fmla="*/ 456938 w 5460097"/>
              <a:gd name="connsiteY11" fmla="*/ 2206380 h 6873906"/>
              <a:gd name="connsiteX12" fmla="*/ 404812 w 5460097"/>
              <a:gd name="connsiteY12" fmla="*/ 1973617 h 6873906"/>
              <a:gd name="connsiteX13" fmla="*/ 418533 w 5460097"/>
              <a:gd name="connsiteY13" fmla="*/ 1361121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56938 w 5460097"/>
              <a:gd name="connsiteY10" fmla="*/ 2206380 h 6873906"/>
              <a:gd name="connsiteX11" fmla="*/ 404812 w 5460097"/>
              <a:gd name="connsiteY11" fmla="*/ 1973617 h 6873906"/>
              <a:gd name="connsiteX12" fmla="*/ 418533 w 5460097"/>
              <a:gd name="connsiteY12" fmla="*/ 1361121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04812 w 5460097"/>
              <a:gd name="connsiteY10" fmla="*/ 19736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43070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75728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175665 w 5191993"/>
              <a:gd name="connsiteY0" fmla="*/ 0 h 6873906"/>
              <a:gd name="connsiteX1" fmla="*/ 5191993 w 5191993"/>
              <a:gd name="connsiteY1" fmla="*/ 6873906 h 6873906"/>
              <a:gd name="connsiteX2" fmla="*/ 4606509 w 5191993"/>
              <a:gd name="connsiteY2" fmla="*/ 6870065 h 6873906"/>
              <a:gd name="connsiteX3" fmla="*/ 4608694 w 5191993"/>
              <a:gd name="connsiteY3" fmla="*/ 6873905 h 6873906"/>
              <a:gd name="connsiteX4" fmla="*/ 822772 w 5191993"/>
              <a:gd name="connsiteY4" fmla="*/ 6863020 h 6873906"/>
              <a:gd name="connsiteX5" fmla="*/ 1138988 w 5191993"/>
              <a:gd name="connsiteY5" fmla="*/ 5221726 h 6873906"/>
              <a:gd name="connsiteX6" fmla="*/ 1261716 w 5191993"/>
              <a:gd name="connsiteY6" fmla="*/ 4277336 h 6873906"/>
              <a:gd name="connsiteX7" fmla="*/ 1091751 w 5191993"/>
              <a:gd name="connsiteY7" fmla="*/ 3940327 h 6873906"/>
              <a:gd name="connsiteX8" fmla="*/ 658459 w 5191993"/>
              <a:gd name="connsiteY8" fmla="*/ 3167424 h 6873906"/>
              <a:gd name="connsiteX9" fmla="*/ 461442 w 5191993"/>
              <a:gd name="connsiteY9" fmla="*/ 2833424 h 6873906"/>
              <a:gd name="connsiteX10" fmla="*/ 800737 w 5191993"/>
              <a:gd name="connsiteY10" fmla="*/ 1821217 h 6873906"/>
              <a:gd name="connsiteX11" fmla="*/ 1032172 w 5191993"/>
              <a:gd name="connsiteY11" fmla="*/ 1034550 h 6873906"/>
              <a:gd name="connsiteX12" fmla="*/ 1121377 w 5191993"/>
              <a:gd name="connsiteY12" fmla="*/ 492122 h 6873906"/>
              <a:gd name="connsiteX13" fmla="*/ 798040 w 5191993"/>
              <a:gd name="connsiteY13" fmla="*/ 320674 h 6873906"/>
              <a:gd name="connsiteX14" fmla="*/ 8 w 5191993"/>
              <a:gd name="connsiteY14" fmla="*/ 5443 h 6873906"/>
              <a:gd name="connsiteX15" fmla="*/ 0 w 5191993"/>
              <a:gd name="connsiteY15" fmla="*/ 5428 h 6873906"/>
              <a:gd name="connsiteX16" fmla="*/ 5175665 w 5191993"/>
              <a:gd name="connsiteY16" fmla="*/ 0 h 6873906"/>
              <a:gd name="connsiteX0" fmla="*/ 5175658 w 5191986"/>
              <a:gd name="connsiteY0" fmla="*/ 5458 h 6879364"/>
              <a:gd name="connsiteX1" fmla="*/ 5191986 w 5191986"/>
              <a:gd name="connsiteY1" fmla="*/ 6879364 h 6879364"/>
              <a:gd name="connsiteX2" fmla="*/ 4606502 w 5191986"/>
              <a:gd name="connsiteY2" fmla="*/ 6875523 h 6879364"/>
              <a:gd name="connsiteX3" fmla="*/ 4608687 w 5191986"/>
              <a:gd name="connsiteY3" fmla="*/ 6879363 h 6879364"/>
              <a:gd name="connsiteX4" fmla="*/ 822765 w 5191986"/>
              <a:gd name="connsiteY4" fmla="*/ 6868478 h 6879364"/>
              <a:gd name="connsiteX5" fmla="*/ 1138981 w 5191986"/>
              <a:gd name="connsiteY5" fmla="*/ 5227184 h 6879364"/>
              <a:gd name="connsiteX6" fmla="*/ 1261709 w 5191986"/>
              <a:gd name="connsiteY6" fmla="*/ 4282794 h 6879364"/>
              <a:gd name="connsiteX7" fmla="*/ 1091744 w 5191986"/>
              <a:gd name="connsiteY7" fmla="*/ 3945785 h 6879364"/>
              <a:gd name="connsiteX8" fmla="*/ 658452 w 5191986"/>
              <a:gd name="connsiteY8" fmla="*/ 3172882 h 6879364"/>
              <a:gd name="connsiteX9" fmla="*/ 461435 w 5191986"/>
              <a:gd name="connsiteY9" fmla="*/ 2838882 h 6879364"/>
              <a:gd name="connsiteX10" fmla="*/ 800730 w 5191986"/>
              <a:gd name="connsiteY10" fmla="*/ 1826675 h 6879364"/>
              <a:gd name="connsiteX11" fmla="*/ 1032165 w 5191986"/>
              <a:gd name="connsiteY11" fmla="*/ 1040008 h 6879364"/>
              <a:gd name="connsiteX12" fmla="*/ 1121370 w 5191986"/>
              <a:gd name="connsiteY12" fmla="*/ 497580 h 6879364"/>
              <a:gd name="connsiteX13" fmla="*/ 798033 w 5191986"/>
              <a:gd name="connsiteY13" fmla="*/ 326132 h 6879364"/>
              <a:gd name="connsiteX14" fmla="*/ 1 w 5191986"/>
              <a:gd name="connsiteY14" fmla="*/ 10901 h 6879364"/>
              <a:gd name="connsiteX15" fmla="*/ 990593 w 5191986"/>
              <a:gd name="connsiteY15" fmla="*/ 0 h 6879364"/>
              <a:gd name="connsiteX16" fmla="*/ 5175658 w 5191986"/>
              <a:gd name="connsiteY16"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339035 w 4732988"/>
              <a:gd name="connsiteY13" fmla="*/ 326132 h 6879364"/>
              <a:gd name="connsiteX14" fmla="*/ 531595 w 4732988"/>
              <a:gd name="connsiteY14" fmla="*/ 0 h 6879364"/>
              <a:gd name="connsiteX15" fmla="*/ 4716660 w 4732988"/>
              <a:gd name="connsiteY15"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531595 w 4732988"/>
              <a:gd name="connsiteY13" fmla="*/ 0 h 6879364"/>
              <a:gd name="connsiteX14" fmla="*/ 4716660 w 4732988"/>
              <a:gd name="connsiteY14"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662372 w 4732988"/>
              <a:gd name="connsiteY11" fmla="*/ 497580 h 6879364"/>
              <a:gd name="connsiteX12" fmla="*/ 531595 w 4732988"/>
              <a:gd name="connsiteY12" fmla="*/ 0 h 6879364"/>
              <a:gd name="connsiteX13" fmla="*/ 4716660 w 4732988"/>
              <a:gd name="connsiteY13" fmla="*/ 5458 h 6879364"/>
              <a:gd name="connsiteX0" fmla="*/ 4731078 w 4747406"/>
              <a:gd name="connsiteY0" fmla="*/ 5458 h 6879364"/>
              <a:gd name="connsiteX1" fmla="*/ 4747406 w 4747406"/>
              <a:gd name="connsiteY1" fmla="*/ 6879364 h 6879364"/>
              <a:gd name="connsiteX2" fmla="*/ 4161922 w 4747406"/>
              <a:gd name="connsiteY2" fmla="*/ 6875523 h 6879364"/>
              <a:gd name="connsiteX3" fmla="*/ 4164107 w 4747406"/>
              <a:gd name="connsiteY3" fmla="*/ 6879363 h 6879364"/>
              <a:gd name="connsiteX4" fmla="*/ 378185 w 4747406"/>
              <a:gd name="connsiteY4" fmla="*/ 6868478 h 6879364"/>
              <a:gd name="connsiteX5" fmla="*/ 694401 w 4747406"/>
              <a:gd name="connsiteY5" fmla="*/ 5227184 h 6879364"/>
              <a:gd name="connsiteX6" fmla="*/ 817129 w 4747406"/>
              <a:gd name="connsiteY6" fmla="*/ 4282794 h 6879364"/>
              <a:gd name="connsiteX7" fmla="*/ 647164 w 4747406"/>
              <a:gd name="connsiteY7" fmla="*/ 3945785 h 6879364"/>
              <a:gd name="connsiteX8" fmla="*/ 213872 w 4747406"/>
              <a:gd name="connsiteY8" fmla="*/ 3172882 h 6879364"/>
              <a:gd name="connsiteX9" fmla="*/ 16855 w 4747406"/>
              <a:gd name="connsiteY9" fmla="*/ 2838882 h 6879364"/>
              <a:gd name="connsiteX10" fmla="*/ 676790 w 4747406"/>
              <a:gd name="connsiteY10" fmla="*/ 497580 h 6879364"/>
              <a:gd name="connsiteX11" fmla="*/ 546013 w 4747406"/>
              <a:gd name="connsiteY11" fmla="*/ 0 h 6879364"/>
              <a:gd name="connsiteX12" fmla="*/ 4731078 w 4747406"/>
              <a:gd name="connsiteY12" fmla="*/ 5458 h 6879364"/>
              <a:gd name="connsiteX0" fmla="*/ 4738524 w 4754852"/>
              <a:gd name="connsiteY0" fmla="*/ 5458 h 6879364"/>
              <a:gd name="connsiteX1" fmla="*/ 4754852 w 4754852"/>
              <a:gd name="connsiteY1" fmla="*/ 6879364 h 6879364"/>
              <a:gd name="connsiteX2" fmla="*/ 4169368 w 4754852"/>
              <a:gd name="connsiteY2" fmla="*/ 6875523 h 6879364"/>
              <a:gd name="connsiteX3" fmla="*/ 4171553 w 4754852"/>
              <a:gd name="connsiteY3" fmla="*/ 6879363 h 6879364"/>
              <a:gd name="connsiteX4" fmla="*/ 385631 w 4754852"/>
              <a:gd name="connsiteY4" fmla="*/ 6868478 h 6879364"/>
              <a:gd name="connsiteX5" fmla="*/ 701847 w 4754852"/>
              <a:gd name="connsiteY5" fmla="*/ 5227184 h 6879364"/>
              <a:gd name="connsiteX6" fmla="*/ 824575 w 4754852"/>
              <a:gd name="connsiteY6" fmla="*/ 4282794 h 6879364"/>
              <a:gd name="connsiteX7" fmla="*/ 654610 w 4754852"/>
              <a:gd name="connsiteY7" fmla="*/ 3945785 h 6879364"/>
              <a:gd name="connsiteX8" fmla="*/ 221318 w 4754852"/>
              <a:gd name="connsiteY8" fmla="*/ 3172882 h 6879364"/>
              <a:gd name="connsiteX9" fmla="*/ 24301 w 4754852"/>
              <a:gd name="connsiteY9" fmla="*/ 2838882 h 6879364"/>
              <a:gd name="connsiteX10" fmla="*/ 814865 w 4754852"/>
              <a:gd name="connsiteY10" fmla="*/ 1444637 h 6879364"/>
              <a:gd name="connsiteX11" fmla="*/ 553459 w 4754852"/>
              <a:gd name="connsiteY11" fmla="*/ 0 h 6879364"/>
              <a:gd name="connsiteX12" fmla="*/ 4738524 w 4754852"/>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0671 w 4574205"/>
              <a:gd name="connsiteY8" fmla="*/ 3172882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372812 w 4574205"/>
              <a:gd name="connsiteY10" fmla="*/ 0 h 6879364"/>
              <a:gd name="connsiteX11" fmla="*/ 4557877 w 4574205"/>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445982 w 4546224"/>
              <a:gd name="connsiteY7" fmla="*/ 3945785 h 6879364"/>
              <a:gd name="connsiteX8" fmla="*/ 382804 w 4546224"/>
              <a:gd name="connsiteY8" fmla="*/ 3357939 h 6879364"/>
              <a:gd name="connsiteX9" fmla="*/ 251101 w 4546224"/>
              <a:gd name="connsiteY9" fmla="*/ 2708254 h 6879364"/>
              <a:gd name="connsiteX10" fmla="*/ 344831 w 4546224"/>
              <a:gd name="connsiteY10" fmla="*/ 0 h 6879364"/>
              <a:gd name="connsiteX11" fmla="*/ 4529896 w 4546224"/>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382804 w 4546224"/>
              <a:gd name="connsiteY7" fmla="*/ 3357939 h 6879364"/>
              <a:gd name="connsiteX8" fmla="*/ 251101 w 4546224"/>
              <a:gd name="connsiteY8" fmla="*/ 2708254 h 6879364"/>
              <a:gd name="connsiteX9" fmla="*/ 344831 w 4546224"/>
              <a:gd name="connsiteY9" fmla="*/ 0 h 6879364"/>
              <a:gd name="connsiteX10" fmla="*/ 4529896 w 4546224"/>
              <a:gd name="connsiteY10" fmla="*/ 5458 h 6879364"/>
              <a:gd name="connsiteX0" fmla="*/ 4562541 w 4578869"/>
              <a:gd name="connsiteY0" fmla="*/ 5458 h 6879364"/>
              <a:gd name="connsiteX1" fmla="*/ 4578869 w 4578869"/>
              <a:gd name="connsiteY1" fmla="*/ 6879364 h 6879364"/>
              <a:gd name="connsiteX2" fmla="*/ 3993385 w 4578869"/>
              <a:gd name="connsiteY2" fmla="*/ 6875523 h 6879364"/>
              <a:gd name="connsiteX3" fmla="*/ 3995570 w 4578869"/>
              <a:gd name="connsiteY3" fmla="*/ 6879363 h 6879364"/>
              <a:gd name="connsiteX4" fmla="*/ 209648 w 4578869"/>
              <a:gd name="connsiteY4" fmla="*/ 6868478 h 6879364"/>
              <a:gd name="connsiteX5" fmla="*/ 525864 w 4578869"/>
              <a:gd name="connsiteY5" fmla="*/ 5227184 h 6879364"/>
              <a:gd name="connsiteX6" fmla="*/ 648592 w 4578869"/>
              <a:gd name="connsiteY6" fmla="*/ 4282794 h 6879364"/>
              <a:gd name="connsiteX7" fmla="*/ 415449 w 4578869"/>
              <a:gd name="connsiteY7" fmla="*/ 3357939 h 6879364"/>
              <a:gd name="connsiteX8" fmla="*/ 185775 w 4578869"/>
              <a:gd name="connsiteY8" fmla="*/ 2109540 h 6879364"/>
              <a:gd name="connsiteX9" fmla="*/ 377476 w 4578869"/>
              <a:gd name="connsiteY9" fmla="*/ 0 h 6879364"/>
              <a:gd name="connsiteX10" fmla="*/ 4562541 w 4578869"/>
              <a:gd name="connsiteY10" fmla="*/ 5458 h 6879364"/>
              <a:gd name="connsiteX0" fmla="*/ 4989496 w 5005824"/>
              <a:gd name="connsiteY0" fmla="*/ 0 h 6873906"/>
              <a:gd name="connsiteX1" fmla="*/ 5005824 w 5005824"/>
              <a:gd name="connsiteY1" fmla="*/ 6873906 h 6873906"/>
              <a:gd name="connsiteX2" fmla="*/ 4420340 w 5005824"/>
              <a:gd name="connsiteY2" fmla="*/ 6870065 h 6873906"/>
              <a:gd name="connsiteX3" fmla="*/ 4422525 w 5005824"/>
              <a:gd name="connsiteY3" fmla="*/ 6873905 h 6873906"/>
              <a:gd name="connsiteX4" fmla="*/ 636603 w 5005824"/>
              <a:gd name="connsiteY4" fmla="*/ 6863020 h 6873906"/>
              <a:gd name="connsiteX5" fmla="*/ 952819 w 5005824"/>
              <a:gd name="connsiteY5" fmla="*/ 5221726 h 6873906"/>
              <a:gd name="connsiteX6" fmla="*/ 1075547 w 5005824"/>
              <a:gd name="connsiteY6" fmla="*/ 4277336 h 6873906"/>
              <a:gd name="connsiteX7" fmla="*/ 842404 w 5005824"/>
              <a:gd name="connsiteY7" fmla="*/ 3352481 h 6873906"/>
              <a:gd name="connsiteX8" fmla="*/ 612730 w 5005824"/>
              <a:gd name="connsiteY8" fmla="*/ 2104082 h 6873906"/>
              <a:gd name="connsiteX9" fmla="*/ 260145 w 5005824"/>
              <a:gd name="connsiteY9" fmla="*/ 5427 h 6873906"/>
              <a:gd name="connsiteX10" fmla="*/ 4989496 w 5005824"/>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37645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69141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5679" h="6873906">
                <a:moveTo>
                  <a:pt x="4729351" y="0"/>
                </a:moveTo>
                <a:cubicBezTo>
                  <a:pt x="4734794" y="2276963"/>
                  <a:pt x="4740236" y="4596943"/>
                  <a:pt x="4745679" y="6873906"/>
                </a:cubicBezTo>
                <a:lnTo>
                  <a:pt x="4160195" y="6870065"/>
                </a:lnTo>
                <a:lnTo>
                  <a:pt x="4162380" y="6873905"/>
                </a:lnTo>
                <a:lnTo>
                  <a:pt x="691418" y="6863020"/>
                </a:lnTo>
                <a:cubicBezTo>
                  <a:pt x="679191" y="5803886"/>
                  <a:pt x="672010" y="5652673"/>
                  <a:pt x="692674" y="5221726"/>
                </a:cubicBezTo>
                <a:cubicBezTo>
                  <a:pt x="713338" y="4790779"/>
                  <a:pt x="823275" y="4490903"/>
                  <a:pt x="815402" y="4277336"/>
                </a:cubicBezTo>
                <a:cubicBezTo>
                  <a:pt x="797000" y="3965795"/>
                  <a:pt x="643067" y="3614904"/>
                  <a:pt x="582259" y="3352481"/>
                </a:cubicBezTo>
                <a:cubicBezTo>
                  <a:pt x="517128" y="3243078"/>
                  <a:pt x="449628" y="2661924"/>
                  <a:pt x="352585" y="2104082"/>
                </a:cubicBezTo>
                <a:cubicBezTo>
                  <a:pt x="255542" y="1546240"/>
                  <a:pt x="386324" y="499435"/>
                  <a:pt x="0" y="5427"/>
                </a:cubicBezTo>
                <a:lnTo>
                  <a:pt x="4729351"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320629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6" cy="1008063"/>
          </a:xfrm>
        </p:spPr>
        <p:txBody>
          <a:bodyPr anchor="ctr"/>
          <a:lstStyle/>
          <a:p>
            <a:r>
              <a:rPr lang="sv-SE" dirty="0"/>
              <a:t>Skriv in en rubrik här</a:t>
            </a:r>
          </a:p>
        </p:txBody>
      </p:sp>
      <p:sp>
        <p:nvSpPr>
          <p:cNvPr id="3" name="Text"/>
          <p:cNvSpPr>
            <a:spLocks noGrp="1"/>
          </p:cNvSpPr>
          <p:nvPr>
            <p:ph sz="half" idx="1"/>
          </p:nvPr>
        </p:nvSpPr>
        <p:spPr>
          <a:xfrm>
            <a:off x="515937" y="1825625"/>
            <a:ext cx="541779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2"/>
          <p:cNvSpPr>
            <a:spLocks noGrp="1"/>
          </p:cNvSpPr>
          <p:nvPr>
            <p:ph sz="half" idx="2"/>
          </p:nvPr>
        </p:nvSpPr>
        <p:spPr>
          <a:xfrm>
            <a:off x="6288966" y="1825625"/>
            <a:ext cx="5387097"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400595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5" cy="1008063"/>
          </a:xfrm>
        </p:spPr>
        <p:txBody>
          <a:bodyPr anchor="ctr"/>
          <a:lstStyle/>
          <a:p>
            <a:r>
              <a:rPr lang="sv-SE" dirty="0"/>
              <a:t>Skriv in en rubrik här</a:t>
            </a:r>
          </a:p>
        </p:txBody>
      </p:sp>
      <p:sp>
        <p:nvSpPr>
          <p:cNvPr id="3" name="Text"/>
          <p:cNvSpPr>
            <a:spLocks noGrp="1"/>
          </p:cNvSpPr>
          <p:nvPr>
            <p:ph type="body" idx="1"/>
          </p:nvPr>
        </p:nvSpPr>
        <p:spPr>
          <a:xfrm>
            <a:off x="515938" y="1808163"/>
            <a:ext cx="5404638"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p:cNvSpPr>
            <a:spLocks noGrp="1"/>
          </p:cNvSpPr>
          <p:nvPr>
            <p:ph sz="half" idx="2"/>
          </p:nvPr>
        </p:nvSpPr>
        <p:spPr>
          <a:xfrm>
            <a:off x="515938" y="2505075"/>
            <a:ext cx="540463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2"/>
          <p:cNvSpPr>
            <a:spLocks noGrp="1"/>
          </p:cNvSpPr>
          <p:nvPr>
            <p:ph type="body" sz="quarter" idx="3"/>
          </p:nvPr>
        </p:nvSpPr>
        <p:spPr>
          <a:xfrm>
            <a:off x="6288966" y="1808163"/>
            <a:ext cx="5387096"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2"/>
          <p:cNvSpPr>
            <a:spLocks noGrp="1"/>
          </p:cNvSpPr>
          <p:nvPr>
            <p:ph sz="quarter" idx="4"/>
          </p:nvPr>
        </p:nvSpPr>
        <p:spPr>
          <a:xfrm>
            <a:off x="6288966" y="2505075"/>
            <a:ext cx="538709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681595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0483"/>
            <a:ext cx="11160125" cy="1008063"/>
          </a:xfrm>
        </p:spPr>
        <p:txBody>
          <a:bodyPr anchor="ctr"/>
          <a:lstStyle/>
          <a:p>
            <a:r>
              <a:rPr lang="sv-SE" dirty="0"/>
              <a:t>Skriv in en rubrik här</a:t>
            </a:r>
          </a:p>
        </p:txBody>
      </p:sp>
      <p:sp>
        <p:nvSpPr>
          <p:cNvPr id="3"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4"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5"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305797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ubrik"/>
          <p:cNvSpPr>
            <a:spLocks noGrp="1"/>
          </p:cNvSpPr>
          <p:nvPr>
            <p:ph type="title"/>
          </p:nvPr>
        </p:nvSpPr>
        <p:spPr>
          <a:xfrm>
            <a:off x="695325" y="-1127125"/>
            <a:ext cx="10980738" cy="1008063"/>
          </a:xfrm>
        </p:spPr>
        <p:txBody>
          <a:bodyPr/>
          <a:lstStyle/>
          <a:p>
            <a:r>
              <a:rPr lang="sv-SE"/>
              <a:t>Klicka här för att ändra mall för rubrikformat</a:t>
            </a:r>
          </a:p>
        </p:txBody>
      </p:sp>
    </p:spTree>
    <p:extLst>
      <p:ext uri="{BB962C8B-B14F-4D97-AF65-F5344CB8AC3E}">
        <p14:creationId xmlns:p14="http://schemas.microsoft.com/office/powerpoint/2010/main" val="204516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4256087" cy="40608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innehåll"/>
          <p:cNvSpPr>
            <a:spLocks noGrp="1"/>
          </p:cNvSpPr>
          <p:nvPr>
            <p:ph idx="1"/>
          </p:nvPr>
        </p:nvSpPr>
        <p:spPr>
          <a:xfrm>
            <a:off x="5183187" y="1808163"/>
            <a:ext cx="6492875" cy="4052887"/>
          </a:xfrm>
        </p:spPr>
        <p:txBody>
          <a:bodyPr/>
          <a:lstStyle>
            <a:lvl1pPr>
              <a:defRPr sz="22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6" name="Platshållare för sidfot 5"/>
          <p:cNvSpPr>
            <a:spLocks noGrp="1"/>
          </p:cNvSpPr>
          <p:nvPr>
            <p:ph type="ftr" sz="quarter" idx="11"/>
          </p:nvPr>
        </p:nvSpPr>
        <p:spPr>
          <a:xfrm>
            <a:off x="6602596" y="6374418"/>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150716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ed bildtext">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5944068"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5944068" cy="44291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Bild"/>
          <p:cNvSpPr>
            <a:spLocks noGrp="1"/>
          </p:cNvSpPr>
          <p:nvPr>
            <p:ph type="pic" idx="1"/>
          </p:nvPr>
        </p:nvSpPr>
        <p:spPr>
          <a:xfrm>
            <a:off x="6808662" y="0"/>
            <a:ext cx="5383337" cy="6858000"/>
          </a:xfrm>
        </p:spPr>
        <p:txBody>
          <a:bodyPr lIns="180000" tIns="180000" rIns="180000" bIns="180000">
            <a:normAutofit/>
          </a:bodyPr>
          <a:lstStyle>
            <a:lvl1pPr marL="0" indent="0">
              <a:buNone/>
              <a:defRPr sz="1800" b="1">
                <a:latin typeface="Work Sans"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3963542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p>
            <a:r>
              <a:rPr lang="sv-SE" dirty="0"/>
              <a:t>Skriv in en rubrik här</a:t>
            </a:r>
          </a:p>
        </p:txBody>
      </p:sp>
      <p:sp>
        <p:nvSpPr>
          <p:cNvPr id="3" name="Platshållare för lodrät text"/>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5"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6"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509195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p:cNvSpPr>
            <a:spLocks noGrp="1"/>
          </p:cNvSpPr>
          <p:nvPr>
            <p:ph type="title" orient="vert" hasCustomPrompt="1"/>
          </p:nvPr>
        </p:nvSpPr>
        <p:spPr>
          <a:xfrm>
            <a:off x="8724900" y="365125"/>
            <a:ext cx="2628900" cy="5811838"/>
          </a:xfrm>
        </p:spPr>
        <p:txBody>
          <a:bodyPr vert="eaVert"/>
          <a:lstStyle/>
          <a:p>
            <a:r>
              <a:rPr lang="sv-SE" dirty="0"/>
              <a:t>Skriv in en rubrik här</a:t>
            </a:r>
          </a:p>
        </p:txBody>
      </p:sp>
      <p:sp>
        <p:nvSpPr>
          <p:cNvPr id="3" name="Platshållare för lodrät text"/>
          <p:cNvSpPr>
            <a:spLocks noGrp="1"/>
          </p:cNvSpPr>
          <p:nvPr>
            <p:ph type="body" orient="vert" idx="1"/>
          </p:nvPr>
        </p:nvSpPr>
        <p:spPr>
          <a:xfrm>
            <a:off x="695325" y="365125"/>
            <a:ext cx="787717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4159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2413221"/>
            <a:ext cx="11160125" cy="1760341"/>
          </a:xfrm>
        </p:spPr>
        <p:txBody>
          <a:bodyPr>
            <a:normAutofit/>
          </a:bodyPr>
          <a:lstStyle>
            <a:lvl1pPr algn="ctr">
              <a:defRPr sz="3600"/>
            </a:lvl1pPr>
          </a:lstStyle>
          <a:p>
            <a:r>
              <a:rPr lang="sv-SE" dirty="0"/>
              <a:t>Klicka här för att ändra </a:t>
            </a:r>
            <a:br>
              <a:rPr lang="sv-SE" dirty="0"/>
            </a:br>
            <a:r>
              <a:rPr lang="sv-SE" dirty="0"/>
              <a:t>mall för rubrikformat</a:t>
            </a:r>
          </a:p>
        </p:txBody>
      </p:sp>
      <p:sp>
        <p:nvSpPr>
          <p:cNvPr id="5" name="Platshållare för bildnummer"/>
          <p:cNvSpPr>
            <a:spLocks noGrp="1"/>
          </p:cNvSpPr>
          <p:nvPr>
            <p:ph type="sldNum" sz="quarter" idx="12"/>
          </p:nvPr>
        </p:nvSpPr>
        <p:spPr/>
        <p:txBody>
          <a:bodyPr/>
          <a:lstStyle/>
          <a:p>
            <a:fld id="{0E35AC28-734C-4540-B0CE-272EEB854EFA}" type="slidenum">
              <a:rPr lang="sv-SE" smtClean="0"/>
              <a:pPr/>
              <a:t>‹#›</a:t>
            </a:fld>
            <a:endParaRPr lang="sv-SE" dirty="0"/>
          </a:p>
        </p:txBody>
      </p:sp>
      <p:sp>
        <p:nvSpPr>
          <p:cNvPr id="4" name="Platshållare för sidfot"/>
          <p:cNvSpPr>
            <a:spLocks noGrp="1"/>
          </p:cNvSpPr>
          <p:nvPr>
            <p:ph type="ftr" sz="quarter" idx="11"/>
          </p:nvPr>
        </p:nvSpPr>
        <p:spPr/>
        <p:txBody>
          <a:bodyPr/>
          <a:lstStyle/>
          <a:p>
            <a:r>
              <a:rPr lang="sv-SE"/>
              <a:t>&lt;</a:t>
            </a:r>
            <a:endParaRPr lang="sv-SE" dirty="0"/>
          </a:p>
        </p:txBody>
      </p:sp>
      <p:sp>
        <p:nvSpPr>
          <p:cNvPr id="3" name="Platshållare för datum"/>
          <p:cNvSpPr>
            <a:spLocks noGrp="1"/>
          </p:cNvSpPr>
          <p:nvPr>
            <p:ph type="dt" sz="half" idx="10"/>
          </p:nvPr>
        </p:nvSpPr>
        <p:spPr/>
        <p:txBody>
          <a:bodyPr/>
          <a:lstStyle/>
          <a:p>
            <a:fld id="{137810F7-C718-4350-9323-7F691002B90A}" type="datetimeFigureOut">
              <a:rPr lang="sv-SE" smtClean="0"/>
              <a:t>2025-09-03</a:t>
            </a:fld>
            <a:endParaRPr lang="sv-SE" dirty="0"/>
          </a:p>
        </p:txBody>
      </p:sp>
    </p:spTree>
    <p:extLst>
      <p:ext uri="{BB962C8B-B14F-4D97-AF65-F5344CB8AC3E}">
        <p14:creationId xmlns:p14="http://schemas.microsoft.com/office/powerpoint/2010/main" val="11022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chemeClr val="accent4"/>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213825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32C6D-D6E4-31FA-F528-EFA440761DAE}"/>
              </a:ext>
            </a:extLst>
          </p:cNvPr>
          <p:cNvSpPr>
            <a:spLocks noGrp="1"/>
          </p:cNvSpPr>
          <p:nvPr>
            <p:ph type="ctrTitle"/>
          </p:nvPr>
        </p:nvSpPr>
        <p:spPr>
          <a:xfrm>
            <a:off x="1524000" y="1122363"/>
            <a:ext cx="9144000" cy="2387600"/>
          </a:xfrm>
        </p:spPr>
        <p:txBody>
          <a:bodyPr anchor="b">
            <a:noAutofit/>
          </a:bodyPr>
          <a:lstStyle>
            <a:lvl1pPr algn="ctr">
              <a:defRPr sz="3600">
                <a:latin typeface="Jumble" panose="02000503000000020004" pitchFamily="2" charset="0"/>
                <a:ea typeface="Segoe UI Black" panose="020B0A02040204020203"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32480FA-A112-8F42-419D-8DB502D07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5293E2-1394-7E11-BA64-2F18CF9BE591}"/>
              </a:ext>
            </a:extLst>
          </p:cNvPr>
          <p:cNvSpPr>
            <a:spLocks noGrp="1"/>
          </p:cNvSpPr>
          <p:nvPr>
            <p:ph type="dt" sz="half" idx="10"/>
          </p:nvPr>
        </p:nvSpPr>
        <p:spPr/>
        <p:txBody>
          <a:bodyPr/>
          <a:lstStyle/>
          <a:p>
            <a:fld id="{B8EBB4EE-7FD1-4316-89E7-D7FD59334700}" type="datetimeFigureOut">
              <a:rPr lang="sv-SE" smtClean="0"/>
              <a:t>2025-09-03</a:t>
            </a:fld>
            <a:endParaRPr lang="sv-SE"/>
          </a:p>
        </p:txBody>
      </p:sp>
      <p:sp>
        <p:nvSpPr>
          <p:cNvPr id="5" name="Platshållare för sidfot 4">
            <a:extLst>
              <a:ext uri="{FF2B5EF4-FFF2-40B4-BE49-F238E27FC236}">
                <a16:creationId xmlns:a16="http://schemas.microsoft.com/office/drawing/2014/main" id="{88F7E1C9-5790-74A2-DD8C-35A3DF3BC4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8D4AE6C-AF35-9000-4B23-4EE73841F675}"/>
              </a:ext>
            </a:extLst>
          </p:cNvPr>
          <p:cNvSpPr>
            <a:spLocks noGrp="1"/>
          </p:cNvSpPr>
          <p:nvPr>
            <p:ph type="sldNum" sz="quarter" idx="12"/>
          </p:nvPr>
        </p:nvSpPr>
        <p:spPr/>
        <p:txBody>
          <a:bodyPr/>
          <a:lstStyle/>
          <a:p>
            <a:fld id="{F3820417-3096-4814-83EC-F1680CED5DC8}" type="slidenum">
              <a:rPr lang="sv-SE" smtClean="0"/>
              <a:t>‹#›</a:t>
            </a:fld>
            <a:endParaRPr lang="sv-SE"/>
          </a:p>
        </p:txBody>
      </p:sp>
    </p:spTree>
    <p:extLst>
      <p:ext uri="{BB962C8B-B14F-4D97-AF65-F5344CB8AC3E}">
        <p14:creationId xmlns:p14="http://schemas.microsoft.com/office/powerpoint/2010/main" val="2535678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urkos - Rubrik och innehåll">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11160124"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244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kos - Rubrik och innehåll">
    <p:spTree>
      <p:nvGrpSpPr>
        <p:cNvPr id="1" name=""/>
        <p:cNvGrpSpPr/>
        <p:nvPr/>
      </p:nvGrpSpPr>
      <p:grpSpPr>
        <a:xfrm>
          <a:off x="0" y="0"/>
          <a:ext cx="0" cy="0"/>
          <a:chOff x="0" y="0"/>
          <a:chExt cx="0" cy="0"/>
        </a:xfrm>
      </p:grpSpPr>
      <p:sp>
        <p:nvSpPr>
          <p:cNvPr id="4" name="Rubrik 11">
            <a:extLst>
              <a:ext uri="{FF2B5EF4-FFF2-40B4-BE49-F238E27FC236}">
                <a16:creationId xmlns:a16="http://schemas.microsoft.com/office/drawing/2014/main" id="{9B8DCEC3-62C6-AC4F-46EB-A441CE0C4A7F}"/>
              </a:ext>
              <a:ext uri="{C183D7F6-B498-43B3-948B-1728B52AA6E4}">
                <adec:decorative xmlns:adec="http://schemas.microsoft.com/office/drawing/2017/decorative" val="1"/>
              </a:ext>
            </a:extLst>
          </p:cNvPr>
          <p:cNvSpPr txBox="1">
            <a:spLocks/>
          </p:cNvSpPr>
          <p:nvPr userDrawn="1"/>
        </p:nvSpPr>
        <p:spPr>
          <a:xfrm>
            <a:off x="-6578" y="0"/>
            <a:ext cx="12205156" cy="194531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vert="horz" wrap="square" lIns="540000" tIns="0" rIns="0" bIns="684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6" name="Platshållare för text 5">
            <a:extLst>
              <a:ext uri="{FF2B5EF4-FFF2-40B4-BE49-F238E27FC236}">
                <a16:creationId xmlns:a16="http://schemas.microsoft.com/office/drawing/2014/main" id="{FA279BFD-0597-D2D5-2199-6D75A592C9C7}"/>
              </a:ext>
            </a:extLst>
          </p:cNvPr>
          <p:cNvSpPr>
            <a:spLocks noGrp="1"/>
          </p:cNvSpPr>
          <p:nvPr>
            <p:ph type="body" sz="quarter" idx="10"/>
          </p:nvPr>
        </p:nvSpPr>
        <p:spPr>
          <a:xfrm>
            <a:off x="8457226" y="3883238"/>
            <a:ext cx="3218836" cy="2354049"/>
          </a:xfrm>
          <a:custGeom>
            <a:avLst/>
            <a:gdLst>
              <a:gd name="connsiteX0" fmla="*/ 727170 w 3218836"/>
              <a:gd name="connsiteY0" fmla="*/ 81 h 2354049"/>
              <a:gd name="connsiteX1" fmla="*/ 1152636 w 3218836"/>
              <a:gd name="connsiteY1" fmla="*/ 151624 h 2354049"/>
              <a:gd name="connsiteX2" fmla="*/ 1347892 w 3218836"/>
              <a:gd name="connsiteY2" fmla="*/ 372429 h 2354049"/>
              <a:gd name="connsiteX3" fmla="*/ 2167454 w 3218836"/>
              <a:gd name="connsiteY3" fmla="*/ 392969 h 2354049"/>
              <a:gd name="connsiteX4" fmla="*/ 2920217 w 3218836"/>
              <a:gd name="connsiteY4" fmla="*/ 901335 h 2354049"/>
              <a:gd name="connsiteX5" fmla="*/ 3218239 w 3218836"/>
              <a:gd name="connsiteY5" fmla="*/ 1712667 h 2354049"/>
              <a:gd name="connsiteX6" fmla="*/ 2444923 w 3218836"/>
              <a:gd name="connsiteY6" fmla="*/ 2346841 h 2354049"/>
              <a:gd name="connsiteX7" fmla="*/ 1494334 w 3218836"/>
              <a:gd name="connsiteY7" fmla="*/ 2298058 h 2354049"/>
              <a:gd name="connsiteX8" fmla="*/ 710741 w 3218836"/>
              <a:gd name="connsiteY8" fmla="*/ 2169683 h 2354049"/>
              <a:gd name="connsiteX9" fmla="*/ 405011 w 3218836"/>
              <a:gd name="connsiteY9" fmla="*/ 2031038 h 2354049"/>
              <a:gd name="connsiteX10" fmla="*/ 63313 w 3218836"/>
              <a:gd name="connsiteY10" fmla="*/ 1032278 h 2354049"/>
              <a:gd name="connsiteX11" fmla="*/ 607975 w 3218836"/>
              <a:gd name="connsiteY11" fmla="*/ 621477 h 2354049"/>
              <a:gd name="connsiteX12" fmla="*/ 813507 w 3218836"/>
              <a:gd name="connsiteY12" fmla="*/ 359592 h 2354049"/>
              <a:gd name="connsiteX13" fmla="*/ 669634 w 3218836"/>
              <a:gd name="connsiteY13" fmla="*/ 54059 h 2354049"/>
              <a:gd name="connsiteX14" fmla="*/ 727170 w 3218836"/>
              <a:gd name="connsiteY14" fmla="*/ 81 h 235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836" h="2354049">
                <a:moveTo>
                  <a:pt x="727170" y="81"/>
                </a:moveTo>
                <a:cubicBezTo>
                  <a:pt x="834703" y="-2226"/>
                  <a:pt x="1033813" y="44109"/>
                  <a:pt x="1152636" y="151624"/>
                </a:cubicBezTo>
                <a:cubicBezTo>
                  <a:pt x="1227142" y="220946"/>
                  <a:pt x="1255403" y="318512"/>
                  <a:pt x="1347892" y="372429"/>
                </a:cubicBezTo>
                <a:cubicBezTo>
                  <a:pt x="1604808" y="531614"/>
                  <a:pt x="1892554" y="392969"/>
                  <a:pt x="2167454" y="392969"/>
                </a:cubicBezTo>
                <a:cubicBezTo>
                  <a:pt x="2491168" y="395537"/>
                  <a:pt x="2724961" y="675395"/>
                  <a:pt x="2920217" y="901335"/>
                </a:cubicBezTo>
                <a:cubicBezTo>
                  <a:pt x="3105197" y="1119573"/>
                  <a:pt x="3228516" y="1427674"/>
                  <a:pt x="3218239" y="1712667"/>
                </a:cubicBezTo>
                <a:cubicBezTo>
                  <a:pt x="3200255" y="2133738"/>
                  <a:pt x="2827727" y="2326301"/>
                  <a:pt x="2444923" y="2346841"/>
                </a:cubicBezTo>
                <a:cubicBezTo>
                  <a:pt x="2126347" y="2364813"/>
                  <a:pt x="1807772" y="2349408"/>
                  <a:pt x="1494334" y="2298058"/>
                </a:cubicBezTo>
                <a:cubicBezTo>
                  <a:pt x="1252833" y="2259545"/>
                  <a:pt x="965088" y="2244140"/>
                  <a:pt x="710741" y="2169683"/>
                </a:cubicBezTo>
                <a:cubicBezTo>
                  <a:pt x="600267" y="2138873"/>
                  <a:pt x="494932" y="2092658"/>
                  <a:pt x="405011" y="2031038"/>
                </a:cubicBezTo>
                <a:cubicBezTo>
                  <a:pt x="106988" y="1828205"/>
                  <a:pt x="-113959" y="1391729"/>
                  <a:pt x="63313" y="1032278"/>
                </a:cubicBezTo>
                <a:cubicBezTo>
                  <a:pt x="178925" y="801203"/>
                  <a:pt x="415287" y="760123"/>
                  <a:pt x="607975" y="621477"/>
                </a:cubicBezTo>
                <a:cubicBezTo>
                  <a:pt x="690188" y="562424"/>
                  <a:pt x="790385" y="459724"/>
                  <a:pt x="813507" y="359592"/>
                </a:cubicBezTo>
                <a:cubicBezTo>
                  <a:pt x="821215" y="318512"/>
                  <a:pt x="772401" y="141354"/>
                  <a:pt x="669634" y="54059"/>
                </a:cubicBezTo>
                <a:cubicBezTo>
                  <a:pt x="631097" y="20360"/>
                  <a:pt x="662650" y="1465"/>
                  <a:pt x="727170" y="81"/>
                </a:cubicBezTo>
                <a:close/>
              </a:path>
            </a:pathLst>
          </a:custGeom>
          <a:solidFill>
            <a:schemeClr val="accent4"/>
          </a:solidFill>
        </p:spPr>
        <p:txBody>
          <a:bodyPr wrap="square" lIns="360000" tIns="720000" rIns="360000" bIns="252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26268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01288" cy="180816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01288" h="1865950">
                <a:moveTo>
                  <a:pt x="0" y="0"/>
                </a:moveTo>
                <a:lnTo>
                  <a:pt x="12201288" y="0"/>
                </a:lnTo>
                <a:lnTo>
                  <a:pt x="12201288" y="142240"/>
                </a:lnTo>
                <a:lnTo>
                  <a:pt x="12201288" y="243098"/>
                </a:lnTo>
                <a:lnTo>
                  <a:pt x="12201288" y="289658"/>
                </a:lnTo>
                <a:lnTo>
                  <a:pt x="12201288" y="292791"/>
                </a:lnTo>
                <a:lnTo>
                  <a:pt x="12201288" y="1346651"/>
                </a:lnTo>
                <a:cubicBezTo>
                  <a:pt x="12139328" y="1402803"/>
                  <a:pt x="12109074" y="1449929"/>
                  <a:pt x="11982046" y="1499644"/>
                </a:cubicBezTo>
                <a:cubicBezTo>
                  <a:pt x="11855018" y="1549359"/>
                  <a:pt x="11842379" y="1583893"/>
                  <a:pt x="11439118" y="1644944"/>
                </a:cubicBezTo>
                <a:cubicBezTo>
                  <a:pt x="11035857" y="1705995"/>
                  <a:pt x="10202004" y="1840973"/>
                  <a:pt x="9562480" y="1865950"/>
                </a:cubicBezTo>
                <a:lnTo>
                  <a:pt x="7601975" y="1794805"/>
                </a:lnTo>
                <a:cubicBezTo>
                  <a:pt x="7111162" y="1784497"/>
                  <a:pt x="6945671" y="1812063"/>
                  <a:pt x="6617603" y="1804102"/>
                </a:cubicBezTo>
                <a:cubicBezTo>
                  <a:pt x="6289535" y="1796141"/>
                  <a:pt x="5961577" y="1766059"/>
                  <a:pt x="5633564" y="1747037"/>
                </a:cubicBezTo>
                <a:cubicBezTo>
                  <a:pt x="5368410" y="1733593"/>
                  <a:pt x="5233209" y="1703906"/>
                  <a:pt x="5026677" y="1723437"/>
                </a:cubicBezTo>
                <a:cubicBezTo>
                  <a:pt x="4840798" y="1740527"/>
                  <a:pt x="4651741" y="1746223"/>
                  <a:pt x="4464274" y="1757616"/>
                </a:cubicBezTo>
                <a:cubicBezTo>
                  <a:pt x="4338766" y="1764940"/>
                  <a:pt x="4216436" y="1777148"/>
                  <a:pt x="4092516" y="1788540"/>
                </a:cubicBezTo>
                <a:cubicBezTo>
                  <a:pt x="3681040" y="1825975"/>
                  <a:pt x="3260032" y="1809699"/>
                  <a:pt x="2846968" y="1790982"/>
                </a:cubicBezTo>
                <a:cubicBezTo>
                  <a:pt x="2454556" y="1773079"/>
                  <a:pt x="2060556" y="1751106"/>
                  <a:pt x="1672911" y="1718554"/>
                </a:cubicBezTo>
                <a:cubicBezTo>
                  <a:pt x="1568056" y="1709603"/>
                  <a:pt x="1464790" y="1699023"/>
                  <a:pt x="1361524" y="1686817"/>
                </a:cubicBezTo>
                <a:cubicBezTo>
                  <a:pt x="1182000" y="1664844"/>
                  <a:pt x="1004064" y="1638803"/>
                  <a:pt x="827718" y="1607879"/>
                </a:cubicBezTo>
                <a:cubicBezTo>
                  <a:pt x="662492" y="1578582"/>
                  <a:pt x="498855" y="1536265"/>
                  <a:pt x="325686" y="1524872"/>
                </a:cubicBezTo>
                <a:cubicBezTo>
                  <a:pt x="217653" y="1517548"/>
                  <a:pt x="108032" y="1516734"/>
                  <a:pt x="0" y="1515107"/>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rgbClr val="AFAFE2"/>
          </a:solidFill>
        </p:spPr>
        <p:txBody>
          <a:bodyPr vert="horz" wrap="square" lIns="540000" tIns="0" rIns="0" bIns="540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23" name="Platshållare för text 22">
            <a:extLst>
              <a:ext uri="{FF2B5EF4-FFF2-40B4-BE49-F238E27FC236}">
                <a16:creationId xmlns:a16="http://schemas.microsoft.com/office/drawing/2014/main" id="{35FEBCEA-CEA8-0C09-3DFF-36E455E2EAB2}"/>
              </a:ext>
            </a:extLst>
          </p:cNvPr>
          <p:cNvSpPr>
            <a:spLocks noGrp="1"/>
          </p:cNvSpPr>
          <p:nvPr>
            <p:ph type="body" sz="quarter" idx="10"/>
          </p:nvPr>
        </p:nvSpPr>
        <p:spPr>
          <a:xfrm>
            <a:off x="7879952" y="3359185"/>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5"/>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63933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12174" cy="174987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8276889 w 12201288"/>
              <a:gd name="connsiteY10" fmla="*/ 1637534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05797"/>
              <a:gd name="connsiteX1" fmla="*/ 12201288 w 12201288"/>
              <a:gd name="connsiteY1" fmla="*/ 0 h 1805797"/>
              <a:gd name="connsiteX2" fmla="*/ 12201288 w 12201288"/>
              <a:gd name="connsiteY2" fmla="*/ 142240 h 1805797"/>
              <a:gd name="connsiteX3" fmla="*/ 12201288 w 12201288"/>
              <a:gd name="connsiteY3" fmla="*/ 243098 h 1805797"/>
              <a:gd name="connsiteX4" fmla="*/ 12201288 w 12201288"/>
              <a:gd name="connsiteY4" fmla="*/ 289658 h 1805797"/>
              <a:gd name="connsiteX5" fmla="*/ 12201288 w 12201288"/>
              <a:gd name="connsiteY5" fmla="*/ 292791 h 1805797"/>
              <a:gd name="connsiteX6" fmla="*/ 12201288 w 12201288"/>
              <a:gd name="connsiteY6" fmla="*/ 1346651 h 1805797"/>
              <a:gd name="connsiteX7" fmla="*/ 11982046 w 12201288"/>
              <a:gd name="connsiteY7" fmla="*/ 1499644 h 1805797"/>
              <a:gd name="connsiteX8" fmla="*/ 11439118 w 12201288"/>
              <a:gd name="connsiteY8" fmla="*/ 1644944 h 1805797"/>
              <a:gd name="connsiteX9" fmla="*/ 9725765 w 12201288"/>
              <a:gd name="connsiteY9" fmla="*/ 1719913 h 1805797"/>
              <a:gd name="connsiteX10" fmla="*/ 8276889 w 12201288"/>
              <a:gd name="connsiteY10" fmla="*/ 1637534 h 1805797"/>
              <a:gd name="connsiteX11" fmla="*/ 7063917 w 12201288"/>
              <a:gd name="connsiteY11" fmla="*/ 1613129 h 1805797"/>
              <a:gd name="connsiteX12" fmla="*/ 5633564 w 12201288"/>
              <a:gd name="connsiteY12" fmla="*/ 1747037 h 1805797"/>
              <a:gd name="connsiteX13" fmla="*/ 5026677 w 12201288"/>
              <a:gd name="connsiteY13" fmla="*/ 1723437 h 1805797"/>
              <a:gd name="connsiteX14" fmla="*/ 4464274 w 12201288"/>
              <a:gd name="connsiteY14" fmla="*/ 1757616 h 1805797"/>
              <a:gd name="connsiteX15" fmla="*/ 4092516 w 12201288"/>
              <a:gd name="connsiteY15" fmla="*/ 1788540 h 1805797"/>
              <a:gd name="connsiteX16" fmla="*/ 2846968 w 12201288"/>
              <a:gd name="connsiteY16" fmla="*/ 1790982 h 1805797"/>
              <a:gd name="connsiteX17" fmla="*/ 1786351 w 12201288"/>
              <a:gd name="connsiteY17" fmla="*/ 1789503 h 1805797"/>
              <a:gd name="connsiteX18" fmla="*/ 1178644 w 12201288"/>
              <a:gd name="connsiteY18" fmla="*/ 1791664 h 1805797"/>
              <a:gd name="connsiteX19" fmla="*/ 695638 w 12201288"/>
              <a:gd name="connsiteY19" fmla="*/ 1765149 h 1805797"/>
              <a:gd name="connsiteX20" fmla="*/ 221107 w 12201288"/>
              <a:gd name="connsiteY20" fmla="*/ 1728732 h 1805797"/>
              <a:gd name="connsiteX21" fmla="*/ 0 w 12201288"/>
              <a:gd name="connsiteY21" fmla="*/ 1699575 h 1805797"/>
              <a:gd name="connsiteX22" fmla="*/ 0 w 12201288"/>
              <a:gd name="connsiteY22" fmla="*/ 1343498 h 1805797"/>
              <a:gd name="connsiteX23" fmla="*/ 0 w 12201288"/>
              <a:gd name="connsiteY23" fmla="*/ 1271838 h 1805797"/>
              <a:gd name="connsiteX24" fmla="*/ 0 w 12201288"/>
              <a:gd name="connsiteY24" fmla="*/ 1270766 h 1805797"/>
              <a:gd name="connsiteX25" fmla="*/ 0 w 12201288"/>
              <a:gd name="connsiteY25" fmla="*/ 1269631 h 1805797"/>
              <a:gd name="connsiteX26" fmla="*/ 0 w 12201288"/>
              <a:gd name="connsiteY26" fmla="*/ 1237365 h 1805797"/>
              <a:gd name="connsiteX27" fmla="*/ 0 w 12201288"/>
              <a:gd name="connsiteY27" fmla="*/ 1227738 h 1805797"/>
              <a:gd name="connsiteX28" fmla="*/ 0 w 12201288"/>
              <a:gd name="connsiteY28" fmla="*/ 1212269 h 1805797"/>
              <a:gd name="connsiteX29" fmla="*/ 0 w 12201288"/>
              <a:gd name="connsiteY29" fmla="*/ 1179934 h 1805797"/>
              <a:gd name="connsiteX30" fmla="*/ 0 w 12201288"/>
              <a:gd name="connsiteY30" fmla="*/ 1177245 h 1805797"/>
              <a:gd name="connsiteX31" fmla="*/ 0 w 12201288"/>
              <a:gd name="connsiteY31" fmla="*/ 1130638 h 1805797"/>
              <a:gd name="connsiteX32" fmla="*/ 0 w 12201288"/>
              <a:gd name="connsiteY32" fmla="*/ 1127102 h 1805797"/>
              <a:gd name="connsiteX33" fmla="*/ 0 w 12201288"/>
              <a:gd name="connsiteY33" fmla="*/ 1070793 h 1805797"/>
              <a:gd name="connsiteX34" fmla="*/ 0 w 12201288"/>
              <a:gd name="connsiteY34" fmla="*/ 1068992 h 1805797"/>
              <a:gd name="connsiteX35" fmla="*/ 0 w 12201288"/>
              <a:gd name="connsiteY35" fmla="*/ 1005351 h 1805797"/>
              <a:gd name="connsiteX36" fmla="*/ 0 w 12201288"/>
              <a:gd name="connsiteY36" fmla="*/ 996057 h 1805797"/>
              <a:gd name="connsiteX37" fmla="*/ 0 w 12201288"/>
              <a:gd name="connsiteY37" fmla="*/ 935928 h 1805797"/>
              <a:gd name="connsiteX38" fmla="*/ 0 w 12201288"/>
              <a:gd name="connsiteY38" fmla="*/ 904774 h 1805797"/>
              <a:gd name="connsiteX39" fmla="*/ 0 w 12201288"/>
              <a:gd name="connsiteY39" fmla="*/ 860473 h 1805797"/>
              <a:gd name="connsiteX40" fmla="*/ 0 w 12201288"/>
              <a:gd name="connsiteY40" fmla="*/ 852409 h 1805797"/>
              <a:gd name="connsiteX41" fmla="*/ 0 w 12201288"/>
              <a:gd name="connsiteY41" fmla="*/ 795289 h 1805797"/>
              <a:gd name="connsiteX42" fmla="*/ 0 w 12201288"/>
              <a:gd name="connsiteY42" fmla="*/ 778733 h 1805797"/>
              <a:gd name="connsiteX43" fmla="*/ 0 w 12201288"/>
              <a:gd name="connsiteY43" fmla="*/ 733204 h 1805797"/>
              <a:gd name="connsiteX44" fmla="*/ 0 w 12201288"/>
              <a:gd name="connsiteY44" fmla="*/ 690457 h 1805797"/>
              <a:gd name="connsiteX45" fmla="*/ 0 w 12201288"/>
              <a:gd name="connsiteY45" fmla="*/ 665947 h 1805797"/>
              <a:gd name="connsiteX46" fmla="*/ 0 w 12201288"/>
              <a:gd name="connsiteY46" fmla="*/ 595394 h 1805797"/>
              <a:gd name="connsiteX47" fmla="*/ 0 w 12201288"/>
              <a:gd name="connsiteY47" fmla="*/ 593313 h 1805797"/>
              <a:gd name="connsiteX48" fmla="*/ 0 w 12201288"/>
              <a:gd name="connsiteY48" fmla="*/ 515096 h 1805797"/>
              <a:gd name="connsiteX49" fmla="*/ 0 w 12201288"/>
              <a:gd name="connsiteY49" fmla="*/ 493291 h 1805797"/>
              <a:gd name="connsiteX50" fmla="*/ 0 w 12201288"/>
              <a:gd name="connsiteY50" fmla="*/ 431086 h 1805797"/>
              <a:gd name="connsiteX51" fmla="*/ 0 w 12201288"/>
              <a:gd name="connsiteY51" fmla="*/ 383899 h 1805797"/>
              <a:gd name="connsiteX52" fmla="*/ 0 w 12201288"/>
              <a:gd name="connsiteY52" fmla="*/ 341078 h 1805797"/>
              <a:gd name="connsiteX53" fmla="*/ 0 w 12201288"/>
              <a:gd name="connsiteY53" fmla="*/ 289658 h 1805797"/>
              <a:gd name="connsiteX54" fmla="*/ 0 w 12201288"/>
              <a:gd name="connsiteY54" fmla="*/ 266966 h 1805797"/>
              <a:gd name="connsiteX55" fmla="*/ 0 w 12201288"/>
              <a:gd name="connsiteY55" fmla="*/ 244865 h 1805797"/>
              <a:gd name="connsiteX56" fmla="*/ 0 w 12201288"/>
              <a:gd name="connsiteY56" fmla="*/ 142240 h 1805797"/>
              <a:gd name="connsiteX57" fmla="*/ 0 w 12201288"/>
              <a:gd name="connsiteY57" fmla="*/ 0 h 1805797"/>
              <a:gd name="connsiteX0" fmla="*/ 0 w 12201288"/>
              <a:gd name="connsiteY0" fmla="*/ 0 h 1832249"/>
              <a:gd name="connsiteX1" fmla="*/ 12201288 w 12201288"/>
              <a:gd name="connsiteY1" fmla="*/ 0 h 1832249"/>
              <a:gd name="connsiteX2" fmla="*/ 12201288 w 12201288"/>
              <a:gd name="connsiteY2" fmla="*/ 142240 h 1832249"/>
              <a:gd name="connsiteX3" fmla="*/ 12201288 w 12201288"/>
              <a:gd name="connsiteY3" fmla="*/ 243098 h 1832249"/>
              <a:gd name="connsiteX4" fmla="*/ 12201288 w 12201288"/>
              <a:gd name="connsiteY4" fmla="*/ 289658 h 1832249"/>
              <a:gd name="connsiteX5" fmla="*/ 12201288 w 12201288"/>
              <a:gd name="connsiteY5" fmla="*/ 292791 h 1832249"/>
              <a:gd name="connsiteX6" fmla="*/ 12201288 w 12201288"/>
              <a:gd name="connsiteY6" fmla="*/ 1346651 h 1832249"/>
              <a:gd name="connsiteX7" fmla="*/ 11982046 w 12201288"/>
              <a:gd name="connsiteY7" fmla="*/ 1499644 h 1832249"/>
              <a:gd name="connsiteX8" fmla="*/ 11439118 w 12201288"/>
              <a:gd name="connsiteY8" fmla="*/ 1644944 h 1832249"/>
              <a:gd name="connsiteX9" fmla="*/ 9856394 w 12201288"/>
              <a:gd name="connsiteY9" fmla="*/ 1832249 h 1832249"/>
              <a:gd name="connsiteX10" fmla="*/ 8276889 w 12201288"/>
              <a:gd name="connsiteY10" fmla="*/ 1637534 h 1832249"/>
              <a:gd name="connsiteX11" fmla="*/ 7063917 w 12201288"/>
              <a:gd name="connsiteY11" fmla="*/ 1613129 h 1832249"/>
              <a:gd name="connsiteX12" fmla="*/ 5633564 w 12201288"/>
              <a:gd name="connsiteY12" fmla="*/ 1747037 h 1832249"/>
              <a:gd name="connsiteX13" fmla="*/ 5026677 w 12201288"/>
              <a:gd name="connsiteY13" fmla="*/ 1723437 h 1832249"/>
              <a:gd name="connsiteX14" fmla="*/ 4464274 w 12201288"/>
              <a:gd name="connsiteY14" fmla="*/ 1757616 h 1832249"/>
              <a:gd name="connsiteX15" fmla="*/ 4092516 w 12201288"/>
              <a:gd name="connsiteY15" fmla="*/ 1788540 h 1832249"/>
              <a:gd name="connsiteX16" fmla="*/ 2846968 w 12201288"/>
              <a:gd name="connsiteY16" fmla="*/ 1790982 h 1832249"/>
              <a:gd name="connsiteX17" fmla="*/ 1786351 w 12201288"/>
              <a:gd name="connsiteY17" fmla="*/ 1789503 h 1832249"/>
              <a:gd name="connsiteX18" fmla="*/ 1178644 w 12201288"/>
              <a:gd name="connsiteY18" fmla="*/ 1791664 h 1832249"/>
              <a:gd name="connsiteX19" fmla="*/ 695638 w 12201288"/>
              <a:gd name="connsiteY19" fmla="*/ 1765149 h 1832249"/>
              <a:gd name="connsiteX20" fmla="*/ 221107 w 12201288"/>
              <a:gd name="connsiteY20" fmla="*/ 1728732 h 1832249"/>
              <a:gd name="connsiteX21" fmla="*/ 0 w 12201288"/>
              <a:gd name="connsiteY21" fmla="*/ 1699575 h 1832249"/>
              <a:gd name="connsiteX22" fmla="*/ 0 w 12201288"/>
              <a:gd name="connsiteY22" fmla="*/ 1343498 h 1832249"/>
              <a:gd name="connsiteX23" fmla="*/ 0 w 12201288"/>
              <a:gd name="connsiteY23" fmla="*/ 1271838 h 1832249"/>
              <a:gd name="connsiteX24" fmla="*/ 0 w 12201288"/>
              <a:gd name="connsiteY24" fmla="*/ 1270766 h 1832249"/>
              <a:gd name="connsiteX25" fmla="*/ 0 w 12201288"/>
              <a:gd name="connsiteY25" fmla="*/ 1269631 h 1832249"/>
              <a:gd name="connsiteX26" fmla="*/ 0 w 12201288"/>
              <a:gd name="connsiteY26" fmla="*/ 1237365 h 1832249"/>
              <a:gd name="connsiteX27" fmla="*/ 0 w 12201288"/>
              <a:gd name="connsiteY27" fmla="*/ 1227738 h 1832249"/>
              <a:gd name="connsiteX28" fmla="*/ 0 w 12201288"/>
              <a:gd name="connsiteY28" fmla="*/ 1212269 h 1832249"/>
              <a:gd name="connsiteX29" fmla="*/ 0 w 12201288"/>
              <a:gd name="connsiteY29" fmla="*/ 1179934 h 1832249"/>
              <a:gd name="connsiteX30" fmla="*/ 0 w 12201288"/>
              <a:gd name="connsiteY30" fmla="*/ 1177245 h 1832249"/>
              <a:gd name="connsiteX31" fmla="*/ 0 w 12201288"/>
              <a:gd name="connsiteY31" fmla="*/ 1130638 h 1832249"/>
              <a:gd name="connsiteX32" fmla="*/ 0 w 12201288"/>
              <a:gd name="connsiteY32" fmla="*/ 1127102 h 1832249"/>
              <a:gd name="connsiteX33" fmla="*/ 0 w 12201288"/>
              <a:gd name="connsiteY33" fmla="*/ 1070793 h 1832249"/>
              <a:gd name="connsiteX34" fmla="*/ 0 w 12201288"/>
              <a:gd name="connsiteY34" fmla="*/ 1068992 h 1832249"/>
              <a:gd name="connsiteX35" fmla="*/ 0 w 12201288"/>
              <a:gd name="connsiteY35" fmla="*/ 1005351 h 1832249"/>
              <a:gd name="connsiteX36" fmla="*/ 0 w 12201288"/>
              <a:gd name="connsiteY36" fmla="*/ 996057 h 1832249"/>
              <a:gd name="connsiteX37" fmla="*/ 0 w 12201288"/>
              <a:gd name="connsiteY37" fmla="*/ 935928 h 1832249"/>
              <a:gd name="connsiteX38" fmla="*/ 0 w 12201288"/>
              <a:gd name="connsiteY38" fmla="*/ 904774 h 1832249"/>
              <a:gd name="connsiteX39" fmla="*/ 0 w 12201288"/>
              <a:gd name="connsiteY39" fmla="*/ 860473 h 1832249"/>
              <a:gd name="connsiteX40" fmla="*/ 0 w 12201288"/>
              <a:gd name="connsiteY40" fmla="*/ 852409 h 1832249"/>
              <a:gd name="connsiteX41" fmla="*/ 0 w 12201288"/>
              <a:gd name="connsiteY41" fmla="*/ 795289 h 1832249"/>
              <a:gd name="connsiteX42" fmla="*/ 0 w 12201288"/>
              <a:gd name="connsiteY42" fmla="*/ 778733 h 1832249"/>
              <a:gd name="connsiteX43" fmla="*/ 0 w 12201288"/>
              <a:gd name="connsiteY43" fmla="*/ 733204 h 1832249"/>
              <a:gd name="connsiteX44" fmla="*/ 0 w 12201288"/>
              <a:gd name="connsiteY44" fmla="*/ 690457 h 1832249"/>
              <a:gd name="connsiteX45" fmla="*/ 0 w 12201288"/>
              <a:gd name="connsiteY45" fmla="*/ 665947 h 1832249"/>
              <a:gd name="connsiteX46" fmla="*/ 0 w 12201288"/>
              <a:gd name="connsiteY46" fmla="*/ 595394 h 1832249"/>
              <a:gd name="connsiteX47" fmla="*/ 0 w 12201288"/>
              <a:gd name="connsiteY47" fmla="*/ 593313 h 1832249"/>
              <a:gd name="connsiteX48" fmla="*/ 0 w 12201288"/>
              <a:gd name="connsiteY48" fmla="*/ 515096 h 1832249"/>
              <a:gd name="connsiteX49" fmla="*/ 0 w 12201288"/>
              <a:gd name="connsiteY49" fmla="*/ 493291 h 1832249"/>
              <a:gd name="connsiteX50" fmla="*/ 0 w 12201288"/>
              <a:gd name="connsiteY50" fmla="*/ 431086 h 1832249"/>
              <a:gd name="connsiteX51" fmla="*/ 0 w 12201288"/>
              <a:gd name="connsiteY51" fmla="*/ 383899 h 1832249"/>
              <a:gd name="connsiteX52" fmla="*/ 0 w 12201288"/>
              <a:gd name="connsiteY52" fmla="*/ 341078 h 1832249"/>
              <a:gd name="connsiteX53" fmla="*/ 0 w 12201288"/>
              <a:gd name="connsiteY53" fmla="*/ 289658 h 1832249"/>
              <a:gd name="connsiteX54" fmla="*/ 0 w 12201288"/>
              <a:gd name="connsiteY54" fmla="*/ 266966 h 1832249"/>
              <a:gd name="connsiteX55" fmla="*/ 0 w 12201288"/>
              <a:gd name="connsiteY55" fmla="*/ 244865 h 1832249"/>
              <a:gd name="connsiteX56" fmla="*/ 0 w 12201288"/>
              <a:gd name="connsiteY56" fmla="*/ 142240 h 1832249"/>
              <a:gd name="connsiteX57" fmla="*/ 0 w 12201288"/>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982046 w 12212174"/>
              <a:gd name="connsiteY7" fmla="*/ 1499644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0960146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55140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67497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12174" h="1805797">
                <a:moveTo>
                  <a:pt x="0" y="0"/>
                </a:moveTo>
                <a:lnTo>
                  <a:pt x="12201288" y="0"/>
                </a:lnTo>
                <a:lnTo>
                  <a:pt x="12201288" y="142240"/>
                </a:lnTo>
                <a:lnTo>
                  <a:pt x="12201288" y="243098"/>
                </a:lnTo>
                <a:lnTo>
                  <a:pt x="12201288" y="289658"/>
                </a:lnTo>
                <a:lnTo>
                  <a:pt x="12201288" y="292791"/>
                </a:lnTo>
                <a:cubicBezTo>
                  <a:pt x="12204917" y="756414"/>
                  <a:pt x="12208545" y="1220036"/>
                  <a:pt x="12212174" y="1683659"/>
                </a:cubicBezTo>
                <a:cubicBezTo>
                  <a:pt x="12150214" y="1739811"/>
                  <a:pt x="12038317" y="1764470"/>
                  <a:pt x="11829646" y="1758017"/>
                </a:cubicBezTo>
                <a:cubicBezTo>
                  <a:pt x="11620975" y="1751565"/>
                  <a:pt x="11287207" y="1658784"/>
                  <a:pt x="10960146" y="1644944"/>
                </a:cubicBezTo>
                <a:cubicBezTo>
                  <a:pt x="10633085" y="1631104"/>
                  <a:pt x="10506803" y="1650001"/>
                  <a:pt x="9867279" y="1674978"/>
                </a:cubicBezTo>
                <a:lnTo>
                  <a:pt x="8276889" y="1637534"/>
                </a:lnTo>
                <a:cubicBezTo>
                  <a:pt x="7786076" y="1627226"/>
                  <a:pt x="7504471" y="1594879"/>
                  <a:pt x="7063917" y="1613129"/>
                </a:cubicBezTo>
                <a:cubicBezTo>
                  <a:pt x="6623363" y="1631380"/>
                  <a:pt x="5973104" y="1728652"/>
                  <a:pt x="5633564" y="1747037"/>
                </a:cubicBezTo>
                <a:cubicBezTo>
                  <a:pt x="5294024" y="1765422"/>
                  <a:pt x="5233209" y="1703906"/>
                  <a:pt x="5026677" y="1723437"/>
                </a:cubicBezTo>
                <a:cubicBezTo>
                  <a:pt x="4840798" y="1740527"/>
                  <a:pt x="4651741" y="1746223"/>
                  <a:pt x="4464274" y="1757616"/>
                </a:cubicBezTo>
                <a:cubicBezTo>
                  <a:pt x="4338766" y="1764940"/>
                  <a:pt x="4216436" y="1777148"/>
                  <a:pt x="4092516" y="1788540"/>
                </a:cubicBezTo>
                <a:cubicBezTo>
                  <a:pt x="3681040" y="1825975"/>
                  <a:pt x="3231329" y="1790822"/>
                  <a:pt x="2846968" y="1790982"/>
                </a:cubicBezTo>
                <a:lnTo>
                  <a:pt x="1786351" y="1789503"/>
                </a:lnTo>
                <a:cubicBezTo>
                  <a:pt x="1508297" y="1789617"/>
                  <a:pt x="1360429" y="1795723"/>
                  <a:pt x="1178644" y="1791664"/>
                </a:cubicBezTo>
                <a:cubicBezTo>
                  <a:pt x="996859" y="1787605"/>
                  <a:pt x="856640" y="1773987"/>
                  <a:pt x="695638" y="1765149"/>
                </a:cubicBezTo>
                <a:cubicBezTo>
                  <a:pt x="536049" y="1754660"/>
                  <a:pt x="337047" y="1739661"/>
                  <a:pt x="221107" y="1728732"/>
                </a:cubicBezTo>
                <a:cubicBezTo>
                  <a:pt x="105167" y="1717803"/>
                  <a:pt x="108032" y="1701202"/>
                  <a:pt x="0" y="1699575"/>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chemeClr val="accent4"/>
          </a:solidFill>
        </p:spPr>
        <p:txBody>
          <a:bodyPr vert="horz" wrap="square" lIns="540000" tIns="0" rIns="0" bIns="468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4" name="Platshållare för text 22">
            <a:extLst>
              <a:ext uri="{FF2B5EF4-FFF2-40B4-BE49-F238E27FC236}">
                <a16:creationId xmlns:a16="http://schemas.microsoft.com/office/drawing/2014/main" id="{1246C686-1B8B-F97F-44FA-2438B6E00618}"/>
              </a:ext>
            </a:extLst>
          </p:cNvPr>
          <p:cNvSpPr>
            <a:spLocks noGrp="1"/>
          </p:cNvSpPr>
          <p:nvPr>
            <p:ph type="body" sz="quarter" idx="10"/>
          </p:nvPr>
        </p:nvSpPr>
        <p:spPr>
          <a:xfrm>
            <a:off x="7879952" y="3359186"/>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3"/>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34982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urkos - Rubrik och innehåll">
    <p:bg>
      <p:bgPr>
        <a:solidFill>
          <a:srgbClr val="F8DD90"/>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28">
            <a:extLst>
              <a:ext uri="{FF2B5EF4-FFF2-40B4-BE49-F238E27FC236}">
                <a16:creationId xmlns:a16="http://schemas.microsoft.com/office/drawing/2014/main" id="{2B489942-A1C4-2C08-F7EC-02BC95C68E6B}"/>
              </a:ext>
            </a:extLst>
          </p:cNvPr>
          <p:cNvSpPr>
            <a:spLocks noEditPoints="1"/>
          </p:cNvSpPr>
          <p:nvPr userDrawn="1"/>
        </p:nvSpPr>
        <p:spPr bwMode="auto">
          <a:xfrm>
            <a:off x="9917349" y="1153635"/>
            <a:ext cx="1274700" cy="5083653"/>
          </a:xfrm>
          <a:custGeom>
            <a:avLst/>
            <a:gdLst>
              <a:gd name="T0" fmla="*/ 333 w 489"/>
              <a:gd name="T1" fmla="*/ 4 h 1947"/>
              <a:gd name="T2" fmla="*/ 75 w 489"/>
              <a:gd name="T3" fmla="*/ 103 h 1947"/>
              <a:gd name="T4" fmla="*/ 14 w 489"/>
              <a:gd name="T5" fmla="*/ 276 h 1947"/>
              <a:gd name="T6" fmla="*/ 118 w 489"/>
              <a:gd name="T7" fmla="*/ 1404 h 1947"/>
              <a:gd name="T8" fmla="*/ 205 w 489"/>
              <a:gd name="T9" fmla="*/ 1503 h 1947"/>
              <a:gd name="T10" fmla="*/ 464 w 489"/>
              <a:gd name="T11" fmla="*/ 563 h 1947"/>
              <a:gd name="T12" fmla="*/ 435 w 489"/>
              <a:gd name="T13" fmla="*/ 206 h 1947"/>
              <a:gd name="T14" fmla="*/ 350 w 489"/>
              <a:gd name="T15" fmla="*/ 81 h 1947"/>
              <a:gd name="T16" fmla="*/ 432 w 489"/>
              <a:gd name="T17" fmla="*/ 137 h 1947"/>
              <a:gd name="T18" fmla="*/ 330 w 489"/>
              <a:gd name="T19" fmla="*/ 83 h 1947"/>
              <a:gd name="T20" fmla="*/ 289 w 489"/>
              <a:gd name="T21" fmla="*/ 538 h 1947"/>
              <a:gd name="T22" fmla="*/ 219 w 489"/>
              <a:gd name="T23" fmla="*/ 956 h 1947"/>
              <a:gd name="T24" fmla="*/ 248 w 489"/>
              <a:gd name="T25" fmla="*/ 917 h 1947"/>
              <a:gd name="T26" fmla="*/ 214 w 489"/>
              <a:gd name="T27" fmla="*/ 1105 h 1947"/>
              <a:gd name="T28" fmla="*/ 236 w 489"/>
              <a:gd name="T29" fmla="*/ 729 h 1947"/>
              <a:gd name="T30" fmla="*/ 191 w 489"/>
              <a:gd name="T31" fmla="*/ 1141 h 1947"/>
              <a:gd name="T32" fmla="*/ 184 w 489"/>
              <a:gd name="T33" fmla="*/ 966 h 1947"/>
              <a:gd name="T34" fmla="*/ 212 w 489"/>
              <a:gd name="T35" fmla="*/ 215 h 1947"/>
              <a:gd name="T36" fmla="*/ 186 w 489"/>
              <a:gd name="T37" fmla="*/ 1031 h 1947"/>
              <a:gd name="T38" fmla="*/ 186 w 489"/>
              <a:gd name="T39" fmla="*/ 1031 h 1947"/>
              <a:gd name="T40" fmla="*/ 200 w 489"/>
              <a:gd name="T41" fmla="*/ 1158 h 1947"/>
              <a:gd name="T42" fmla="*/ 219 w 489"/>
              <a:gd name="T43" fmla="*/ 201 h 1947"/>
              <a:gd name="T44" fmla="*/ 260 w 489"/>
              <a:gd name="T45" fmla="*/ 619 h 1947"/>
              <a:gd name="T46" fmla="*/ 220 w 489"/>
              <a:gd name="T47" fmla="*/ 133 h 1947"/>
              <a:gd name="T48" fmla="*/ 213 w 489"/>
              <a:gd name="T49" fmla="*/ 188 h 1947"/>
              <a:gd name="T50" fmla="*/ 182 w 489"/>
              <a:gd name="T51" fmla="*/ 275 h 1947"/>
              <a:gd name="T52" fmla="*/ 170 w 489"/>
              <a:gd name="T53" fmla="*/ 1061 h 1947"/>
              <a:gd name="T54" fmla="*/ 176 w 489"/>
              <a:gd name="T55" fmla="*/ 242 h 1947"/>
              <a:gd name="T56" fmla="*/ 152 w 489"/>
              <a:gd name="T57" fmla="*/ 998 h 1947"/>
              <a:gd name="T58" fmla="*/ 114 w 489"/>
              <a:gd name="T59" fmla="*/ 664 h 1947"/>
              <a:gd name="T60" fmla="*/ 176 w 489"/>
              <a:gd name="T61" fmla="*/ 141 h 1947"/>
              <a:gd name="T62" fmla="*/ 131 w 489"/>
              <a:gd name="T63" fmla="*/ 926 h 1947"/>
              <a:gd name="T64" fmla="*/ 121 w 489"/>
              <a:gd name="T65" fmla="*/ 1012 h 1947"/>
              <a:gd name="T66" fmla="*/ 163 w 489"/>
              <a:gd name="T67" fmla="*/ 1162 h 1947"/>
              <a:gd name="T68" fmla="*/ 211 w 489"/>
              <a:gd name="T69" fmla="*/ 1158 h 1947"/>
              <a:gd name="T70" fmla="*/ 271 w 489"/>
              <a:gd name="T71" fmla="*/ 945 h 1947"/>
              <a:gd name="T72" fmla="*/ 222 w 489"/>
              <a:gd name="T73" fmla="*/ 1151 h 1947"/>
              <a:gd name="T74" fmla="*/ 283 w 489"/>
              <a:gd name="T75" fmla="*/ 614 h 1947"/>
              <a:gd name="T76" fmla="*/ 388 w 489"/>
              <a:gd name="T77" fmla="*/ 120 h 1947"/>
              <a:gd name="T78" fmla="*/ 371 w 489"/>
              <a:gd name="T79" fmla="*/ 618 h 1947"/>
              <a:gd name="T80" fmla="*/ 412 w 489"/>
              <a:gd name="T81" fmla="*/ 91 h 1947"/>
              <a:gd name="T82" fmla="*/ 296 w 489"/>
              <a:gd name="T83" fmla="*/ 18 h 1947"/>
              <a:gd name="T84" fmla="*/ 251 w 489"/>
              <a:gd name="T85" fmla="*/ 78 h 1947"/>
              <a:gd name="T86" fmla="*/ 248 w 489"/>
              <a:gd name="T87" fmla="*/ 29 h 1947"/>
              <a:gd name="T88" fmla="*/ 248 w 489"/>
              <a:gd name="T89" fmla="*/ 15 h 1947"/>
              <a:gd name="T90" fmla="*/ 140 w 489"/>
              <a:gd name="T91" fmla="*/ 77 h 1947"/>
              <a:gd name="T92" fmla="*/ 152 w 489"/>
              <a:gd name="T93" fmla="*/ 104 h 1947"/>
              <a:gd name="T94" fmla="*/ 170 w 489"/>
              <a:gd name="T95" fmla="*/ 130 h 1947"/>
              <a:gd name="T96" fmla="*/ 78 w 489"/>
              <a:gd name="T97" fmla="*/ 183 h 1947"/>
              <a:gd name="T98" fmla="*/ 52 w 489"/>
              <a:gd name="T99" fmla="*/ 536 h 1947"/>
              <a:gd name="T100" fmla="*/ 94 w 489"/>
              <a:gd name="T101" fmla="*/ 95 h 1947"/>
              <a:gd name="T102" fmla="*/ 82 w 489"/>
              <a:gd name="T103" fmla="*/ 112 h 1947"/>
              <a:gd name="T104" fmla="*/ 40 w 489"/>
              <a:gd name="T105" fmla="*/ 285 h 1947"/>
              <a:gd name="T106" fmla="*/ 36 w 489"/>
              <a:gd name="T107" fmla="*/ 446 h 1947"/>
              <a:gd name="T108" fmla="*/ 44 w 489"/>
              <a:gd name="T109" fmla="*/ 809 h 1947"/>
              <a:gd name="T110" fmla="*/ 86 w 489"/>
              <a:gd name="T111" fmla="*/ 966 h 1947"/>
              <a:gd name="T112" fmla="*/ 475 w 489"/>
              <a:gd name="T113" fmla="*/ 380 h 1947"/>
              <a:gd name="T114" fmla="*/ 223 w 489"/>
              <a:gd name="T115" fmla="*/ 1171 h 1947"/>
              <a:gd name="T116" fmla="*/ 443 w 489"/>
              <a:gd name="T117" fmla="*/ 145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 h="1947">
                <a:moveTo>
                  <a:pt x="441" y="122"/>
                </a:moveTo>
                <a:cubicBezTo>
                  <a:pt x="441" y="119"/>
                  <a:pt x="440" y="116"/>
                  <a:pt x="440" y="113"/>
                </a:cubicBezTo>
                <a:cubicBezTo>
                  <a:pt x="438" y="92"/>
                  <a:pt x="436" y="69"/>
                  <a:pt x="424" y="51"/>
                </a:cubicBezTo>
                <a:cubicBezTo>
                  <a:pt x="415" y="36"/>
                  <a:pt x="400" y="26"/>
                  <a:pt x="384" y="18"/>
                </a:cubicBezTo>
                <a:cubicBezTo>
                  <a:pt x="368" y="11"/>
                  <a:pt x="350" y="7"/>
                  <a:pt x="333" y="4"/>
                </a:cubicBezTo>
                <a:cubicBezTo>
                  <a:pt x="314" y="1"/>
                  <a:pt x="296" y="0"/>
                  <a:pt x="277" y="0"/>
                </a:cubicBezTo>
                <a:cubicBezTo>
                  <a:pt x="241" y="0"/>
                  <a:pt x="204" y="6"/>
                  <a:pt x="172" y="23"/>
                </a:cubicBezTo>
                <a:cubicBezTo>
                  <a:pt x="150" y="35"/>
                  <a:pt x="132" y="51"/>
                  <a:pt x="118" y="70"/>
                </a:cubicBezTo>
                <a:cubicBezTo>
                  <a:pt x="111" y="71"/>
                  <a:pt x="104" y="73"/>
                  <a:pt x="97" y="78"/>
                </a:cubicBezTo>
                <a:cubicBezTo>
                  <a:pt x="88" y="84"/>
                  <a:pt x="81" y="94"/>
                  <a:pt x="75" y="103"/>
                </a:cubicBezTo>
                <a:cubicBezTo>
                  <a:pt x="74" y="104"/>
                  <a:pt x="72" y="106"/>
                  <a:pt x="71" y="107"/>
                </a:cubicBezTo>
                <a:cubicBezTo>
                  <a:pt x="58" y="117"/>
                  <a:pt x="51" y="133"/>
                  <a:pt x="47" y="149"/>
                </a:cubicBezTo>
                <a:cubicBezTo>
                  <a:pt x="46" y="154"/>
                  <a:pt x="44" y="160"/>
                  <a:pt x="43" y="166"/>
                </a:cubicBezTo>
                <a:cubicBezTo>
                  <a:pt x="43" y="167"/>
                  <a:pt x="43" y="167"/>
                  <a:pt x="43" y="168"/>
                </a:cubicBezTo>
                <a:cubicBezTo>
                  <a:pt x="29" y="203"/>
                  <a:pt x="20" y="239"/>
                  <a:pt x="14" y="276"/>
                </a:cubicBezTo>
                <a:cubicBezTo>
                  <a:pt x="1" y="353"/>
                  <a:pt x="0" y="431"/>
                  <a:pt x="2" y="508"/>
                </a:cubicBezTo>
                <a:cubicBezTo>
                  <a:pt x="4" y="587"/>
                  <a:pt x="11" y="667"/>
                  <a:pt x="22" y="745"/>
                </a:cubicBezTo>
                <a:cubicBezTo>
                  <a:pt x="34" y="824"/>
                  <a:pt x="50" y="902"/>
                  <a:pt x="71" y="978"/>
                </a:cubicBezTo>
                <a:cubicBezTo>
                  <a:pt x="90" y="1049"/>
                  <a:pt x="113" y="1118"/>
                  <a:pt x="140" y="1186"/>
                </a:cubicBezTo>
                <a:cubicBezTo>
                  <a:pt x="108" y="1244"/>
                  <a:pt x="118" y="1370"/>
                  <a:pt x="118" y="1404"/>
                </a:cubicBezTo>
                <a:cubicBezTo>
                  <a:pt x="118" y="1527"/>
                  <a:pt x="99" y="1651"/>
                  <a:pt x="83" y="1772"/>
                </a:cubicBezTo>
                <a:cubicBezTo>
                  <a:pt x="78" y="1811"/>
                  <a:pt x="62" y="1875"/>
                  <a:pt x="82" y="1912"/>
                </a:cubicBezTo>
                <a:cubicBezTo>
                  <a:pt x="96" y="1937"/>
                  <a:pt x="148" y="1947"/>
                  <a:pt x="175" y="1932"/>
                </a:cubicBezTo>
                <a:cubicBezTo>
                  <a:pt x="201" y="1917"/>
                  <a:pt x="184" y="1830"/>
                  <a:pt x="185" y="1789"/>
                </a:cubicBezTo>
                <a:cubicBezTo>
                  <a:pt x="186" y="1693"/>
                  <a:pt x="193" y="1598"/>
                  <a:pt x="205" y="1503"/>
                </a:cubicBezTo>
                <a:cubicBezTo>
                  <a:pt x="215" y="1421"/>
                  <a:pt x="225" y="1336"/>
                  <a:pt x="229" y="1254"/>
                </a:cubicBezTo>
                <a:cubicBezTo>
                  <a:pt x="230" y="1240"/>
                  <a:pt x="233" y="1221"/>
                  <a:pt x="233" y="1203"/>
                </a:cubicBezTo>
                <a:cubicBezTo>
                  <a:pt x="265" y="1160"/>
                  <a:pt x="290" y="1111"/>
                  <a:pt x="312" y="1063"/>
                </a:cubicBezTo>
                <a:cubicBezTo>
                  <a:pt x="348" y="983"/>
                  <a:pt x="379" y="901"/>
                  <a:pt x="405" y="818"/>
                </a:cubicBezTo>
                <a:cubicBezTo>
                  <a:pt x="430" y="734"/>
                  <a:pt x="450" y="649"/>
                  <a:pt x="464" y="563"/>
                </a:cubicBezTo>
                <a:cubicBezTo>
                  <a:pt x="471" y="519"/>
                  <a:pt x="477" y="476"/>
                  <a:pt x="481" y="432"/>
                </a:cubicBezTo>
                <a:cubicBezTo>
                  <a:pt x="485" y="389"/>
                  <a:pt x="489" y="345"/>
                  <a:pt x="489" y="301"/>
                </a:cubicBezTo>
                <a:cubicBezTo>
                  <a:pt x="489" y="239"/>
                  <a:pt x="478" y="172"/>
                  <a:pt x="441" y="122"/>
                </a:cubicBezTo>
                <a:close/>
                <a:moveTo>
                  <a:pt x="432" y="137"/>
                </a:moveTo>
                <a:cubicBezTo>
                  <a:pt x="434" y="160"/>
                  <a:pt x="435" y="183"/>
                  <a:pt x="435" y="206"/>
                </a:cubicBezTo>
                <a:cubicBezTo>
                  <a:pt x="435" y="253"/>
                  <a:pt x="433" y="299"/>
                  <a:pt x="428" y="345"/>
                </a:cubicBezTo>
                <a:cubicBezTo>
                  <a:pt x="421" y="403"/>
                  <a:pt x="411" y="461"/>
                  <a:pt x="397" y="518"/>
                </a:cubicBezTo>
                <a:cubicBezTo>
                  <a:pt x="409" y="435"/>
                  <a:pt x="417" y="351"/>
                  <a:pt x="423" y="267"/>
                </a:cubicBezTo>
                <a:cubicBezTo>
                  <a:pt x="426" y="229"/>
                  <a:pt x="433" y="187"/>
                  <a:pt x="420" y="151"/>
                </a:cubicBezTo>
                <a:cubicBezTo>
                  <a:pt x="408" y="118"/>
                  <a:pt x="380" y="96"/>
                  <a:pt x="350" y="81"/>
                </a:cubicBezTo>
                <a:cubicBezTo>
                  <a:pt x="350" y="79"/>
                  <a:pt x="350" y="78"/>
                  <a:pt x="349" y="76"/>
                </a:cubicBezTo>
                <a:cubicBezTo>
                  <a:pt x="352" y="76"/>
                  <a:pt x="355" y="76"/>
                  <a:pt x="359" y="76"/>
                </a:cubicBezTo>
                <a:cubicBezTo>
                  <a:pt x="378" y="77"/>
                  <a:pt x="396" y="90"/>
                  <a:pt x="409" y="103"/>
                </a:cubicBezTo>
                <a:cubicBezTo>
                  <a:pt x="417" y="110"/>
                  <a:pt x="424" y="118"/>
                  <a:pt x="431" y="127"/>
                </a:cubicBezTo>
                <a:cubicBezTo>
                  <a:pt x="431" y="130"/>
                  <a:pt x="431" y="134"/>
                  <a:pt x="432" y="137"/>
                </a:cubicBezTo>
                <a:close/>
                <a:moveTo>
                  <a:pt x="270" y="269"/>
                </a:moveTo>
                <a:cubicBezTo>
                  <a:pt x="260" y="239"/>
                  <a:pt x="247" y="209"/>
                  <a:pt x="229" y="182"/>
                </a:cubicBezTo>
                <a:cubicBezTo>
                  <a:pt x="239" y="165"/>
                  <a:pt x="251" y="149"/>
                  <a:pt x="265" y="135"/>
                </a:cubicBezTo>
                <a:cubicBezTo>
                  <a:pt x="278" y="121"/>
                  <a:pt x="292" y="109"/>
                  <a:pt x="306" y="98"/>
                </a:cubicBezTo>
                <a:cubicBezTo>
                  <a:pt x="314" y="93"/>
                  <a:pt x="321" y="87"/>
                  <a:pt x="330" y="83"/>
                </a:cubicBezTo>
                <a:cubicBezTo>
                  <a:pt x="334" y="84"/>
                  <a:pt x="337" y="86"/>
                  <a:pt x="341" y="88"/>
                </a:cubicBezTo>
                <a:cubicBezTo>
                  <a:pt x="343" y="96"/>
                  <a:pt x="344" y="105"/>
                  <a:pt x="345" y="113"/>
                </a:cubicBezTo>
                <a:cubicBezTo>
                  <a:pt x="348" y="136"/>
                  <a:pt x="350" y="158"/>
                  <a:pt x="350" y="180"/>
                </a:cubicBezTo>
                <a:cubicBezTo>
                  <a:pt x="353" y="268"/>
                  <a:pt x="340" y="356"/>
                  <a:pt x="318" y="441"/>
                </a:cubicBezTo>
                <a:cubicBezTo>
                  <a:pt x="309" y="474"/>
                  <a:pt x="300" y="506"/>
                  <a:pt x="289" y="538"/>
                </a:cubicBezTo>
                <a:cubicBezTo>
                  <a:pt x="290" y="523"/>
                  <a:pt x="291" y="507"/>
                  <a:pt x="292" y="491"/>
                </a:cubicBezTo>
                <a:cubicBezTo>
                  <a:pt x="295" y="417"/>
                  <a:pt x="292" y="341"/>
                  <a:pt x="270" y="269"/>
                </a:cubicBezTo>
                <a:close/>
                <a:moveTo>
                  <a:pt x="209" y="1085"/>
                </a:moveTo>
                <a:cubicBezTo>
                  <a:pt x="208" y="1076"/>
                  <a:pt x="206" y="1068"/>
                  <a:pt x="204" y="1060"/>
                </a:cubicBezTo>
                <a:cubicBezTo>
                  <a:pt x="209" y="1025"/>
                  <a:pt x="214" y="990"/>
                  <a:pt x="219" y="956"/>
                </a:cubicBezTo>
                <a:cubicBezTo>
                  <a:pt x="232" y="870"/>
                  <a:pt x="243" y="783"/>
                  <a:pt x="252" y="697"/>
                </a:cubicBezTo>
                <a:cubicBezTo>
                  <a:pt x="253" y="685"/>
                  <a:pt x="255" y="674"/>
                  <a:pt x="256" y="663"/>
                </a:cubicBezTo>
                <a:cubicBezTo>
                  <a:pt x="261" y="647"/>
                  <a:pt x="267" y="632"/>
                  <a:pt x="273" y="616"/>
                </a:cubicBezTo>
                <a:cubicBezTo>
                  <a:pt x="271" y="639"/>
                  <a:pt x="269" y="661"/>
                  <a:pt x="267" y="684"/>
                </a:cubicBezTo>
                <a:cubicBezTo>
                  <a:pt x="262" y="762"/>
                  <a:pt x="257" y="840"/>
                  <a:pt x="248" y="917"/>
                </a:cubicBezTo>
                <a:cubicBezTo>
                  <a:pt x="244" y="950"/>
                  <a:pt x="240" y="982"/>
                  <a:pt x="234" y="1015"/>
                </a:cubicBezTo>
                <a:cubicBezTo>
                  <a:pt x="226" y="1038"/>
                  <a:pt x="218" y="1061"/>
                  <a:pt x="209" y="1085"/>
                </a:cubicBezTo>
                <a:close/>
                <a:moveTo>
                  <a:pt x="218" y="1093"/>
                </a:moveTo>
                <a:cubicBezTo>
                  <a:pt x="217" y="1098"/>
                  <a:pt x="216" y="1103"/>
                  <a:pt x="214" y="1108"/>
                </a:cubicBezTo>
                <a:cubicBezTo>
                  <a:pt x="214" y="1107"/>
                  <a:pt x="214" y="1106"/>
                  <a:pt x="214" y="1105"/>
                </a:cubicBezTo>
                <a:cubicBezTo>
                  <a:pt x="215" y="1101"/>
                  <a:pt x="217" y="1097"/>
                  <a:pt x="218" y="1093"/>
                </a:cubicBezTo>
                <a:close/>
                <a:moveTo>
                  <a:pt x="197" y="1032"/>
                </a:moveTo>
                <a:cubicBezTo>
                  <a:pt x="195" y="1021"/>
                  <a:pt x="192" y="1010"/>
                  <a:pt x="190" y="999"/>
                </a:cubicBezTo>
                <a:cubicBezTo>
                  <a:pt x="191" y="990"/>
                  <a:pt x="193" y="981"/>
                  <a:pt x="194" y="971"/>
                </a:cubicBezTo>
                <a:cubicBezTo>
                  <a:pt x="205" y="890"/>
                  <a:pt x="216" y="808"/>
                  <a:pt x="236" y="729"/>
                </a:cubicBezTo>
                <a:cubicBezTo>
                  <a:pt x="237" y="724"/>
                  <a:pt x="238" y="719"/>
                  <a:pt x="240" y="714"/>
                </a:cubicBezTo>
                <a:cubicBezTo>
                  <a:pt x="233" y="776"/>
                  <a:pt x="225" y="838"/>
                  <a:pt x="216" y="900"/>
                </a:cubicBezTo>
                <a:cubicBezTo>
                  <a:pt x="210" y="944"/>
                  <a:pt x="204" y="988"/>
                  <a:pt x="197" y="1032"/>
                </a:cubicBezTo>
                <a:close/>
                <a:moveTo>
                  <a:pt x="203" y="1104"/>
                </a:moveTo>
                <a:cubicBezTo>
                  <a:pt x="199" y="1117"/>
                  <a:pt x="195" y="1129"/>
                  <a:pt x="191" y="1141"/>
                </a:cubicBezTo>
                <a:cubicBezTo>
                  <a:pt x="193" y="1124"/>
                  <a:pt x="196" y="1106"/>
                  <a:pt x="199" y="1088"/>
                </a:cubicBezTo>
                <a:cubicBezTo>
                  <a:pt x="200" y="1094"/>
                  <a:pt x="202" y="1099"/>
                  <a:pt x="203" y="1104"/>
                </a:cubicBezTo>
                <a:close/>
                <a:moveTo>
                  <a:pt x="237" y="682"/>
                </a:moveTo>
                <a:cubicBezTo>
                  <a:pt x="214" y="758"/>
                  <a:pt x="202" y="836"/>
                  <a:pt x="191" y="914"/>
                </a:cubicBezTo>
                <a:cubicBezTo>
                  <a:pt x="189" y="931"/>
                  <a:pt x="186" y="949"/>
                  <a:pt x="184" y="966"/>
                </a:cubicBezTo>
                <a:cubicBezTo>
                  <a:pt x="170" y="891"/>
                  <a:pt x="162" y="815"/>
                  <a:pt x="158" y="739"/>
                </a:cubicBezTo>
                <a:cubicBezTo>
                  <a:pt x="153" y="654"/>
                  <a:pt x="155" y="568"/>
                  <a:pt x="162" y="483"/>
                </a:cubicBezTo>
                <a:cubicBezTo>
                  <a:pt x="166" y="440"/>
                  <a:pt x="171" y="398"/>
                  <a:pt x="178" y="355"/>
                </a:cubicBezTo>
                <a:cubicBezTo>
                  <a:pt x="184" y="314"/>
                  <a:pt x="191" y="272"/>
                  <a:pt x="205" y="233"/>
                </a:cubicBezTo>
                <a:cubicBezTo>
                  <a:pt x="207" y="227"/>
                  <a:pt x="210" y="221"/>
                  <a:pt x="212" y="215"/>
                </a:cubicBezTo>
                <a:cubicBezTo>
                  <a:pt x="235" y="273"/>
                  <a:pt x="248" y="336"/>
                  <a:pt x="253" y="398"/>
                </a:cubicBezTo>
                <a:cubicBezTo>
                  <a:pt x="260" y="481"/>
                  <a:pt x="254" y="565"/>
                  <a:pt x="246" y="647"/>
                </a:cubicBezTo>
                <a:cubicBezTo>
                  <a:pt x="246" y="651"/>
                  <a:pt x="246" y="655"/>
                  <a:pt x="245" y="659"/>
                </a:cubicBezTo>
                <a:cubicBezTo>
                  <a:pt x="243" y="667"/>
                  <a:pt x="240" y="674"/>
                  <a:pt x="237" y="682"/>
                </a:cubicBezTo>
                <a:close/>
                <a:moveTo>
                  <a:pt x="186" y="1031"/>
                </a:moveTo>
                <a:cubicBezTo>
                  <a:pt x="187" y="1039"/>
                  <a:pt x="189" y="1047"/>
                  <a:pt x="191" y="1055"/>
                </a:cubicBezTo>
                <a:cubicBezTo>
                  <a:pt x="192" y="1057"/>
                  <a:pt x="192" y="1059"/>
                  <a:pt x="193" y="1061"/>
                </a:cubicBezTo>
                <a:cubicBezTo>
                  <a:pt x="188" y="1091"/>
                  <a:pt x="183" y="1121"/>
                  <a:pt x="178" y="1151"/>
                </a:cubicBezTo>
                <a:cubicBezTo>
                  <a:pt x="177" y="1135"/>
                  <a:pt x="176" y="1119"/>
                  <a:pt x="174" y="1103"/>
                </a:cubicBezTo>
                <a:cubicBezTo>
                  <a:pt x="178" y="1079"/>
                  <a:pt x="182" y="1055"/>
                  <a:pt x="186" y="1031"/>
                </a:cubicBezTo>
                <a:close/>
                <a:moveTo>
                  <a:pt x="197" y="1157"/>
                </a:moveTo>
                <a:cubicBezTo>
                  <a:pt x="200" y="1147"/>
                  <a:pt x="204" y="1136"/>
                  <a:pt x="207" y="1125"/>
                </a:cubicBezTo>
                <a:cubicBezTo>
                  <a:pt x="207" y="1127"/>
                  <a:pt x="208" y="1129"/>
                  <a:pt x="208" y="1131"/>
                </a:cubicBezTo>
                <a:cubicBezTo>
                  <a:pt x="207" y="1136"/>
                  <a:pt x="206" y="1140"/>
                  <a:pt x="204" y="1144"/>
                </a:cubicBezTo>
                <a:cubicBezTo>
                  <a:pt x="203" y="1149"/>
                  <a:pt x="202" y="1153"/>
                  <a:pt x="200" y="1158"/>
                </a:cubicBezTo>
                <a:cubicBezTo>
                  <a:pt x="199" y="1158"/>
                  <a:pt x="198" y="1158"/>
                  <a:pt x="197" y="1157"/>
                </a:cubicBezTo>
                <a:close/>
                <a:moveTo>
                  <a:pt x="260" y="619"/>
                </a:moveTo>
                <a:cubicBezTo>
                  <a:pt x="265" y="560"/>
                  <a:pt x="268" y="500"/>
                  <a:pt x="266" y="441"/>
                </a:cubicBezTo>
                <a:cubicBezTo>
                  <a:pt x="263" y="364"/>
                  <a:pt x="252" y="288"/>
                  <a:pt x="224" y="216"/>
                </a:cubicBezTo>
                <a:cubicBezTo>
                  <a:pt x="223" y="211"/>
                  <a:pt x="221" y="206"/>
                  <a:pt x="219" y="201"/>
                </a:cubicBezTo>
                <a:cubicBezTo>
                  <a:pt x="220" y="198"/>
                  <a:pt x="221" y="195"/>
                  <a:pt x="223" y="193"/>
                </a:cubicBezTo>
                <a:cubicBezTo>
                  <a:pt x="232" y="207"/>
                  <a:pt x="240" y="222"/>
                  <a:pt x="247" y="238"/>
                </a:cubicBezTo>
                <a:cubicBezTo>
                  <a:pt x="275" y="304"/>
                  <a:pt x="283" y="376"/>
                  <a:pt x="282" y="447"/>
                </a:cubicBezTo>
                <a:cubicBezTo>
                  <a:pt x="282" y="490"/>
                  <a:pt x="279" y="533"/>
                  <a:pt x="276" y="576"/>
                </a:cubicBezTo>
                <a:cubicBezTo>
                  <a:pt x="271" y="591"/>
                  <a:pt x="265" y="605"/>
                  <a:pt x="260" y="619"/>
                </a:cubicBezTo>
                <a:close/>
                <a:moveTo>
                  <a:pt x="309" y="83"/>
                </a:moveTo>
                <a:cubicBezTo>
                  <a:pt x="278" y="104"/>
                  <a:pt x="251" y="131"/>
                  <a:pt x="229" y="161"/>
                </a:cubicBezTo>
                <a:cubicBezTo>
                  <a:pt x="227" y="165"/>
                  <a:pt x="225" y="169"/>
                  <a:pt x="222" y="172"/>
                </a:cubicBezTo>
                <a:cubicBezTo>
                  <a:pt x="218" y="166"/>
                  <a:pt x="214" y="160"/>
                  <a:pt x="209" y="155"/>
                </a:cubicBezTo>
                <a:cubicBezTo>
                  <a:pt x="213" y="147"/>
                  <a:pt x="216" y="140"/>
                  <a:pt x="220" y="133"/>
                </a:cubicBezTo>
                <a:cubicBezTo>
                  <a:pt x="235" y="107"/>
                  <a:pt x="258" y="75"/>
                  <a:pt x="291" y="74"/>
                </a:cubicBezTo>
                <a:cubicBezTo>
                  <a:pt x="300" y="73"/>
                  <a:pt x="309" y="75"/>
                  <a:pt x="317" y="78"/>
                </a:cubicBezTo>
                <a:cubicBezTo>
                  <a:pt x="314" y="80"/>
                  <a:pt x="311" y="81"/>
                  <a:pt x="309" y="83"/>
                </a:cubicBezTo>
                <a:close/>
                <a:moveTo>
                  <a:pt x="216" y="182"/>
                </a:moveTo>
                <a:cubicBezTo>
                  <a:pt x="215" y="184"/>
                  <a:pt x="214" y="186"/>
                  <a:pt x="213" y="188"/>
                </a:cubicBezTo>
                <a:cubicBezTo>
                  <a:pt x="210" y="181"/>
                  <a:pt x="207" y="174"/>
                  <a:pt x="203" y="167"/>
                </a:cubicBezTo>
                <a:cubicBezTo>
                  <a:pt x="204" y="167"/>
                  <a:pt x="204" y="166"/>
                  <a:pt x="204" y="165"/>
                </a:cubicBezTo>
                <a:cubicBezTo>
                  <a:pt x="208" y="171"/>
                  <a:pt x="213" y="177"/>
                  <a:pt x="216" y="182"/>
                </a:cubicBezTo>
                <a:close/>
                <a:moveTo>
                  <a:pt x="207" y="201"/>
                </a:moveTo>
                <a:cubicBezTo>
                  <a:pt x="196" y="224"/>
                  <a:pt x="188" y="249"/>
                  <a:pt x="182" y="275"/>
                </a:cubicBezTo>
                <a:cubicBezTo>
                  <a:pt x="172" y="317"/>
                  <a:pt x="166" y="360"/>
                  <a:pt x="160" y="403"/>
                </a:cubicBezTo>
                <a:cubicBezTo>
                  <a:pt x="149" y="490"/>
                  <a:pt x="144" y="577"/>
                  <a:pt x="145" y="665"/>
                </a:cubicBezTo>
                <a:cubicBezTo>
                  <a:pt x="146" y="753"/>
                  <a:pt x="153" y="840"/>
                  <a:pt x="166" y="926"/>
                </a:cubicBezTo>
                <a:cubicBezTo>
                  <a:pt x="170" y="951"/>
                  <a:pt x="174" y="975"/>
                  <a:pt x="179" y="1000"/>
                </a:cubicBezTo>
                <a:cubicBezTo>
                  <a:pt x="176" y="1020"/>
                  <a:pt x="174" y="1040"/>
                  <a:pt x="170" y="1061"/>
                </a:cubicBezTo>
                <a:cubicBezTo>
                  <a:pt x="168" y="1031"/>
                  <a:pt x="164" y="1001"/>
                  <a:pt x="161" y="972"/>
                </a:cubicBezTo>
                <a:cubicBezTo>
                  <a:pt x="153" y="911"/>
                  <a:pt x="142" y="850"/>
                  <a:pt x="128" y="790"/>
                </a:cubicBezTo>
                <a:cubicBezTo>
                  <a:pt x="127" y="774"/>
                  <a:pt x="126" y="759"/>
                  <a:pt x="125" y="744"/>
                </a:cubicBezTo>
                <a:cubicBezTo>
                  <a:pt x="122" y="657"/>
                  <a:pt x="127" y="570"/>
                  <a:pt x="135" y="484"/>
                </a:cubicBezTo>
                <a:cubicBezTo>
                  <a:pt x="143" y="402"/>
                  <a:pt x="153" y="320"/>
                  <a:pt x="176" y="242"/>
                </a:cubicBezTo>
                <a:cubicBezTo>
                  <a:pt x="182" y="221"/>
                  <a:pt x="189" y="201"/>
                  <a:pt x="198" y="180"/>
                </a:cubicBezTo>
                <a:cubicBezTo>
                  <a:pt x="198" y="182"/>
                  <a:pt x="199" y="183"/>
                  <a:pt x="200" y="185"/>
                </a:cubicBezTo>
                <a:cubicBezTo>
                  <a:pt x="202" y="190"/>
                  <a:pt x="205" y="196"/>
                  <a:pt x="207" y="201"/>
                </a:cubicBezTo>
                <a:close/>
                <a:moveTo>
                  <a:pt x="157" y="1029"/>
                </a:moveTo>
                <a:cubicBezTo>
                  <a:pt x="155" y="1019"/>
                  <a:pt x="154" y="1008"/>
                  <a:pt x="152" y="998"/>
                </a:cubicBezTo>
                <a:cubicBezTo>
                  <a:pt x="147" y="961"/>
                  <a:pt x="142" y="925"/>
                  <a:pt x="137" y="888"/>
                </a:cubicBezTo>
                <a:cubicBezTo>
                  <a:pt x="138" y="895"/>
                  <a:pt x="140" y="902"/>
                  <a:pt x="141" y="909"/>
                </a:cubicBezTo>
                <a:cubicBezTo>
                  <a:pt x="147" y="949"/>
                  <a:pt x="152" y="989"/>
                  <a:pt x="157" y="1029"/>
                </a:cubicBezTo>
                <a:close/>
                <a:moveTo>
                  <a:pt x="134" y="402"/>
                </a:moveTo>
                <a:cubicBezTo>
                  <a:pt x="123" y="489"/>
                  <a:pt x="115" y="577"/>
                  <a:pt x="114" y="664"/>
                </a:cubicBezTo>
                <a:cubicBezTo>
                  <a:pt x="114" y="688"/>
                  <a:pt x="114" y="713"/>
                  <a:pt x="115" y="737"/>
                </a:cubicBezTo>
                <a:cubicBezTo>
                  <a:pt x="98" y="674"/>
                  <a:pt x="81" y="613"/>
                  <a:pt x="66" y="550"/>
                </a:cubicBezTo>
                <a:cubicBezTo>
                  <a:pt x="69" y="521"/>
                  <a:pt x="72" y="491"/>
                  <a:pt x="77" y="462"/>
                </a:cubicBezTo>
                <a:cubicBezTo>
                  <a:pt x="88" y="384"/>
                  <a:pt x="107" y="306"/>
                  <a:pt x="135" y="232"/>
                </a:cubicBezTo>
                <a:cubicBezTo>
                  <a:pt x="147" y="201"/>
                  <a:pt x="161" y="170"/>
                  <a:pt x="176" y="141"/>
                </a:cubicBezTo>
                <a:cubicBezTo>
                  <a:pt x="182" y="150"/>
                  <a:pt x="187" y="159"/>
                  <a:pt x="191" y="168"/>
                </a:cubicBezTo>
                <a:cubicBezTo>
                  <a:pt x="159" y="242"/>
                  <a:pt x="144" y="322"/>
                  <a:pt x="134" y="402"/>
                </a:cubicBezTo>
                <a:close/>
                <a:moveTo>
                  <a:pt x="88" y="677"/>
                </a:moveTo>
                <a:cubicBezTo>
                  <a:pt x="98" y="716"/>
                  <a:pt x="108" y="755"/>
                  <a:pt x="118" y="794"/>
                </a:cubicBezTo>
                <a:cubicBezTo>
                  <a:pt x="121" y="838"/>
                  <a:pt x="125" y="882"/>
                  <a:pt x="131" y="926"/>
                </a:cubicBezTo>
                <a:cubicBezTo>
                  <a:pt x="140" y="993"/>
                  <a:pt x="151" y="1060"/>
                  <a:pt x="159" y="1127"/>
                </a:cubicBezTo>
                <a:cubicBezTo>
                  <a:pt x="158" y="1135"/>
                  <a:pt x="156" y="1143"/>
                  <a:pt x="154" y="1151"/>
                </a:cubicBezTo>
                <a:cubicBezTo>
                  <a:pt x="154" y="1153"/>
                  <a:pt x="154" y="1154"/>
                  <a:pt x="153" y="1156"/>
                </a:cubicBezTo>
                <a:cubicBezTo>
                  <a:pt x="151" y="1150"/>
                  <a:pt x="149" y="1145"/>
                  <a:pt x="147" y="1140"/>
                </a:cubicBezTo>
                <a:cubicBezTo>
                  <a:pt x="138" y="1097"/>
                  <a:pt x="129" y="1054"/>
                  <a:pt x="121" y="1012"/>
                </a:cubicBezTo>
                <a:cubicBezTo>
                  <a:pt x="103" y="919"/>
                  <a:pt x="87" y="825"/>
                  <a:pt x="74" y="732"/>
                </a:cubicBezTo>
                <a:cubicBezTo>
                  <a:pt x="69" y="699"/>
                  <a:pt x="65" y="666"/>
                  <a:pt x="61" y="633"/>
                </a:cubicBezTo>
                <a:cubicBezTo>
                  <a:pt x="62" y="617"/>
                  <a:pt x="63" y="601"/>
                  <a:pt x="64" y="585"/>
                </a:cubicBezTo>
                <a:cubicBezTo>
                  <a:pt x="71" y="616"/>
                  <a:pt x="79" y="646"/>
                  <a:pt x="88" y="677"/>
                </a:cubicBezTo>
                <a:close/>
                <a:moveTo>
                  <a:pt x="163" y="1162"/>
                </a:moveTo>
                <a:cubicBezTo>
                  <a:pt x="163" y="1162"/>
                  <a:pt x="163" y="1161"/>
                  <a:pt x="163" y="1161"/>
                </a:cubicBezTo>
                <a:cubicBezTo>
                  <a:pt x="163" y="1161"/>
                  <a:pt x="163" y="1162"/>
                  <a:pt x="163" y="1162"/>
                </a:cubicBezTo>
                <a:cubicBezTo>
                  <a:pt x="163" y="1162"/>
                  <a:pt x="163" y="1162"/>
                  <a:pt x="163" y="1162"/>
                </a:cubicBezTo>
                <a:close/>
                <a:moveTo>
                  <a:pt x="210" y="1161"/>
                </a:moveTo>
                <a:cubicBezTo>
                  <a:pt x="211" y="1160"/>
                  <a:pt x="211" y="1159"/>
                  <a:pt x="211" y="1158"/>
                </a:cubicBezTo>
                <a:cubicBezTo>
                  <a:pt x="212" y="1159"/>
                  <a:pt x="212" y="1161"/>
                  <a:pt x="212" y="1162"/>
                </a:cubicBezTo>
                <a:cubicBezTo>
                  <a:pt x="211" y="1162"/>
                  <a:pt x="211" y="1162"/>
                  <a:pt x="210" y="1161"/>
                </a:cubicBezTo>
                <a:close/>
                <a:moveTo>
                  <a:pt x="219" y="1132"/>
                </a:moveTo>
                <a:cubicBezTo>
                  <a:pt x="229" y="1094"/>
                  <a:pt x="238" y="1056"/>
                  <a:pt x="245" y="1017"/>
                </a:cubicBezTo>
                <a:cubicBezTo>
                  <a:pt x="253" y="993"/>
                  <a:pt x="262" y="969"/>
                  <a:pt x="271" y="945"/>
                </a:cubicBezTo>
                <a:cubicBezTo>
                  <a:pt x="300" y="866"/>
                  <a:pt x="329" y="787"/>
                  <a:pt x="355" y="708"/>
                </a:cubicBezTo>
                <a:cubicBezTo>
                  <a:pt x="354" y="713"/>
                  <a:pt x="353" y="718"/>
                  <a:pt x="352" y="723"/>
                </a:cubicBezTo>
                <a:cubicBezTo>
                  <a:pt x="335" y="806"/>
                  <a:pt x="314" y="888"/>
                  <a:pt x="289" y="968"/>
                </a:cubicBezTo>
                <a:cubicBezTo>
                  <a:pt x="277" y="1007"/>
                  <a:pt x="265" y="1046"/>
                  <a:pt x="250" y="1084"/>
                </a:cubicBezTo>
                <a:cubicBezTo>
                  <a:pt x="242" y="1107"/>
                  <a:pt x="232" y="1129"/>
                  <a:pt x="222" y="1151"/>
                </a:cubicBezTo>
                <a:cubicBezTo>
                  <a:pt x="221" y="1145"/>
                  <a:pt x="220" y="1138"/>
                  <a:pt x="219" y="1132"/>
                </a:cubicBezTo>
                <a:close/>
                <a:moveTo>
                  <a:pt x="282" y="884"/>
                </a:moveTo>
                <a:cubicBezTo>
                  <a:pt x="272" y="910"/>
                  <a:pt x="263" y="936"/>
                  <a:pt x="253" y="962"/>
                </a:cubicBezTo>
                <a:cubicBezTo>
                  <a:pt x="264" y="887"/>
                  <a:pt x="269" y="810"/>
                  <a:pt x="275" y="734"/>
                </a:cubicBezTo>
                <a:cubicBezTo>
                  <a:pt x="277" y="694"/>
                  <a:pt x="280" y="654"/>
                  <a:pt x="283" y="614"/>
                </a:cubicBezTo>
                <a:cubicBezTo>
                  <a:pt x="284" y="602"/>
                  <a:pt x="285" y="591"/>
                  <a:pt x="286" y="580"/>
                </a:cubicBezTo>
                <a:cubicBezTo>
                  <a:pt x="297" y="549"/>
                  <a:pt x="307" y="518"/>
                  <a:pt x="317" y="486"/>
                </a:cubicBezTo>
                <a:cubicBezTo>
                  <a:pt x="342" y="401"/>
                  <a:pt x="359" y="312"/>
                  <a:pt x="361" y="222"/>
                </a:cubicBezTo>
                <a:cubicBezTo>
                  <a:pt x="362" y="180"/>
                  <a:pt x="360" y="136"/>
                  <a:pt x="353" y="94"/>
                </a:cubicBezTo>
                <a:cubicBezTo>
                  <a:pt x="366" y="101"/>
                  <a:pt x="378" y="110"/>
                  <a:pt x="388" y="120"/>
                </a:cubicBezTo>
                <a:cubicBezTo>
                  <a:pt x="400" y="133"/>
                  <a:pt x="409" y="148"/>
                  <a:pt x="413" y="165"/>
                </a:cubicBezTo>
                <a:cubicBezTo>
                  <a:pt x="417" y="184"/>
                  <a:pt x="417" y="203"/>
                  <a:pt x="416" y="222"/>
                </a:cubicBezTo>
                <a:cubicBezTo>
                  <a:pt x="411" y="306"/>
                  <a:pt x="403" y="389"/>
                  <a:pt x="393" y="472"/>
                </a:cubicBezTo>
                <a:cubicBezTo>
                  <a:pt x="387" y="521"/>
                  <a:pt x="379" y="569"/>
                  <a:pt x="371" y="617"/>
                </a:cubicBezTo>
                <a:cubicBezTo>
                  <a:pt x="371" y="618"/>
                  <a:pt x="371" y="618"/>
                  <a:pt x="371" y="618"/>
                </a:cubicBezTo>
                <a:cubicBezTo>
                  <a:pt x="345" y="708"/>
                  <a:pt x="314" y="796"/>
                  <a:pt x="282" y="884"/>
                </a:cubicBezTo>
                <a:close/>
                <a:moveTo>
                  <a:pt x="335" y="16"/>
                </a:moveTo>
                <a:cubicBezTo>
                  <a:pt x="370" y="21"/>
                  <a:pt x="410" y="34"/>
                  <a:pt x="422" y="71"/>
                </a:cubicBezTo>
                <a:cubicBezTo>
                  <a:pt x="426" y="83"/>
                  <a:pt x="428" y="95"/>
                  <a:pt x="429" y="107"/>
                </a:cubicBezTo>
                <a:cubicBezTo>
                  <a:pt x="424" y="102"/>
                  <a:pt x="418" y="96"/>
                  <a:pt x="412" y="91"/>
                </a:cubicBezTo>
                <a:cubicBezTo>
                  <a:pt x="398" y="79"/>
                  <a:pt x="381" y="68"/>
                  <a:pt x="361" y="65"/>
                </a:cubicBezTo>
                <a:cubicBezTo>
                  <a:pt x="356" y="65"/>
                  <a:pt x="351" y="65"/>
                  <a:pt x="346" y="66"/>
                </a:cubicBezTo>
                <a:cubicBezTo>
                  <a:pt x="339" y="44"/>
                  <a:pt x="327" y="23"/>
                  <a:pt x="307" y="12"/>
                </a:cubicBezTo>
                <a:cubicBezTo>
                  <a:pt x="317" y="13"/>
                  <a:pt x="326" y="14"/>
                  <a:pt x="335" y="16"/>
                </a:cubicBezTo>
                <a:close/>
                <a:moveTo>
                  <a:pt x="296" y="18"/>
                </a:moveTo>
                <a:cubicBezTo>
                  <a:pt x="314" y="26"/>
                  <a:pt x="325" y="41"/>
                  <a:pt x="332" y="58"/>
                </a:cubicBezTo>
                <a:cubicBezTo>
                  <a:pt x="334" y="61"/>
                  <a:pt x="335" y="65"/>
                  <a:pt x="336" y="68"/>
                </a:cubicBezTo>
                <a:cubicBezTo>
                  <a:pt x="334" y="69"/>
                  <a:pt x="332" y="70"/>
                  <a:pt x="330" y="71"/>
                </a:cubicBezTo>
                <a:cubicBezTo>
                  <a:pt x="318" y="66"/>
                  <a:pt x="306" y="63"/>
                  <a:pt x="294" y="63"/>
                </a:cubicBezTo>
                <a:cubicBezTo>
                  <a:pt x="278" y="63"/>
                  <a:pt x="263" y="69"/>
                  <a:pt x="251" y="78"/>
                </a:cubicBezTo>
                <a:cubicBezTo>
                  <a:pt x="229" y="95"/>
                  <a:pt x="214" y="120"/>
                  <a:pt x="202" y="146"/>
                </a:cubicBezTo>
                <a:cubicBezTo>
                  <a:pt x="196" y="139"/>
                  <a:pt x="190" y="133"/>
                  <a:pt x="184" y="127"/>
                </a:cubicBezTo>
                <a:cubicBezTo>
                  <a:pt x="184" y="127"/>
                  <a:pt x="184" y="126"/>
                  <a:pt x="184" y="126"/>
                </a:cubicBezTo>
                <a:cubicBezTo>
                  <a:pt x="194" y="109"/>
                  <a:pt x="204" y="92"/>
                  <a:pt x="214" y="76"/>
                </a:cubicBezTo>
                <a:cubicBezTo>
                  <a:pt x="225" y="60"/>
                  <a:pt x="235" y="43"/>
                  <a:pt x="248" y="29"/>
                </a:cubicBezTo>
                <a:cubicBezTo>
                  <a:pt x="261" y="15"/>
                  <a:pt x="279" y="11"/>
                  <a:pt x="296" y="18"/>
                </a:cubicBezTo>
                <a:close/>
                <a:moveTo>
                  <a:pt x="133" y="69"/>
                </a:moveTo>
                <a:cubicBezTo>
                  <a:pt x="157" y="40"/>
                  <a:pt x="191" y="23"/>
                  <a:pt x="227" y="15"/>
                </a:cubicBezTo>
                <a:cubicBezTo>
                  <a:pt x="235" y="14"/>
                  <a:pt x="243" y="12"/>
                  <a:pt x="252" y="12"/>
                </a:cubicBezTo>
                <a:cubicBezTo>
                  <a:pt x="250" y="13"/>
                  <a:pt x="249" y="13"/>
                  <a:pt x="248" y="15"/>
                </a:cubicBezTo>
                <a:cubicBezTo>
                  <a:pt x="240" y="21"/>
                  <a:pt x="234" y="29"/>
                  <a:pt x="228" y="37"/>
                </a:cubicBezTo>
                <a:cubicBezTo>
                  <a:pt x="222" y="45"/>
                  <a:pt x="217" y="53"/>
                  <a:pt x="211" y="61"/>
                </a:cubicBezTo>
                <a:cubicBezTo>
                  <a:pt x="198" y="80"/>
                  <a:pt x="187" y="100"/>
                  <a:pt x="176" y="120"/>
                </a:cubicBezTo>
                <a:cubicBezTo>
                  <a:pt x="175" y="119"/>
                  <a:pt x="175" y="118"/>
                  <a:pt x="174" y="118"/>
                </a:cubicBezTo>
                <a:cubicBezTo>
                  <a:pt x="165" y="103"/>
                  <a:pt x="155" y="87"/>
                  <a:pt x="140" y="77"/>
                </a:cubicBezTo>
                <a:cubicBezTo>
                  <a:pt x="137" y="75"/>
                  <a:pt x="133" y="73"/>
                  <a:pt x="130" y="72"/>
                </a:cubicBezTo>
                <a:cubicBezTo>
                  <a:pt x="131" y="71"/>
                  <a:pt x="132" y="70"/>
                  <a:pt x="133" y="69"/>
                </a:cubicBezTo>
                <a:close/>
                <a:moveTo>
                  <a:pt x="123" y="81"/>
                </a:moveTo>
                <a:cubicBezTo>
                  <a:pt x="131" y="83"/>
                  <a:pt x="137" y="88"/>
                  <a:pt x="143" y="94"/>
                </a:cubicBezTo>
                <a:cubicBezTo>
                  <a:pt x="146" y="97"/>
                  <a:pt x="149" y="101"/>
                  <a:pt x="152" y="104"/>
                </a:cubicBezTo>
                <a:cubicBezTo>
                  <a:pt x="141" y="98"/>
                  <a:pt x="128" y="94"/>
                  <a:pt x="115" y="93"/>
                </a:cubicBezTo>
                <a:cubicBezTo>
                  <a:pt x="118" y="89"/>
                  <a:pt x="120" y="85"/>
                  <a:pt x="123" y="81"/>
                </a:cubicBezTo>
                <a:close/>
                <a:moveTo>
                  <a:pt x="114" y="104"/>
                </a:moveTo>
                <a:cubicBezTo>
                  <a:pt x="134" y="105"/>
                  <a:pt x="153" y="115"/>
                  <a:pt x="169" y="128"/>
                </a:cubicBezTo>
                <a:cubicBezTo>
                  <a:pt x="169" y="129"/>
                  <a:pt x="169" y="130"/>
                  <a:pt x="170" y="130"/>
                </a:cubicBezTo>
                <a:cubicBezTo>
                  <a:pt x="164" y="141"/>
                  <a:pt x="158" y="153"/>
                  <a:pt x="153" y="164"/>
                </a:cubicBezTo>
                <a:cubicBezTo>
                  <a:pt x="118" y="237"/>
                  <a:pt x="94" y="314"/>
                  <a:pt x="78" y="393"/>
                </a:cubicBezTo>
                <a:cubicBezTo>
                  <a:pt x="70" y="434"/>
                  <a:pt x="63" y="475"/>
                  <a:pt x="59" y="516"/>
                </a:cubicBezTo>
                <a:cubicBezTo>
                  <a:pt x="55" y="495"/>
                  <a:pt x="51" y="474"/>
                  <a:pt x="48" y="452"/>
                </a:cubicBezTo>
                <a:cubicBezTo>
                  <a:pt x="46" y="362"/>
                  <a:pt x="52" y="270"/>
                  <a:pt x="78" y="183"/>
                </a:cubicBezTo>
                <a:cubicBezTo>
                  <a:pt x="86" y="156"/>
                  <a:pt x="96" y="129"/>
                  <a:pt x="109" y="104"/>
                </a:cubicBezTo>
                <a:cubicBezTo>
                  <a:pt x="111" y="104"/>
                  <a:pt x="112" y="104"/>
                  <a:pt x="114" y="104"/>
                </a:cubicBezTo>
                <a:close/>
                <a:moveTo>
                  <a:pt x="56" y="551"/>
                </a:moveTo>
                <a:cubicBezTo>
                  <a:pt x="55" y="555"/>
                  <a:pt x="55" y="560"/>
                  <a:pt x="54" y="565"/>
                </a:cubicBezTo>
                <a:cubicBezTo>
                  <a:pt x="54" y="555"/>
                  <a:pt x="53" y="546"/>
                  <a:pt x="52" y="536"/>
                </a:cubicBezTo>
                <a:cubicBezTo>
                  <a:pt x="53" y="541"/>
                  <a:pt x="54" y="546"/>
                  <a:pt x="56" y="551"/>
                </a:cubicBezTo>
                <a:close/>
                <a:moveTo>
                  <a:pt x="99" y="90"/>
                </a:moveTo>
                <a:cubicBezTo>
                  <a:pt x="102" y="87"/>
                  <a:pt x="105" y="85"/>
                  <a:pt x="109" y="83"/>
                </a:cubicBezTo>
                <a:cubicBezTo>
                  <a:pt x="107" y="86"/>
                  <a:pt x="105" y="90"/>
                  <a:pt x="103" y="93"/>
                </a:cubicBezTo>
                <a:cubicBezTo>
                  <a:pt x="100" y="94"/>
                  <a:pt x="97" y="94"/>
                  <a:pt x="94" y="95"/>
                </a:cubicBezTo>
                <a:cubicBezTo>
                  <a:pt x="96" y="93"/>
                  <a:pt x="97" y="92"/>
                  <a:pt x="99" y="90"/>
                </a:cubicBezTo>
                <a:close/>
                <a:moveTo>
                  <a:pt x="40" y="285"/>
                </a:moveTo>
                <a:cubicBezTo>
                  <a:pt x="42" y="246"/>
                  <a:pt x="47" y="207"/>
                  <a:pt x="54" y="169"/>
                </a:cubicBezTo>
                <a:cubicBezTo>
                  <a:pt x="59" y="157"/>
                  <a:pt x="64" y="145"/>
                  <a:pt x="70" y="133"/>
                </a:cubicBezTo>
                <a:cubicBezTo>
                  <a:pt x="74" y="126"/>
                  <a:pt x="78" y="119"/>
                  <a:pt x="82" y="112"/>
                </a:cubicBezTo>
                <a:cubicBezTo>
                  <a:pt x="87" y="109"/>
                  <a:pt x="92" y="107"/>
                  <a:pt x="97" y="105"/>
                </a:cubicBezTo>
                <a:cubicBezTo>
                  <a:pt x="96" y="107"/>
                  <a:pt x="95" y="108"/>
                  <a:pt x="95" y="109"/>
                </a:cubicBezTo>
                <a:cubicBezTo>
                  <a:pt x="75" y="150"/>
                  <a:pt x="63" y="194"/>
                  <a:pt x="54" y="238"/>
                </a:cubicBezTo>
                <a:cubicBezTo>
                  <a:pt x="46" y="274"/>
                  <a:pt x="42" y="311"/>
                  <a:pt x="39" y="348"/>
                </a:cubicBezTo>
                <a:cubicBezTo>
                  <a:pt x="39" y="327"/>
                  <a:pt x="39" y="306"/>
                  <a:pt x="40" y="285"/>
                </a:cubicBezTo>
                <a:close/>
                <a:moveTo>
                  <a:pt x="44" y="809"/>
                </a:moveTo>
                <a:cubicBezTo>
                  <a:pt x="30" y="732"/>
                  <a:pt x="20" y="655"/>
                  <a:pt x="16" y="577"/>
                </a:cubicBezTo>
                <a:cubicBezTo>
                  <a:pt x="11" y="501"/>
                  <a:pt x="10" y="423"/>
                  <a:pt x="16" y="347"/>
                </a:cubicBezTo>
                <a:cubicBezTo>
                  <a:pt x="19" y="308"/>
                  <a:pt x="24" y="269"/>
                  <a:pt x="34" y="231"/>
                </a:cubicBezTo>
                <a:cubicBezTo>
                  <a:pt x="26" y="302"/>
                  <a:pt x="27" y="375"/>
                  <a:pt x="36" y="446"/>
                </a:cubicBezTo>
                <a:cubicBezTo>
                  <a:pt x="37" y="449"/>
                  <a:pt x="37" y="452"/>
                  <a:pt x="37" y="455"/>
                </a:cubicBezTo>
                <a:cubicBezTo>
                  <a:pt x="39" y="514"/>
                  <a:pt x="44" y="573"/>
                  <a:pt x="50" y="631"/>
                </a:cubicBezTo>
                <a:cubicBezTo>
                  <a:pt x="50" y="633"/>
                  <a:pt x="50" y="635"/>
                  <a:pt x="50" y="636"/>
                </a:cubicBezTo>
                <a:cubicBezTo>
                  <a:pt x="47" y="724"/>
                  <a:pt x="49" y="812"/>
                  <a:pt x="62" y="899"/>
                </a:cubicBezTo>
                <a:cubicBezTo>
                  <a:pt x="55" y="869"/>
                  <a:pt x="49" y="839"/>
                  <a:pt x="44" y="809"/>
                </a:cubicBezTo>
                <a:close/>
                <a:moveTo>
                  <a:pt x="86" y="966"/>
                </a:moveTo>
                <a:cubicBezTo>
                  <a:pt x="66" y="882"/>
                  <a:pt x="60" y="794"/>
                  <a:pt x="60" y="708"/>
                </a:cubicBezTo>
                <a:cubicBezTo>
                  <a:pt x="70" y="788"/>
                  <a:pt x="84" y="867"/>
                  <a:pt x="98" y="946"/>
                </a:cubicBezTo>
                <a:cubicBezTo>
                  <a:pt x="107" y="993"/>
                  <a:pt x="116" y="1040"/>
                  <a:pt x="125" y="1087"/>
                </a:cubicBezTo>
                <a:cubicBezTo>
                  <a:pt x="110" y="1047"/>
                  <a:pt x="96" y="1007"/>
                  <a:pt x="86" y="966"/>
                </a:cubicBezTo>
                <a:close/>
                <a:moveTo>
                  <a:pt x="125" y="1117"/>
                </a:moveTo>
                <a:cubicBezTo>
                  <a:pt x="129" y="1125"/>
                  <a:pt x="132" y="1134"/>
                  <a:pt x="136" y="1142"/>
                </a:cubicBezTo>
                <a:cubicBezTo>
                  <a:pt x="136" y="1144"/>
                  <a:pt x="137" y="1147"/>
                  <a:pt x="137" y="1149"/>
                </a:cubicBezTo>
                <a:cubicBezTo>
                  <a:pt x="133" y="1138"/>
                  <a:pt x="129" y="1128"/>
                  <a:pt x="125" y="1117"/>
                </a:cubicBezTo>
                <a:close/>
                <a:moveTo>
                  <a:pt x="475" y="380"/>
                </a:moveTo>
                <a:cubicBezTo>
                  <a:pt x="472" y="423"/>
                  <a:pt x="467" y="465"/>
                  <a:pt x="462" y="508"/>
                </a:cubicBezTo>
                <a:cubicBezTo>
                  <a:pt x="450" y="592"/>
                  <a:pt x="433" y="677"/>
                  <a:pt x="410" y="759"/>
                </a:cubicBezTo>
                <a:cubicBezTo>
                  <a:pt x="388" y="841"/>
                  <a:pt x="361" y="922"/>
                  <a:pt x="328" y="1000"/>
                </a:cubicBezTo>
                <a:cubicBezTo>
                  <a:pt x="301" y="1065"/>
                  <a:pt x="272" y="1130"/>
                  <a:pt x="230" y="1188"/>
                </a:cubicBezTo>
                <a:cubicBezTo>
                  <a:pt x="229" y="1182"/>
                  <a:pt x="227" y="1176"/>
                  <a:pt x="223" y="1171"/>
                </a:cubicBezTo>
                <a:cubicBezTo>
                  <a:pt x="248" y="1126"/>
                  <a:pt x="265" y="1077"/>
                  <a:pt x="281" y="1028"/>
                </a:cubicBezTo>
                <a:cubicBezTo>
                  <a:pt x="309" y="947"/>
                  <a:pt x="332" y="864"/>
                  <a:pt x="350" y="780"/>
                </a:cubicBezTo>
                <a:cubicBezTo>
                  <a:pt x="362" y="727"/>
                  <a:pt x="373" y="673"/>
                  <a:pt x="382" y="619"/>
                </a:cubicBezTo>
                <a:cubicBezTo>
                  <a:pt x="403" y="545"/>
                  <a:pt x="421" y="471"/>
                  <a:pt x="432" y="395"/>
                </a:cubicBezTo>
                <a:cubicBezTo>
                  <a:pt x="444" y="312"/>
                  <a:pt x="449" y="228"/>
                  <a:pt x="443" y="145"/>
                </a:cubicBezTo>
                <a:cubicBezTo>
                  <a:pt x="462" y="177"/>
                  <a:pt x="471" y="214"/>
                  <a:pt x="476" y="251"/>
                </a:cubicBezTo>
                <a:cubicBezTo>
                  <a:pt x="480" y="294"/>
                  <a:pt x="478" y="337"/>
                  <a:pt x="475" y="380"/>
                </a:cubicBezTo>
                <a:close/>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8906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urkos - Rubrik och innehåll">
    <p:bg>
      <p:bgPr>
        <a:solidFill>
          <a:srgbClr val="C4E7D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 5">
            <a:extLst>
              <a:ext uri="{FF2B5EF4-FFF2-40B4-BE49-F238E27FC236}">
                <a16:creationId xmlns:a16="http://schemas.microsoft.com/office/drawing/2014/main" id="{99D239DF-DDE7-7E09-6B50-AE29600DF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06499" y="3958907"/>
            <a:ext cx="2369564" cy="2349818"/>
          </a:xfrm>
          <a:prstGeom prst="rect">
            <a:avLst/>
          </a:prstGeom>
        </p:spPr>
      </p:pic>
    </p:spTree>
    <p:extLst>
      <p:ext uri="{BB962C8B-B14F-4D97-AF65-F5344CB8AC3E}">
        <p14:creationId xmlns:p14="http://schemas.microsoft.com/office/powerpoint/2010/main" val="384704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15938" y="549275"/>
            <a:ext cx="11160125" cy="1008063"/>
          </a:xfrm>
          <a:prstGeom prst="rect">
            <a:avLst/>
          </a:prstGeom>
        </p:spPr>
        <p:txBody>
          <a:bodyPr vert="horz" lIns="0" tIns="0" rIns="0" bIns="0" rtlCol="0" anchor="ctr">
            <a:normAutofit/>
          </a:bodyPr>
          <a:lstStyle/>
          <a:p>
            <a:r>
              <a:rPr lang="sv-SE" dirty="0"/>
              <a:t>Skriv in en rubrik här</a:t>
            </a:r>
          </a:p>
        </p:txBody>
      </p:sp>
      <p:sp>
        <p:nvSpPr>
          <p:cNvPr id="3" name="Text"/>
          <p:cNvSpPr>
            <a:spLocks noGrp="1"/>
          </p:cNvSpPr>
          <p:nvPr>
            <p:ph type="body" idx="1"/>
          </p:nvPr>
        </p:nvSpPr>
        <p:spPr>
          <a:xfrm>
            <a:off x="515938" y="1952625"/>
            <a:ext cx="11160125" cy="4284662"/>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p:cNvSpPr>
            <a:spLocks noGrp="1"/>
          </p:cNvSpPr>
          <p:nvPr>
            <p:ph type="sldNum" sz="quarter" idx="4"/>
          </p:nvPr>
        </p:nvSpPr>
        <p:spPr>
          <a:xfrm>
            <a:off x="9912351" y="6349565"/>
            <a:ext cx="1763712" cy="324000"/>
          </a:xfrm>
          <a:prstGeom prst="rect">
            <a:avLst/>
          </a:prstGeom>
        </p:spPr>
        <p:txBody>
          <a:bodyPr vert="horz" lIns="91440" tIns="45720" rIns="91440" bIns="45720" rtlCol="0" anchor="ctr"/>
          <a:lstStyle>
            <a:lvl1pPr algn="r">
              <a:defRPr sz="1200">
                <a:solidFill>
                  <a:schemeClr val="tx1">
                    <a:tint val="75000"/>
                  </a:schemeClr>
                </a:solidFill>
              </a:defRPr>
            </a:lvl1pPr>
          </a:lstStyle>
          <a:p>
            <a:fld id="{0E35AC28-734C-4540-B0CE-272EEB854EFA}" type="slidenum">
              <a:rPr lang="sv-SE" smtClean="0"/>
              <a:pPr/>
              <a:t>‹#›</a:t>
            </a:fld>
            <a:endParaRPr lang="sv-SE" dirty="0"/>
          </a:p>
        </p:txBody>
      </p:sp>
      <p:sp>
        <p:nvSpPr>
          <p:cNvPr id="9" name="Platshållare för sidfot"/>
          <p:cNvSpPr>
            <a:spLocks noGrp="1"/>
          </p:cNvSpPr>
          <p:nvPr>
            <p:ph type="ftr" sz="quarter" idx="3"/>
          </p:nvPr>
        </p:nvSpPr>
        <p:spPr>
          <a:xfrm>
            <a:off x="6589174" y="6349565"/>
            <a:ext cx="3107276" cy="324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a:t>&lt;</a:t>
            </a:r>
          </a:p>
        </p:txBody>
      </p:sp>
      <p:sp>
        <p:nvSpPr>
          <p:cNvPr id="8" name="Platshållare för datum"/>
          <p:cNvSpPr>
            <a:spLocks noGrp="1"/>
          </p:cNvSpPr>
          <p:nvPr>
            <p:ph type="dt" sz="half" idx="2"/>
          </p:nvPr>
        </p:nvSpPr>
        <p:spPr>
          <a:xfrm>
            <a:off x="5430394" y="6349565"/>
            <a:ext cx="942879" cy="324000"/>
          </a:xfrm>
          <a:prstGeom prst="rect">
            <a:avLst/>
          </a:prstGeom>
        </p:spPr>
        <p:txBody>
          <a:bodyPr vert="horz" lIns="91440" tIns="45720" rIns="91440" bIns="45720" rtlCol="0" anchor="ctr"/>
          <a:lstStyle>
            <a:lvl1pPr algn="l">
              <a:defRPr sz="1200">
                <a:solidFill>
                  <a:schemeClr val="tx1">
                    <a:tint val="75000"/>
                  </a:schemeClr>
                </a:solidFill>
              </a:defRPr>
            </a:lvl1pPr>
          </a:lstStyle>
          <a:p>
            <a:fld id="{137810F7-C718-4350-9323-7F691002B90A}" type="datetimeFigureOut">
              <a:rPr lang="sv-SE" smtClean="0"/>
              <a:t>2025-09-03</a:t>
            </a:fld>
            <a:endParaRPr lang="sv-SE" dirty="0"/>
          </a:p>
        </p:txBody>
      </p:sp>
    </p:spTree>
    <p:extLst>
      <p:ext uri="{BB962C8B-B14F-4D97-AF65-F5344CB8AC3E}">
        <p14:creationId xmlns:p14="http://schemas.microsoft.com/office/powerpoint/2010/main" val="3210511266"/>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93" r:id="rId3"/>
    <p:sldLayoutId id="2147483697" r:id="rId4"/>
    <p:sldLayoutId id="2147483663" r:id="rId5"/>
    <p:sldLayoutId id="2147483691" r:id="rId6"/>
    <p:sldLayoutId id="2147483692" r:id="rId7"/>
    <p:sldLayoutId id="2147483687" r:id="rId8"/>
    <p:sldLayoutId id="2147483689" r:id="rId9"/>
    <p:sldLayoutId id="2147483690" r:id="rId10"/>
    <p:sldLayoutId id="2147483694" r:id="rId11"/>
    <p:sldLayoutId id="2147483695" r:id="rId12"/>
    <p:sldLayoutId id="2147483696" r:id="rId13"/>
    <p:sldLayoutId id="2147483669" r:id="rId14"/>
    <p:sldLayoutId id="2147483670" r:id="rId15"/>
    <p:sldLayoutId id="2147483671" r:id="rId16"/>
    <p:sldLayoutId id="2147483672" r:id="rId17"/>
    <p:sldLayoutId id="2147483673" r:id="rId18"/>
    <p:sldLayoutId id="2147483674" r:id="rId19"/>
    <p:sldLayoutId id="2147483675"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Lst>
  <p:txStyles>
    <p:title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981">
          <p15:clr>
            <a:srgbClr val="F26B43"/>
          </p15:clr>
        </p15:guide>
        <p15:guide id="3" orient="horz" pos="1230" userDrawn="1">
          <p15:clr>
            <a:srgbClr val="F26B43"/>
          </p15:clr>
        </p15:guide>
        <p15:guide id="4" pos="7355">
          <p15:clr>
            <a:srgbClr val="F26B43"/>
          </p15:clr>
        </p15:guide>
        <p15:guide id="5" orient="horz" pos="3929">
          <p15:clr>
            <a:srgbClr val="F26B43"/>
          </p15:clr>
        </p15:guide>
        <p15:guide id="6" orient="horz" pos="2160">
          <p15:clr>
            <a:srgbClr val="F26B43"/>
          </p15:clr>
        </p15:guide>
        <p15:guide id="7" orient="horz" pos="346">
          <p15:clr>
            <a:srgbClr val="F26B43"/>
          </p15:clr>
        </p15:guide>
        <p15:guide id="8" pos="56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04DA594B-2681-3791-E6C2-1965E9F9720B}"/>
              </a:ext>
              <a:ext uri="{C183D7F6-B498-43B3-948B-1728B52AA6E4}">
                <adec:decorative xmlns:adec="http://schemas.microsoft.com/office/drawing/2017/decorative" val="1"/>
              </a:ext>
            </a:extLst>
          </p:cNvPr>
          <p:cNvPicPr>
            <a:picLocks noGrp="1" noChangeAspect="1"/>
          </p:cNvPicPr>
          <p:nvPr>
            <p:ph type="pic" sz="quarter" idx="16"/>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7800" b="7800"/>
          <a:stretch/>
        </p:blipFill>
        <p:spPr/>
      </p:pic>
      <p:sp>
        <p:nvSpPr>
          <p:cNvPr id="3" name="Rubrik 2">
            <a:extLst>
              <a:ext uri="{FF2B5EF4-FFF2-40B4-BE49-F238E27FC236}">
                <a16:creationId xmlns:a16="http://schemas.microsoft.com/office/drawing/2014/main" id="{64B7E36F-D542-66B5-14F5-60523515D44B}"/>
              </a:ext>
            </a:extLst>
          </p:cNvPr>
          <p:cNvSpPr>
            <a:spLocks noGrp="1"/>
          </p:cNvSpPr>
          <p:nvPr>
            <p:ph type="title"/>
          </p:nvPr>
        </p:nvSpPr>
        <p:spPr>
          <a:solidFill>
            <a:schemeClr val="accent3">
              <a:alpha val="92000"/>
            </a:schemeClr>
          </a:solidFill>
        </p:spPr>
        <p:txBody>
          <a:bodyPr/>
          <a:lstStyle/>
          <a:p>
            <a:r>
              <a:rPr lang="sv-SE" sz="3200" b="0" dirty="0"/>
              <a:t>Välkomna till workshop</a:t>
            </a:r>
            <a:br>
              <a:rPr lang="sv-SE" sz="3200" dirty="0"/>
            </a:br>
            <a:r>
              <a:rPr lang="sv-SE" sz="4000" b="0" dirty="0"/>
              <a:t>Planera</a:t>
            </a:r>
          </a:p>
        </p:txBody>
      </p:sp>
    </p:spTree>
    <p:extLst>
      <p:ext uri="{BB962C8B-B14F-4D97-AF65-F5344CB8AC3E}">
        <p14:creationId xmlns:p14="http://schemas.microsoft.com/office/powerpoint/2010/main" val="195266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3"/>
          </a:solidFill>
        </p:spPr>
        <p:txBody>
          <a:bodyPr/>
          <a:lstStyle/>
          <a:p>
            <a:r>
              <a:rPr lang="sv-SE" sz="3000" b="0" dirty="0"/>
              <a:t>Hemläxa – Skapa aktivitetslogg</a:t>
            </a:r>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pic>
        <p:nvPicPr>
          <p:cNvPr id="2" name="Bildobjekt 1" descr="Bilden beskriver kopplingen mellan aktivitet/insats och resultat/effekt.">
            <a:extLst>
              <a:ext uri="{FF2B5EF4-FFF2-40B4-BE49-F238E27FC236}">
                <a16:creationId xmlns:a16="http://schemas.microsoft.com/office/drawing/2014/main" id="{D30723FC-3EB2-3F5A-9776-B99F4EDCA1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3109" y="2703108"/>
            <a:ext cx="9113490" cy="1799191"/>
          </a:xfrm>
          <a:prstGeom prst="rect">
            <a:avLst/>
          </a:prstGeom>
          <a:noFill/>
          <a:ln>
            <a:noFill/>
          </a:ln>
        </p:spPr>
      </p:pic>
      <p:sp>
        <p:nvSpPr>
          <p:cNvPr id="4" name="Pil: höger 3">
            <a:extLst>
              <a:ext uri="{FF2B5EF4-FFF2-40B4-BE49-F238E27FC236}">
                <a16:creationId xmlns:a16="http://schemas.microsoft.com/office/drawing/2014/main" id="{0C9A4F9E-E077-6DD8-F715-3CBE766B6EB5}"/>
              </a:ext>
            </a:extLst>
          </p:cNvPr>
          <p:cNvSpPr/>
          <p:nvPr/>
        </p:nvSpPr>
        <p:spPr>
          <a:xfrm>
            <a:off x="2989649" y="2703108"/>
            <a:ext cx="5700409" cy="87221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t>Aktivitetslogg</a:t>
            </a:r>
          </a:p>
        </p:txBody>
      </p:sp>
    </p:spTree>
    <p:extLst>
      <p:ext uri="{BB962C8B-B14F-4D97-AF65-F5344CB8AC3E}">
        <p14:creationId xmlns:p14="http://schemas.microsoft.com/office/powerpoint/2010/main" val="179006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515938" y="-607702"/>
            <a:ext cx="7474176" cy="1729920"/>
          </a:xfrm>
        </p:spPr>
        <p:txBody>
          <a:bodyPr/>
          <a:lstStyle/>
          <a:p>
            <a:r>
              <a:rPr lang="sv-SE" dirty="0"/>
              <a:t>Summering av dagen</a:t>
            </a:r>
          </a:p>
        </p:txBody>
      </p:sp>
      <p:sp>
        <p:nvSpPr>
          <p:cNvPr id="4" name="Platshållare för text 3">
            <a:extLst>
              <a:ext uri="{FF2B5EF4-FFF2-40B4-BE49-F238E27FC236}">
                <a16:creationId xmlns:a16="http://schemas.microsoft.com/office/drawing/2014/main" id="{E631C445-CC5E-18CA-116B-38A87F099C01}"/>
              </a:ext>
            </a:extLst>
          </p:cNvPr>
          <p:cNvSpPr>
            <a:spLocks noGrp="1"/>
          </p:cNvSpPr>
          <p:nvPr>
            <p:ph type="body" idx="1"/>
          </p:nvPr>
        </p:nvSpPr>
        <p:spPr>
          <a:xfrm>
            <a:off x="515938" y="1724476"/>
            <a:ext cx="8775019" cy="2111249"/>
          </a:xfrm>
        </p:spPr>
        <p:txBody>
          <a:bodyPr>
            <a:normAutofit/>
          </a:bodyPr>
          <a:lstStyle/>
          <a:p>
            <a:endParaRPr lang="sv-SE" dirty="0"/>
          </a:p>
        </p:txBody>
      </p:sp>
      <p:pic>
        <p:nvPicPr>
          <p:cNvPr id="12" name="Platshållare för bild 11">
            <a:extLst>
              <a:ext uri="{FF2B5EF4-FFF2-40B4-BE49-F238E27FC236}">
                <a16:creationId xmlns:a16="http://schemas.microsoft.com/office/drawing/2014/main" id="{B3151919-9E11-8FDC-6C66-F91036C03A06}"/>
              </a:ext>
              <a:ext uri="{C183D7F6-B498-43B3-948B-1728B52AA6E4}">
                <adec:decorative xmlns:adec="http://schemas.microsoft.com/office/drawing/2017/decorative" val="1"/>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7004" r="27004"/>
          <a:stretch/>
        </p:blipFill>
        <p:spPr/>
      </p:pic>
    </p:spTree>
    <p:extLst>
      <p:ext uri="{BB962C8B-B14F-4D97-AF65-F5344CB8AC3E}">
        <p14:creationId xmlns:p14="http://schemas.microsoft.com/office/powerpoint/2010/main" val="248987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4384D5B-18B2-735E-72F2-82A15561CC80}"/>
              </a:ext>
            </a:extLst>
          </p:cNvPr>
          <p:cNvSpPr>
            <a:spLocks noGrp="1"/>
          </p:cNvSpPr>
          <p:nvPr>
            <p:ph type="title"/>
          </p:nvPr>
        </p:nvSpPr>
        <p:spPr/>
        <p:txBody>
          <a:bodyPr/>
          <a:lstStyle/>
          <a:p>
            <a:r>
              <a:rPr lang="sv-SE" dirty="0"/>
              <a:t>Utcheckning</a:t>
            </a:r>
          </a:p>
        </p:txBody>
      </p:sp>
      <p:sp>
        <p:nvSpPr>
          <p:cNvPr id="19" name="Platshållare för innehåll 18">
            <a:extLst>
              <a:ext uri="{FF2B5EF4-FFF2-40B4-BE49-F238E27FC236}">
                <a16:creationId xmlns:a16="http://schemas.microsoft.com/office/drawing/2014/main" id="{0CA9D718-6727-80A7-1874-008D06A10489}"/>
              </a:ext>
            </a:extLst>
          </p:cNvPr>
          <p:cNvSpPr>
            <a:spLocks noGrp="1"/>
          </p:cNvSpPr>
          <p:nvPr>
            <p:ph idx="1"/>
          </p:nvPr>
        </p:nvSpPr>
        <p:spPr/>
        <p:txBody>
          <a:bodyPr/>
          <a:lstStyle/>
          <a:p>
            <a:r>
              <a:rPr lang="sv-SE" dirty="0"/>
              <a:t>Vad skulle du nu vilja kalla detta utvecklingsarbete, för att sätta det i en positiv kontext och motivera deltagare att vilja vara med?</a:t>
            </a:r>
          </a:p>
        </p:txBody>
      </p:sp>
    </p:spTree>
    <p:extLst>
      <p:ext uri="{BB962C8B-B14F-4D97-AF65-F5344CB8AC3E}">
        <p14:creationId xmlns:p14="http://schemas.microsoft.com/office/powerpoint/2010/main" val="320113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2B85AF4-9828-A87F-927A-D70CDF873427}"/>
              </a:ext>
              <a:ext uri="{C183D7F6-B498-43B3-948B-1728B52AA6E4}">
                <adec:decorative xmlns:adec="http://schemas.microsoft.com/office/drawing/2017/decorative" val="1"/>
              </a:ext>
            </a:extLst>
          </p:cNvPr>
          <p:cNvPicPr>
            <a:picLocks noGrp="1" noChangeAspect="1"/>
          </p:cNvPicPr>
          <p:nvPr>
            <p:ph type="pic" sz="quarter" idx="16"/>
          </p:nvPr>
        </p:nvPicPr>
        <p:blipFill>
          <a:blip r:embed="rId3">
            <a:alphaModFix amt="80000"/>
            <a:extLst>
              <a:ext uri="{28A0092B-C50C-407E-A947-70E740481C1C}">
                <a14:useLocalDpi xmlns:a14="http://schemas.microsoft.com/office/drawing/2010/main" val="0"/>
              </a:ext>
            </a:extLst>
          </a:blip>
          <a:srcRect t="13926" b="13926"/>
          <a:stretch>
            <a:fillRect/>
          </a:stretch>
        </p:blipFill>
        <p:spPr/>
      </p:pic>
      <p:sp>
        <p:nvSpPr>
          <p:cNvPr id="3" name="Rubrik 2">
            <a:extLst>
              <a:ext uri="{FF2B5EF4-FFF2-40B4-BE49-F238E27FC236}">
                <a16:creationId xmlns:a16="http://schemas.microsoft.com/office/drawing/2014/main" id="{9EE48890-673F-EB47-8234-7BD3E012F869}"/>
              </a:ext>
            </a:extLst>
          </p:cNvPr>
          <p:cNvSpPr>
            <a:spLocks noGrp="1"/>
          </p:cNvSpPr>
          <p:nvPr>
            <p:ph type="title"/>
          </p:nvPr>
        </p:nvSpPr>
        <p:spPr>
          <a:solidFill>
            <a:schemeClr val="accent3"/>
          </a:solidFill>
        </p:spPr>
        <p:txBody>
          <a:bodyPr/>
          <a:lstStyle/>
          <a:p>
            <a:r>
              <a:rPr lang="sv-SE" dirty="0"/>
              <a:t>Tack för idag!</a:t>
            </a:r>
          </a:p>
        </p:txBody>
      </p:sp>
    </p:spTree>
    <p:extLst>
      <p:ext uri="{BB962C8B-B14F-4D97-AF65-F5344CB8AC3E}">
        <p14:creationId xmlns:p14="http://schemas.microsoft.com/office/powerpoint/2010/main" val="232077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F6383-2739-FD8D-E714-DDCEC5D99E6E}"/>
              </a:ext>
            </a:extLst>
          </p:cNvPr>
          <p:cNvSpPr>
            <a:spLocks noGrp="1"/>
          </p:cNvSpPr>
          <p:nvPr>
            <p:ph type="title"/>
          </p:nvPr>
        </p:nvSpPr>
        <p:spPr/>
        <p:txBody>
          <a:bodyPr/>
          <a:lstStyle/>
          <a:p>
            <a:r>
              <a:rPr lang="sv-SE" dirty="0"/>
              <a:t>Kort beskrivning av metodstödet</a:t>
            </a:r>
          </a:p>
        </p:txBody>
      </p:sp>
      <p:sp>
        <p:nvSpPr>
          <p:cNvPr id="3" name="Platshållare för innehåll 2">
            <a:extLst>
              <a:ext uri="{FF2B5EF4-FFF2-40B4-BE49-F238E27FC236}">
                <a16:creationId xmlns:a16="http://schemas.microsoft.com/office/drawing/2014/main" id="{F1F8904B-458E-0EC6-1DE2-CBDB76BF0D13}"/>
              </a:ext>
            </a:extLst>
          </p:cNvPr>
          <p:cNvSpPr>
            <a:spLocks noGrp="1"/>
          </p:cNvSpPr>
          <p:nvPr>
            <p:ph idx="1"/>
          </p:nvPr>
        </p:nvSpPr>
        <p:spPr>
          <a:xfrm>
            <a:off x="515938" y="1655180"/>
            <a:ext cx="8709085" cy="4582107"/>
          </a:xfrm>
        </p:spPr>
        <p:txBody>
          <a:bodyPr>
            <a:normAutofit fontScale="70000" lnSpcReduction="20000"/>
          </a:bodyPr>
          <a:lstStyle/>
          <a:p>
            <a:pPr>
              <a:lnSpc>
                <a:spcPct val="130000"/>
              </a:lnSpc>
              <a:spcBef>
                <a:spcPts val="400"/>
              </a:spcBef>
              <a:spcAft>
                <a:spcPts val="1000"/>
              </a:spcAft>
            </a:pPr>
            <a:r>
              <a:rPr lang="sv-SE" sz="2600" dirty="0">
                <a:effectLst/>
                <a:ea typeface="Times New Roman" panose="02020603050405020304" pitchFamily="18" charset="0"/>
                <a:cs typeface="Times New Roman" panose="02020603050405020304" pitchFamily="18" charset="0"/>
              </a:rPr>
              <a:t>Det här är ett praktiskt metodstöd för er som vill utveckla samarbetet kring skolmåltiden – mellan skola och måltidsverksamhet. Materialet hjälper er att planera, genomföra och följa upp arbetet tillsammans, med tydligt fokus på skolmåltiden som en del av skolans pedagogiska uppdrag inom bland annat hälsa och hållbar utveckling.</a:t>
            </a:r>
          </a:p>
          <a:p>
            <a:pPr>
              <a:lnSpc>
                <a:spcPct val="130000"/>
              </a:lnSpc>
              <a:spcBef>
                <a:spcPts val="400"/>
              </a:spcBef>
              <a:spcAft>
                <a:spcPts val="1000"/>
              </a:spcAft>
            </a:pPr>
            <a:r>
              <a:rPr lang="sv-SE" sz="2600" dirty="0">
                <a:effectLst/>
                <a:ea typeface="Times New Roman" panose="02020603050405020304" pitchFamily="18" charset="0"/>
                <a:cs typeface="Times New Roman" panose="02020603050405020304" pitchFamily="18" charset="0"/>
              </a:rPr>
              <a:t>Det är flexibelt, lätt att anpassa och passar både små och stora steg. Börja i liten skala, testa och bygg vidare. Metoden ger även en gemensam grund för ökad samsyn och kunskap om skolmåltidens viktiga roll. </a:t>
            </a:r>
            <a:r>
              <a:rPr lang="sv-SE" sz="2600" kern="0" dirty="0">
                <a:effectLst/>
                <a:ea typeface="Times New Roman" panose="02020603050405020304" pitchFamily="18" charset="0"/>
              </a:rPr>
              <a:t>Ett verktyg för att göra samverkan konkret, långsiktig och meningsfull.</a:t>
            </a:r>
          </a:p>
          <a:p>
            <a:pPr>
              <a:lnSpc>
                <a:spcPct val="130000"/>
              </a:lnSpc>
              <a:spcBef>
                <a:spcPts val="400"/>
              </a:spcBef>
              <a:spcAft>
                <a:spcPts val="1000"/>
              </a:spcAft>
            </a:pPr>
            <a:r>
              <a:rPr lang="sv-SE" sz="2600" dirty="0"/>
              <a:t>Det här materialet är framtaget av Vallentuna kommun som en del i projektet Ett nytt recept för skolmåltider. I projektet utforskade flera myndigheter och kommuner tillsammans hur ett hållbart skolmåltidssystem kan se ut. Mer information om projektet finns på Livsmedelsverkets webbplats.</a:t>
            </a:r>
          </a:p>
          <a:p>
            <a:pPr>
              <a:lnSpc>
                <a:spcPct val="130000"/>
              </a:lnSpc>
              <a:spcBef>
                <a:spcPts val="400"/>
              </a:spcBef>
              <a:spcAft>
                <a:spcPts val="1000"/>
              </a:spcAft>
            </a:pPr>
            <a:endParaRPr lang="sv-SE" sz="2400" dirty="0">
              <a:effectLst/>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25257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D9AA2B-A50C-2C42-F8CC-3D3B5F03C233}"/>
              </a:ext>
            </a:extLst>
          </p:cNvPr>
          <p:cNvSpPr>
            <a:spLocks noGrp="1"/>
          </p:cNvSpPr>
          <p:nvPr>
            <p:ph type="title"/>
          </p:nvPr>
        </p:nvSpPr>
        <p:spPr/>
        <p:txBody>
          <a:bodyPr/>
          <a:lstStyle/>
          <a:p>
            <a:r>
              <a:rPr lang="sv-SE" b="0" dirty="0"/>
              <a:t>Incheckning</a:t>
            </a:r>
          </a:p>
        </p:txBody>
      </p:sp>
      <p:sp>
        <p:nvSpPr>
          <p:cNvPr id="3" name="Platshållare för innehåll 2">
            <a:extLst>
              <a:ext uri="{FF2B5EF4-FFF2-40B4-BE49-F238E27FC236}">
                <a16:creationId xmlns:a16="http://schemas.microsoft.com/office/drawing/2014/main" id="{310FC591-0AAA-632F-2DAF-DC4DA0E713A8}"/>
              </a:ext>
            </a:extLst>
          </p:cNvPr>
          <p:cNvSpPr>
            <a:spLocks noGrp="1"/>
          </p:cNvSpPr>
          <p:nvPr>
            <p:ph idx="1"/>
          </p:nvPr>
        </p:nvSpPr>
        <p:spPr/>
        <p:txBody>
          <a:bodyPr/>
          <a:lstStyle/>
          <a:p>
            <a:r>
              <a:rPr lang="sv-SE" dirty="0"/>
              <a:t>Hur skulle du kort beskriva syftet med det här arbetet för att få någon utomstående nyfiken eller positivt inställd till det?</a:t>
            </a:r>
          </a:p>
        </p:txBody>
      </p:sp>
      <p:pic>
        <p:nvPicPr>
          <p:cNvPr id="7" name="Bildobjekt 6" descr="rutor som anger: nuläge, utmaningar, verktyg och önskat läge.">
            <a:extLst>
              <a:ext uri="{FF2B5EF4-FFF2-40B4-BE49-F238E27FC236}">
                <a16:creationId xmlns:a16="http://schemas.microsoft.com/office/drawing/2014/main" id="{7B7491B0-F0D0-7AC0-A662-B0C4B5B42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07" y="3200400"/>
            <a:ext cx="7886700" cy="2103120"/>
          </a:xfrm>
          <a:prstGeom prst="rect">
            <a:avLst/>
          </a:prstGeom>
        </p:spPr>
      </p:pic>
    </p:spTree>
    <p:extLst>
      <p:ext uri="{BB962C8B-B14F-4D97-AF65-F5344CB8AC3E}">
        <p14:creationId xmlns:p14="http://schemas.microsoft.com/office/powerpoint/2010/main" val="66140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C34F327-F904-F888-E650-EFBBAAA4D57C}"/>
              </a:ext>
            </a:extLst>
          </p:cNvPr>
          <p:cNvSpPr>
            <a:spLocks noGrp="1"/>
          </p:cNvSpPr>
          <p:nvPr>
            <p:ph type="pic" sz="quarter" idx="16"/>
          </p:nvPr>
        </p:nvSpPr>
        <p:spPr/>
        <p:txBody>
          <a:bodyPr/>
          <a:lstStyle/>
          <a:p>
            <a:endParaRPr lang="sv-SE"/>
          </a:p>
        </p:txBody>
      </p:sp>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3"/>
          </a:solidFill>
        </p:spPr>
        <p:txBody>
          <a:bodyPr/>
          <a:lstStyle/>
          <a:p>
            <a:r>
              <a:rPr lang="sv-SE" sz="3000" dirty="0"/>
              <a:t>Metodstöd för hållbara och goda måltider</a:t>
            </a:r>
          </a:p>
        </p:txBody>
      </p:sp>
      <p:sp>
        <p:nvSpPr>
          <p:cNvPr id="5" name="Freeform 18" descr="Start">
            <a:extLst>
              <a:ext uri="{FF2B5EF4-FFF2-40B4-BE49-F238E27FC236}">
                <a16:creationId xmlns:a16="http://schemas.microsoft.com/office/drawing/2014/main" id="{339611B8-A925-57B9-EEE0-100E8AF7BA27}"/>
              </a:ext>
              <a:ext uri="{C183D7F6-B498-43B3-948B-1728B52AA6E4}">
                <adec:decorative xmlns:adec="http://schemas.microsoft.com/office/drawing/2017/decorative" val="0"/>
              </a:ext>
            </a:extLst>
          </p:cNvPr>
          <p:cNvSpPr>
            <a:spLocks/>
          </p:cNvSpPr>
          <p:nvPr/>
        </p:nvSpPr>
        <p:spPr bwMode="auto">
          <a:xfrm>
            <a:off x="355449" y="2962794"/>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Freeform 18" descr="Motivera">
            <a:extLst>
              <a:ext uri="{FF2B5EF4-FFF2-40B4-BE49-F238E27FC236}">
                <a16:creationId xmlns:a16="http://schemas.microsoft.com/office/drawing/2014/main" id="{1299A1CA-C6DE-7B87-2640-AE67F11EED59}"/>
              </a:ext>
              <a:ext uri="{C183D7F6-B498-43B3-948B-1728B52AA6E4}">
                <adec:decorative xmlns:adec="http://schemas.microsoft.com/office/drawing/2017/decorative" val="0"/>
              </a:ext>
            </a:extLst>
          </p:cNvPr>
          <p:cNvSpPr>
            <a:spLocks/>
          </p:cNvSpPr>
          <p:nvPr/>
        </p:nvSpPr>
        <p:spPr bwMode="auto">
          <a:xfrm>
            <a:off x="2261465" y="2962793"/>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7" name="Freeform 18" descr="Utforska">
            <a:extLst>
              <a:ext uri="{FF2B5EF4-FFF2-40B4-BE49-F238E27FC236}">
                <a16:creationId xmlns:a16="http://schemas.microsoft.com/office/drawing/2014/main" id="{2109592C-9729-8E24-414B-0C78EC6F72DC}"/>
              </a:ext>
              <a:ext uri="{C183D7F6-B498-43B3-948B-1728B52AA6E4}">
                <adec:decorative xmlns:adec="http://schemas.microsoft.com/office/drawing/2017/decorative" val="0"/>
              </a:ext>
            </a:extLst>
          </p:cNvPr>
          <p:cNvSpPr>
            <a:spLocks/>
          </p:cNvSpPr>
          <p:nvPr/>
        </p:nvSpPr>
        <p:spPr bwMode="auto">
          <a:xfrm>
            <a:off x="4167481" y="2962792"/>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9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Freeform 18" descr="Planera">
            <a:extLst>
              <a:ext uri="{FF2B5EF4-FFF2-40B4-BE49-F238E27FC236}">
                <a16:creationId xmlns:a16="http://schemas.microsoft.com/office/drawing/2014/main" id="{E19DC1F9-95C3-5C1E-564C-853D4050EEEE}"/>
              </a:ext>
              <a:ext uri="{C183D7F6-B498-43B3-948B-1728B52AA6E4}">
                <adec:decorative xmlns:adec="http://schemas.microsoft.com/office/drawing/2017/decorative" val="0"/>
              </a:ext>
            </a:extLst>
          </p:cNvPr>
          <p:cNvSpPr>
            <a:spLocks/>
          </p:cNvSpPr>
          <p:nvPr/>
        </p:nvSpPr>
        <p:spPr bwMode="auto">
          <a:xfrm>
            <a:off x="6073497" y="2962791"/>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18" descr="Genomföra">
            <a:extLst>
              <a:ext uri="{FF2B5EF4-FFF2-40B4-BE49-F238E27FC236}">
                <a16:creationId xmlns:a16="http://schemas.microsoft.com/office/drawing/2014/main" id="{30AA082B-95F1-1ACF-573D-127FAC149B14}"/>
              </a:ext>
              <a:ext uri="{C183D7F6-B498-43B3-948B-1728B52AA6E4}">
                <adec:decorative xmlns:adec="http://schemas.microsoft.com/office/drawing/2017/decorative" val="0"/>
              </a:ext>
            </a:extLst>
          </p:cNvPr>
          <p:cNvSpPr>
            <a:spLocks/>
          </p:cNvSpPr>
          <p:nvPr/>
        </p:nvSpPr>
        <p:spPr bwMode="auto">
          <a:xfrm>
            <a:off x="7979513" y="2962791"/>
            <a:ext cx="1951022"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18" descr="Utvärdera">
            <a:extLst>
              <a:ext uri="{FF2B5EF4-FFF2-40B4-BE49-F238E27FC236}">
                <a16:creationId xmlns:a16="http://schemas.microsoft.com/office/drawing/2014/main" id="{93386AD5-F4EB-1E01-7568-97127ACDBEEA}"/>
              </a:ext>
              <a:ext uri="{C183D7F6-B498-43B3-948B-1728B52AA6E4}">
                <adec:decorative xmlns:adec="http://schemas.microsoft.com/office/drawing/2017/decorative" val="0"/>
              </a:ext>
            </a:extLst>
          </p:cNvPr>
          <p:cNvSpPr>
            <a:spLocks/>
          </p:cNvSpPr>
          <p:nvPr/>
        </p:nvSpPr>
        <p:spPr bwMode="auto">
          <a:xfrm>
            <a:off x="9885529" y="3036366"/>
            <a:ext cx="1906016" cy="1651245"/>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spTree>
    <p:extLst>
      <p:ext uri="{BB962C8B-B14F-4D97-AF65-F5344CB8AC3E}">
        <p14:creationId xmlns:p14="http://schemas.microsoft.com/office/powerpoint/2010/main" val="296043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30AA082B-95F1-1ACF-573D-127FAC149B14}"/>
              </a:ext>
              <a:ext uri="{C183D7F6-B498-43B3-948B-1728B52AA6E4}">
                <adec:decorative xmlns:adec="http://schemas.microsoft.com/office/drawing/2017/decorative" val="1"/>
              </a:ext>
            </a:extLst>
          </p:cNvPr>
          <p:cNvSpPr>
            <a:spLocks/>
          </p:cNvSpPr>
          <p:nvPr/>
        </p:nvSpPr>
        <p:spPr bwMode="auto">
          <a:xfrm>
            <a:off x="7979513" y="2962791"/>
            <a:ext cx="1951022"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Platshållare för bild 1">
            <a:extLst>
              <a:ext uri="{FF2B5EF4-FFF2-40B4-BE49-F238E27FC236}">
                <a16:creationId xmlns:a16="http://schemas.microsoft.com/office/drawing/2014/main" id="{BC34F327-F904-F888-E650-EFBBAAA4D57C}"/>
              </a:ext>
              <a:ext uri="{C183D7F6-B498-43B3-948B-1728B52AA6E4}">
                <adec:decorative xmlns:adec="http://schemas.microsoft.com/office/drawing/2017/decorative" val="1"/>
              </a:ext>
            </a:extLst>
          </p:cNvPr>
          <p:cNvSpPr>
            <a:spLocks noGrp="1"/>
          </p:cNvSpPr>
          <p:nvPr>
            <p:ph type="pic" sz="quarter" idx="16"/>
          </p:nvPr>
        </p:nvSpPr>
        <p:spPr/>
        <p:txBody>
          <a:bodyPr/>
          <a:lstStyle/>
          <a:p>
            <a:endParaRPr lang="sv-SE"/>
          </a:p>
        </p:txBody>
      </p:sp>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a:solidFill>
            <a:schemeClr val="accent3"/>
          </a:solidFill>
        </p:spPr>
        <p:txBody>
          <a:bodyPr/>
          <a:lstStyle/>
          <a:p>
            <a:r>
              <a:rPr lang="sv-SE" sz="3000" dirty="0"/>
              <a:t>Metodstöd för hållbara och goda måltider</a:t>
            </a:r>
            <a:br>
              <a:rPr lang="sv-SE" sz="3000" dirty="0"/>
            </a:br>
            <a:endParaRPr lang="sv-SE" sz="3000" dirty="0"/>
          </a:p>
        </p:txBody>
      </p:sp>
      <p:sp>
        <p:nvSpPr>
          <p:cNvPr id="5" name="Freeform 18">
            <a:extLst>
              <a:ext uri="{FF2B5EF4-FFF2-40B4-BE49-F238E27FC236}">
                <a16:creationId xmlns:a16="http://schemas.microsoft.com/office/drawing/2014/main" id="{339611B8-A925-57B9-EEE0-100E8AF7BA27}"/>
              </a:ext>
              <a:ext uri="{C183D7F6-B498-43B3-948B-1728B52AA6E4}">
                <adec:decorative xmlns:adec="http://schemas.microsoft.com/office/drawing/2017/decorative" val="1"/>
              </a:ext>
            </a:extLst>
          </p:cNvPr>
          <p:cNvSpPr>
            <a:spLocks/>
          </p:cNvSpPr>
          <p:nvPr/>
        </p:nvSpPr>
        <p:spPr bwMode="auto">
          <a:xfrm>
            <a:off x="355449" y="2962794"/>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Freeform 18">
            <a:extLst>
              <a:ext uri="{FF2B5EF4-FFF2-40B4-BE49-F238E27FC236}">
                <a16:creationId xmlns:a16="http://schemas.microsoft.com/office/drawing/2014/main" id="{1299A1CA-C6DE-7B87-2640-AE67F11EED59}"/>
              </a:ext>
              <a:ext uri="{C183D7F6-B498-43B3-948B-1728B52AA6E4}">
                <adec:decorative xmlns:adec="http://schemas.microsoft.com/office/drawing/2017/decorative" val="1"/>
              </a:ext>
            </a:extLst>
          </p:cNvPr>
          <p:cNvSpPr>
            <a:spLocks/>
          </p:cNvSpPr>
          <p:nvPr/>
        </p:nvSpPr>
        <p:spPr bwMode="auto">
          <a:xfrm>
            <a:off x="2261465" y="2962793"/>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7" name="Freeform 18">
            <a:extLst>
              <a:ext uri="{FF2B5EF4-FFF2-40B4-BE49-F238E27FC236}">
                <a16:creationId xmlns:a16="http://schemas.microsoft.com/office/drawing/2014/main" id="{2109592C-9729-8E24-414B-0C78EC6F72DC}"/>
              </a:ext>
              <a:ext uri="{C183D7F6-B498-43B3-948B-1728B52AA6E4}">
                <adec:decorative xmlns:adec="http://schemas.microsoft.com/office/drawing/2017/decorative" val="1"/>
              </a:ext>
            </a:extLst>
          </p:cNvPr>
          <p:cNvSpPr>
            <a:spLocks/>
          </p:cNvSpPr>
          <p:nvPr/>
        </p:nvSpPr>
        <p:spPr bwMode="auto">
          <a:xfrm>
            <a:off x="4167481" y="2962792"/>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9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Freeform 18" descr="Planera">
            <a:extLst>
              <a:ext uri="{FF2B5EF4-FFF2-40B4-BE49-F238E27FC236}">
                <a16:creationId xmlns:a16="http://schemas.microsoft.com/office/drawing/2014/main" id="{E19DC1F9-95C3-5C1E-564C-853D4050EEEE}"/>
              </a:ext>
              <a:ext uri="{C183D7F6-B498-43B3-948B-1728B52AA6E4}">
                <adec:decorative xmlns:adec="http://schemas.microsoft.com/office/drawing/2017/decorative" val="0"/>
              </a:ext>
            </a:extLst>
          </p:cNvPr>
          <p:cNvSpPr>
            <a:spLocks/>
          </p:cNvSpPr>
          <p:nvPr/>
        </p:nvSpPr>
        <p:spPr bwMode="auto">
          <a:xfrm>
            <a:off x="4642156" y="1681843"/>
            <a:ext cx="4574145" cy="4130363"/>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18">
            <a:extLst>
              <a:ext uri="{FF2B5EF4-FFF2-40B4-BE49-F238E27FC236}">
                <a16:creationId xmlns:a16="http://schemas.microsoft.com/office/drawing/2014/main" id="{93386AD5-F4EB-1E01-7568-97127ACDBEEA}"/>
              </a:ext>
              <a:ext uri="{C183D7F6-B498-43B3-948B-1728B52AA6E4}">
                <adec:decorative xmlns:adec="http://schemas.microsoft.com/office/drawing/2017/decorative" val="1"/>
              </a:ext>
            </a:extLst>
          </p:cNvPr>
          <p:cNvSpPr>
            <a:spLocks/>
          </p:cNvSpPr>
          <p:nvPr/>
        </p:nvSpPr>
        <p:spPr bwMode="auto">
          <a:xfrm>
            <a:off x="9885529" y="3036366"/>
            <a:ext cx="1906016" cy="1651245"/>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490704" y="2846325"/>
            <a:ext cx="525517" cy="1015663"/>
          </a:xfrm>
          <a:prstGeom prst="rect">
            <a:avLst/>
          </a:prstGeom>
          <a:noFill/>
        </p:spPr>
        <p:txBody>
          <a:bodyPr wrap="square" rtlCol="0">
            <a:spAutoFit/>
          </a:bodyPr>
          <a:lstStyle/>
          <a:p>
            <a:r>
              <a:rPr lang="sv-SE" sz="6000" dirty="0">
                <a:solidFill>
                  <a:schemeClr val="bg1"/>
                </a:solidFill>
                <a:latin typeface="Jumble" panose="02000503000000020004" pitchFamily="2" charset="0"/>
              </a:rPr>
              <a:t>4</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035361" y="3872690"/>
            <a:ext cx="1787733" cy="523220"/>
          </a:xfrm>
          <a:prstGeom prst="rect">
            <a:avLst/>
          </a:prstGeom>
          <a:noFill/>
        </p:spPr>
        <p:txBody>
          <a:bodyPr wrap="none" rtlCol="0">
            <a:spAutoFit/>
          </a:bodyPr>
          <a:lstStyle/>
          <a:p>
            <a:r>
              <a:rPr lang="sv-SE" sz="2800" dirty="0">
                <a:solidFill>
                  <a:schemeClr val="bg1"/>
                </a:solidFill>
                <a:latin typeface="Jumble" panose="02000503000000020004" pitchFamily="2" charset="0"/>
              </a:rPr>
              <a:t>PLANERA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spTree>
    <p:extLst>
      <p:ext uri="{BB962C8B-B14F-4D97-AF65-F5344CB8AC3E}">
        <p14:creationId xmlns:p14="http://schemas.microsoft.com/office/powerpoint/2010/main" val="71273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descr="Ruta med rubriken Verktyg.">
            <a:extLst>
              <a:ext uri="{FF2B5EF4-FFF2-40B4-BE49-F238E27FC236}">
                <a16:creationId xmlns:a16="http://schemas.microsoft.com/office/drawing/2014/main" id="{EC0B3048-0635-069B-9000-5626D642012C}"/>
              </a:ext>
              <a:ext uri="{C183D7F6-B498-43B3-948B-1728B52AA6E4}">
                <adec:decorative xmlns:adec="http://schemas.microsoft.com/office/drawing/2017/decorative" val="0"/>
              </a:ext>
            </a:extLst>
          </p:cNvPr>
          <p:cNvSpPr/>
          <p:nvPr/>
        </p:nvSpPr>
        <p:spPr>
          <a:xfrm>
            <a:off x="3317623" y="2530672"/>
            <a:ext cx="2615998" cy="2685317"/>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descr="Ruta med rubriken Önskat läge.">
            <a:extLst>
              <a:ext uri="{FF2B5EF4-FFF2-40B4-BE49-F238E27FC236}">
                <a16:creationId xmlns:a16="http://schemas.microsoft.com/office/drawing/2014/main" id="{3E10E472-B8BD-3A43-989D-68AE2FD2EEF1}"/>
              </a:ext>
              <a:ext uri="{C183D7F6-B498-43B3-948B-1728B52AA6E4}">
                <adec:decorative xmlns:adec="http://schemas.microsoft.com/office/drawing/2017/decorative" val="0"/>
              </a:ext>
            </a:extLst>
          </p:cNvPr>
          <p:cNvSpPr/>
          <p:nvPr/>
        </p:nvSpPr>
        <p:spPr>
          <a:xfrm>
            <a:off x="9154683" y="2530672"/>
            <a:ext cx="2615998" cy="2685317"/>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C3DFDA3-C95A-D798-A54C-4978E1AD6153}"/>
              </a:ext>
            </a:extLst>
          </p:cNvPr>
          <p:cNvSpPr>
            <a:spLocks noGrp="1"/>
          </p:cNvSpPr>
          <p:nvPr>
            <p:ph type="title"/>
          </p:nvPr>
        </p:nvSpPr>
        <p:spPr/>
        <p:txBody>
          <a:bodyPr/>
          <a:lstStyle/>
          <a:p>
            <a:r>
              <a:rPr lang="sv-SE" b="0" dirty="0"/>
              <a:t>Gruppdiskussion – Vad hindrar oss från önskat läge?</a:t>
            </a:r>
          </a:p>
        </p:txBody>
      </p:sp>
      <p:sp>
        <p:nvSpPr>
          <p:cNvPr id="3" name="Rektangel 2" descr="Ruta med rubriken Nuläge.">
            <a:extLst>
              <a:ext uri="{FF2B5EF4-FFF2-40B4-BE49-F238E27FC236}">
                <a16:creationId xmlns:a16="http://schemas.microsoft.com/office/drawing/2014/main" id="{DB972A01-054D-D860-10B7-ED13508D19DB}"/>
              </a:ext>
              <a:ext uri="{C183D7F6-B498-43B3-948B-1728B52AA6E4}">
                <adec:decorative xmlns:adec="http://schemas.microsoft.com/office/drawing/2017/decorative" val="0"/>
              </a:ext>
            </a:extLst>
          </p:cNvPr>
          <p:cNvSpPr/>
          <p:nvPr/>
        </p:nvSpPr>
        <p:spPr>
          <a:xfrm>
            <a:off x="399093" y="2530672"/>
            <a:ext cx="2615998" cy="2685317"/>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3">
            <a:extLst>
              <a:ext uri="{FF2B5EF4-FFF2-40B4-BE49-F238E27FC236}">
                <a16:creationId xmlns:a16="http://schemas.microsoft.com/office/drawing/2014/main" id="{0A54915C-91E3-AD35-3DA9-2EF74A727504}"/>
              </a:ext>
            </a:extLst>
          </p:cNvPr>
          <p:cNvSpPr txBox="1">
            <a:spLocks/>
          </p:cNvSpPr>
          <p:nvPr/>
        </p:nvSpPr>
        <p:spPr>
          <a:xfrm>
            <a:off x="1122746" y="2614061"/>
            <a:ext cx="1548388"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3">
                    <a:lumMod val="50000"/>
                  </a:schemeClr>
                </a:solidFill>
              </a:rPr>
              <a:t>Nuläge</a:t>
            </a:r>
            <a:br>
              <a:rPr lang="sv-SE" dirty="0">
                <a:solidFill>
                  <a:schemeClr val="accent3">
                    <a:lumMod val="50000"/>
                  </a:schemeClr>
                </a:solidFill>
              </a:rPr>
            </a:br>
            <a:endParaRPr lang="sv-SE" dirty="0">
              <a:solidFill>
                <a:schemeClr val="accent3">
                  <a:lumMod val="50000"/>
                </a:schemeClr>
              </a:solidFill>
            </a:endParaRPr>
          </a:p>
        </p:txBody>
      </p:sp>
      <p:sp>
        <p:nvSpPr>
          <p:cNvPr id="5" name="Rubrik 3">
            <a:extLst>
              <a:ext uri="{FF2B5EF4-FFF2-40B4-BE49-F238E27FC236}">
                <a16:creationId xmlns:a16="http://schemas.microsoft.com/office/drawing/2014/main" id="{67611EC7-3DB7-08B6-37B0-4E60298CC59B}"/>
              </a:ext>
            </a:extLst>
          </p:cNvPr>
          <p:cNvSpPr txBox="1">
            <a:spLocks/>
          </p:cNvSpPr>
          <p:nvPr/>
        </p:nvSpPr>
        <p:spPr>
          <a:xfrm>
            <a:off x="9458045" y="2605001"/>
            <a:ext cx="2131940"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3">
                    <a:lumMod val="50000"/>
                  </a:schemeClr>
                </a:solidFill>
              </a:rPr>
              <a:t>Önskat läge</a:t>
            </a:r>
            <a:br>
              <a:rPr lang="sv-SE" dirty="0">
                <a:solidFill>
                  <a:schemeClr val="accent3">
                    <a:lumMod val="50000"/>
                  </a:schemeClr>
                </a:solidFill>
              </a:rPr>
            </a:br>
            <a:endParaRPr lang="sv-SE" dirty="0">
              <a:solidFill>
                <a:schemeClr val="accent3">
                  <a:lumMod val="50000"/>
                </a:schemeClr>
              </a:solidFill>
            </a:endParaRPr>
          </a:p>
        </p:txBody>
      </p:sp>
      <p:sp>
        <p:nvSpPr>
          <p:cNvPr id="11" name="Rubrik 3">
            <a:extLst>
              <a:ext uri="{FF2B5EF4-FFF2-40B4-BE49-F238E27FC236}">
                <a16:creationId xmlns:a16="http://schemas.microsoft.com/office/drawing/2014/main" id="{C6C1CEB8-AC6A-8306-9CE8-D67DABDBE2D9}"/>
              </a:ext>
            </a:extLst>
          </p:cNvPr>
          <p:cNvSpPr txBox="1">
            <a:spLocks/>
          </p:cNvSpPr>
          <p:nvPr/>
        </p:nvSpPr>
        <p:spPr>
          <a:xfrm>
            <a:off x="3557205" y="2621060"/>
            <a:ext cx="2367467" cy="122584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3">
                    <a:lumMod val="50000"/>
                  </a:schemeClr>
                </a:solidFill>
              </a:rPr>
              <a:t>Utmaningar</a:t>
            </a:r>
            <a:br>
              <a:rPr lang="sv-SE" dirty="0">
                <a:solidFill>
                  <a:schemeClr val="accent3">
                    <a:lumMod val="50000"/>
                  </a:schemeClr>
                </a:solidFill>
              </a:rPr>
            </a:br>
            <a:endParaRPr lang="sv-SE" dirty="0">
              <a:solidFill>
                <a:schemeClr val="accent3">
                  <a:lumMod val="50000"/>
                </a:schemeClr>
              </a:solidFill>
            </a:endParaRPr>
          </a:p>
        </p:txBody>
      </p:sp>
      <p:sp>
        <p:nvSpPr>
          <p:cNvPr id="14" name="Rektangel 13" descr="Ruta med rubriken Verktyg.">
            <a:extLst>
              <a:ext uri="{FF2B5EF4-FFF2-40B4-BE49-F238E27FC236}">
                <a16:creationId xmlns:a16="http://schemas.microsoft.com/office/drawing/2014/main" id="{45CD926B-BBC7-847E-A2B3-C7A3566CEF7B}"/>
              </a:ext>
              <a:ext uri="{C183D7F6-B498-43B3-948B-1728B52AA6E4}">
                <adec:decorative xmlns:adec="http://schemas.microsoft.com/office/drawing/2017/decorative" val="0"/>
              </a:ext>
            </a:extLst>
          </p:cNvPr>
          <p:cNvSpPr/>
          <p:nvPr/>
        </p:nvSpPr>
        <p:spPr>
          <a:xfrm>
            <a:off x="5772150" y="2203450"/>
            <a:ext cx="3505200" cy="3270250"/>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3">
            <a:extLst>
              <a:ext uri="{FF2B5EF4-FFF2-40B4-BE49-F238E27FC236}">
                <a16:creationId xmlns:a16="http://schemas.microsoft.com/office/drawing/2014/main" id="{3F67D662-8FB4-19AD-86A9-DA504DC4F144}"/>
              </a:ext>
            </a:extLst>
          </p:cNvPr>
          <p:cNvSpPr txBox="1">
            <a:spLocks/>
          </p:cNvSpPr>
          <p:nvPr/>
        </p:nvSpPr>
        <p:spPr>
          <a:xfrm>
            <a:off x="6467847" y="2451969"/>
            <a:ext cx="2981480"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sz="4000" dirty="0">
                <a:solidFill>
                  <a:schemeClr val="accent3">
                    <a:lumMod val="50000"/>
                  </a:schemeClr>
                </a:solidFill>
              </a:rPr>
              <a:t>Verktyg</a:t>
            </a:r>
            <a:br>
              <a:rPr lang="sv-SE" dirty="0">
                <a:solidFill>
                  <a:schemeClr val="accent3">
                    <a:lumMod val="50000"/>
                  </a:schemeClr>
                </a:solidFill>
              </a:rPr>
            </a:br>
            <a:endParaRPr lang="sv-SE" dirty="0">
              <a:solidFill>
                <a:schemeClr val="accent3">
                  <a:lumMod val="50000"/>
                </a:schemeClr>
              </a:solidFill>
            </a:endParaRPr>
          </a:p>
        </p:txBody>
      </p:sp>
      <p:sp>
        <p:nvSpPr>
          <p:cNvPr id="17" name="textruta 16">
            <a:extLst>
              <a:ext uri="{FF2B5EF4-FFF2-40B4-BE49-F238E27FC236}">
                <a16:creationId xmlns:a16="http://schemas.microsoft.com/office/drawing/2014/main" id="{F1848C5C-E451-D2DE-A796-9CE08D6FFF9E}"/>
              </a:ext>
            </a:extLst>
          </p:cNvPr>
          <p:cNvSpPr txBox="1"/>
          <p:nvPr/>
        </p:nvSpPr>
        <p:spPr>
          <a:xfrm>
            <a:off x="1380163" y="3429000"/>
            <a:ext cx="829987" cy="1200329"/>
          </a:xfrm>
          <a:prstGeom prst="rect">
            <a:avLst/>
          </a:prstGeom>
          <a:noFill/>
        </p:spPr>
        <p:txBody>
          <a:bodyPr wrap="square" rtlCol="0">
            <a:spAutoFit/>
          </a:bodyPr>
          <a:lstStyle/>
          <a:p>
            <a:r>
              <a:rPr lang="sv-SE" sz="7200" dirty="0">
                <a:solidFill>
                  <a:schemeClr val="accent3">
                    <a:lumMod val="50000"/>
                  </a:schemeClr>
                </a:solidFill>
                <a:latin typeface="Jumble" panose="02000503000000020004" pitchFamily="2" charset="0"/>
              </a:rPr>
              <a:t>1</a:t>
            </a:r>
          </a:p>
        </p:txBody>
      </p:sp>
      <p:sp>
        <p:nvSpPr>
          <p:cNvPr id="18" name="textruta 17">
            <a:extLst>
              <a:ext uri="{FF2B5EF4-FFF2-40B4-BE49-F238E27FC236}">
                <a16:creationId xmlns:a16="http://schemas.microsoft.com/office/drawing/2014/main" id="{5EAFD2E9-39F8-FB05-7E11-AA01DCFD48D1}"/>
              </a:ext>
            </a:extLst>
          </p:cNvPr>
          <p:cNvSpPr txBox="1"/>
          <p:nvPr/>
        </p:nvSpPr>
        <p:spPr>
          <a:xfrm>
            <a:off x="10047688" y="3277703"/>
            <a:ext cx="829987" cy="1200329"/>
          </a:xfrm>
          <a:prstGeom prst="rect">
            <a:avLst/>
          </a:prstGeom>
          <a:noFill/>
        </p:spPr>
        <p:txBody>
          <a:bodyPr wrap="square" rtlCol="0">
            <a:spAutoFit/>
          </a:bodyPr>
          <a:lstStyle/>
          <a:p>
            <a:r>
              <a:rPr lang="sv-SE" sz="7200" dirty="0">
                <a:solidFill>
                  <a:schemeClr val="accent3">
                    <a:lumMod val="50000"/>
                  </a:schemeClr>
                </a:solidFill>
                <a:latin typeface="Jumble" panose="02000503000000020004" pitchFamily="2" charset="0"/>
              </a:rPr>
              <a:t>2</a:t>
            </a:r>
          </a:p>
        </p:txBody>
      </p:sp>
      <p:sp>
        <p:nvSpPr>
          <p:cNvPr id="19" name="textruta 18">
            <a:extLst>
              <a:ext uri="{FF2B5EF4-FFF2-40B4-BE49-F238E27FC236}">
                <a16:creationId xmlns:a16="http://schemas.microsoft.com/office/drawing/2014/main" id="{1CA399D2-EC50-EA09-437B-D69CB690DF6B}"/>
              </a:ext>
            </a:extLst>
          </p:cNvPr>
          <p:cNvSpPr txBox="1"/>
          <p:nvPr/>
        </p:nvSpPr>
        <p:spPr>
          <a:xfrm>
            <a:off x="4325944" y="3253734"/>
            <a:ext cx="829987" cy="1200329"/>
          </a:xfrm>
          <a:prstGeom prst="rect">
            <a:avLst/>
          </a:prstGeom>
          <a:noFill/>
        </p:spPr>
        <p:txBody>
          <a:bodyPr wrap="square" rtlCol="0">
            <a:spAutoFit/>
          </a:bodyPr>
          <a:lstStyle/>
          <a:p>
            <a:r>
              <a:rPr lang="sv-SE" sz="7200" dirty="0">
                <a:solidFill>
                  <a:schemeClr val="accent3">
                    <a:lumMod val="50000"/>
                  </a:schemeClr>
                </a:solidFill>
                <a:latin typeface="Jumble" panose="02000503000000020004" pitchFamily="2" charset="0"/>
              </a:rPr>
              <a:t>3</a:t>
            </a:r>
          </a:p>
        </p:txBody>
      </p:sp>
      <p:sp>
        <p:nvSpPr>
          <p:cNvPr id="20" name="textruta 19">
            <a:extLst>
              <a:ext uri="{FF2B5EF4-FFF2-40B4-BE49-F238E27FC236}">
                <a16:creationId xmlns:a16="http://schemas.microsoft.com/office/drawing/2014/main" id="{AE579C8E-6A42-BBC7-8014-4CC2F22C2D80}"/>
              </a:ext>
            </a:extLst>
          </p:cNvPr>
          <p:cNvSpPr txBox="1"/>
          <p:nvPr/>
        </p:nvSpPr>
        <p:spPr>
          <a:xfrm>
            <a:off x="7109756" y="3182779"/>
            <a:ext cx="829987" cy="1446550"/>
          </a:xfrm>
          <a:prstGeom prst="rect">
            <a:avLst/>
          </a:prstGeom>
          <a:noFill/>
        </p:spPr>
        <p:txBody>
          <a:bodyPr wrap="square" rtlCol="0">
            <a:spAutoFit/>
          </a:bodyPr>
          <a:lstStyle/>
          <a:p>
            <a:r>
              <a:rPr lang="sv-SE" sz="8800" dirty="0">
                <a:solidFill>
                  <a:schemeClr val="accent3">
                    <a:lumMod val="50000"/>
                  </a:schemeClr>
                </a:solidFill>
                <a:latin typeface="Jumble" panose="02000503000000020004" pitchFamily="2" charset="0"/>
              </a:rPr>
              <a:t>4</a:t>
            </a:r>
          </a:p>
        </p:txBody>
      </p:sp>
    </p:spTree>
    <p:extLst>
      <p:ext uri="{BB962C8B-B14F-4D97-AF65-F5344CB8AC3E}">
        <p14:creationId xmlns:p14="http://schemas.microsoft.com/office/powerpoint/2010/main" val="143925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descr="Ruta med rubriken Utmaningar. ">
            <a:extLst>
              <a:ext uri="{FF2B5EF4-FFF2-40B4-BE49-F238E27FC236}">
                <a16:creationId xmlns:a16="http://schemas.microsoft.com/office/drawing/2014/main" id="{EC0B3048-0635-069B-9000-5626D642012C}"/>
              </a:ext>
              <a:ext uri="{C183D7F6-B498-43B3-948B-1728B52AA6E4}">
                <adec:decorative xmlns:adec="http://schemas.microsoft.com/office/drawing/2017/decorative" val="0"/>
              </a:ext>
            </a:extLst>
          </p:cNvPr>
          <p:cNvSpPr/>
          <p:nvPr/>
        </p:nvSpPr>
        <p:spPr>
          <a:xfrm>
            <a:off x="3317623" y="2530672"/>
            <a:ext cx="2615998" cy="2685317"/>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descr="Ruta med rubriken Önskat läge.">
            <a:extLst>
              <a:ext uri="{FF2B5EF4-FFF2-40B4-BE49-F238E27FC236}">
                <a16:creationId xmlns:a16="http://schemas.microsoft.com/office/drawing/2014/main" id="{3E10E472-B8BD-3A43-989D-68AE2FD2EEF1}"/>
              </a:ext>
              <a:ext uri="{C183D7F6-B498-43B3-948B-1728B52AA6E4}">
                <adec:decorative xmlns:adec="http://schemas.microsoft.com/office/drawing/2017/decorative" val="0"/>
              </a:ext>
            </a:extLst>
          </p:cNvPr>
          <p:cNvSpPr/>
          <p:nvPr/>
        </p:nvSpPr>
        <p:spPr>
          <a:xfrm>
            <a:off x="8846151" y="2530672"/>
            <a:ext cx="2615998" cy="2685317"/>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C3DFDA3-C95A-D798-A54C-4978E1AD6153}"/>
              </a:ext>
            </a:extLst>
          </p:cNvPr>
          <p:cNvSpPr>
            <a:spLocks noGrp="1"/>
          </p:cNvSpPr>
          <p:nvPr>
            <p:ph type="title"/>
          </p:nvPr>
        </p:nvSpPr>
        <p:spPr/>
        <p:txBody>
          <a:bodyPr/>
          <a:lstStyle/>
          <a:p>
            <a:r>
              <a:rPr lang="sv-SE" b="0" dirty="0"/>
              <a:t>Gruppdiskussion – Vad hindrar oss från önskat läge?</a:t>
            </a:r>
            <a:br>
              <a:rPr lang="sv-SE" b="0" dirty="0"/>
            </a:br>
            <a:endParaRPr lang="sv-SE" b="0" dirty="0"/>
          </a:p>
        </p:txBody>
      </p:sp>
      <p:sp>
        <p:nvSpPr>
          <p:cNvPr id="3" name="Rektangel 2" descr="Ruta med rubriken Nuläge.">
            <a:extLst>
              <a:ext uri="{FF2B5EF4-FFF2-40B4-BE49-F238E27FC236}">
                <a16:creationId xmlns:a16="http://schemas.microsoft.com/office/drawing/2014/main" id="{DB972A01-054D-D860-10B7-ED13508D19DB}"/>
              </a:ext>
              <a:ext uri="{C183D7F6-B498-43B3-948B-1728B52AA6E4}">
                <adec:decorative xmlns:adec="http://schemas.microsoft.com/office/drawing/2017/decorative" val="0"/>
              </a:ext>
            </a:extLst>
          </p:cNvPr>
          <p:cNvSpPr/>
          <p:nvPr/>
        </p:nvSpPr>
        <p:spPr>
          <a:xfrm>
            <a:off x="399093" y="2530672"/>
            <a:ext cx="2615998" cy="2685317"/>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3">
            <a:extLst>
              <a:ext uri="{FF2B5EF4-FFF2-40B4-BE49-F238E27FC236}">
                <a16:creationId xmlns:a16="http://schemas.microsoft.com/office/drawing/2014/main" id="{0A54915C-91E3-AD35-3DA9-2EF74A727504}"/>
              </a:ext>
            </a:extLst>
          </p:cNvPr>
          <p:cNvSpPr txBox="1">
            <a:spLocks/>
          </p:cNvSpPr>
          <p:nvPr/>
        </p:nvSpPr>
        <p:spPr>
          <a:xfrm>
            <a:off x="1122746" y="2614061"/>
            <a:ext cx="1548388"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3">
                    <a:lumMod val="50000"/>
                  </a:schemeClr>
                </a:solidFill>
              </a:rPr>
              <a:t>Nuläge</a:t>
            </a:r>
            <a:br>
              <a:rPr lang="sv-SE" dirty="0">
                <a:solidFill>
                  <a:schemeClr val="accent3">
                    <a:lumMod val="50000"/>
                  </a:schemeClr>
                </a:solidFill>
              </a:rPr>
            </a:br>
            <a:endParaRPr lang="sv-SE" dirty="0">
              <a:solidFill>
                <a:schemeClr val="accent3">
                  <a:lumMod val="50000"/>
                </a:schemeClr>
              </a:solidFill>
            </a:endParaRPr>
          </a:p>
        </p:txBody>
      </p:sp>
      <p:sp>
        <p:nvSpPr>
          <p:cNvPr id="5" name="Rubrik 3">
            <a:extLst>
              <a:ext uri="{FF2B5EF4-FFF2-40B4-BE49-F238E27FC236}">
                <a16:creationId xmlns:a16="http://schemas.microsoft.com/office/drawing/2014/main" id="{67611EC7-3DB7-08B6-37B0-4E60298CC59B}"/>
              </a:ext>
            </a:extLst>
          </p:cNvPr>
          <p:cNvSpPr txBox="1">
            <a:spLocks/>
          </p:cNvSpPr>
          <p:nvPr/>
        </p:nvSpPr>
        <p:spPr>
          <a:xfrm>
            <a:off x="9088180" y="2657784"/>
            <a:ext cx="2131940"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3">
                    <a:lumMod val="50000"/>
                  </a:schemeClr>
                </a:solidFill>
              </a:rPr>
              <a:t>Önskat läge</a:t>
            </a:r>
            <a:br>
              <a:rPr lang="sv-SE" dirty="0">
                <a:solidFill>
                  <a:schemeClr val="accent3">
                    <a:lumMod val="50000"/>
                  </a:schemeClr>
                </a:solidFill>
              </a:rPr>
            </a:br>
            <a:endParaRPr lang="sv-SE" dirty="0">
              <a:solidFill>
                <a:schemeClr val="accent3">
                  <a:lumMod val="50000"/>
                </a:schemeClr>
              </a:solidFill>
            </a:endParaRPr>
          </a:p>
        </p:txBody>
      </p:sp>
      <p:sp>
        <p:nvSpPr>
          <p:cNvPr id="11" name="Rubrik 3">
            <a:extLst>
              <a:ext uri="{FF2B5EF4-FFF2-40B4-BE49-F238E27FC236}">
                <a16:creationId xmlns:a16="http://schemas.microsoft.com/office/drawing/2014/main" id="{C6C1CEB8-AC6A-8306-9CE8-D67DABDBE2D9}"/>
              </a:ext>
            </a:extLst>
          </p:cNvPr>
          <p:cNvSpPr txBox="1">
            <a:spLocks/>
          </p:cNvSpPr>
          <p:nvPr/>
        </p:nvSpPr>
        <p:spPr>
          <a:xfrm>
            <a:off x="3557205" y="2621060"/>
            <a:ext cx="2367467" cy="122584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3">
                    <a:lumMod val="50000"/>
                  </a:schemeClr>
                </a:solidFill>
              </a:rPr>
              <a:t>Utmaningar</a:t>
            </a:r>
            <a:br>
              <a:rPr lang="sv-SE" dirty="0">
                <a:solidFill>
                  <a:schemeClr val="accent3">
                    <a:lumMod val="50000"/>
                  </a:schemeClr>
                </a:solidFill>
              </a:rPr>
            </a:br>
            <a:endParaRPr lang="sv-SE" dirty="0">
              <a:solidFill>
                <a:schemeClr val="accent3">
                  <a:lumMod val="50000"/>
                </a:schemeClr>
              </a:solidFill>
            </a:endParaRPr>
          </a:p>
        </p:txBody>
      </p:sp>
      <p:sp>
        <p:nvSpPr>
          <p:cNvPr id="14" name="Rektangel 13" descr="Ruta med rubriken Verktyg.">
            <a:extLst>
              <a:ext uri="{FF2B5EF4-FFF2-40B4-BE49-F238E27FC236}">
                <a16:creationId xmlns:a16="http://schemas.microsoft.com/office/drawing/2014/main" id="{45CD926B-BBC7-847E-A2B3-C7A3566CEF7B}"/>
              </a:ext>
              <a:ext uri="{C183D7F6-B498-43B3-948B-1728B52AA6E4}">
                <adec:decorative xmlns:adec="http://schemas.microsoft.com/office/drawing/2017/decorative" val="0"/>
              </a:ext>
            </a:extLst>
          </p:cNvPr>
          <p:cNvSpPr/>
          <p:nvPr/>
        </p:nvSpPr>
        <p:spPr>
          <a:xfrm>
            <a:off x="6214733" y="2530672"/>
            <a:ext cx="2350306" cy="2685317"/>
          </a:xfrm>
          <a:prstGeom prst="rect">
            <a:avLst/>
          </a:prstGeom>
          <a:solidFill>
            <a:schemeClr val="accent3">
              <a:lumMod val="60000"/>
              <a:lumOff val="40000"/>
            </a:schemeClr>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3">
            <a:extLst>
              <a:ext uri="{FF2B5EF4-FFF2-40B4-BE49-F238E27FC236}">
                <a16:creationId xmlns:a16="http://schemas.microsoft.com/office/drawing/2014/main" id="{3F67D662-8FB4-19AD-86A9-DA504DC4F144}"/>
              </a:ext>
            </a:extLst>
          </p:cNvPr>
          <p:cNvSpPr txBox="1">
            <a:spLocks/>
          </p:cNvSpPr>
          <p:nvPr/>
        </p:nvSpPr>
        <p:spPr>
          <a:xfrm>
            <a:off x="6677853" y="2605001"/>
            <a:ext cx="2981480"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dirty="0">
                <a:solidFill>
                  <a:schemeClr val="accent3">
                    <a:lumMod val="50000"/>
                  </a:schemeClr>
                </a:solidFill>
              </a:rPr>
              <a:t>Verktyg</a:t>
            </a:r>
            <a:br>
              <a:rPr lang="sv-SE" dirty="0">
                <a:solidFill>
                  <a:schemeClr val="accent3">
                    <a:lumMod val="50000"/>
                  </a:schemeClr>
                </a:solidFill>
              </a:rPr>
            </a:br>
            <a:endParaRPr lang="sv-SE" dirty="0">
              <a:solidFill>
                <a:schemeClr val="accent3">
                  <a:lumMod val="50000"/>
                </a:schemeClr>
              </a:solidFill>
            </a:endParaRPr>
          </a:p>
        </p:txBody>
      </p:sp>
      <p:sp>
        <p:nvSpPr>
          <p:cNvPr id="4" name="textruta 3">
            <a:extLst>
              <a:ext uri="{FF2B5EF4-FFF2-40B4-BE49-F238E27FC236}">
                <a16:creationId xmlns:a16="http://schemas.microsoft.com/office/drawing/2014/main" id="{6168052F-D202-0CB1-2349-BDEC70D0D9DD}"/>
              </a:ext>
            </a:extLst>
          </p:cNvPr>
          <p:cNvSpPr txBox="1"/>
          <p:nvPr/>
        </p:nvSpPr>
        <p:spPr>
          <a:xfrm>
            <a:off x="729851" y="3319332"/>
            <a:ext cx="2181569" cy="1107996"/>
          </a:xfrm>
          <a:prstGeom prst="rect">
            <a:avLst/>
          </a:prstGeom>
          <a:noFill/>
        </p:spPr>
        <p:txBody>
          <a:bodyPr wrap="square" rtlCol="0">
            <a:spAutoFit/>
          </a:bodyPr>
          <a:lstStyle/>
          <a:p>
            <a:r>
              <a:rPr lang="sv-SE" sz="2200" dirty="0">
                <a:latin typeface="Aptos" panose="020B0004020202020204" pitchFamily="34" charset="0"/>
              </a:rPr>
              <a:t>Var är vi nu och varför är detta viktigt?</a:t>
            </a:r>
          </a:p>
        </p:txBody>
      </p:sp>
      <p:sp>
        <p:nvSpPr>
          <p:cNvPr id="7" name="textruta 6">
            <a:extLst>
              <a:ext uri="{FF2B5EF4-FFF2-40B4-BE49-F238E27FC236}">
                <a16:creationId xmlns:a16="http://schemas.microsoft.com/office/drawing/2014/main" id="{C594546B-A8D1-7116-9A80-B7CC981C4CE7}"/>
              </a:ext>
            </a:extLst>
          </p:cNvPr>
          <p:cNvSpPr txBox="1"/>
          <p:nvPr/>
        </p:nvSpPr>
        <p:spPr>
          <a:xfrm>
            <a:off x="3662983" y="3277703"/>
            <a:ext cx="2261689" cy="1785104"/>
          </a:xfrm>
          <a:prstGeom prst="rect">
            <a:avLst/>
          </a:prstGeom>
          <a:noFill/>
        </p:spPr>
        <p:txBody>
          <a:bodyPr wrap="square" rtlCol="0">
            <a:spAutoFit/>
          </a:bodyPr>
          <a:lstStyle/>
          <a:p>
            <a:r>
              <a:rPr lang="sv-SE" sz="2200" dirty="0">
                <a:latin typeface="Aptos" panose="020B0004020202020204" pitchFamily="34" charset="0"/>
              </a:rPr>
              <a:t>Vad hindrar oss från att vara i önskat läge? Vad ska vi prioritera att börja med?</a:t>
            </a:r>
          </a:p>
        </p:txBody>
      </p:sp>
      <p:sp>
        <p:nvSpPr>
          <p:cNvPr id="8" name="textruta 7">
            <a:extLst>
              <a:ext uri="{FF2B5EF4-FFF2-40B4-BE49-F238E27FC236}">
                <a16:creationId xmlns:a16="http://schemas.microsoft.com/office/drawing/2014/main" id="{0DFEB4A2-655C-AD5A-B1B7-8E3B72DD6661}"/>
              </a:ext>
            </a:extLst>
          </p:cNvPr>
          <p:cNvSpPr txBox="1"/>
          <p:nvPr/>
        </p:nvSpPr>
        <p:spPr>
          <a:xfrm>
            <a:off x="6342433" y="3285034"/>
            <a:ext cx="2261689" cy="1785104"/>
          </a:xfrm>
          <a:prstGeom prst="rect">
            <a:avLst/>
          </a:prstGeom>
          <a:noFill/>
        </p:spPr>
        <p:txBody>
          <a:bodyPr wrap="square" rtlCol="0">
            <a:spAutoFit/>
          </a:bodyPr>
          <a:lstStyle/>
          <a:p>
            <a:r>
              <a:rPr lang="sv-SE" sz="2200" dirty="0">
                <a:latin typeface="Aptos" panose="020B0004020202020204" pitchFamily="34" charset="0"/>
              </a:rPr>
              <a:t>Hur kan vi möta våra prioriterade utmaningar utifrån våra förutsättningar?</a:t>
            </a:r>
          </a:p>
        </p:txBody>
      </p:sp>
      <p:sp>
        <p:nvSpPr>
          <p:cNvPr id="9" name="textruta 8">
            <a:extLst>
              <a:ext uri="{FF2B5EF4-FFF2-40B4-BE49-F238E27FC236}">
                <a16:creationId xmlns:a16="http://schemas.microsoft.com/office/drawing/2014/main" id="{C1989580-02B5-7E9F-26FE-307B8A111F49}"/>
              </a:ext>
            </a:extLst>
          </p:cNvPr>
          <p:cNvSpPr txBox="1"/>
          <p:nvPr/>
        </p:nvSpPr>
        <p:spPr>
          <a:xfrm>
            <a:off x="9028159" y="3349861"/>
            <a:ext cx="2181569" cy="769441"/>
          </a:xfrm>
          <a:prstGeom prst="rect">
            <a:avLst/>
          </a:prstGeom>
          <a:noFill/>
        </p:spPr>
        <p:txBody>
          <a:bodyPr wrap="square" rtlCol="0">
            <a:spAutoFit/>
          </a:bodyPr>
          <a:lstStyle/>
          <a:p>
            <a:r>
              <a:rPr lang="sv-SE" sz="2200" dirty="0">
                <a:latin typeface="Aptos" panose="020B0004020202020204" pitchFamily="34" charset="0"/>
              </a:rPr>
              <a:t>Var vill vi vara? (långsiktigt mål)</a:t>
            </a:r>
          </a:p>
        </p:txBody>
      </p:sp>
    </p:spTree>
    <p:extLst>
      <p:ext uri="{BB962C8B-B14F-4D97-AF65-F5344CB8AC3E}">
        <p14:creationId xmlns:p14="http://schemas.microsoft.com/office/powerpoint/2010/main" val="232300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E3126-D51B-EF95-52B9-5C41D1428C97}"/>
              </a:ext>
            </a:extLst>
          </p:cNvPr>
          <p:cNvSpPr>
            <a:spLocks noGrp="1"/>
          </p:cNvSpPr>
          <p:nvPr>
            <p:ph type="title"/>
          </p:nvPr>
        </p:nvSpPr>
        <p:spPr/>
        <p:txBody>
          <a:bodyPr/>
          <a:lstStyle/>
          <a:p>
            <a:r>
              <a:rPr lang="sv-SE" b="0" dirty="0"/>
              <a:t>Aktivitetsplanering och fika</a:t>
            </a:r>
          </a:p>
        </p:txBody>
      </p:sp>
      <p:pic>
        <p:nvPicPr>
          <p:cNvPr id="4" name="Bildobjekt 3" descr="Bild över hur aktivitetsplanering kan se ut, med aktivitet, för vem, start-slut, ansvarig genomföra, behöver info, syfte med aktivitet, hur och när utvärdera">
            <a:extLst>
              <a:ext uri="{FF2B5EF4-FFF2-40B4-BE49-F238E27FC236}">
                <a16:creationId xmlns:a16="http://schemas.microsoft.com/office/drawing/2014/main" id="{D80109EA-6360-B1F9-AF0E-4ED53CAF1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94" y="1501945"/>
            <a:ext cx="8004686" cy="3854109"/>
          </a:xfrm>
          <a:prstGeom prst="rect">
            <a:avLst/>
          </a:prstGeom>
        </p:spPr>
      </p:pic>
    </p:spTree>
    <p:extLst>
      <p:ext uri="{BB962C8B-B14F-4D97-AF65-F5344CB8AC3E}">
        <p14:creationId xmlns:p14="http://schemas.microsoft.com/office/powerpoint/2010/main" val="335039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E3126-D51B-EF95-52B9-5C41D1428C97}"/>
              </a:ext>
            </a:extLst>
          </p:cNvPr>
          <p:cNvSpPr>
            <a:spLocks noGrp="1"/>
          </p:cNvSpPr>
          <p:nvPr>
            <p:ph type="title"/>
          </p:nvPr>
        </p:nvSpPr>
        <p:spPr/>
        <p:txBody>
          <a:bodyPr/>
          <a:lstStyle/>
          <a:p>
            <a:r>
              <a:rPr lang="sv-SE" b="0" dirty="0"/>
              <a:t>Översikt gemensam planering</a:t>
            </a:r>
          </a:p>
        </p:txBody>
      </p:sp>
      <p:pic>
        <p:nvPicPr>
          <p:cNvPr id="5" name="Bildobjekt 4" descr="Bild visar hur gemensam planering kan se ut, med aktivitet, för vem, start-slut, ansvarig genomföra, behöver info, syfte med aktivitet, hur och när utvärdera.">
            <a:extLst>
              <a:ext uri="{FF2B5EF4-FFF2-40B4-BE49-F238E27FC236}">
                <a16:creationId xmlns:a16="http://schemas.microsoft.com/office/drawing/2014/main" id="{A0153308-EDBD-139B-719F-6B1589B70E07}"/>
              </a:ext>
            </a:extLst>
          </p:cNvPr>
          <p:cNvPicPr>
            <a:picLocks noChangeAspect="1"/>
          </p:cNvPicPr>
          <p:nvPr/>
        </p:nvPicPr>
        <p:blipFill>
          <a:blip r:embed="rId3"/>
          <a:stretch>
            <a:fillRect/>
          </a:stretch>
        </p:blipFill>
        <p:spPr>
          <a:xfrm>
            <a:off x="803189" y="1414760"/>
            <a:ext cx="8443957" cy="3843040"/>
          </a:xfrm>
          <a:prstGeom prst="rect">
            <a:avLst/>
          </a:prstGeom>
        </p:spPr>
      </p:pic>
    </p:spTree>
    <p:extLst>
      <p:ext uri="{BB962C8B-B14F-4D97-AF65-F5344CB8AC3E}">
        <p14:creationId xmlns:p14="http://schemas.microsoft.com/office/powerpoint/2010/main" val="269494355"/>
      </p:ext>
    </p:extLst>
  </p:cSld>
  <p:clrMapOvr>
    <a:masterClrMapping/>
  </p:clrMapOvr>
</p:sld>
</file>

<file path=ppt/theme/theme1.xml><?xml version="1.0" encoding="utf-8"?>
<a:theme xmlns:a="http://schemas.openxmlformats.org/drawingml/2006/main" name="Sektorsansvar - Livsmedel- och dricksvattenförsörjning">
  <a:themeElements>
    <a:clrScheme name="Måltidsmiljön">
      <a:dk1>
        <a:sysClr val="windowText" lastClr="000000"/>
      </a:dk1>
      <a:lt1>
        <a:sysClr val="window" lastClr="FFFFFF"/>
      </a:lt1>
      <a:dk2>
        <a:srgbClr val="000000"/>
      </a:dk2>
      <a:lt2>
        <a:srgbClr val="FFFFFF"/>
      </a:lt2>
      <a:accent1>
        <a:srgbClr val="DB5E5C"/>
      </a:accent1>
      <a:accent2>
        <a:srgbClr val="242F62"/>
      </a:accent2>
      <a:accent3>
        <a:srgbClr val="AEAEE0"/>
      </a:accent3>
      <a:accent4>
        <a:srgbClr val="C3E6D3"/>
      </a:accent4>
      <a:accent5>
        <a:srgbClr val="F8DD90"/>
      </a:accent5>
      <a:accent6>
        <a:srgbClr val="C1200D"/>
      </a:accent6>
      <a:hlink>
        <a:srgbClr val="0A7878"/>
      </a:hlink>
      <a:folHlink>
        <a:srgbClr val="54234F"/>
      </a:folHlink>
    </a:clrScheme>
    <a:fontScheme name="Sektor - Livsmedel">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kbok för måltidsmiljön PPT-mall.potx" id="{3187E7CB-4B4B-4AEA-88F7-568FAB00D363}" vid="{B9D17094-1414-4CD7-AF19-41267EB74F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Kokbok för måltidsmiljön PPT-mall</Template>
  <TotalTime>7554</TotalTime>
  <Words>1846</Words>
  <Application>Microsoft Office PowerPoint</Application>
  <PresentationFormat>Bredbild</PresentationFormat>
  <Paragraphs>177</Paragraphs>
  <Slides>13</Slides>
  <Notes>12</Notes>
  <HiddenSlides>1</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Aptos</vt:lpstr>
      <vt:lpstr>Arial</vt:lpstr>
      <vt:lpstr>Calibri</vt:lpstr>
      <vt:lpstr>Jumble</vt:lpstr>
      <vt:lpstr>Times New Roman</vt:lpstr>
      <vt:lpstr>Wingdings</vt:lpstr>
      <vt:lpstr>Work Sans</vt:lpstr>
      <vt:lpstr>Sektorsansvar - Livsmedel- och dricksvattenförsörjning</vt:lpstr>
      <vt:lpstr>Välkomna till workshop Planera</vt:lpstr>
      <vt:lpstr>Kort beskrivning av metodstödet</vt:lpstr>
      <vt:lpstr>Incheckning</vt:lpstr>
      <vt:lpstr>Metodstöd för hållbara och goda måltider</vt:lpstr>
      <vt:lpstr>Metodstöd för hållbara och goda måltider </vt:lpstr>
      <vt:lpstr>Gruppdiskussion – Vad hindrar oss från önskat läge?</vt:lpstr>
      <vt:lpstr>Gruppdiskussion – Vad hindrar oss från önskat läge? </vt:lpstr>
      <vt:lpstr>Aktivitetsplanering och fika</vt:lpstr>
      <vt:lpstr>Översikt gemensam planering</vt:lpstr>
      <vt:lpstr>Hemläxa – Skapa aktivitetslogg</vt:lpstr>
      <vt:lpstr>Summering av dagen</vt:lpstr>
      <vt:lpstr>Utcheckning</vt:lpstr>
      <vt:lpstr>Tack för idag!</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Jennie Belking</dc:creator>
  <cp:lastModifiedBy>Jennie Belking</cp:lastModifiedBy>
  <cp:revision>69</cp:revision>
  <dcterms:created xsi:type="dcterms:W3CDTF">2025-04-23T12:22:29Z</dcterms:created>
  <dcterms:modified xsi:type="dcterms:W3CDTF">2025-09-03T13:53:54Z</dcterms:modified>
</cp:coreProperties>
</file>