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48" r:id="rId2"/>
    <p:sldMasterId id="2147483954" r:id="rId3"/>
    <p:sldMasterId id="2147484268" r:id="rId4"/>
    <p:sldMasterId id="2147485855" r:id="rId5"/>
    <p:sldMasterId id="2147485865" r:id="rId6"/>
  </p:sldMasterIdLst>
  <p:notesMasterIdLst>
    <p:notesMasterId r:id="rId67"/>
  </p:notesMasterIdLst>
  <p:handoutMasterIdLst>
    <p:handoutMasterId r:id="rId68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x="9144000" cy="6858000" type="screen4x3"/>
  <p:notesSz cx="6789738" cy="99298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455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6" autoAdjust="0"/>
    <p:restoredTop sz="95460" autoAdjust="0"/>
  </p:normalViewPr>
  <p:slideViewPr>
    <p:cSldViewPr>
      <p:cViewPr>
        <p:scale>
          <a:sx n="75" d="100"/>
          <a:sy n="75" d="100"/>
        </p:scale>
        <p:origin x="-2130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2" y="-108"/>
      </p:cViewPr>
      <p:guideLst>
        <p:guide orient="horz" pos="3128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952137A-286A-C84B-BCEB-0ABF00A445C0}" type="datetime1">
              <a:rPr lang="sv-SE" smtClean="0"/>
              <a:t>2015-01-12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783F907-9750-484D-A5E5-B8E3166A5A3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8987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E9E165B-2867-DB4A-9D02-4E7B5BD6BB46}" type="datetime1">
              <a:rPr lang="sv-SE" smtClean="0"/>
              <a:t>2015-01-12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ABF7AA-20E6-4D41-BC4E-1BCC8A35AC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2891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5739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1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89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5" y="404664"/>
            <a:ext cx="8064896" cy="1470025"/>
          </a:xfrm>
        </p:spPr>
        <p:txBody>
          <a:bodyPr/>
          <a:lstStyle>
            <a:lvl1pPr>
              <a:defRPr sz="5400">
                <a:solidFill>
                  <a:srgbClr val="D16309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064896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8CE6-8211-AC4E-AC18-39B1585AA601}" type="datetime1">
              <a:rPr lang="sv-SE" smtClean="0"/>
              <a:t>2015-01-12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8AE1-4E4C-9C40-A59C-D3F8579A30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64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hall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83968" y="404664"/>
            <a:ext cx="4536503" cy="1470025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83968" y="2132856"/>
            <a:ext cx="4536504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 smtClean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21737-9700-B24C-ADA9-57DB2A78B0A6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2B79-2062-374B-B7E8-7FFA03BF6B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094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56376" cy="1470025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560840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 smtClean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D905-2A73-C14D-90DB-F1016C4CDE7A}" type="datetime1">
              <a:rPr lang="sv-SE" smtClean="0"/>
              <a:t>2015-01-12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03AD-B0BD-AA4A-88EC-2E7B3D86AB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21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83152" cy="1143000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556792"/>
            <a:ext cx="7272808" cy="4525963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F4CB-6F32-3B42-860A-483480830C3F}" type="datetime1">
              <a:rPr lang="sv-SE" smtClean="0"/>
              <a:t>2015-01-12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B9B2-5418-1D41-99DF-237CA2CC25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60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5516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672408" cy="4525963"/>
          </a:xfrm>
        </p:spPr>
        <p:txBody>
          <a:bodyPr/>
          <a:lstStyle>
            <a:lvl1pPr algn="l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3528392" cy="4525963"/>
          </a:xfrm>
        </p:spPr>
        <p:txBody>
          <a:bodyPr/>
          <a:lstStyle>
            <a:lvl1pPr algn="l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D169-E84F-B947-A464-78ED3854C882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3B57-2D41-AB47-9A19-8394E2DCD6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14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528392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3568" y="2204864"/>
            <a:ext cx="3528392" cy="3951288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427984" y="1484784"/>
            <a:ext cx="3610744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427984" y="2204864"/>
            <a:ext cx="3610744" cy="3951288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A37B-2E01-F646-B80F-E2EE55FFE35B}" type="datetime1">
              <a:rPr lang="sv-SE" smtClean="0"/>
              <a:t>2015-01-12</a:t>
            </a:fld>
            <a:endParaRPr lang="sv-SE"/>
          </a:p>
        </p:txBody>
      </p:sp>
      <p:sp>
        <p:nvSpPr>
          <p:cNvPr id="9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1023-A213-8649-9D53-A0E74EFA34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07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E9D0-52A8-564D-A419-2DCF2A4BA20B}" type="datetime1">
              <a:rPr lang="sv-SE" smtClean="0"/>
              <a:t>2015-01-12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5E34-2E53-484D-A9DF-62F608F726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0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5916-9AF1-0941-B9FB-0F8A4DF23DA2}" type="datetime1">
              <a:rPr lang="sv-SE" smtClean="0"/>
              <a:t>2015-01-12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A8F1-312F-D645-A62C-552E07E202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693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9444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>
            <a:lvl1pPr algn="l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944417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C2E8-BD9D-124F-A1B9-4CDF8A99F1E6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B31A-9DC6-2644-8A23-B4FDA7DAE7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360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63F4-4AFA-5F46-B9C4-450FD7EEE6BF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ED88-83CA-AF4A-BA5F-A7B7BBD4E0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09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hall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536503" cy="1470025"/>
          </a:xfrm>
        </p:spPr>
        <p:txBody>
          <a:bodyPr/>
          <a:lstStyle>
            <a:lvl1pPr>
              <a:defRPr sz="3200">
                <a:solidFill>
                  <a:srgbClr val="D16309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83968" y="2276872"/>
            <a:ext cx="4536504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333B-96FB-DA46-839C-1AE0EA87CB2F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9933-46DB-734F-A67B-6ED70DAF49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660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56376" cy="1470025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560840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48FB-A4E0-8C4F-992F-3F108E68D659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5A12-58C9-6E44-9DAD-BF3DE8F5850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8310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8136903" cy="864095"/>
          </a:xfrm>
        </p:spPr>
        <p:txBody>
          <a:bodyPr/>
          <a:lstStyle>
            <a:lvl1pPr>
              <a:defRPr sz="3200">
                <a:solidFill>
                  <a:srgbClr val="D16309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8136904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419E-76A8-7B47-9938-785D16A07728}" type="datetime1">
              <a:rPr lang="sv-SE" smtClean="0"/>
              <a:t>2015-01-12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2700-3E47-4749-80DA-936ED9BDA9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949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4525963"/>
          </a:xfrm>
        </p:spPr>
        <p:txBody>
          <a:bodyPr/>
          <a:lstStyle>
            <a:lvl1pPr algn="l">
              <a:defRPr sz="24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8136903" cy="864095"/>
          </a:xfrm>
        </p:spPr>
        <p:txBody>
          <a:bodyPr/>
          <a:lstStyle>
            <a:lvl1pPr>
              <a:defRPr sz="3200">
                <a:solidFill>
                  <a:srgbClr val="D16309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DE6B-BF2F-0441-A21C-F75F18CF9DDA}" type="datetime1">
              <a:rPr lang="sv-SE" smtClean="0"/>
              <a:t>2015-01-12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8FD-26E8-5D4B-BC03-88B550A75C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8136903" cy="864095"/>
          </a:xfrm>
        </p:spPr>
        <p:txBody>
          <a:bodyPr/>
          <a:lstStyle>
            <a:lvl1pPr>
              <a:defRPr sz="3200">
                <a:solidFill>
                  <a:srgbClr val="D16309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3"/>
          </p:nvPr>
        </p:nvSpPr>
        <p:spPr>
          <a:xfrm>
            <a:off x="755576" y="1556792"/>
            <a:ext cx="3960440" cy="4536504"/>
          </a:xfrm>
        </p:spPr>
        <p:txBody>
          <a:bodyPr/>
          <a:lstStyle>
            <a:lvl1pPr algn="l">
              <a:defRPr sz="24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4932040" y="1556792"/>
            <a:ext cx="3960440" cy="4525963"/>
          </a:xfrm>
        </p:spPr>
        <p:txBody>
          <a:bodyPr/>
          <a:lstStyle>
            <a:lvl1pPr algn="l">
              <a:defRPr sz="24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B636-C929-6A48-A95E-90E4F20B9436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F607-0564-F54B-8063-B723063730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07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3816424" cy="567754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55576" y="2204864"/>
            <a:ext cx="3816424" cy="3951288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04048" y="1556792"/>
            <a:ext cx="3898776" cy="567754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04048" y="2204864"/>
            <a:ext cx="3898776" cy="3960440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8136903" cy="864095"/>
          </a:xfrm>
        </p:spPr>
        <p:txBody>
          <a:bodyPr/>
          <a:lstStyle>
            <a:lvl1pPr>
              <a:defRPr sz="3200">
                <a:solidFill>
                  <a:srgbClr val="D16309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547A-FBB5-D84C-BC12-041016414549}" type="datetime1">
              <a:rPr lang="sv-SE" smtClean="0"/>
              <a:t>2015-01-12</a:t>
            </a:fld>
            <a:endParaRPr lang="sv-SE"/>
          </a:p>
        </p:txBody>
      </p:sp>
      <p:sp>
        <p:nvSpPr>
          <p:cNvPr id="9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2300-2894-F648-B5E3-DC3047FF57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32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8136903" cy="864095"/>
          </a:xfrm>
        </p:spPr>
        <p:txBody>
          <a:bodyPr/>
          <a:lstStyle>
            <a:lvl1pPr>
              <a:defRPr sz="3200">
                <a:solidFill>
                  <a:srgbClr val="D16309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B745-6CCC-4F49-85ED-4AE10C8C2C9A}" type="datetime1">
              <a:rPr lang="sv-SE" smtClean="0"/>
              <a:t>2015-01-12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309D0-4FCF-5642-9AAD-4E5E1B4E7F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327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C078-EF81-5141-B750-607CD9399797}" type="datetime1">
              <a:rPr lang="sv-SE" smtClean="0"/>
              <a:t>2015-01-12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E4CC-2C81-8F43-8250-03398CCAB7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753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944417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v-SE" smtClean="0"/>
              <a:t>Klicka här för att ändra format</a:t>
            </a:r>
            <a:endParaRPr lang="sv-SE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944417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4644008" y="260648"/>
            <a:ext cx="4104456" cy="5904656"/>
          </a:xfrm>
        </p:spPr>
        <p:txBody>
          <a:bodyPr/>
          <a:lstStyle>
            <a:lvl1pPr algn="l">
              <a:defRPr sz="24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AF3A-B7BD-984F-83F4-CCFD50CAF464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EF62-DA4F-2E4A-9114-70D9C6F075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44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63688" y="612775"/>
            <a:ext cx="547260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688" y="5367338"/>
            <a:ext cx="547260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3"/>
          </p:nvPr>
        </p:nvSpPr>
        <p:spPr>
          <a:xfrm>
            <a:off x="1763688" y="4797152"/>
            <a:ext cx="5472608" cy="576064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AEF1-CFDC-764F-900C-1E5E08A0CC62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0E82-2D3C-8348-96ED-95835487AB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179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100138"/>
            <a:ext cx="9144000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>
              <a:latin typeface="Calibri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000125"/>
            <a:ext cx="9144000" cy="57150"/>
          </a:xfrm>
          <a:prstGeom prst="rect">
            <a:avLst/>
          </a:prstGeom>
          <a:solidFill>
            <a:srgbClr val="C4D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latin typeface="Times New Roman" charset="0"/>
            </a:endParaRPr>
          </a:p>
        </p:txBody>
      </p:sp>
      <p:pic>
        <p:nvPicPr>
          <p:cNvPr id="6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6800" y="226483"/>
            <a:ext cx="6416675" cy="5905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>
          <a:xfrm>
            <a:off x="933449" y="1811338"/>
            <a:ext cx="7281863" cy="3895724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B3AC-953E-C345-87F4-04D2EB74BE30}" type="datetime1">
              <a:rPr lang="sv-SE" smtClean="0"/>
              <a:t>2015-01-12</a:t>
            </a:fld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1276-4E3F-CF40-84AD-DE7B50CC81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816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100138"/>
            <a:ext cx="9147175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>
              <a:latin typeface="Calibri"/>
            </a:endParaRPr>
          </a:p>
        </p:txBody>
      </p:sp>
      <p:pic>
        <p:nvPicPr>
          <p:cNvPr id="5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6800" y="226483"/>
            <a:ext cx="6416675" cy="5905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>
          <a:xfrm>
            <a:off x="933449" y="1811338"/>
            <a:ext cx="7281863" cy="389572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AF87-AE98-5843-B327-DE2DDA15AC78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072E-B806-D240-88F7-5432A0EB49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94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83152" cy="1143000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556792"/>
            <a:ext cx="7272808" cy="4525963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DBF7-D39F-9D4B-94EF-7B350DBECE3C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A3AF-3436-C741-A737-915F4A9EB1F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532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100138"/>
            <a:ext cx="9144000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sv-S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6800" y="226483"/>
            <a:ext cx="6416675" cy="5905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>
          <a:xfrm>
            <a:off x="933450" y="1811338"/>
            <a:ext cx="7281863" cy="389572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3EE7-9BCB-BE4F-85C8-37D95817831C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6CB4-A106-0E47-B040-BA64482D64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53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50529" y="664350"/>
            <a:ext cx="7772400" cy="147018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3A41-B63E-2740-A402-01634B7833BB}" type="datetime1">
              <a:rPr lang="sv-SE" smtClean="0"/>
              <a:t>2015-01-12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5720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C5FF-D590-5146-BE04-8406A94447BD}" type="datetime1">
              <a:rPr lang="sv-SE" smtClean="0"/>
              <a:t>2015-01-12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9332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hall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83968" y="404664"/>
            <a:ext cx="4536503" cy="1470025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83968" y="2132856"/>
            <a:ext cx="4536504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 smtClean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0B82-A981-134C-BEC1-B622E2604997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D70-92F3-4BEA-9FA5-377BA71D66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821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56376" cy="1470025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560840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 smtClean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F2B4-BC67-BF40-A7A2-F2313361E13C}" type="datetime1">
              <a:rPr lang="sv-SE" smtClean="0"/>
              <a:t>2015-01-12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3EA3-4222-4993-9C7A-E2D9C6CDE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097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83152" cy="1143000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556792"/>
            <a:ext cx="7272808" cy="4525963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2CE5-89D6-AD4B-B4AB-1A74859F65A5}" type="datetime1">
              <a:rPr lang="sv-SE" smtClean="0"/>
              <a:t>2015-01-12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E745-D982-4860-A922-F321B18F2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92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5516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672408" cy="4525963"/>
          </a:xfrm>
        </p:spPr>
        <p:txBody>
          <a:bodyPr/>
          <a:lstStyle>
            <a:lvl1pPr algn="l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3528392" cy="4525963"/>
          </a:xfrm>
        </p:spPr>
        <p:txBody>
          <a:bodyPr/>
          <a:lstStyle>
            <a:lvl1pPr algn="l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8BE8-7CBE-8F48-95D1-1E2DB297F39B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9B8A-40BE-430F-B18D-23CCA3F9CE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13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528392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3568" y="2204864"/>
            <a:ext cx="3528392" cy="3951288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427984" y="1484784"/>
            <a:ext cx="3610744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427984" y="2204864"/>
            <a:ext cx="3610744" cy="3951288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D7D3-B2C8-7342-9118-B878C008020B}" type="datetime1">
              <a:rPr lang="sv-SE" smtClean="0"/>
              <a:t>2015-01-12</a:t>
            </a:fld>
            <a:endParaRPr lang="sv-SE"/>
          </a:p>
        </p:txBody>
      </p:sp>
      <p:sp>
        <p:nvSpPr>
          <p:cNvPr id="9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C0F7-7E1D-4286-8F16-F69FF46E48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8182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E694-0C0D-FB40-AC53-F6EEB1AAE678}" type="datetime1">
              <a:rPr lang="sv-SE" smtClean="0"/>
              <a:t>2015-01-12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7BFD-EEC6-46DD-B31B-6765A5BE08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647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34CF-675C-6942-A1CA-59CAA8E9A507}" type="datetime1">
              <a:rPr lang="sv-SE" smtClean="0"/>
              <a:t>2015-01-12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8A4C-FD29-461C-9606-58EB9CB150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85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5516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672408" cy="4525963"/>
          </a:xfrm>
        </p:spPr>
        <p:txBody>
          <a:bodyPr/>
          <a:lstStyle>
            <a:lvl1pPr algn="l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3528392" cy="4525963"/>
          </a:xfrm>
        </p:spPr>
        <p:txBody>
          <a:bodyPr/>
          <a:lstStyle>
            <a:lvl1pPr algn="l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19A0-0C2A-C94D-8E98-A81A6994D704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6340-5AE3-C440-9A85-5A2F8C799B0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442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9444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>
            <a:lvl1pPr algn="l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944417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63A9-C2EF-FC45-8991-9FDBEFC10EC5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7953-09D2-4007-8F37-A4336068FF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317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CE38-99B0-C84E-8C68-311A232070CE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DD6A-C3A2-4314-BF39-47176FBC4C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517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hall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83968" y="404664"/>
            <a:ext cx="4536503" cy="1470025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83968" y="2132856"/>
            <a:ext cx="4536504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 smtClean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2699-DA05-B341-85C0-BDCF5BC222B2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D70-92F3-4BEA-9FA5-377BA71D66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856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56376" cy="1470025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560840" cy="72008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 smtClean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224E-04FB-394E-A342-022CD1AABA68}" type="datetime1">
              <a:rPr lang="sv-SE" smtClean="0"/>
              <a:t>2015-01-12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3EA3-4222-4993-9C7A-E2D9C6CDE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699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83152" cy="1143000"/>
          </a:xfrm>
        </p:spPr>
        <p:txBody>
          <a:bodyPr/>
          <a:lstStyle>
            <a:lvl1pPr>
              <a:defRPr sz="4400">
                <a:solidFill>
                  <a:srgbClr val="D163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556792"/>
            <a:ext cx="7272808" cy="4525963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8080-0EC1-FA4A-B287-70DC0FA746B5}" type="datetime1">
              <a:rPr lang="sv-SE" smtClean="0"/>
              <a:t>2015-01-12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E745-D982-4860-A922-F321B18F2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37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5516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672408" cy="4525963"/>
          </a:xfrm>
        </p:spPr>
        <p:txBody>
          <a:bodyPr/>
          <a:lstStyle>
            <a:lvl1pPr algn="l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3528392" cy="4525963"/>
          </a:xfrm>
        </p:spPr>
        <p:txBody>
          <a:bodyPr/>
          <a:lstStyle>
            <a:lvl1pPr algn="l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CDE0-3071-5C43-A314-3D9E44D247D9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9B8A-40BE-430F-B18D-23CCA3F9CE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175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528392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3568" y="2204864"/>
            <a:ext cx="3528392" cy="3951288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427984" y="1484784"/>
            <a:ext cx="3610744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427984" y="2204864"/>
            <a:ext cx="3610744" cy="3951288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5095-315B-4B47-88D5-94538193D848}" type="datetime1">
              <a:rPr lang="sv-SE" smtClean="0"/>
              <a:t>2015-01-12</a:t>
            </a:fld>
            <a:endParaRPr lang="sv-SE"/>
          </a:p>
        </p:txBody>
      </p:sp>
      <p:sp>
        <p:nvSpPr>
          <p:cNvPr id="9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C0F7-7E1D-4286-8F16-F69FF46E48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597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7A2E-7F8F-F641-8356-F2C30B8937FA}" type="datetime1">
              <a:rPr lang="sv-SE" smtClean="0"/>
              <a:t>2015-01-12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7BFD-EEC6-46DD-B31B-6765A5BE08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632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BD47-5C5F-514A-A159-C70B792839F6}" type="datetime1">
              <a:rPr lang="sv-SE" smtClean="0"/>
              <a:t>2015-01-12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8A4C-FD29-461C-9606-58EB9CB150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175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9444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>
            <a:lvl1pPr algn="l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944417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4FBC-EC3C-FD4C-B75D-3FCB04118B79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7953-09D2-4007-8F37-A4336068FF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2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528392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3568" y="2204864"/>
            <a:ext cx="3528392" cy="3951288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427984" y="1484784"/>
            <a:ext cx="3610744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427984" y="2204864"/>
            <a:ext cx="3610744" cy="3951288"/>
          </a:xfrm>
        </p:spPr>
        <p:txBody>
          <a:bodyPr/>
          <a:lstStyle>
            <a:lvl1pPr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F7F3-2080-1A44-926C-2C5B58FD2DE3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978A-4DBF-814A-A735-4560631E2A4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6462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ODEN\OfficeTemplates\word\SLV Dokumentmallar\Vä färg e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 smtClean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E37D-309C-084A-8C91-B2660B462C8D}" type="datetime1">
              <a:rPr lang="sv-SE" smtClean="0"/>
              <a:t>2015-01-12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DD6A-C3A2-4314-BF39-47176FBC4C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29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47FB-6114-7542-88AB-97263532528C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081B-69E3-9D42-AE34-7D39E309798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104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B30E-D8DA-1D46-AB98-B1A036B79656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017F-BE91-6040-812E-E719939A848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056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9444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>
            <a:lvl1pPr algn="l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944417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7384-7D26-0B49-8ACE-095FB31ADBA8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DE38-4E02-6A45-AF73-D819E1A37F0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25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 smtClean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EE4B-C1E3-934F-B92B-230D17077A0E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F2DF-3B71-894F-A3A8-232492B92E4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270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Rubrik, Arial 32 p, normal 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Text, Arial 24 p, normal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79E59C59-4801-2D43-8C7B-52EA98D7EAB3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ED684DB0-43C5-C749-BB8D-587DC617CA71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31" name="Picture 2" descr="\\ODEN\OfficeTemplates\word\SLV Dokumentmallar\Vä färg en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8963"/>
            <a:ext cx="8286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33" r:id="rId1"/>
    <p:sldLayoutId id="2147485823" r:id="rId2"/>
    <p:sldLayoutId id="2147485824" r:id="rId3"/>
    <p:sldLayoutId id="2147485825" r:id="rId4"/>
    <p:sldLayoutId id="2147485826" r:id="rId5"/>
    <p:sldLayoutId id="2147485827" r:id="rId6"/>
    <p:sldLayoutId id="2147485828" r:id="rId7"/>
    <p:sldLayoutId id="2147485829" r:id="rId8"/>
    <p:sldLayoutId id="2147485830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16309"/>
          </a:solidFill>
          <a:latin typeface="Calibri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Rubrik, Arial 32 p, normal </a:t>
            </a:r>
          </a:p>
        </p:txBody>
      </p:sp>
      <p:sp>
        <p:nvSpPr>
          <p:cNvPr id="1126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Text, Arial 24 p, normal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8F3B369-9A6A-D848-9EB3-790FFCDBD165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1EDE8765-97E4-584C-9FAF-DCF62E752C2E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4" r:id="rId1"/>
    <p:sldLayoutId id="2147485835" r:id="rId2"/>
    <p:sldLayoutId id="2147485836" r:id="rId3"/>
    <p:sldLayoutId id="2147485837" r:id="rId4"/>
    <p:sldLayoutId id="2147485838" r:id="rId5"/>
    <p:sldLayoutId id="2147485839" r:id="rId6"/>
    <p:sldLayoutId id="2147485840" r:id="rId7"/>
    <p:sldLayoutId id="2147485841" r:id="rId8"/>
    <p:sldLayoutId id="2147485842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16309"/>
          </a:solidFill>
          <a:latin typeface="Calibri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Rubrik, Arial 32 p, normal </a:t>
            </a:r>
          </a:p>
        </p:txBody>
      </p:sp>
      <p:sp>
        <p:nvSpPr>
          <p:cNvPr id="2150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Text, Arial 24 p, normal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02DFA8C8-7165-9642-844E-AFA6E90484AD}" type="datetime1">
              <a:rPr lang="sv-SE" smtClean="0"/>
              <a:t>2015-01-12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5F4AA575-6C04-C347-894B-3BD4AEEBD9ED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3" r:id="rId1"/>
    <p:sldLayoutId id="2147485844" r:id="rId2"/>
    <p:sldLayoutId id="2147485845" r:id="rId3"/>
    <p:sldLayoutId id="2147485846" r:id="rId4"/>
    <p:sldLayoutId id="2147485847" r:id="rId5"/>
    <p:sldLayoutId id="2147485848" r:id="rId6"/>
    <p:sldLayoutId id="2147485849" r:id="rId7"/>
    <p:sldLayoutId id="2147485850" r:id="rId8"/>
    <p:sldLayoutId id="2147485851" r:id="rId9"/>
    <p:sldLayoutId id="2147485852" r:id="rId10"/>
    <p:sldLayoutId id="2147485853" r:id="rId11"/>
    <p:sldLayoutId id="214748585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D16309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D16309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D16309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D16309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D16309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D1630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D1630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D1630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D1630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696913"/>
            <a:ext cx="76120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851025"/>
            <a:ext cx="761206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34820" name="Line 10"/>
          <p:cNvSpPr>
            <a:spLocks noChangeShapeType="1"/>
          </p:cNvSpPr>
          <p:nvPr/>
        </p:nvSpPr>
        <p:spPr bwMode="auto">
          <a:xfrm>
            <a:off x="822325" y="549275"/>
            <a:ext cx="7475538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sv-SE"/>
          </a:p>
        </p:txBody>
      </p:sp>
      <p:sp>
        <p:nvSpPr>
          <p:cNvPr id="34821" name="Line 11"/>
          <p:cNvSpPr>
            <a:spLocks noChangeShapeType="1"/>
          </p:cNvSpPr>
          <p:nvPr/>
        </p:nvSpPr>
        <p:spPr bwMode="auto">
          <a:xfrm>
            <a:off x="822325" y="5692775"/>
            <a:ext cx="7475538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sv-SE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9138" y="5897563"/>
            <a:ext cx="42513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b" anchorCtr="0" compatLnSpc="1">
            <a:prstTxWarp prst="textNoShape">
              <a:avLst/>
            </a:prstTxWarp>
          </a:bodyPr>
          <a:lstStyle>
            <a:lvl1pPr>
              <a:spcBef>
                <a:spcPts val="1625"/>
              </a:spcBef>
              <a:buSzPct val="171000"/>
              <a:defRPr sz="1300">
                <a:solidFill>
                  <a:srgbClr val="808080"/>
                </a:solidFill>
                <a:ea typeface="ヒラギノ角ゴ Pro W3" charset="0"/>
                <a:cs typeface="ヒラギノ角ゴ Pro W3" charset="0"/>
                <a:sym typeface="Gill Sans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5897563"/>
            <a:ext cx="11668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b" anchorCtr="0" compatLnSpc="1">
            <a:prstTxWarp prst="textNoShape">
              <a:avLst/>
            </a:prstTxWarp>
          </a:bodyPr>
          <a:lstStyle>
            <a:lvl1pPr>
              <a:spcBef>
                <a:spcPts val="1625"/>
              </a:spcBef>
              <a:buSzPct val="171000"/>
              <a:defRPr sz="1300">
                <a:solidFill>
                  <a:srgbClr val="808080"/>
                </a:solidFill>
                <a:ea typeface="ヒラギノ角ゴ Pro W3" charset="0"/>
                <a:cs typeface="ヒラギノ角ゴ Pro W3" charset="0"/>
                <a:sym typeface="Gill Sans" charset="0"/>
              </a:defRPr>
            </a:lvl1pPr>
          </a:lstStyle>
          <a:p>
            <a:pPr>
              <a:defRPr/>
            </a:pPr>
            <a:fld id="{9057756C-D722-434B-B372-F621F940B3D9}" type="datetime1">
              <a:rPr lang="sv-SE" smtClean="0"/>
              <a:t>2015-01-12</a:t>
            </a:fld>
            <a:endParaRPr lang="sv-SE"/>
          </a:p>
        </p:txBody>
      </p:sp>
      <p:pic>
        <p:nvPicPr>
          <p:cNvPr id="34824" name="Picture 16" descr="skolinspektionen_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897563"/>
            <a:ext cx="1781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31" r:id="rId1"/>
    <p:sldLayoutId id="2147485832" r:id="rId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B0F0"/>
          </a:solidFill>
          <a:latin typeface="+mj-lt"/>
          <a:ea typeface="+mj-ea"/>
          <a:cs typeface="ヒラギノ角ゴ Pro W6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B0F0"/>
          </a:solidFill>
          <a:latin typeface="Arial" charset="0"/>
          <a:ea typeface="ヒラギノ角ゴ Pro W6" pitchFamily="84" charset="-128"/>
          <a:cs typeface="ヒラギノ角ゴ Pro W6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B0F0"/>
          </a:solidFill>
          <a:latin typeface="Arial" charset="0"/>
          <a:ea typeface="ヒラギノ角ゴ Pro W6" pitchFamily="84" charset="-128"/>
          <a:cs typeface="ヒラギノ角ゴ Pro W6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B0F0"/>
          </a:solidFill>
          <a:latin typeface="Arial" charset="0"/>
          <a:ea typeface="ヒラギノ角ゴ Pro W6" pitchFamily="84" charset="-128"/>
          <a:cs typeface="ヒラギノ角ゴ Pro W6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B0F0"/>
          </a:solidFill>
          <a:latin typeface="Arial" charset="0"/>
          <a:ea typeface="ヒラギノ角ゴ Pro W6" pitchFamily="84" charset="-128"/>
          <a:cs typeface="ヒラギノ角ゴ Pro W6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B0F0"/>
          </a:solidFill>
          <a:latin typeface="Arial" charset="0"/>
          <a:ea typeface="ヒラギノ角ゴ Pro W6" pitchFamily="84" charset="-128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B0F0"/>
          </a:solidFill>
          <a:latin typeface="Arial" charset="0"/>
          <a:ea typeface="ヒラギノ角ゴ Pro W6" pitchFamily="84" charset="-128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B0F0"/>
          </a:solidFill>
          <a:latin typeface="Arial" charset="0"/>
          <a:ea typeface="ヒラギノ角ゴ Pro W6" pitchFamily="84" charset="-128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B0F0"/>
          </a:solidFill>
          <a:latin typeface="Arial" charset="0"/>
          <a:ea typeface="ヒラギノ角ゴ Pro W6" pitchFamily="84" charset="-128"/>
        </a:defRPr>
      </a:lvl9pPr>
    </p:titleStyle>
    <p:bodyStyle>
      <a:lvl1pPr marL="307975" indent="-307975" algn="l" rtl="0" eaLnBrk="0" fontAlgn="base" hangingPunct="0">
        <a:spcBef>
          <a:spcPts val="1625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376238" indent="-182563" algn="l" rtl="0" eaLnBrk="0" fontAlgn="base" hangingPunct="0">
        <a:lnSpc>
          <a:spcPct val="60000"/>
        </a:lnSpc>
        <a:spcBef>
          <a:spcPts val="1625"/>
        </a:spcBef>
        <a:spcAft>
          <a:spcPct val="0"/>
        </a:spcAft>
        <a:buSzPct val="100000"/>
        <a:buFont typeface="Lucida Grande" charset="0"/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604838" indent="-182563" algn="l" rtl="0" eaLnBrk="0" fontAlgn="base" hangingPunct="0">
        <a:lnSpc>
          <a:spcPct val="60000"/>
        </a:lnSpc>
        <a:spcBef>
          <a:spcPts val="1625"/>
        </a:spcBef>
        <a:spcAft>
          <a:spcPct val="0"/>
        </a:spcAft>
        <a:buSzPct val="100000"/>
        <a:buFont typeface="Lucida Grande" charset="0"/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833438" indent="-182563" algn="l" rtl="0" eaLnBrk="0" fontAlgn="base" hangingPunct="0">
        <a:lnSpc>
          <a:spcPct val="60000"/>
        </a:lnSpc>
        <a:spcBef>
          <a:spcPts val="1625"/>
        </a:spcBef>
        <a:spcAft>
          <a:spcPct val="0"/>
        </a:spcAft>
        <a:buSzPct val="100000"/>
        <a:buFont typeface="Lucida Grande" charset="0"/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062038" indent="-182563" algn="l" rtl="0" eaLnBrk="0" fontAlgn="base" hangingPunct="0">
        <a:lnSpc>
          <a:spcPct val="60000"/>
        </a:lnSpc>
        <a:spcBef>
          <a:spcPts val="1625"/>
        </a:spcBef>
        <a:spcAft>
          <a:spcPct val="0"/>
        </a:spcAft>
        <a:buSzPct val="100000"/>
        <a:buFont typeface="Lucida Grande" charset="0"/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474470" indent="-182880" algn="l" rtl="0" eaLnBrk="1" fontAlgn="base" hangingPunct="1">
        <a:lnSpc>
          <a:spcPct val="60000"/>
        </a:lnSpc>
        <a:spcBef>
          <a:spcPts val="1620"/>
        </a:spcBef>
        <a:spcAft>
          <a:spcPct val="0"/>
        </a:spcAft>
        <a:buSzPct val="100000"/>
        <a:buFont typeface="Lucida Grande" pitchFamily="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1885950" indent="-182880" algn="l" rtl="0" eaLnBrk="1" fontAlgn="base" hangingPunct="1">
        <a:lnSpc>
          <a:spcPct val="60000"/>
        </a:lnSpc>
        <a:spcBef>
          <a:spcPts val="1620"/>
        </a:spcBef>
        <a:spcAft>
          <a:spcPct val="0"/>
        </a:spcAft>
        <a:buSzPct val="100000"/>
        <a:buFont typeface="Lucida Grande" pitchFamily="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297430" indent="-182880" algn="l" rtl="0" eaLnBrk="1" fontAlgn="base" hangingPunct="1">
        <a:lnSpc>
          <a:spcPct val="60000"/>
        </a:lnSpc>
        <a:spcBef>
          <a:spcPts val="1620"/>
        </a:spcBef>
        <a:spcAft>
          <a:spcPct val="0"/>
        </a:spcAft>
        <a:buSzPct val="100000"/>
        <a:buFont typeface="Lucida Grande" pitchFamily="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708910" indent="-182880" algn="l" rtl="0" eaLnBrk="1" fontAlgn="base" hangingPunct="1">
        <a:lnSpc>
          <a:spcPct val="60000"/>
        </a:lnSpc>
        <a:spcBef>
          <a:spcPts val="1620"/>
        </a:spcBef>
        <a:spcAft>
          <a:spcPct val="0"/>
        </a:spcAft>
        <a:buSzPct val="100000"/>
        <a:buFont typeface="Lucida Grande" pitchFamily="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Rubrik, Arial 32 p, normal 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Text, Arial 24 p, normal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48B76-003F-AE4E-B5A0-46CF1924FE9D}" type="datetime1">
              <a:rPr lang="sv-SE" smtClean="0"/>
              <a:t>2015-01-12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AEF016-1766-47BC-A545-08B0352D1B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12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6" r:id="rId1"/>
    <p:sldLayoutId id="2147485857" r:id="rId2"/>
    <p:sldLayoutId id="2147485858" r:id="rId3"/>
    <p:sldLayoutId id="2147485859" r:id="rId4"/>
    <p:sldLayoutId id="2147485860" r:id="rId5"/>
    <p:sldLayoutId id="2147485861" r:id="rId6"/>
    <p:sldLayoutId id="2147485862" r:id="rId7"/>
    <p:sldLayoutId id="2147485863" r:id="rId8"/>
    <p:sldLayoutId id="2147485864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1630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Rubrik, Arial 32 p, normal 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Text, Arial 24 p, normal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EFCB3-7B35-BF4F-9FA2-869EFDA40E6F}" type="datetime1">
              <a:rPr lang="sv-SE" smtClean="0"/>
              <a:t>2015-01-12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AEF016-1766-47BC-A545-08B0352D1B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1630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D1630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V mall ligga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V mall Hal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V mall Hal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kolinspektionen">
  <a:themeElements>
    <a:clrScheme name="Skolinspektion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0F0"/>
      </a:accent1>
      <a:accent2>
        <a:srgbClr val="DADADA"/>
      </a:accent2>
      <a:accent3>
        <a:srgbClr val="FFD500"/>
      </a:accent3>
      <a:accent4>
        <a:srgbClr val="D8EBF9"/>
      </a:accent4>
      <a:accent5>
        <a:srgbClr val="898A8D"/>
      </a:accent5>
      <a:accent6>
        <a:srgbClr val="9DD0F3"/>
      </a:accent6>
      <a:hlink>
        <a:srgbClr val="00B0F0"/>
      </a:hlink>
      <a:folHlink>
        <a:srgbClr val="D8EBF9"/>
      </a:folHlink>
    </a:clrScheme>
    <a:fontScheme name="Office-tema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8500" marR="0" indent="-444500" algn="l" defTabSz="914400" rtl="0" eaLnBrk="1" fontAlgn="base" latinLnBrk="0" hangingPunct="1">
          <a:lnSpc>
            <a:spcPct val="100000"/>
          </a:lnSpc>
          <a:spcBef>
            <a:spcPts val="1800"/>
          </a:spcBef>
          <a:spcAft>
            <a:spcPct val="0"/>
          </a:spcAft>
          <a:buClrTx/>
          <a:buSzPct val="171000"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4" charset="-128"/>
            <a:sym typeface="Gill San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8500" marR="0" indent="-444500" algn="l" defTabSz="914400" rtl="0" eaLnBrk="1" fontAlgn="base" latinLnBrk="0" hangingPunct="1">
          <a:lnSpc>
            <a:spcPct val="100000"/>
          </a:lnSpc>
          <a:spcBef>
            <a:spcPts val="1800"/>
          </a:spcBef>
          <a:spcAft>
            <a:spcPct val="0"/>
          </a:spcAft>
          <a:buClrTx/>
          <a:buSzPct val="171000"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4" charset="-128"/>
            <a:sym typeface="Gill Sans" pitchFamily="84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LV mall Hal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V mall Hal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40635</TotalTime>
  <Words>0</Words>
  <Application>Microsoft Office PowerPoint</Application>
  <PresentationFormat>Bildspel på skärmen (4:3)</PresentationFormat>
  <Paragraphs>0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Bildrubriker</vt:lpstr>
      </vt:variant>
      <vt:variant>
        <vt:i4>60</vt:i4>
      </vt:variant>
    </vt:vector>
  </HeadingPairs>
  <TitlesOfParts>
    <vt:vector size="66" baseType="lpstr">
      <vt:lpstr>SLV mall liggande</vt:lpstr>
      <vt:lpstr>SLV mall Hallon</vt:lpstr>
      <vt:lpstr>1_SLV mall Hallon</vt:lpstr>
      <vt:lpstr>skolinspektionen</vt:lpstr>
      <vt:lpstr>2_SLV mall Hallon</vt:lpstr>
      <vt:lpstr>3_SLV mall Hallon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Livsmedelsverket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Anna-Karin.Quetel@slv.se</dc:creator>
  <cp:lastModifiedBy>Lilja Karin RG_RÅ</cp:lastModifiedBy>
  <cp:revision>895</cp:revision>
  <cp:lastPrinted>2013-12-03T09:40:43Z</cp:lastPrinted>
  <dcterms:created xsi:type="dcterms:W3CDTF">2013-12-06T15:59:49Z</dcterms:created>
  <dcterms:modified xsi:type="dcterms:W3CDTF">2015-01-12T09:41:30Z</dcterms:modified>
</cp:coreProperties>
</file>