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6" r:id="rId3"/>
    <p:sldId id="263" r:id="rId4"/>
    <p:sldId id="262" r:id="rId5"/>
    <p:sldId id="264" r:id="rId6"/>
    <p:sldId id="265" r:id="rId7"/>
    <p:sldId id="266" r:id="rId8"/>
    <p:sldId id="267" r:id="rId9"/>
    <p:sldId id="268" r:id="rId10"/>
    <p:sldId id="269" r:id="rId11"/>
    <p:sldId id="271" r:id="rId12"/>
    <p:sldId id="272" r:id="rId1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E7D4"/>
    <a:srgbClr val="AFAFE2"/>
    <a:srgbClr val="F8DD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04" autoAdjust="0"/>
  </p:normalViewPr>
  <p:slideViewPr>
    <p:cSldViewPr snapToGrid="0" showGuides="1">
      <p:cViewPr varScale="1">
        <p:scale>
          <a:sx n="57" d="100"/>
          <a:sy n="57" d="100"/>
        </p:scale>
        <p:origin x="948"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sida">
    <p:spTree>
      <p:nvGrpSpPr>
        <p:cNvPr id="1" name=""/>
        <p:cNvGrpSpPr/>
        <p:nvPr/>
      </p:nvGrpSpPr>
      <p:grpSpPr>
        <a:xfrm>
          <a:off x="0" y="0"/>
          <a:ext cx="0" cy="0"/>
          <a:chOff x="0" y="0"/>
          <a:chExt cx="0" cy="0"/>
        </a:xfrm>
      </p:grpSpPr>
      <p:sp>
        <p:nvSpPr>
          <p:cNvPr id="8" name="Bild">
            <a:extLst>
              <a:ext uri="{FF2B5EF4-FFF2-40B4-BE49-F238E27FC236}">
                <a16:creationId xmlns:a16="http://schemas.microsoft.com/office/drawing/2014/main" id="{4E60C708-3500-4C5D-BD00-B03A03CDF75A}"/>
              </a:ext>
            </a:extLst>
          </p:cNvPr>
          <p:cNvSpPr>
            <a:spLocks noGrp="1"/>
          </p:cNvSpPr>
          <p:nvPr>
            <p:ph type="pic" sz="quarter" idx="16" hasCustomPrompt="1"/>
          </p:nvPr>
        </p:nvSpPr>
        <p:spPr>
          <a:xfrm>
            <a:off x="0" y="993341"/>
            <a:ext cx="12192000" cy="5864659"/>
          </a:xfrm>
          <a:custGeom>
            <a:avLst/>
            <a:gdLst>
              <a:gd name="connsiteX0" fmla="*/ 0 w 12192000"/>
              <a:gd name="connsiteY0" fmla="*/ 0 h 6318250"/>
              <a:gd name="connsiteX1" fmla="*/ 10967275 w 12192000"/>
              <a:gd name="connsiteY1" fmla="*/ 0 h 6318250"/>
              <a:gd name="connsiteX2" fmla="*/ 10967275 w 12192000"/>
              <a:gd name="connsiteY2" fmla="*/ 174625 h 6318250"/>
              <a:gd name="connsiteX3" fmla="*/ 11471275 w 12192000"/>
              <a:gd name="connsiteY3" fmla="*/ 174625 h 6318250"/>
              <a:gd name="connsiteX4" fmla="*/ 11471275 w 12192000"/>
              <a:gd name="connsiteY4" fmla="*/ 0 h 6318250"/>
              <a:gd name="connsiteX5" fmla="*/ 12192000 w 12192000"/>
              <a:gd name="connsiteY5" fmla="*/ 0 h 6318250"/>
              <a:gd name="connsiteX6" fmla="*/ 12192000 w 12192000"/>
              <a:gd name="connsiteY6" fmla="*/ 6318250 h 6318250"/>
              <a:gd name="connsiteX7" fmla="*/ 0 w 12192000"/>
              <a:gd name="connsiteY7" fmla="*/ 6318250 h 6318250"/>
              <a:gd name="connsiteX0" fmla="*/ 0 w 12192000"/>
              <a:gd name="connsiteY0" fmla="*/ 0 h 6318250"/>
              <a:gd name="connsiteX1" fmla="*/ 10967275 w 12192000"/>
              <a:gd name="connsiteY1" fmla="*/ 0 h 6318250"/>
              <a:gd name="connsiteX2" fmla="*/ 11471275 w 12192000"/>
              <a:gd name="connsiteY2" fmla="*/ 174625 h 6318250"/>
              <a:gd name="connsiteX3" fmla="*/ 11471275 w 12192000"/>
              <a:gd name="connsiteY3" fmla="*/ 0 h 6318250"/>
              <a:gd name="connsiteX4" fmla="*/ 12192000 w 12192000"/>
              <a:gd name="connsiteY4" fmla="*/ 0 h 6318250"/>
              <a:gd name="connsiteX5" fmla="*/ 12192000 w 12192000"/>
              <a:gd name="connsiteY5" fmla="*/ 6318250 h 6318250"/>
              <a:gd name="connsiteX6" fmla="*/ 0 w 12192000"/>
              <a:gd name="connsiteY6" fmla="*/ 6318250 h 6318250"/>
              <a:gd name="connsiteX7" fmla="*/ 0 w 12192000"/>
              <a:gd name="connsiteY7" fmla="*/ 0 h 6318250"/>
              <a:gd name="connsiteX0" fmla="*/ 0 w 12192000"/>
              <a:gd name="connsiteY0" fmla="*/ 0 h 6318250"/>
              <a:gd name="connsiteX1" fmla="*/ 11471275 w 12192000"/>
              <a:gd name="connsiteY1" fmla="*/ 174625 h 6318250"/>
              <a:gd name="connsiteX2" fmla="*/ 11471275 w 12192000"/>
              <a:gd name="connsiteY2" fmla="*/ 0 h 6318250"/>
              <a:gd name="connsiteX3" fmla="*/ 12192000 w 12192000"/>
              <a:gd name="connsiteY3" fmla="*/ 0 h 6318250"/>
              <a:gd name="connsiteX4" fmla="*/ 12192000 w 12192000"/>
              <a:gd name="connsiteY4" fmla="*/ 6318250 h 6318250"/>
              <a:gd name="connsiteX5" fmla="*/ 0 w 12192000"/>
              <a:gd name="connsiteY5" fmla="*/ 6318250 h 6318250"/>
              <a:gd name="connsiteX6" fmla="*/ 0 w 12192000"/>
              <a:gd name="connsiteY6" fmla="*/ 0 h 6318250"/>
              <a:gd name="connsiteX0" fmla="*/ 0 w 12192000"/>
              <a:gd name="connsiteY0" fmla="*/ 0 h 6318250"/>
              <a:gd name="connsiteX1" fmla="*/ 11471275 w 12192000"/>
              <a:gd name="connsiteY1" fmla="*/ 0 h 6318250"/>
              <a:gd name="connsiteX2" fmla="*/ 12192000 w 12192000"/>
              <a:gd name="connsiteY2" fmla="*/ 0 h 6318250"/>
              <a:gd name="connsiteX3" fmla="*/ 12192000 w 12192000"/>
              <a:gd name="connsiteY3" fmla="*/ 6318250 h 6318250"/>
              <a:gd name="connsiteX4" fmla="*/ 0 w 12192000"/>
              <a:gd name="connsiteY4" fmla="*/ 6318250 h 6318250"/>
              <a:gd name="connsiteX5" fmla="*/ 0 w 12192000"/>
              <a:gd name="connsiteY5" fmla="*/ 0 h 6318250"/>
              <a:gd name="connsiteX0" fmla="*/ 0 w 12192000"/>
              <a:gd name="connsiteY0" fmla="*/ 0 h 6318250"/>
              <a:gd name="connsiteX1" fmla="*/ 12192000 w 12192000"/>
              <a:gd name="connsiteY1" fmla="*/ 0 h 6318250"/>
              <a:gd name="connsiteX2" fmla="*/ 12192000 w 12192000"/>
              <a:gd name="connsiteY2" fmla="*/ 6318250 h 6318250"/>
              <a:gd name="connsiteX3" fmla="*/ 0 w 12192000"/>
              <a:gd name="connsiteY3" fmla="*/ 6318250 h 6318250"/>
              <a:gd name="connsiteX4" fmla="*/ 0 w 12192000"/>
              <a:gd name="connsiteY4" fmla="*/ 0 h 6318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318250">
                <a:moveTo>
                  <a:pt x="0" y="0"/>
                </a:moveTo>
                <a:lnTo>
                  <a:pt x="12192000" y="0"/>
                </a:lnTo>
                <a:lnTo>
                  <a:pt x="12192000" y="6318250"/>
                </a:lnTo>
                <a:lnTo>
                  <a:pt x="0" y="6318250"/>
                </a:lnTo>
                <a:lnTo>
                  <a:pt x="0" y="0"/>
                </a:lnTo>
                <a:close/>
              </a:path>
            </a:pathLst>
          </a:custGeom>
          <a:noFill/>
        </p:spPr>
        <p:txBody>
          <a:bodyPr wrap="square" lIns="504000" tIns="360000" rIns="540000" anchor="t">
            <a:noAutofit/>
          </a:bodyPr>
          <a:lstStyle>
            <a:lvl1pPr marL="0" indent="0">
              <a:buFontTx/>
              <a:buNone/>
              <a:defRPr sz="1400" b="1" baseline="0">
                <a:solidFill>
                  <a:schemeClr val="tx1"/>
                </a:solidFill>
                <a:latin typeface="+mj-lt"/>
              </a:defRPr>
            </a:lvl1pPr>
          </a:lstStyle>
          <a:p>
            <a:r>
              <a:rPr lang="sv-SE" dirty="0"/>
              <a:t>Montera en bild genom att markera bildramen. För en helbild behövs minst 1600 </a:t>
            </a:r>
            <a:r>
              <a:rPr lang="sv-SE" dirty="0" err="1"/>
              <a:t>px</a:t>
            </a:r>
            <a:r>
              <a:rPr lang="sv-SE" dirty="0"/>
              <a:t>. </a:t>
            </a:r>
          </a:p>
        </p:txBody>
      </p:sp>
      <p:sp>
        <p:nvSpPr>
          <p:cNvPr id="12" name="Rubrik 11">
            <a:extLst>
              <a:ext uri="{FF2B5EF4-FFF2-40B4-BE49-F238E27FC236}">
                <a16:creationId xmlns:a16="http://schemas.microsoft.com/office/drawing/2014/main" id="{53A5F535-E8BB-4BCD-99E8-6B94D215851A}"/>
              </a:ext>
              <a:ext uri="{C183D7F6-B498-43B3-948B-1728B52AA6E4}">
                <adec:decorative xmlns:adec="http://schemas.microsoft.com/office/drawing/2017/decorative" val="1"/>
              </a:ext>
            </a:extLst>
          </p:cNvPr>
          <p:cNvSpPr>
            <a:spLocks noGrp="1"/>
          </p:cNvSpPr>
          <p:nvPr>
            <p:ph type="title" hasCustomPrompt="1"/>
          </p:nvPr>
        </p:nvSpPr>
        <p:spPr>
          <a:xfrm>
            <a:off x="-6578" y="0"/>
            <a:ext cx="12205156" cy="2649205"/>
          </a:xfrm>
          <a:custGeom>
            <a:avLst/>
            <a:gdLst>
              <a:gd name="connsiteX0" fmla="*/ 0 w 12205156"/>
              <a:gd name="connsiteY0" fmla="*/ 0 h 2649205"/>
              <a:gd name="connsiteX1" fmla="*/ 12205156 w 12205156"/>
              <a:gd name="connsiteY1" fmla="*/ 0 h 2649205"/>
              <a:gd name="connsiteX2" fmla="*/ 12205156 w 12205156"/>
              <a:gd name="connsiteY2" fmla="*/ 2649205 h 2649205"/>
              <a:gd name="connsiteX3" fmla="*/ 12006401 w 12205156"/>
              <a:gd name="connsiteY3" fmla="*/ 2558592 h 2649205"/>
              <a:gd name="connsiteX4" fmla="*/ 11680442 w 12205156"/>
              <a:gd name="connsiteY4" fmla="*/ 2403725 h 2649205"/>
              <a:gd name="connsiteX5" fmla="*/ 10441800 w 12205156"/>
              <a:gd name="connsiteY5" fmla="*/ 2097287 h 2649205"/>
              <a:gd name="connsiteX6" fmla="*/ 9532297 w 12205156"/>
              <a:gd name="connsiteY6" fmla="*/ 2197786 h 2649205"/>
              <a:gd name="connsiteX7" fmla="*/ 9002813 w 12205156"/>
              <a:gd name="connsiteY7" fmla="*/ 2383955 h 2649205"/>
              <a:gd name="connsiteX8" fmla="*/ 8622793 w 12205156"/>
              <a:gd name="connsiteY8" fmla="*/ 2459741 h 2649205"/>
              <a:gd name="connsiteX9" fmla="*/ 7764171 w 12205156"/>
              <a:gd name="connsiteY9" fmla="*/ 2476216 h 2649205"/>
              <a:gd name="connsiteX10" fmla="*/ 7368251 w 12205156"/>
              <a:gd name="connsiteY10" fmla="*/ 2477864 h 2649205"/>
              <a:gd name="connsiteX11" fmla="*/ 6967561 w 12205156"/>
              <a:gd name="connsiteY11" fmla="*/ 2495986 h 2649205"/>
              <a:gd name="connsiteX12" fmla="*/ 5584225 w 12205156"/>
              <a:gd name="connsiteY12" fmla="*/ 2545412 h 2649205"/>
              <a:gd name="connsiteX13" fmla="*/ 5003860 w 12205156"/>
              <a:gd name="connsiteY13" fmla="*/ 2525641 h 2649205"/>
              <a:gd name="connsiteX14" fmla="*/ 4558648 w 12205156"/>
              <a:gd name="connsiteY14" fmla="*/ 2504224 h 2649205"/>
              <a:gd name="connsiteX15" fmla="*/ 3019489 w 12205156"/>
              <a:gd name="connsiteY15" fmla="*/ 2359242 h 2649205"/>
              <a:gd name="connsiteX16" fmla="*/ 2555197 w 12205156"/>
              <a:gd name="connsiteY16" fmla="*/ 2291694 h 2649205"/>
              <a:gd name="connsiteX17" fmla="*/ 2043203 w 12205156"/>
              <a:gd name="connsiteY17" fmla="*/ 2281809 h 2649205"/>
              <a:gd name="connsiteX18" fmla="*/ 1521670 w 12205156"/>
              <a:gd name="connsiteY18" fmla="*/ 2296637 h 2649205"/>
              <a:gd name="connsiteX19" fmla="*/ 1122569 w 12205156"/>
              <a:gd name="connsiteY19" fmla="*/ 2319702 h 2649205"/>
              <a:gd name="connsiteX20" fmla="*/ 6360 w 12205156"/>
              <a:gd name="connsiteY20" fmla="*/ 2029739 h 2649205"/>
              <a:gd name="connsiteX21" fmla="*/ 0 w 12205156"/>
              <a:gd name="connsiteY21" fmla="*/ 2024797 h 2649205"/>
              <a:gd name="connsiteX22" fmla="*/ 0 w 12205156"/>
              <a:gd name="connsiteY22" fmla="*/ 0 h 2649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205156" h="2649205">
                <a:moveTo>
                  <a:pt x="0" y="0"/>
                </a:moveTo>
                <a:cubicBezTo>
                  <a:pt x="0" y="0"/>
                  <a:pt x="0" y="0"/>
                  <a:pt x="12205156" y="0"/>
                </a:cubicBezTo>
                <a:cubicBezTo>
                  <a:pt x="12205156" y="0"/>
                  <a:pt x="12205156" y="0"/>
                  <a:pt x="12205156" y="2649205"/>
                </a:cubicBezTo>
                <a:cubicBezTo>
                  <a:pt x="12136784" y="2621197"/>
                  <a:pt x="12070003" y="2591542"/>
                  <a:pt x="12006401" y="2558592"/>
                </a:cubicBezTo>
                <a:cubicBezTo>
                  <a:pt x="11898278" y="2505871"/>
                  <a:pt x="11790155" y="2453151"/>
                  <a:pt x="11680442" y="2403725"/>
                </a:cubicBezTo>
                <a:cubicBezTo>
                  <a:pt x="11284522" y="2224146"/>
                  <a:pt x="10872702" y="2122000"/>
                  <a:pt x="10441800" y="2097287"/>
                </a:cubicBezTo>
                <a:cubicBezTo>
                  <a:pt x="10136512" y="2080812"/>
                  <a:pt x="9824864" y="2107173"/>
                  <a:pt x="9532297" y="2197786"/>
                </a:cubicBezTo>
                <a:cubicBezTo>
                  <a:pt x="9354212" y="2252154"/>
                  <a:pt x="9180898" y="2329587"/>
                  <a:pt x="9002813" y="2383955"/>
                </a:cubicBezTo>
                <a:cubicBezTo>
                  <a:pt x="8878790" y="2421848"/>
                  <a:pt x="8749997" y="2444913"/>
                  <a:pt x="8622793" y="2459741"/>
                </a:cubicBezTo>
                <a:cubicBezTo>
                  <a:pt x="8336586" y="2494339"/>
                  <a:pt x="8050379" y="2482806"/>
                  <a:pt x="7764171" y="2476216"/>
                </a:cubicBezTo>
                <a:cubicBezTo>
                  <a:pt x="7632198" y="2472921"/>
                  <a:pt x="7500224" y="2472921"/>
                  <a:pt x="7368251" y="2477864"/>
                </a:cubicBezTo>
                <a:cubicBezTo>
                  <a:pt x="7234688" y="2481159"/>
                  <a:pt x="7101124" y="2487749"/>
                  <a:pt x="6967561" y="2495986"/>
                </a:cubicBezTo>
                <a:cubicBezTo>
                  <a:pt x="6506449" y="2522346"/>
                  <a:pt x="6046927" y="2553649"/>
                  <a:pt x="5584225" y="2545412"/>
                </a:cubicBezTo>
                <a:cubicBezTo>
                  <a:pt x="5391830" y="2540469"/>
                  <a:pt x="5197845" y="2533879"/>
                  <a:pt x="5003860" y="2525641"/>
                </a:cubicBezTo>
                <a:cubicBezTo>
                  <a:pt x="4855986" y="2519051"/>
                  <a:pt x="4708112" y="2512461"/>
                  <a:pt x="4558648" y="2504224"/>
                </a:cubicBezTo>
                <a:cubicBezTo>
                  <a:pt x="4045065" y="2474568"/>
                  <a:pt x="3529892" y="2433381"/>
                  <a:pt x="3019489" y="2359242"/>
                </a:cubicBezTo>
                <a:cubicBezTo>
                  <a:pt x="2868434" y="2336177"/>
                  <a:pt x="2711021" y="2306522"/>
                  <a:pt x="2555197" y="2291694"/>
                </a:cubicBezTo>
                <a:cubicBezTo>
                  <a:pt x="2385062" y="2275219"/>
                  <a:pt x="2213338" y="2281809"/>
                  <a:pt x="2043203" y="2281809"/>
                </a:cubicBezTo>
                <a:cubicBezTo>
                  <a:pt x="1868299" y="2283457"/>
                  <a:pt x="1694984" y="2281809"/>
                  <a:pt x="1521670" y="2296637"/>
                </a:cubicBezTo>
                <a:cubicBezTo>
                  <a:pt x="1388106" y="2306522"/>
                  <a:pt x="1254543" y="2319702"/>
                  <a:pt x="1122569" y="2319702"/>
                </a:cubicBezTo>
                <a:cubicBezTo>
                  <a:pt x="744139" y="2321350"/>
                  <a:pt x="325959" y="2250506"/>
                  <a:pt x="6360" y="2029739"/>
                </a:cubicBezTo>
                <a:cubicBezTo>
                  <a:pt x="4770" y="2029739"/>
                  <a:pt x="1590" y="2026444"/>
                  <a:pt x="0" y="2024797"/>
                </a:cubicBezTo>
                <a:cubicBezTo>
                  <a:pt x="0" y="2024797"/>
                  <a:pt x="0" y="2024797"/>
                  <a:pt x="0" y="0"/>
                </a:cubicBezTo>
                <a:close/>
              </a:path>
            </a:pathLst>
          </a:custGeom>
          <a:solidFill>
            <a:srgbClr val="F8DD90"/>
          </a:solidFill>
        </p:spPr>
        <p:txBody>
          <a:bodyPr wrap="square" lIns="540000" tIns="144000" rIns="0" bIns="0" anchor="ctr">
            <a:noAutofit/>
          </a:bodyPr>
          <a:lstStyle>
            <a:lvl1pPr>
              <a:defRPr sz="4000" baseline="0">
                <a:solidFill>
                  <a:schemeClr val="accent2"/>
                </a:solidFill>
                <a:latin typeface="Jumble" panose="02000503000000020004" pitchFamily="2" charset="0"/>
              </a:defRPr>
            </a:lvl1pPr>
          </a:lstStyle>
          <a:p>
            <a:r>
              <a:rPr lang="sv-SE" dirty="0"/>
              <a:t>Skriv din huvudrubrik här</a:t>
            </a:r>
          </a:p>
        </p:txBody>
      </p:sp>
    </p:spTree>
    <p:extLst>
      <p:ext uri="{BB962C8B-B14F-4D97-AF65-F5344CB8AC3E}">
        <p14:creationId xmlns:p14="http://schemas.microsoft.com/office/powerpoint/2010/main" val="2005970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urkos - Rubrik och innehåll">
    <p:bg>
      <p:bgPr>
        <a:solidFill>
          <a:srgbClr val="AFAFE2"/>
        </a:solidFill>
        <a:effectLst/>
      </p:bgPr>
    </p:bg>
    <p:spTree>
      <p:nvGrpSpPr>
        <p:cNvPr id="1" name=""/>
        <p:cNvGrpSpPr/>
        <p:nvPr/>
      </p:nvGrpSpPr>
      <p:grpSpPr>
        <a:xfrm>
          <a:off x="0" y="0"/>
          <a:ext cx="0" cy="0"/>
          <a:chOff x="0" y="0"/>
          <a:chExt cx="0" cy="0"/>
        </a:xfrm>
      </p:grpSpPr>
      <p:sp>
        <p:nvSpPr>
          <p:cNvPr id="2" name="Rubrik"/>
          <p:cNvSpPr>
            <a:spLocks noGrp="1"/>
          </p:cNvSpPr>
          <p:nvPr>
            <p:ph type="title" hasCustomPrompt="1"/>
          </p:nvPr>
        </p:nvSpPr>
        <p:spPr>
          <a:xfrm>
            <a:off x="515938" y="549275"/>
            <a:ext cx="11160125" cy="999271"/>
          </a:xfrm>
        </p:spPr>
        <p:txBody>
          <a:bodyPr anchor="ctr"/>
          <a:lstStyle>
            <a:lvl1pPr>
              <a:defRPr>
                <a:solidFill>
                  <a:schemeClr val="accent2"/>
                </a:solidFill>
              </a:defRPr>
            </a:lvl1pPr>
          </a:lstStyle>
          <a:p>
            <a:r>
              <a:rPr lang="sv-SE" dirty="0"/>
              <a:t>Skriv in en rubrik här</a:t>
            </a:r>
          </a:p>
        </p:txBody>
      </p:sp>
      <p:sp>
        <p:nvSpPr>
          <p:cNvPr id="3" name="Text"/>
          <p:cNvSpPr>
            <a:spLocks noGrp="1"/>
          </p:cNvSpPr>
          <p:nvPr>
            <p:ph idx="1"/>
          </p:nvPr>
        </p:nvSpPr>
        <p:spPr>
          <a:xfrm>
            <a:off x="515939" y="1952625"/>
            <a:ext cx="8459786" cy="428466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grpSp>
        <p:nvGrpSpPr>
          <p:cNvPr id="19" name="Grupp 18">
            <a:extLst>
              <a:ext uri="{FF2B5EF4-FFF2-40B4-BE49-F238E27FC236}">
                <a16:creationId xmlns:a16="http://schemas.microsoft.com/office/drawing/2014/main" id="{7B463827-BC97-404C-8749-8347A71172E1}"/>
              </a:ext>
            </a:extLst>
          </p:cNvPr>
          <p:cNvGrpSpPr/>
          <p:nvPr userDrawn="1"/>
        </p:nvGrpSpPr>
        <p:grpSpPr>
          <a:xfrm>
            <a:off x="9526802" y="2717034"/>
            <a:ext cx="1909773" cy="3520254"/>
            <a:chOff x="2233613" y="4951413"/>
            <a:chExt cx="850900" cy="1568450"/>
          </a:xfrm>
        </p:grpSpPr>
        <p:sp>
          <p:nvSpPr>
            <p:cNvPr id="20" name="Freeform 29">
              <a:extLst>
                <a:ext uri="{FF2B5EF4-FFF2-40B4-BE49-F238E27FC236}">
                  <a16:creationId xmlns:a16="http://schemas.microsoft.com/office/drawing/2014/main" id="{AE1EC03F-88BA-5F1F-BD24-372ED864766F}"/>
                </a:ext>
              </a:extLst>
            </p:cNvPr>
            <p:cNvSpPr>
              <a:spLocks/>
            </p:cNvSpPr>
            <p:nvPr userDrawn="1"/>
          </p:nvSpPr>
          <p:spPr bwMode="auto">
            <a:xfrm>
              <a:off x="2233613" y="4951413"/>
              <a:ext cx="850900" cy="422275"/>
            </a:xfrm>
            <a:custGeom>
              <a:avLst/>
              <a:gdLst>
                <a:gd name="T0" fmla="*/ 4 w 519"/>
                <a:gd name="T1" fmla="*/ 66 h 258"/>
                <a:gd name="T2" fmla="*/ 9 w 519"/>
                <a:gd name="T3" fmla="*/ 28 h 258"/>
                <a:gd name="T4" fmla="*/ 36 w 519"/>
                <a:gd name="T5" fmla="*/ 19 h 258"/>
                <a:gd name="T6" fmla="*/ 471 w 519"/>
                <a:gd name="T7" fmla="*/ 7 h 258"/>
                <a:gd name="T8" fmla="*/ 517 w 519"/>
                <a:gd name="T9" fmla="*/ 29 h 258"/>
                <a:gd name="T10" fmla="*/ 518 w 519"/>
                <a:gd name="T11" fmla="*/ 48 h 258"/>
                <a:gd name="T12" fmla="*/ 503 w 519"/>
                <a:gd name="T13" fmla="*/ 189 h 258"/>
                <a:gd name="T14" fmla="*/ 494 w 519"/>
                <a:gd name="T15" fmla="*/ 218 h 258"/>
                <a:gd name="T16" fmla="*/ 424 w 519"/>
                <a:gd name="T17" fmla="*/ 229 h 258"/>
                <a:gd name="T18" fmla="*/ 228 w 519"/>
                <a:gd name="T19" fmla="*/ 217 h 258"/>
                <a:gd name="T20" fmla="*/ 121 w 519"/>
                <a:gd name="T21" fmla="*/ 228 h 258"/>
                <a:gd name="T22" fmla="*/ 39 w 519"/>
                <a:gd name="T23" fmla="*/ 211 h 258"/>
                <a:gd name="T24" fmla="*/ 4 w 519"/>
                <a:gd name="T25" fmla="*/ 66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9" h="258">
                  <a:moveTo>
                    <a:pt x="4" y="66"/>
                  </a:moveTo>
                  <a:cubicBezTo>
                    <a:pt x="2" y="53"/>
                    <a:pt x="0" y="38"/>
                    <a:pt x="9" y="28"/>
                  </a:cubicBezTo>
                  <a:cubicBezTo>
                    <a:pt x="16" y="21"/>
                    <a:pt x="26" y="20"/>
                    <a:pt x="36" y="19"/>
                  </a:cubicBezTo>
                  <a:cubicBezTo>
                    <a:pt x="180" y="4"/>
                    <a:pt x="326" y="0"/>
                    <a:pt x="471" y="7"/>
                  </a:cubicBezTo>
                  <a:cubicBezTo>
                    <a:pt x="489" y="8"/>
                    <a:pt x="511" y="12"/>
                    <a:pt x="517" y="29"/>
                  </a:cubicBezTo>
                  <a:cubicBezTo>
                    <a:pt x="519" y="35"/>
                    <a:pt x="519" y="42"/>
                    <a:pt x="518" y="48"/>
                  </a:cubicBezTo>
                  <a:cubicBezTo>
                    <a:pt x="514" y="95"/>
                    <a:pt x="509" y="142"/>
                    <a:pt x="503" y="189"/>
                  </a:cubicBezTo>
                  <a:cubicBezTo>
                    <a:pt x="502" y="199"/>
                    <a:pt x="500" y="209"/>
                    <a:pt x="494" y="218"/>
                  </a:cubicBezTo>
                  <a:cubicBezTo>
                    <a:pt x="480" y="238"/>
                    <a:pt x="449" y="234"/>
                    <a:pt x="424" y="229"/>
                  </a:cubicBezTo>
                  <a:cubicBezTo>
                    <a:pt x="360" y="217"/>
                    <a:pt x="294" y="217"/>
                    <a:pt x="228" y="217"/>
                  </a:cubicBezTo>
                  <a:cubicBezTo>
                    <a:pt x="192" y="217"/>
                    <a:pt x="155" y="217"/>
                    <a:pt x="121" y="228"/>
                  </a:cubicBezTo>
                  <a:cubicBezTo>
                    <a:pt x="81" y="240"/>
                    <a:pt x="53" y="258"/>
                    <a:pt x="39" y="211"/>
                  </a:cubicBezTo>
                  <a:cubicBezTo>
                    <a:pt x="26" y="163"/>
                    <a:pt x="14" y="115"/>
                    <a:pt x="4" y="66"/>
                  </a:cubicBezTo>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21" name="Freeform 30">
              <a:extLst>
                <a:ext uri="{FF2B5EF4-FFF2-40B4-BE49-F238E27FC236}">
                  <a16:creationId xmlns:a16="http://schemas.microsoft.com/office/drawing/2014/main" id="{1F8BBEBA-6956-0828-A81E-94C3C9435F0A}"/>
                </a:ext>
              </a:extLst>
            </p:cNvPr>
            <p:cNvSpPr>
              <a:spLocks/>
            </p:cNvSpPr>
            <p:nvPr userDrawn="1"/>
          </p:nvSpPr>
          <p:spPr bwMode="auto">
            <a:xfrm>
              <a:off x="2344738" y="5300663"/>
              <a:ext cx="127000" cy="452438"/>
            </a:xfrm>
            <a:custGeom>
              <a:avLst/>
              <a:gdLst>
                <a:gd name="T0" fmla="*/ 32 w 78"/>
                <a:gd name="T1" fmla="*/ 13 h 276"/>
                <a:gd name="T2" fmla="*/ 42 w 78"/>
                <a:gd name="T3" fmla="*/ 69 h 276"/>
                <a:gd name="T4" fmla="*/ 52 w 78"/>
                <a:gd name="T5" fmla="*/ 140 h 276"/>
                <a:gd name="T6" fmla="*/ 70 w 78"/>
                <a:gd name="T7" fmla="*/ 196 h 276"/>
                <a:gd name="T8" fmla="*/ 77 w 78"/>
                <a:gd name="T9" fmla="*/ 276 h 276"/>
                <a:gd name="T10" fmla="*/ 36 w 78"/>
                <a:gd name="T11" fmla="*/ 195 h 276"/>
                <a:gd name="T12" fmla="*/ 16 w 78"/>
                <a:gd name="T13" fmla="*/ 110 h 276"/>
                <a:gd name="T14" fmla="*/ 8 w 78"/>
                <a:gd name="T15" fmla="*/ 69 h 276"/>
                <a:gd name="T16" fmla="*/ 0 w 78"/>
                <a:gd name="T17" fmla="*/ 29 h 276"/>
                <a:gd name="T18" fmla="*/ 32 w 78"/>
                <a:gd name="T19" fmla="*/ 13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8" h="276">
                  <a:moveTo>
                    <a:pt x="32" y="13"/>
                  </a:moveTo>
                  <a:cubicBezTo>
                    <a:pt x="32" y="31"/>
                    <a:pt x="40" y="51"/>
                    <a:pt x="42" y="69"/>
                  </a:cubicBezTo>
                  <a:cubicBezTo>
                    <a:pt x="44" y="93"/>
                    <a:pt x="45" y="117"/>
                    <a:pt x="52" y="140"/>
                  </a:cubicBezTo>
                  <a:cubicBezTo>
                    <a:pt x="58" y="159"/>
                    <a:pt x="64" y="177"/>
                    <a:pt x="70" y="196"/>
                  </a:cubicBezTo>
                  <a:cubicBezTo>
                    <a:pt x="77" y="222"/>
                    <a:pt x="78" y="249"/>
                    <a:pt x="77" y="276"/>
                  </a:cubicBezTo>
                  <a:cubicBezTo>
                    <a:pt x="43" y="274"/>
                    <a:pt x="41" y="219"/>
                    <a:pt x="36" y="195"/>
                  </a:cubicBezTo>
                  <a:cubicBezTo>
                    <a:pt x="31" y="167"/>
                    <a:pt x="21" y="139"/>
                    <a:pt x="16" y="110"/>
                  </a:cubicBezTo>
                  <a:cubicBezTo>
                    <a:pt x="14" y="97"/>
                    <a:pt x="11" y="83"/>
                    <a:pt x="8" y="69"/>
                  </a:cubicBezTo>
                  <a:cubicBezTo>
                    <a:pt x="6" y="56"/>
                    <a:pt x="0" y="42"/>
                    <a:pt x="0" y="29"/>
                  </a:cubicBezTo>
                  <a:cubicBezTo>
                    <a:pt x="0" y="18"/>
                    <a:pt x="18" y="0"/>
                    <a:pt x="32" y="13"/>
                  </a:cubicBezTo>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22" name="Freeform 31">
              <a:extLst>
                <a:ext uri="{FF2B5EF4-FFF2-40B4-BE49-F238E27FC236}">
                  <a16:creationId xmlns:a16="http://schemas.microsoft.com/office/drawing/2014/main" id="{D5DC90AB-96EC-0294-9B9E-3286A6F66225}"/>
                </a:ext>
              </a:extLst>
            </p:cNvPr>
            <p:cNvSpPr>
              <a:spLocks/>
            </p:cNvSpPr>
            <p:nvPr userDrawn="1"/>
          </p:nvSpPr>
          <p:spPr bwMode="auto">
            <a:xfrm>
              <a:off x="2506663" y="5283200"/>
              <a:ext cx="80963" cy="469900"/>
            </a:xfrm>
            <a:custGeom>
              <a:avLst/>
              <a:gdLst>
                <a:gd name="T0" fmla="*/ 3 w 49"/>
                <a:gd name="T1" fmla="*/ 2 h 286"/>
                <a:gd name="T2" fmla="*/ 3 w 49"/>
                <a:gd name="T3" fmla="*/ 62 h 286"/>
                <a:gd name="T4" fmla="*/ 5 w 49"/>
                <a:gd name="T5" fmla="*/ 112 h 286"/>
                <a:gd name="T6" fmla="*/ 15 w 49"/>
                <a:gd name="T7" fmla="*/ 213 h 286"/>
                <a:gd name="T8" fmla="*/ 19 w 49"/>
                <a:gd name="T9" fmla="*/ 258 h 286"/>
                <a:gd name="T10" fmla="*/ 25 w 49"/>
                <a:gd name="T11" fmla="*/ 285 h 286"/>
                <a:gd name="T12" fmla="*/ 38 w 49"/>
                <a:gd name="T13" fmla="*/ 283 h 286"/>
                <a:gd name="T14" fmla="*/ 42 w 49"/>
                <a:gd name="T15" fmla="*/ 275 h 286"/>
                <a:gd name="T16" fmla="*/ 30 w 49"/>
                <a:gd name="T17" fmla="*/ 169 h 286"/>
                <a:gd name="T18" fmla="*/ 21 w 49"/>
                <a:gd name="T19" fmla="*/ 52 h 286"/>
                <a:gd name="T20" fmla="*/ 20 w 49"/>
                <a:gd name="T21" fmla="*/ 3 h 286"/>
                <a:gd name="T22" fmla="*/ 3 w 49"/>
                <a:gd name="T23" fmla="*/ 2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9" h="286">
                  <a:moveTo>
                    <a:pt x="3" y="2"/>
                  </a:moveTo>
                  <a:cubicBezTo>
                    <a:pt x="3" y="22"/>
                    <a:pt x="3" y="42"/>
                    <a:pt x="3" y="62"/>
                  </a:cubicBezTo>
                  <a:cubicBezTo>
                    <a:pt x="4" y="79"/>
                    <a:pt x="7" y="96"/>
                    <a:pt x="5" y="112"/>
                  </a:cubicBezTo>
                  <a:cubicBezTo>
                    <a:pt x="0" y="146"/>
                    <a:pt x="10" y="180"/>
                    <a:pt x="15" y="213"/>
                  </a:cubicBezTo>
                  <a:cubicBezTo>
                    <a:pt x="17" y="228"/>
                    <a:pt x="19" y="243"/>
                    <a:pt x="19" y="258"/>
                  </a:cubicBezTo>
                  <a:cubicBezTo>
                    <a:pt x="19" y="266"/>
                    <a:pt x="15" y="281"/>
                    <a:pt x="25" y="285"/>
                  </a:cubicBezTo>
                  <a:cubicBezTo>
                    <a:pt x="27" y="286"/>
                    <a:pt x="36" y="284"/>
                    <a:pt x="38" y="283"/>
                  </a:cubicBezTo>
                  <a:cubicBezTo>
                    <a:pt x="43" y="280"/>
                    <a:pt x="41" y="282"/>
                    <a:pt x="42" y="275"/>
                  </a:cubicBezTo>
                  <a:cubicBezTo>
                    <a:pt x="49" y="240"/>
                    <a:pt x="32" y="204"/>
                    <a:pt x="30" y="169"/>
                  </a:cubicBezTo>
                  <a:cubicBezTo>
                    <a:pt x="28" y="130"/>
                    <a:pt x="26" y="91"/>
                    <a:pt x="21" y="52"/>
                  </a:cubicBezTo>
                  <a:cubicBezTo>
                    <a:pt x="21" y="47"/>
                    <a:pt x="23" y="4"/>
                    <a:pt x="20" y="3"/>
                  </a:cubicBezTo>
                  <a:cubicBezTo>
                    <a:pt x="15" y="2"/>
                    <a:pt x="3" y="0"/>
                    <a:pt x="3" y="2"/>
                  </a:cubicBezTo>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23" name="Freeform 32">
              <a:extLst>
                <a:ext uri="{FF2B5EF4-FFF2-40B4-BE49-F238E27FC236}">
                  <a16:creationId xmlns:a16="http://schemas.microsoft.com/office/drawing/2014/main" id="{66383855-35AE-D1AA-3BE8-724FEA90416D}"/>
                </a:ext>
              </a:extLst>
            </p:cNvPr>
            <p:cNvSpPr>
              <a:spLocks/>
            </p:cNvSpPr>
            <p:nvPr userDrawn="1"/>
          </p:nvSpPr>
          <p:spPr bwMode="auto">
            <a:xfrm>
              <a:off x="2633663" y="5262563"/>
              <a:ext cx="58738" cy="492125"/>
            </a:xfrm>
            <a:custGeom>
              <a:avLst/>
              <a:gdLst>
                <a:gd name="T0" fmla="*/ 10 w 36"/>
                <a:gd name="T1" fmla="*/ 289 h 300"/>
                <a:gd name="T2" fmla="*/ 6 w 36"/>
                <a:gd name="T3" fmla="*/ 222 h 300"/>
                <a:gd name="T4" fmla="*/ 4 w 36"/>
                <a:gd name="T5" fmla="*/ 121 h 300"/>
                <a:gd name="T6" fmla="*/ 1 w 36"/>
                <a:gd name="T7" fmla="*/ 46 h 300"/>
                <a:gd name="T8" fmla="*/ 23 w 36"/>
                <a:gd name="T9" fmla="*/ 0 h 300"/>
                <a:gd name="T10" fmla="*/ 31 w 36"/>
                <a:gd name="T11" fmla="*/ 61 h 300"/>
                <a:gd name="T12" fmla="*/ 33 w 36"/>
                <a:gd name="T13" fmla="*/ 250 h 300"/>
                <a:gd name="T14" fmla="*/ 29 w 36"/>
                <a:gd name="T15" fmla="*/ 290 h 300"/>
                <a:gd name="T16" fmla="*/ 10 w 36"/>
                <a:gd name="T17" fmla="*/ 289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 h="300">
                  <a:moveTo>
                    <a:pt x="10" y="289"/>
                  </a:moveTo>
                  <a:cubicBezTo>
                    <a:pt x="4" y="268"/>
                    <a:pt x="6" y="244"/>
                    <a:pt x="6" y="222"/>
                  </a:cubicBezTo>
                  <a:cubicBezTo>
                    <a:pt x="6" y="188"/>
                    <a:pt x="7" y="154"/>
                    <a:pt x="4" y="121"/>
                  </a:cubicBezTo>
                  <a:cubicBezTo>
                    <a:pt x="2" y="96"/>
                    <a:pt x="2" y="71"/>
                    <a:pt x="1" y="46"/>
                  </a:cubicBezTo>
                  <a:cubicBezTo>
                    <a:pt x="0" y="27"/>
                    <a:pt x="8" y="13"/>
                    <a:pt x="23" y="0"/>
                  </a:cubicBezTo>
                  <a:cubicBezTo>
                    <a:pt x="35" y="14"/>
                    <a:pt x="31" y="44"/>
                    <a:pt x="31" y="61"/>
                  </a:cubicBezTo>
                  <a:cubicBezTo>
                    <a:pt x="31" y="124"/>
                    <a:pt x="33" y="187"/>
                    <a:pt x="33" y="250"/>
                  </a:cubicBezTo>
                  <a:cubicBezTo>
                    <a:pt x="33" y="262"/>
                    <a:pt x="36" y="280"/>
                    <a:pt x="29" y="290"/>
                  </a:cubicBezTo>
                  <a:cubicBezTo>
                    <a:pt x="26" y="294"/>
                    <a:pt x="20" y="300"/>
                    <a:pt x="10" y="289"/>
                  </a:cubicBezTo>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24" name="Freeform 33">
              <a:extLst>
                <a:ext uri="{FF2B5EF4-FFF2-40B4-BE49-F238E27FC236}">
                  <a16:creationId xmlns:a16="http://schemas.microsoft.com/office/drawing/2014/main" id="{75D46AF1-0685-7E4A-455F-4FC4AD5DEC5C}"/>
                </a:ext>
              </a:extLst>
            </p:cNvPr>
            <p:cNvSpPr>
              <a:spLocks/>
            </p:cNvSpPr>
            <p:nvPr userDrawn="1"/>
          </p:nvSpPr>
          <p:spPr bwMode="auto">
            <a:xfrm>
              <a:off x="2759075" y="5278438"/>
              <a:ext cx="87313" cy="471488"/>
            </a:xfrm>
            <a:custGeom>
              <a:avLst/>
              <a:gdLst>
                <a:gd name="T0" fmla="*/ 0 w 53"/>
                <a:gd name="T1" fmla="*/ 274 h 287"/>
                <a:gd name="T2" fmla="*/ 4 w 53"/>
                <a:gd name="T3" fmla="*/ 156 h 287"/>
                <a:gd name="T4" fmla="*/ 12 w 53"/>
                <a:gd name="T5" fmla="*/ 15 h 287"/>
                <a:gd name="T6" fmla="*/ 28 w 53"/>
                <a:gd name="T7" fmla="*/ 1 h 287"/>
                <a:gd name="T8" fmla="*/ 46 w 53"/>
                <a:gd name="T9" fmla="*/ 4 h 287"/>
                <a:gd name="T10" fmla="*/ 45 w 53"/>
                <a:gd name="T11" fmla="*/ 30 h 287"/>
                <a:gd name="T12" fmla="*/ 35 w 53"/>
                <a:gd name="T13" fmla="*/ 140 h 287"/>
                <a:gd name="T14" fmla="*/ 23 w 53"/>
                <a:gd name="T15" fmla="*/ 254 h 287"/>
                <a:gd name="T16" fmla="*/ 21 w 53"/>
                <a:gd name="T17" fmla="*/ 280 h 287"/>
                <a:gd name="T18" fmla="*/ 0 w 53"/>
                <a:gd name="T19" fmla="*/ 27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 h="287">
                  <a:moveTo>
                    <a:pt x="0" y="274"/>
                  </a:moveTo>
                  <a:cubicBezTo>
                    <a:pt x="0" y="235"/>
                    <a:pt x="1" y="196"/>
                    <a:pt x="4" y="156"/>
                  </a:cubicBezTo>
                  <a:cubicBezTo>
                    <a:pt x="7" y="110"/>
                    <a:pt x="6" y="62"/>
                    <a:pt x="12" y="15"/>
                  </a:cubicBezTo>
                  <a:cubicBezTo>
                    <a:pt x="14" y="5"/>
                    <a:pt x="17" y="2"/>
                    <a:pt x="28" y="1"/>
                  </a:cubicBezTo>
                  <a:cubicBezTo>
                    <a:pt x="33" y="0"/>
                    <a:pt x="43" y="1"/>
                    <a:pt x="46" y="4"/>
                  </a:cubicBezTo>
                  <a:cubicBezTo>
                    <a:pt x="53" y="11"/>
                    <a:pt x="47" y="23"/>
                    <a:pt x="45" y="30"/>
                  </a:cubicBezTo>
                  <a:cubicBezTo>
                    <a:pt x="38" y="65"/>
                    <a:pt x="37" y="104"/>
                    <a:pt x="35" y="140"/>
                  </a:cubicBezTo>
                  <a:cubicBezTo>
                    <a:pt x="32" y="178"/>
                    <a:pt x="27" y="216"/>
                    <a:pt x="23" y="254"/>
                  </a:cubicBezTo>
                  <a:cubicBezTo>
                    <a:pt x="23" y="260"/>
                    <a:pt x="24" y="274"/>
                    <a:pt x="21" y="280"/>
                  </a:cubicBezTo>
                  <a:cubicBezTo>
                    <a:pt x="17" y="287"/>
                    <a:pt x="11" y="285"/>
                    <a:pt x="0" y="274"/>
                  </a:cubicBezTo>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25" name="Freeform 34">
              <a:extLst>
                <a:ext uri="{FF2B5EF4-FFF2-40B4-BE49-F238E27FC236}">
                  <a16:creationId xmlns:a16="http://schemas.microsoft.com/office/drawing/2014/main" id="{B51B54AC-4970-5467-7818-BD7155AF1BEC}"/>
                </a:ext>
              </a:extLst>
            </p:cNvPr>
            <p:cNvSpPr>
              <a:spLocks/>
            </p:cNvSpPr>
            <p:nvPr userDrawn="1"/>
          </p:nvSpPr>
          <p:spPr bwMode="auto">
            <a:xfrm>
              <a:off x="2859088" y="5278438"/>
              <a:ext cx="117475" cy="479425"/>
            </a:xfrm>
            <a:custGeom>
              <a:avLst/>
              <a:gdLst>
                <a:gd name="T0" fmla="*/ 0 w 71"/>
                <a:gd name="T1" fmla="*/ 280 h 292"/>
                <a:gd name="T2" fmla="*/ 12 w 71"/>
                <a:gd name="T3" fmla="*/ 214 h 292"/>
                <a:gd name="T4" fmla="*/ 21 w 71"/>
                <a:gd name="T5" fmla="*/ 133 h 292"/>
                <a:gd name="T6" fmla="*/ 28 w 71"/>
                <a:gd name="T7" fmla="*/ 69 h 292"/>
                <a:gd name="T8" fmla="*/ 38 w 71"/>
                <a:gd name="T9" fmla="*/ 27 h 292"/>
                <a:gd name="T10" fmla="*/ 63 w 71"/>
                <a:gd name="T11" fmla="*/ 10 h 292"/>
                <a:gd name="T12" fmla="*/ 66 w 71"/>
                <a:gd name="T13" fmla="*/ 44 h 292"/>
                <a:gd name="T14" fmla="*/ 51 w 71"/>
                <a:gd name="T15" fmla="*/ 171 h 292"/>
                <a:gd name="T16" fmla="*/ 32 w 71"/>
                <a:gd name="T17" fmla="*/ 250 h 292"/>
                <a:gd name="T18" fmla="*/ 2 w 71"/>
                <a:gd name="T19" fmla="*/ 282 h 292"/>
                <a:gd name="T20" fmla="*/ 0 w 71"/>
                <a:gd name="T21" fmla="*/ 280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1" h="292">
                  <a:moveTo>
                    <a:pt x="0" y="280"/>
                  </a:moveTo>
                  <a:cubicBezTo>
                    <a:pt x="0" y="259"/>
                    <a:pt x="8" y="236"/>
                    <a:pt x="12" y="214"/>
                  </a:cubicBezTo>
                  <a:cubicBezTo>
                    <a:pt x="17" y="188"/>
                    <a:pt x="20" y="160"/>
                    <a:pt x="21" y="133"/>
                  </a:cubicBezTo>
                  <a:cubicBezTo>
                    <a:pt x="23" y="112"/>
                    <a:pt x="25" y="90"/>
                    <a:pt x="28" y="69"/>
                  </a:cubicBezTo>
                  <a:cubicBezTo>
                    <a:pt x="31" y="56"/>
                    <a:pt x="31" y="39"/>
                    <a:pt x="38" y="27"/>
                  </a:cubicBezTo>
                  <a:cubicBezTo>
                    <a:pt x="43" y="20"/>
                    <a:pt x="53" y="0"/>
                    <a:pt x="63" y="10"/>
                  </a:cubicBezTo>
                  <a:cubicBezTo>
                    <a:pt x="71" y="16"/>
                    <a:pt x="66" y="35"/>
                    <a:pt x="66" y="44"/>
                  </a:cubicBezTo>
                  <a:cubicBezTo>
                    <a:pt x="66" y="87"/>
                    <a:pt x="61" y="129"/>
                    <a:pt x="51" y="171"/>
                  </a:cubicBezTo>
                  <a:cubicBezTo>
                    <a:pt x="45" y="197"/>
                    <a:pt x="37" y="223"/>
                    <a:pt x="32" y="250"/>
                  </a:cubicBezTo>
                  <a:cubicBezTo>
                    <a:pt x="29" y="268"/>
                    <a:pt x="25" y="292"/>
                    <a:pt x="2" y="282"/>
                  </a:cubicBezTo>
                  <a:cubicBezTo>
                    <a:pt x="2" y="283"/>
                    <a:pt x="2" y="284"/>
                    <a:pt x="0" y="280"/>
                  </a:cubicBezTo>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26" name="Freeform 35">
              <a:extLst>
                <a:ext uri="{FF2B5EF4-FFF2-40B4-BE49-F238E27FC236}">
                  <a16:creationId xmlns:a16="http://schemas.microsoft.com/office/drawing/2014/main" id="{0D47A8AF-DF62-02D8-815E-4FC173631F73}"/>
                </a:ext>
              </a:extLst>
            </p:cNvPr>
            <p:cNvSpPr>
              <a:spLocks/>
            </p:cNvSpPr>
            <p:nvPr userDrawn="1"/>
          </p:nvSpPr>
          <p:spPr bwMode="auto">
            <a:xfrm>
              <a:off x="2259013" y="5707063"/>
              <a:ext cx="806450" cy="163513"/>
            </a:xfrm>
            <a:custGeom>
              <a:avLst/>
              <a:gdLst>
                <a:gd name="T0" fmla="*/ 491 w 491"/>
                <a:gd name="T1" fmla="*/ 58 h 99"/>
                <a:gd name="T2" fmla="*/ 470 w 491"/>
                <a:gd name="T3" fmla="*/ 18 h 99"/>
                <a:gd name="T4" fmla="*/ 458 w 491"/>
                <a:gd name="T5" fmla="*/ 3 h 99"/>
                <a:gd name="T6" fmla="*/ 437 w 491"/>
                <a:gd name="T7" fmla="*/ 2 h 99"/>
                <a:gd name="T8" fmla="*/ 279 w 491"/>
                <a:gd name="T9" fmla="*/ 4 h 99"/>
                <a:gd name="T10" fmla="*/ 95 w 491"/>
                <a:gd name="T11" fmla="*/ 6 h 99"/>
                <a:gd name="T12" fmla="*/ 47 w 491"/>
                <a:gd name="T13" fmla="*/ 4 h 99"/>
                <a:gd name="T14" fmla="*/ 11 w 491"/>
                <a:gd name="T15" fmla="*/ 21 h 99"/>
                <a:gd name="T16" fmla="*/ 2 w 491"/>
                <a:gd name="T17" fmla="*/ 57 h 99"/>
                <a:gd name="T18" fmla="*/ 2 w 491"/>
                <a:gd name="T19" fmla="*/ 94 h 99"/>
                <a:gd name="T20" fmla="*/ 44 w 491"/>
                <a:gd name="T21" fmla="*/ 93 h 99"/>
                <a:gd name="T22" fmla="*/ 95 w 491"/>
                <a:gd name="T23" fmla="*/ 95 h 99"/>
                <a:gd name="T24" fmla="*/ 215 w 491"/>
                <a:gd name="T25" fmla="*/ 97 h 99"/>
                <a:gd name="T26" fmla="*/ 450 w 491"/>
                <a:gd name="T27" fmla="*/ 93 h 99"/>
                <a:gd name="T28" fmla="*/ 490 w 491"/>
                <a:gd name="T29" fmla="*/ 93 h 99"/>
                <a:gd name="T30" fmla="*/ 491 w 491"/>
                <a:gd name="T31" fmla="*/ 58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1" h="99">
                  <a:moveTo>
                    <a:pt x="491" y="58"/>
                  </a:moveTo>
                  <a:cubicBezTo>
                    <a:pt x="491" y="42"/>
                    <a:pt x="478" y="30"/>
                    <a:pt x="470" y="18"/>
                  </a:cubicBezTo>
                  <a:cubicBezTo>
                    <a:pt x="467" y="14"/>
                    <a:pt x="463" y="5"/>
                    <a:pt x="458" y="3"/>
                  </a:cubicBezTo>
                  <a:cubicBezTo>
                    <a:pt x="453" y="0"/>
                    <a:pt x="443" y="2"/>
                    <a:pt x="437" y="2"/>
                  </a:cubicBezTo>
                  <a:cubicBezTo>
                    <a:pt x="384" y="2"/>
                    <a:pt x="332" y="6"/>
                    <a:pt x="279" y="4"/>
                  </a:cubicBezTo>
                  <a:cubicBezTo>
                    <a:pt x="217" y="2"/>
                    <a:pt x="156" y="6"/>
                    <a:pt x="95" y="6"/>
                  </a:cubicBezTo>
                  <a:cubicBezTo>
                    <a:pt x="79" y="6"/>
                    <a:pt x="63" y="6"/>
                    <a:pt x="47" y="4"/>
                  </a:cubicBezTo>
                  <a:cubicBezTo>
                    <a:pt x="32" y="3"/>
                    <a:pt x="21" y="10"/>
                    <a:pt x="11" y="21"/>
                  </a:cubicBezTo>
                  <a:cubicBezTo>
                    <a:pt x="0" y="34"/>
                    <a:pt x="1" y="40"/>
                    <a:pt x="2" y="57"/>
                  </a:cubicBezTo>
                  <a:cubicBezTo>
                    <a:pt x="3" y="68"/>
                    <a:pt x="5" y="83"/>
                    <a:pt x="2" y="94"/>
                  </a:cubicBezTo>
                  <a:cubicBezTo>
                    <a:pt x="15" y="96"/>
                    <a:pt x="31" y="93"/>
                    <a:pt x="44" y="93"/>
                  </a:cubicBezTo>
                  <a:cubicBezTo>
                    <a:pt x="61" y="93"/>
                    <a:pt x="78" y="95"/>
                    <a:pt x="95" y="95"/>
                  </a:cubicBezTo>
                  <a:cubicBezTo>
                    <a:pt x="135" y="98"/>
                    <a:pt x="175" y="99"/>
                    <a:pt x="215" y="97"/>
                  </a:cubicBezTo>
                  <a:cubicBezTo>
                    <a:pt x="293" y="94"/>
                    <a:pt x="372" y="93"/>
                    <a:pt x="450" y="93"/>
                  </a:cubicBezTo>
                  <a:cubicBezTo>
                    <a:pt x="464" y="93"/>
                    <a:pt x="477" y="94"/>
                    <a:pt x="490" y="93"/>
                  </a:cubicBezTo>
                  <a:cubicBezTo>
                    <a:pt x="491" y="79"/>
                    <a:pt x="490" y="65"/>
                    <a:pt x="491" y="58"/>
                  </a:cubicBezTo>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27" name="Freeform 36">
              <a:extLst>
                <a:ext uri="{FF2B5EF4-FFF2-40B4-BE49-F238E27FC236}">
                  <a16:creationId xmlns:a16="http://schemas.microsoft.com/office/drawing/2014/main" id="{CF0BA294-0DBB-EEE5-B4F9-6D79DF4C2CEC}"/>
                </a:ext>
              </a:extLst>
            </p:cNvPr>
            <p:cNvSpPr>
              <a:spLocks/>
            </p:cNvSpPr>
            <p:nvPr userDrawn="1"/>
          </p:nvSpPr>
          <p:spPr bwMode="auto">
            <a:xfrm>
              <a:off x="2251075" y="5840413"/>
              <a:ext cx="152400" cy="676275"/>
            </a:xfrm>
            <a:custGeom>
              <a:avLst/>
              <a:gdLst>
                <a:gd name="T0" fmla="*/ 36 w 93"/>
                <a:gd name="T1" fmla="*/ 3 h 412"/>
                <a:gd name="T2" fmla="*/ 29 w 93"/>
                <a:gd name="T3" fmla="*/ 74 h 412"/>
                <a:gd name="T4" fmla="*/ 27 w 93"/>
                <a:gd name="T5" fmla="*/ 183 h 412"/>
                <a:gd name="T6" fmla="*/ 0 w 93"/>
                <a:gd name="T7" fmla="*/ 411 h 412"/>
                <a:gd name="T8" fmla="*/ 32 w 93"/>
                <a:gd name="T9" fmla="*/ 411 h 412"/>
                <a:gd name="T10" fmla="*/ 60 w 93"/>
                <a:gd name="T11" fmla="*/ 286 h 412"/>
                <a:gd name="T12" fmla="*/ 75 w 93"/>
                <a:gd name="T13" fmla="*/ 185 h 412"/>
                <a:gd name="T14" fmla="*/ 86 w 93"/>
                <a:gd name="T15" fmla="*/ 86 h 412"/>
                <a:gd name="T16" fmla="*/ 89 w 93"/>
                <a:gd name="T17" fmla="*/ 6 h 412"/>
                <a:gd name="T18" fmla="*/ 36 w 93"/>
                <a:gd name="T19" fmla="*/ 3 h 4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3" h="412">
                  <a:moveTo>
                    <a:pt x="36" y="3"/>
                  </a:moveTo>
                  <a:cubicBezTo>
                    <a:pt x="36" y="26"/>
                    <a:pt x="31" y="50"/>
                    <a:pt x="29" y="74"/>
                  </a:cubicBezTo>
                  <a:cubicBezTo>
                    <a:pt x="25" y="110"/>
                    <a:pt x="27" y="146"/>
                    <a:pt x="27" y="183"/>
                  </a:cubicBezTo>
                  <a:cubicBezTo>
                    <a:pt x="27" y="259"/>
                    <a:pt x="10" y="336"/>
                    <a:pt x="0" y="411"/>
                  </a:cubicBezTo>
                  <a:cubicBezTo>
                    <a:pt x="10" y="412"/>
                    <a:pt x="22" y="412"/>
                    <a:pt x="32" y="411"/>
                  </a:cubicBezTo>
                  <a:cubicBezTo>
                    <a:pt x="46" y="370"/>
                    <a:pt x="58" y="330"/>
                    <a:pt x="60" y="286"/>
                  </a:cubicBezTo>
                  <a:cubicBezTo>
                    <a:pt x="62" y="252"/>
                    <a:pt x="69" y="219"/>
                    <a:pt x="75" y="185"/>
                  </a:cubicBezTo>
                  <a:cubicBezTo>
                    <a:pt x="80" y="152"/>
                    <a:pt x="85" y="120"/>
                    <a:pt x="86" y="86"/>
                  </a:cubicBezTo>
                  <a:cubicBezTo>
                    <a:pt x="87" y="60"/>
                    <a:pt x="93" y="32"/>
                    <a:pt x="89" y="6"/>
                  </a:cubicBezTo>
                  <a:cubicBezTo>
                    <a:pt x="73" y="6"/>
                    <a:pt x="50" y="0"/>
                    <a:pt x="36" y="3"/>
                  </a:cubicBezTo>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28" name="Freeform 37">
              <a:extLst>
                <a:ext uri="{FF2B5EF4-FFF2-40B4-BE49-F238E27FC236}">
                  <a16:creationId xmlns:a16="http://schemas.microsoft.com/office/drawing/2014/main" id="{47841697-148C-19FF-9A83-24E05887984C}"/>
                </a:ext>
              </a:extLst>
            </p:cNvPr>
            <p:cNvSpPr>
              <a:spLocks/>
            </p:cNvSpPr>
            <p:nvPr userDrawn="1"/>
          </p:nvSpPr>
          <p:spPr bwMode="auto">
            <a:xfrm>
              <a:off x="2922588" y="5830888"/>
              <a:ext cx="155575" cy="688975"/>
            </a:xfrm>
            <a:custGeom>
              <a:avLst/>
              <a:gdLst>
                <a:gd name="T0" fmla="*/ 4 w 95"/>
                <a:gd name="T1" fmla="*/ 3 h 420"/>
                <a:gd name="T2" fmla="*/ 7 w 95"/>
                <a:gd name="T3" fmla="*/ 42 h 420"/>
                <a:gd name="T4" fmla="*/ 11 w 95"/>
                <a:gd name="T5" fmla="*/ 100 h 420"/>
                <a:gd name="T6" fmla="*/ 20 w 95"/>
                <a:gd name="T7" fmla="*/ 171 h 420"/>
                <a:gd name="T8" fmla="*/ 33 w 95"/>
                <a:gd name="T9" fmla="*/ 247 h 420"/>
                <a:gd name="T10" fmla="*/ 46 w 95"/>
                <a:gd name="T11" fmla="*/ 321 h 420"/>
                <a:gd name="T12" fmla="*/ 57 w 95"/>
                <a:gd name="T13" fmla="*/ 365 h 420"/>
                <a:gd name="T14" fmla="*/ 64 w 95"/>
                <a:gd name="T15" fmla="*/ 419 h 420"/>
                <a:gd name="T16" fmla="*/ 92 w 95"/>
                <a:gd name="T17" fmla="*/ 415 h 420"/>
                <a:gd name="T18" fmla="*/ 79 w 95"/>
                <a:gd name="T19" fmla="*/ 281 h 420"/>
                <a:gd name="T20" fmla="*/ 75 w 95"/>
                <a:gd name="T21" fmla="*/ 211 h 420"/>
                <a:gd name="T22" fmla="*/ 71 w 95"/>
                <a:gd name="T23" fmla="*/ 172 h 420"/>
                <a:gd name="T24" fmla="*/ 74 w 95"/>
                <a:gd name="T25" fmla="*/ 124 h 420"/>
                <a:gd name="T26" fmla="*/ 73 w 95"/>
                <a:gd name="T27" fmla="*/ 19 h 420"/>
                <a:gd name="T28" fmla="*/ 65 w 95"/>
                <a:gd name="T29" fmla="*/ 7 h 420"/>
                <a:gd name="T30" fmla="*/ 4 w 95"/>
                <a:gd name="T31" fmla="*/ 3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5" h="420">
                  <a:moveTo>
                    <a:pt x="4" y="3"/>
                  </a:moveTo>
                  <a:cubicBezTo>
                    <a:pt x="0" y="12"/>
                    <a:pt x="6" y="33"/>
                    <a:pt x="7" y="42"/>
                  </a:cubicBezTo>
                  <a:cubicBezTo>
                    <a:pt x="11" y="62"/>
                    <a:pt x="9" y="80"/>
                    <a:pt x="11" y="100"/>
                  </a:cubicBezTo>
                  <a:cubicBezTo>
                    <a:pt x="14" y="124"/>
                    <a:pt x="16" y="148"/>
                    <a:pt x="20" y="171"/>
                  </a:cubicBezTo>
                  <a:cubicBezTo>
                    <a:pt x="25" y="197"/>
                    <a:pt x="30" y="221"/>
                    <a:pt x="33" y="247"/>
                  </a:cubicBezTo>
                  <a:cubicBezTo>
                    <a:pt x="35" y="272"/>
                    <a:pt x="40" y="296"/>
                    <a:pt x="46" y="321"/>
                  </a:cubicBezTo>
                  <a:cubicBezTo>
                    <a:pt x="49" y="335"/>
                    <a:pt x="53" y="350"/>
                    <a:pt x="57" y="365"/>
                  </a:cubicBezTo>
                  <a:cubicBezTo>
                    <a:pt x="57" y="369"/>
                    <a:pt x="59" y="420"/>
                    <a:pt x="64" y="419"/>
                  </a:cubicBezTo>
                  <a:cubicBezTo>
                    <a:pt x="73" y="417"/>
                    <a:pt x="84" y="415"/>
                    <a:pt x="92" y="415"/>
                  </a:cubicBezTo>
                  <a:cubicBezTo>
                    <a:pt x="95" y="415"/>
                    <a:pt x="80" y="292"/>
                    <a:pt x="79" y="281"/>
                  </a:cubicBezTo>
                  <a:cubicBezTo>
                    <a:pt x="77" y="258"/>
                    <a:pt x="75" y="234"/>
                    <a:pt x="75" y="211"/>
                  </a:cubicBezTo>
                  <a:cubicBezTo>
                    <a:pt x="74" y="198"/>
                    <a:pt x="69" y="185"/>
                    <a:pt x="71" y="172"/>
                  </a:cubicBezTo>
                  <a:cubicBezTo>
                    <a:pt x="72" y="156"/>
                    <a:pt x="74" y="141"/>
                    <a:pt x="74" y="124"/>
                  </a:cubicBezTo>
                  <a:cubicBezTo>
                    <a:pt x="74" y="90"/>
                    <a:pt x="76" y="54"/>
                    <a:pt x="73" y="19"/>
                  </a:cubicBezTo>
                  <a:cubicBezTo>
                    <a:pt x="72" y="11"/>
                    <a:pt x="71" y="10"/>
                    <a:pt x="65" y="7"/>
                  </a:cubicBezTo>
                  <a:cubicBezTo>
                    <a:pt x="48" y="0"/>
                    <a:pt x="22" y="0"/>
                    <a:pt x="4" y="3"/>
                  </a:cubicBezTo>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29" name="Freeform 38">
              <a:extLst>
                <a:ext uri="{FF2B5EF4-FFF2-40B4-BE49-F238E27FC236}">
                  <a16:creationId xmlns:a16="http://schemas.microsoft.com/office/drawing/2014/main" id="{8CFC9357-3853-7A8E-6FFC-E51C36B5F5C4}"/>
                </a:ext>
              </a:extLst>
            </p:cNvPr>
            <p:cNvSpPr>
              <a:spLocks/>
            </p:cNvSpPr>
            <p:nvPr userDrawn="1"/>
          </p:nvSpPr>
          <p:spPr bwMode="auto">
            <a:xfrm>
              <a:off x="2314575" y="6238875"/>
              <a:ext cx="677863" cy="76200"/>
            </a:xfrm>
            <a:custGeom>
              <a:avLst/>
              <a:gdLst>
                <a:gd name="T0" fmla="*/ 411 w 413"/>
                <a:gd name="T1" fmla="*/ 43 h 46"/>
                <a:gd name="T2" fmla="*/ 328 w 413"/>
                <a:gd name="T3" fmla="*/ 38 h 46"/>
                <a:gd name="T4" fmla="*/ 215 w 413"/>
                <a:gd name="T5" fmla="*/ 39 h 46"/>
                <a:gd name="T6" fmla="*/ 76 w 413"/>
                <a:gd name="T7" fmla="*/ 41 h 46"/>
                <a:gd name="T8" fmla="*/ 2 w 413"/>
                <a:gd name="T9" fmla="*/ 38 h 46"/>
                <a:gd name="T10" fmla="*/ 1 w 413"/>
                <a:gd name="T11" fmla="*/ 17 h 46"/>
                <a:gd name="T12" fmla="*/ 7 w 413"/>
                <a:gd name="T13" fmla="*/ 8 h 46"/>
                <a:gd name="T14" fmla="*/ 66 w 413"/>
                <a:gd name="T15" fmla="*/ 6 h 46"/>
                <a:gd name="T16" fmla="*/ 286 w 413"/>
                <a:gd name="T17" fmla="*/ 3 h 46"/>
                <a:gd name="T18" fmla="*/ 372 w 413"/>
                <a:gd name="T19" fmla="*/ 3 h 46"/>
                <a:gd name="T20" fmla="*/ 413 w 413"/>
                <a:gd name="T21" fmla="*/ 2 h 46"/>
                <a:gd name="T22" fmla="*/ 410 w 413"/>
                <a:gd name="T23" fmla="*/ 45 h 46"/>
                <a:gd name="T24" fmla="*/ 411 w 413"/>
                <a:gd name="T25" fmla="*/ 43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3" h="46">
                  <a:moveTo>
                    <a:pt x="411" y="43"/>
                  </a:moveTo>
                  <a:cubicBezTo>
                    <a:pt x="385" y="36"/>
                    <a:pt x="355" y="37"/>
                    <a:pt x="328" y="38"/>
                  </a:cubicBezTo>
                  <a:cubicBezTo>
                    <a:pt x="291" y="39"/>
                    <a:pt x="253" y="39"/>
                    <a:pt x="215" y="39"/>
                  </a:cubicBezTo>
                  <a:cubicBezTo>
                    <a:pt x="169" y="39"/>
                    <a:pt x="122" y="46"/>
                    <a:pt x="76" y="41"/>
                  </a:cubicBezTo>
                  <a:cubicBezTo>
                    <a:pt x="51" y="39"/>
                    <a:pt x="27" y="39"/>
                    <a:pt x="2" y="38"/>
                  </a:cubicBezTo>
                  <a:cubicBezTo>
                    <a:pt x="2" y="31"/>
                    <a:pt x="0" y="24"/>
                    <a:pt x="1" y="17"/>
                  </a:cubicBezTo>
                  <a:cubicBezTo>
                    <a:pt x="1" y="9"/>
                    <a:pt x="0" y="10"/>
                    <a:pt x="7" y="8"/>
                  </a:cubicBezTo>
                  <a:cubicBezTo>
                    <a:pt x="24" y="3"/>
                    <a:pt x="48" y="7"/>
                    <a:pt x="66" y="6"/>
                  </a:cubicBezTo>
                  <a:cubicBezTo>
                    <a:pt x="139" y="0"/>
                    <a:pt x="213" y="0"/>
                    <a:pt x="286" y="3"/>
                  </a:cubicBezTo>
                  <a:cubicBezTo>
                    <a:pt x="315" y="4"/>
                    <a:pt x="343" y="4"/>
                    <a:pt x="372" y="3"/>
                  </a:cubicBezTo>
                  <a:cubicBezTo>
                    <a:pt x="385" y="3"/>
                    <a:pt x="399" y="2"/>
                    <a:pt x="413" y="2"/>
                  </a:cubicBezTo>
                  <a:cubicBezTo>
                    <a:pt x="410" y="15"/>
                    <a:pt x="410" y="32"/>
                    <a:pt x="410" y="45"/>
                  </a:cubicBezTo>
                  <a:cubicBezTo>
                    <a:pt x="410" y="41"/>
                    <a:pt x="409" y="37"/>
                    <a:pt x="411" y="43"/>
                  </a:cubicBezTo>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30" name="Freeform 39">
              <a:extLst>
                <a:ext uri="{FF2B5EF4-FFF2-40B4-BE49-F238E27FC236}">
                  <a16:creationId xmlns:a16="http://schemas.microsoft.com/office/drawing/2014/main" id="{B97A5433-D830-6D3A-1494-A3D5EE236FEE}"/>
                </a:ext>
              </a:extLst>
            </p:cNvPr>
            <p:cNvSpPr>
              <a:spLocks/>
            </p:cNvSpPr>
            <p:nvPr userDrawn="1"/>
          </p:nvSpPr>
          <p:spPr bwMode="auto">
            <a:xfrm>
              <a:off x="2359025" y="5964238"/>
              <a:ext cx="596900" cy="60325"/>
            </a:xfrm>
            <a:custGeom>
              <a:avLst/>
              <a:gdLst>
                <a:gd name="T0" fmla="*/ 363 w 364"/>
                <a:gd name="T1" fmla="*/ 32 h 37"/>
                <a:gd name="T2" fmla="*/ 161 w 364"/>
                <a:gd name="T3" fmla="*/ 33 h 37"/>
                <a:gd name="T4" fmla="*/ 1 w 364"/>
                <a:gd name="T5" fmla="*/ 35 h 37"/>
                <a:gd name="T6" fmla="*/ 3 w 364"/>
                <a:gd name="T7" fmla="*/ 11 h 37"/>
                <a:gd name="T8" fmla="*/ 195 w 364"/>
                <a:gd name="T9" fmla="*/ 5 h 37"/>
                <a:gd name="T10" fmla="*/ 305 w 364"/>
                <a:gd name="T11" fmla="*/ 9 h 37"/>
                <a:gd name="T12" fmla="*/ 359 w 364"/>
                <a:gd name="T13" fmla="*/ 8 h 37"/>
                <a:gd name="T14" fmla="*/ 363 w 364"/>
                <a:gd name="T15" fmla="*/ 32 h 3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4" h="37">
                  <a:moveTo>
                    <a:pt x="363" y="32"/>
                  </a:moveTo>
                  <a:cubicBezTo>
                    <a:pt x="296" y="35"/>
                    <a:pt x="229" y="35"/>
                    <a:pt x="161" y="33"/>
                  </a:cubicBezTo>
                  <a:cubicBezTo>
                    <a:pt x="108" y="31"/>
                    <a:pt x="55" y="37"/>
                    <a:pt x="1" y="35"/>
                  </a:cubicBezTo>
                  <a:cubicBezTo>
                    <a:pt x="0" y="27"/>
                    <a:pt x="4" y="19"/>
                    <a:pt x="3" y="11"/>
                  </a:cubicBezTo>
                  <a:cubicBezTo>
                    <a:pt x="67" y="10"/>
                    <a:pt x="132" y="0"/>
                    <a:pt x="195" y="5"/>
                  </a:cubicBezTo>
                  <a:cubicBezTo>
                    <a:pt x="231" y="8"/>
                    <a:pt x="268" y="9"/>
                    <a:pt x="305" y="9"/>
                  </a:cubicBezTo>
                  <a:cubicBezTo>
                    <a:pt x="322" y="9"/>
                    <a:pt x="343" y="3"/>
                    <a:pt x="359" y="8"/>
                  </a:cubicBezTo>
                  <a:cubicBezTo>
                    <a:pt x="361" y="15"/>
                    <a:pt x="364" y="27"/>
                    <a:pt x="363" y="32"/>
                  </a:cubicBezTo>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grpSp>
    </p:spTree>
    <p:extLst>
      <p:ext uri="{BB962C8B-B14F-4D97-AF65-F5344CB8AC3E}">
        <p14:creationId xmlns:p14="http://schemas.microsoft.com/office/powerpoint/2010/main" val="3770740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Turkos - Rubrik och innehåll">
    <p:bg>
      <p:bgPr>
        <a:solidFill>
          <a:schemeClr val="bg1"/>
        </a:solidFill>
        <a:effectLst/>
      </p:bgPr>
    </p:bg>
    <p:spTree>
      <p:nvGrpSpPr>
        <p:cNvPr id="1" name=""/>
        <p:cNvGrpSpPr/>
        <p:nvPr/>
      </p:nvGrpSpPr>
      <p:grpSpPr>
        <a:xfrm>
          <a:off x="0" y="0"/>
          <a:ext cx="0" cy="0"/>
          <a:chOff x="0" y="0"/>
          <a:chExt cx="0" cy="0"/>
        </a:xfrm>
      </p:grpSpPr>
      <p:sp>
        <p:nvSpPr>
          <p:cNvPr id="14" name="Frihandsfigur: Form 13">
            <a:extLst>
              <a:ext uri="{FF2B5EF4-FFF2-40B4-BE49-F238E27FC236}">
                <a16:creationId xmlns:a16="http://schemas.microsoft.com/office/drawing/2014/main" id="{0626CA34-9E08-70BC-BECC-887E0607A906}"/>
              </a:ext>
            </a:extLst>
          </p:cNvPr>
          <p:cNvSpPr>
            <a:spLocks/>
          </p:cNvSpPr>
          <p:nvPr userDrawn="1"/>
        </p:nvSpPr>
        <p:spPr bwMode="auto">
          <a:xfrm>
            <a:off x="0" y="5292726"/>
            <a:ext cx="12192000" cy="1565275"/>
          </a:xfrm>
          <a:custGeom>
            <a:avLst/>
            <a:gdLst>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356612 w 12192000"/>
              <a:gd name="connsiteY8" fmla="*/ 302116 h 1565275"/>
              <a:gd name="connsiteX9" fmla="*/ 9746730 w 12192000"/>
              <a:gd name="connsiteY9" fmla="*/ 390780 h 1565275"/>
              <a:gd name="connsiteX10" fmla="*/ 9907367 w 12192000"/>
              <a:gd name="connsiteY10" fmla="*/ 459742 h 1565275"/>
              <a:gd name="connsiteX11" fmla="*/ 10265357 w 12192000"/>
              <a:gd name="connsiteY11" fmla="*/ 597664 h 1565275"/>
              <a:gd name="connsiteX12" fmla="*/ 10802343 w 12192000"/>
              <a:gd name="connsiteY12" fmla="*/ 684687 h 1565275"/>
              <a:gd name="connsiteX13" fmla="*/ 11389815 w 12192000"/>
              <a:gd name="connsiteY13" fmla="*/ 730661 h 1565275"/>
              <a:gd name="connsiteX14" fmla="*/ 11848778 w 12192000"/>
              <a:gd name="connsiteY14" fmla="*/ 770067 h 1565275"/>
              <a:gd name="connsiteX15" fmla="*/ 12114976 w 12192000"/>
              <a:gd name="connsiteY15" fmla="*/ 836361 h 1565275"/>
              <a:gd name="connsiteX16" fmla="*/ 12192000 w 12192000"/>
              <a:gd name="connsiteY16" fmla="*/ 865392 h 1565275"/>
              <a:gd name="connsiteX17" fmla="*/ 12192000 w 12192000"/>
              <a:gd name="connsiteY17" fmla="*/ 1565275 h 1565275"/>
              <a:gd name="connsiteX18" fmla="*/ 0 w 12192000"/>
              <a:gd name="connsiteY18" fmla="*/ 1565275 h 1565275"/>
              <a:gd name="connsiteX19" fmla="*/ 0 w 12192000"/>
              <a:gd name="connsiteY19" fmla="*/ 542451 h 1565275"/>
              <a:gd name="connsiteX20" fmla="*/ 25906 w 12192000"/>
              <a:gd name="connsiteY20" fmla="*/ 528703 h 1565275"/>
              <a:gd name="connsiteX21" fmla="*/ 613378 w 12192000"/>
              <a:gd name="connsiteY21" fmla="*/ 362868 h 1565275"/>
              <a:gd name="connsiteX22" fmla="*/ 920883 w 12192000"/>
              <a:gd name="connsiteY22" fmla="*/ 315251 h 1565275"/>
              <a:gd name="connsiteX23" fmla="*/ 1329359 w 12192000"/>
              <a:gd name="connsiteY23" fmla="*/ 292264 h 1565275"/>
              <a:gd name="connsiteX24" fmla="*/ 1714888 w 12192000"/>
              <a:gd name="connsiteY24" fmla="*/ 229871 h 1565275"/>
              <a:gd name="connsiteX25" fmla="*/ 1994855 w 12192000"/>
              <a:gd name="connsiteY25" fmla="*/ 180613 h 1565275"/>
              <a:gd name="connsiteX26" fmla="*/ 2302360 w 12192000"/>
              <a:gd name="connsiteY26" fmla="*/ 111652 h 1565275"/>
              <a:gd name="connsiteX27" fmla="*/ 2563968 w 12192000"/>
              <a:gd name="connsiteY27" fmla="*/ 70603 h 1565275"/>
              <a:gd name="connsiteX28" fmla="*/ 3628761 w 12192000"/>
              <a:gd name="connsiteY28" fmla="*/ 0 h 1565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2192000" h="1565275">
                <a:moveTo>
                  <a:pt x="3628761" y="0"/>
                </a:moveTo>
                <a:cubicBezTo>
                  <a:pt x="4032648" y="0"/>
                  <a:pt x="4436535" y="1642"/>
                  <a:pt x="4840422" y="0"/>
                </a:cubicBezTo>
                <a:cubicBezTo>
                  <a:pt x="5056135" y="0"/>
                  <a:pt x="5248898" y="21345"/>
                  <a:pt x="5460022" y="31197"/>
                </a:cubicBezTo>
                <a:cubicBezTo>
                  <a:pt x="5749167" y="44332"/>
                  <a:pt x="6042903" y="52542"/>
                  <a:pt x="6336640" y="62394"/>
                </a:cubicBezTo>
                <a:cubicBezTo>
                  <a:pt x="6469739" y="67320"/>
                  <a:pt x="6602838" y="62394"/>
                  <a:pt x="6735937" y="65678"/>
                </a:cubicBezTo>
                <a:cubicBezTo>
                  <a:pt x="6846090" y="68961"/>
                  <a:pt x="6970007" y="65678"/>
                  <a:pt x="7075569" y="72245"/>
                </a:cubicBezTo>
                <a:cubicBezTo>
                  <a:pt x="7360126" y="90307"/>
                  <a:pt x="7617144" y="131355"/>
                  <a:pt x="7883342" y="170761"/>
                </a:cubicBezTo>
                <a:cubicBezTo>
                  <a:pt x="8089876" y="203600"/>
                  <a:pt x="8296409" y="241364"/>
                  <a:pt x="8507531" y="269277"/>
                </a:cubicBezTo>
                <a:cubicBezTo>
                  <a:pt x="8782909" y="303758"/>
                  <a:pt x="9076645" y="274203"/>
                  <a:pt x="9356612" y="302116"/>
                </a:cubicBezTo>
                <a:cubicBezTo>
                  <a:pt x="9503480" y="316893"/>
                  <a:pt x="9641168" y="349732"/>
                  <a:pt x="9746730" y="390780"/>
                </a:cubicBezTo>
                <a:cubicBezTo>
                  <a:pt x="9801805" y="413768"/>
                  <a:pt x="9847702" y="438397"/>
                  <a:pt x="9907367" y="459742"/>
                </a:cubicBezTo>
                <a:cubicBezTo>
                  <a:pt x="10031287" y="502432"/>
                  <a:pt x="10123079" y="561542"/>
                  <a:pt x="10265357" y="597664"/>
                </a:cubicBezTo>
                <a:cubicBezTo>
                  <a:pt x="10425994" y="638712"/>
                  <a:pt x="10627938" y="656774"/>
                  <a:pt x="10802343" y="684687"/>
                </a:cubicBezTo>
                <a:cubicBezTo>
                  <a:pt x="10985928" y="714241"/>
                  <a:pt x="11192461" y="730661"/>
                  <a:pt x="11389815" y="730661"/>
                </a:cubicBezTo>
                <a:cubicBezTo>
                  <a:pt x="11568811" y="730661"/>
                  <a:pt x="11701910" y="737228"/>
                  <a:pt x="11848778" y="770067"/>
                </a:cubicBezTo>
                <a:cubicBezTo>
                  <a:pt x="11940570" y="789771"/>
                  <a:pt x="12031215" y="811526"/>
                  <a:pt x="12114976" y="836361"/>
                </a:cubicBezTo>
                <a:lnTo>
                  <a:pt x="12192000" y="865392"/>
                </a:lnTo>
                <a:lnTo>
                  <a:pt x="12192000" y="1565275"/>
                </a:lnTo>
                <a:lnTo>
                  <a:pt x="0" y="1565275"/>
                </a:lnTo>
                <a:lnTo>
                  <a:pt x="0" y="542451"/>
                </a:lnTo>
                <a:lnTo>
                  <a:pt x="25906" y="528703"/>
                </a:lnTo>
                <a:cubicBezTo>
                  <a:pt x="186543" y="459742"/>
                  <a:pt x="388486" y="405558"/>
                  <a:pt x="613378" y="362868"/>
                </a:cubicBezTo>
                <a:cubicBezTo>
                  <a:pt x="709760" y="343164"/>
                  <a:pt x="815322" y="320177"/>
                  <a:pt x="920883" y="315251"/>
                </a:cubicBezTo>
                <a:cubicBezTo>
                  <a:pt x="1049392" y="308684"/>
                  <a:pt x="1200850" y="292264"/>
                  <a:pt x="1329359" y="292264"/>
                </a:cubicBezTo>
                <a:cubicBezTo>
                  <a:pt x="1471638" y="280771"/>
                  <a:pt x="1590968" y="254500"/>
                  <a:pt x="1714888" y="229871"/>
                </a:cubicBezTo>
                <a:cubicBezTo>
                  <a:pt x="1811270" y="213452"/>
                  <a:pt x="1903063" y="197032"/>
                  <a:pt x="1994855" y="180613"/>
                </a:cubicBezTo>
                <a:cubicBezTo>
                  <a:pt x="2105006" y="160910"/>
                  <a:pt x="2196798" y="132997"/>
                  <a:pt x="2302360" y="111652"/>
                </a:cubicBezTo>
                <a:cubicBezTo>
                  <a:pt x="2384973" y="93590"/>
                  <a:pt x="2476766" y="85381"/>
                  <a:pt x="2563968" y="70603"/>
                </a:cubicBezTo>
                <a:cubicBezTo>
                  <a:pt x="2912780" y="8210"/>
                  <a:pt x="3243233" y="0"/>
                  <a:pt x="3628761" y="0"/>
                </a:cubicBezTo>
                <a:close/>
              </a:path>
            </a:pathLst>
          </a:custGeom>
          <a:solidFill>
            <a:srgbClr val="F8DD9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sv-SE"/>
          </a:p>
        </p:txBody>
      </p:sp>
      <p:sp>
        <p:nvSpPr>
          <p:cNvPr id="2" name="Rubrik"/>
          <p:cNvSpPr>
            <a:spLocks noGrp="1"/>
          </p:cNvSpPr>
          <p:nvPr>
            <p:ph type="title" hasCustomPrompt="1"/>
          </p:nvPr>
        </p:nvSpPr>
        <p:spPr>
          <a:xfrm>
            <a:off x="515938" y="549275"/>
            <a:ext cx="11160125" cy="999271"/>
          </a:xfrm>
        </p:spPr>
        <p:txBody>
          <a:bodyPr anchor="ctr"/>
          <a:lstStyle>
            <a:lvl1pPr>
              <a:defRPr>
                <a:solidFill>
                  <a:schemeClr val="accent2"/>
                </a:solidFill>
              </a:defRPr>
            </a:lvl1pPr>
          </a:lstStyle>
          <a:p>
            <a:r>
              <a:rPr lang="sv-SE" dirty="0"/>
              <a:t>Skriv in en rubrik här</a:t>
            </a:r>
          </a:p>
        </p:txBody>
      </p:sp>
      <p:sp>
        <p:nvSpPr>
          <p:cNvPr id="3" name="Text"/>
          <p:cNvSpPr>
            <a:spLocks noGrp="1"/>
          </p:cNvSpPr>
          <p:nvPr>
            <p:ph idx="1"/>
          </p:nvPr>
        </p:nvSpPr>
        <p:spPr>
          <a:xfrm>
            <a:off x="515939" y="1952625"/>
            <a:ext cx="8459786" cy="4284662"/>
          </a:xfrm>
        </p:spPr>
        <p:txBody>
          <a:bodyPr/>
          <a:lstStyle>
            <a:lvl1pPr>
              <a:buClr>
                <a:srgbClr val="DB5E5C"/>
              </a:buClr>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grpSp>
        <p:nvGrpSpPr>
          <p:cNvPr id="15" name="Grupp 14">
            <a:extLst>
              <a:ext uri="{FF2B5EF4-FFF2-40B4-BE49-F238E27FC236}">
                <a16:creationId xmlns:a16="http://schemas.microsoft.com/office/drawing/2014/main" id="{70D137BE-A11F-67DF-89D4-73112C608415}"/>
              </a:ext>
            </a:extLst>
          </p:cNvPr>
          <p:cNvGrpSpPr/>
          <p:nvPr userDrawn="1"/>
        </p:nvGrpSpPr>
        <p:grpSpPr>
          <a:xfrm>
            <a:off x="9491664" y="4587566"/>
            <a:ext cx="2386012" cy="1891021"/>
            <a:chOff x="1588" y="2374900"/>
            <a:chExt cx="979488" cy="776288"/>
          </a:xfrm>
        </p:grpSpPr>
        <p:sp>
          <p:nvSpPr>
            <p:cNvPr id="16" name="Freeform 41">
              <a:extLst>
                <a:ext uri="{FF2B5EF4-FFF2-40B4-BE49-F238E27FC236}">
                  <a16:creationId xmlns:a16="http://schemas.microsoft.com/office/drawing/2014/main" id="{55182D5E-A153-02E2-6104-1A98A9B71664}"/>
                </a:ext>
              </a:extLst>
            </p:cNvPr>
            <p:cNvSpPr>
              <a:spLocks/>
            </p:cNvSpPr>
            <p:nvPr userDrawn="1"/>
          </p:nvSpPr>
          <p:spPr bwMode="auto">
            <a:xfrm>
              <a:off x="47625" y="2374900"/>
              <a:ext cx="881063" cy="471488"/>
            </a:xfrm>
            <a:custGeom>
              <a:avLst/>
              <a:gdLst>
                <a:gd name="T0" fmla="*/ 234 w 537"/>
                <a:gd name="T1" fmla="*/ 179 h 287"/>
                <a:gd name="T2" fmla="*/ 250 w 537"/>
                <a:gd name="T3" fmla="*/ 106 h 287"/>
                <a:gd name="T4" fmla="*/ 267 w 537"/>
                <a:gd name="T5" fmla="*/ 229 h 287"/>
                <a:gd name="T6" fmla="*/ 185 w 537"/>
                <a:gd name="T7" fmla="*/ 257 h 287"/>
                <a:gd name="T8" fmla="*/ 343 w 537"/>
                <a:gd name="T9" fmla="*/ 181 h 287"/>
                <a:gd name="T10" fmla="*/ 301 w 537"/>
                <a:gd name="T11" fmla="*/ 182 h 287"/>
                <a:gd name="T12" fmla="*/ 299 w 537"/>
                <a:gd name="T13" fmla="*/ 242 h 287"/>
                <a:gd name="T14" fmla="*/ 494 w 537"/>
                <a:gd name="T15" fmla="*/ 133 h 287"/>
                <a:gd name="T16" fmla="*/ 526 w 537"/>
                <a:gd name="T17" fmla="*/ 108 h 287"/>
                <a:gd name="T18" fmla="*/ 484 w 537"/>
                <a:gd name="T19" fmla="*/ 224 h 287"/>
                <a:gd name="T20" fmla="*/ 430 w 537"/>
                <a:gd name="T21" fmla="*/ 146 h 287"/>
                <a:gd name="T22" fmla="*/ 385 w 537"/>
                <a:gd name="T23" fmla="*/ 81 h 287"/>
                <a:gd name="T24" fmla="*/ 362 w 537"/>
                <a:gd name="T25" fmla="*/ 246 h 287"/>
                <a:gd name="T26" fmla="*/ 380 w 537"/>
                <a:gd name="T27" fmla="*/ 279 h 287"/>
                <a:gd name="T28" fmla="*/ 196 w 537"/>
                <a:gd name="T29" fmla="*/ 214 h 287"/>
                <a:gd name="T30" fmla="*/ 284 w 537"/>
                <a:gd name="T31" fmla="*/ 105 h 287"/>
                <a:gd name="T32" fmla="*/ 130 w 537"/>
                <a:gd name="T33" fmla="*/ 126 h 287"/>
                <a:gd name="T34" fmla="*/ 123 w 537"/>
                <a:gd name="T35" fmla="*/ 272 h 287"/>
                <a:gd name="T36" fmla="*/ 33 w 537"/>
                <a:gd name="T37" fmla="*/ 136 h 287"/>
                <a:gd name="T38" fmla="*/ 168 w 537"/>
                <a:gd name="T39" fmla="*/ 225 h 287"/>
                <a:gd name="T40" fmla="*/ 204 w 537"/>
                <a:gd name="T41" fmla="*/ 245 h 287"/>
                <a:gd name="T42" fmla="*/ 274 w 537"/>
                <a:gd name="T43" fmla="*/ 67 h 287"/>
                <a:gd name="T44" fmla="*/ 249 w 537"/>
                <a:gd name="T45" fmla="*/ 237 h 287"/>
                <a:gd name="T46" fmla="*/ 392 w 537"/>
                <a:gd name="T47" fmla="*/ 77 h 287"/>
                <a:gd name="T48" fmla="*/ 374 w 537"/>
                <a:gd name="T49" fmla="*/ 92 h 287"/>
                <a:gd name="T50" fmla="*/ 489 w 537"/>
                <a:gd name="T51" fmla="*/ 140 h 287"/>
                <a:gd name="T52" fmla="*/ 531 w 537"/>
                <a:gd name="T53" fmla="*/ 149 h 287"/>
                <a:gd name="T54" fmla="*/ 432 w 537"/>
                <a:gd name="T55" fmla="*/ 199 h 287"/>
                <a:gd name="T56" fmla="*/ 408 w 537"/>
                <a:gd name="T57" fmla="*/ 138 h 287"/>
                <a:gd name="T58" fmla="*/ 418 w 537"/>
                <a:gd name="T59" fmla="*/ 252 h 287"/>
                <a:gd name="T60" fmla="*/ 241 w 537"/>
                <a:gd name="T61" fmla="*/ 199 h 287"/>
                <a:gd name="T62" fmla="*/ 258 w 537"/>
                <a:gd name="T63" fmla="*/ 268 h 287"/>
                <a:gd name="T64" fmla="*/ 267 w 537"/>
                <a:gd name="T65" fmla="*/ 191 h 287"/>
                <a:gd name="T66" fmla="*/ 417 w 537"/>
                <a:gd name="T67" fmla="*/ 248 h 287"/>
                <a:gd name="T68" fmla="*/ 419 w 537"/>
                <a:gd name="T69" fmla="*/ 93 h 287"/>
                <a:gd name="T70" fmla="*/ 420 w 537"/>
                <a:gd name="T71" fmla="*/ 169 h 287"/>
                <a:gd name="T72" fmla="*/ 518 w 537"/>
                <a:gd name="T73" fmla="*/ 161 h 287"/>
                <a:gd name="T74" fmla="*/ 492 w 537"/>
                <a:gd name="T75" fmla="*/ 147 h 287"/>
                <a:gd name="T76" fmla="*/ 368 w 537"/>
                <a:gd name="T77" fmla="*/ 85 h 287"/>
                <a:gd name="T78" fmla="*/ 401 w 537"/>
                <a:gd name="T79" fmla="*/ 86 h 287"/>
                <a:gd name="T80" fmla="*/ 175 w 537"/>
                <a:gd name="T81" fmla="*/ 59 h 287"/>
                <a:gd name="T82" fmla="*/ 320 w 537"/>
                <a:gd name="T83" fmla="*/ 151 h 287"/>
                <a:gd name="T84" fmla="*/ 206 w 537"/>
                <a:gd name="T85" fmla="*/ 253 h 287"/>
                <a:gd name="T86" fmla="*/ 105 w 537"/>
                <a:gd name="T87" fmla="*/ 139 h 287"/>
                <a:gd name="T88" fmla="*/ 28 w 537"/>
                <a:gd name="T89" fmla="*/ 163 h 287"/>
                <a:gd name="T90" fmla="*/ 120 w 537"/>
                <a:gd name="T91" fmla="*/ 266 h 287"/>
                <a:gd name="T92" fmla="*/ 259 w 537"/>
                <a:gd name="T93" fmla="*/ 87 h 287"/>
                <a:gd name="T94" fmla="*/ 234 w 537"/>
                <a:gd name="T95" fmla="*/ 167 h 287"/>
                <a:gd name="T96" fmla="*/ 370 w 537"/>
                <a:gd name="T97" fmla="*/ 280 h 287"/>
                <a:gd name="T98" fmla="*/ 320 w 537"/>
                <a:gd name="T99" fmla="*/ 113 h 287"/>
                <a:gd name="T100" fmla="*/ 483 w 537"/>
                <a:gd name="T101" fmla="*/ 222 h 287"/>
                <a:gd name="T102" fmla="*/ 469 w 537"/>
                <a:gd name="T103" fmla="*/ 178 h 287"/>
                <a:gd name="T104" fmla="*/ 534 w 537"/>
                <a:gd name="T105" fmla="*/ 105 h 287"/>
                <a:gd name="T106" fmla="*/ 495 w 537"/>
                <a:gd name="T107" fmla="*/ 138 h 287"/>
                <a:gd name="T108" fmla="*/ 303 w 537"/>
                <a:gd name="T109" fmla="*/ 236 h 287"/>
                <a:gd name="T110" fmla="*/ 295 w 537"/>
                <a:gd name="T111" fmla="*/ 186 h 287"/>
                <a:gd name="T112" fmla="*/ 378 w 537"/>
                <a:gd name="T113" fmla="*/ 110 h 287"/>
                <a:gd name="T114" fmla="*/ 224 w 537"/>
                <a:gd name="T115" fmla="*/ 164 h 287"/>
                <a:gd name="T116" fmla="*/ 262 w 537"/>
                <a:gd name="T117" fmla="*/ 230 h 287"/>
                <a:gd name="T118" fmla="*/ 271 w 537"/>
                <a:gd name="T119" fmla="*/ 95 h 287"/>
                <a:gd name="T120" fmla="*/ 136 w 537"/>
                <a:gd name="T121" fmla="*/ 205 h 287"/>
                <a:gd name="T122" fmla="*/ 87 w 537"/>
                <a:gd name="T123" fmla="*/ 19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37" h="287">
                  <a:moveTo>
                    <a:pt x="87" y="194"/>
                  </a:moveTo>
                  <a:cubicBezTo>
                    <a:pt x="134" y="214"/>
                    <a:pt x="189" y="201"/>
                    <a:pt x="234" y="179"/>
                  </a:cubicBezTo>
                  <a:cubicBezTo>
                    <a:pt x="260" y="167"/>
                    <a:pt x="333" y="113"/>
                    <a:pt x="270" y="100"/>
                  </a:cubicBezTo>
                  <a:cubicBezTo>
                    <a:pt x="262" y="98"/>
                    <a:pt x="253" y="99"/>
                    <a:pt x="250" y="106"/>
                  </a:cubicBezTo>
                  <a:cubicBezTo>
                    <a:pt x="243" y="120"/>
                    <a:pt x="248" y="139"/>
                    <a:pt x="250" y="154"/>
                  </a:cubicBezTo>
                  <a:cubicBezTo>
                    <a:pt x="255" y="179"/>
                    <a:pt x="263" y="204"/>
                    <a:pt x="267" y="229"/>
                  </a:cubicBezTo>
                  <a:cubicBezTo>
                    <a:pt x="274" y="257"/>
                    <a:pt x="258" y="286"/>
                    <a:pt x="227" y="286"/>
                  </a:cubicBezTo>
                  <a:cubicBezTo>
                    <a:pt x="208" y="285"/>
                    <a:pt x="194" y="271"/>
                    <a:pt x="185" y="257"/>
                  </a:cubicBezTo>
                  <a:cubicBezTo>
                    <a:pt x="149" y="203"/>
                    <a:pt x="183" y="137"/>
                    <a:pt x="250" y="164"/>
                  </a:cubicBezTo>
                  <a:cubicBezTo>
                    <a:pt x="280" y="174"/>
                    <a:pt x="313" y="198"/>
                    <a:pt x="343" y="181"/>
                  </a:cubicBezTo>
                  <a:cubicBezTo>
                    <a:pt x="385" y="152"/>
                    <a:pt x="381" y="36"/>
                    <a:pt x="311" y="75"/>
                  </a:cubicBezTo>
                  <a:cubicBezTo>
                    <a:pt x="269" y="102"/>
                    <a:pt x="273" y="145"/>
                    <a:pt x="301" y="182"/>
                  </a:cubicBezTo>
                  <a:cubicBezTo>
                    <a:pt x="311" y="199"/>
                    <a:pt x="330" y="216"/>
                    <a:pt x="330" y="237"/>
                  </a:cubicBezTo>
                  <a:cubicBezTo>
                    <a:pt x="328" y="253"/>
                    <a:pt x="308" y="249"/>
                    <a:pt x="299" y="242"/>
                  </a:cubicBezTo>
                  <a:cubicBezTo>
                    <a:pt x="254" y="208"/>
                    <a:pt x="300" y="157"/>
                    <a:pt x="341" y="148"/>
                  </a:cubicBezTo>
                  <a:cubicBezTo>
                    <a:pt x="386" y="139"/>
                    <a:pt x="447" y="144"/>
                    <a:pt x="494" y="133"/>
                  </a:cubicBezTo>
                  <a:cubicBezTo>
                    <a:pt x="507" y="129"/>
                    <a:pt x="524" y="126"/>
                    <a:pt x="531" y="114"/>
                  </a:cubicBezTo>
                  <a:cubicBezTo>
                    <a:pt x="533" y="108"/>
                    <a:pt x="527" y="108"/>
                    <a:pt x="526" y="108"/>
                  </a:cubicBezTo>
                  <a:cubicBezTo>
                    <a:pt x="485" y="118"/>
                    <a:pt x="464" y="171"/>
                    <a:pt x="479" y="209"/>
                  </a:cubicBezTo>
                  <a:cubicBezTo>
                    <a:pt x="480" y="214"/>
                    <a:pt x="485" y="218"/>
                    <a:pt x="484" y="224"/>
                  </a:cubicBezTo>
                  <a:cubicBezTo>
                    <a:pt x="484" y="228"/>
                    <a:pt x="484" y="228"/>
                    <a:pt x="484" y="228"/>
                  </a:cubicBezTo>
                  <a:cubicBezTo>
                    <a:pt x="453" y="209"/>
                    <a:pt x="424" y="187"/>
                    <a:pt x="430" y="146"/>
                  </a:cubicBezTo>
                  <a:cubicBezTo>
                    <a:pt x="431" y="135"/>
                    <a:pt x="433" y="123"/>
                    <a:pt x="435" y="113"/>
                  </a:cubicBezTo>
                  <a:cubicBezTo>
                    <a:pt x="438" y="84"/>
                    <a:pt x="410" y="76"/>
                    <a:pt x="385" y="81"/>
                  </a:cubicBezTo>
                  <a:cubicBezTo>
                    <a:pt x="329" y="90"/>
                    <a:pt x="296" y="129"/>
                    <a:pt x="321" y="185"/>
                  </a:cubicBezTo>
                  <a:cubicBezTo>
                    <a:pt x="330" y="208"/>
                    <a:pt x="347" y="227"/>
                    <a:pt x="362" y="246"/>
                  </a:cubicBezTo>
                  <a:cubicBezTo>
                    <a:pt x="369" y="255"/>
                    <a:pt x="379" y="262"/>
                    <a:pt x="382" y="273"/>
                  </a:cubicBezTo>
                  <a:cubicBezTo>
                    <a:pt x="382" y="275"/>
                    <a:pt x="382" y="277"/>
                    <a:pt x="380" y="279"/>
                  </a:cubicBezTo>
                  <a:cubicBezTo>
                    <a:pt x="371" y="287"/>
                    <a:pt x="355" y="284"/>
                    <a:pt x="343" y="285"/>
                  </a:cubicBezTo>
                  <a:cubicBezTo>
                    <a:pt x="296" y="287"/>
                    <a:pt x="177" y="287"/>
                    <a:pt x="196" y="214"/>
                  </a:cubicBezTo>
                  <a:cubicBezTo>
                    <a:pt x="205" y="186"/>
                    <a:pt x="227" y="166"/>
                    <a:pt x="249" y="148"/>
                  </a:cubicBezTo>
                  <a:cubicBezTo>
                    <a:pt x="262" y="135"/>
                    <a:pt x="280" y="123"/>
                    <a:pt x="284" y="105"/>
                  </a:cubicBezTo>
                  <a:cubicBezTo>
                    <a:pt x="284" y="93"/>
                    <a:pt x="268" y="94"/>
                    <a:pt x="259" y="92"/>
                  </a:cubicBezTo>
                  <a:cubicBezTo>
                    <a:pt x="214" y="89"/>
                    <a:pt x="161" y="91"/>
                    <a:pt x="130" y="126"/>
                  </a:cubicBezTo>
                  <a:cubicBezTo>
                    <a:pt x="109" y="151"/>
                    <a:pt x="113" y="185"/>
                    <a:pt x="122" y="213"/>
                  </a:cubicBezTo>
                  <a:cubicBezTo>
                    <a:pt x="125" y="231"/>
                    <a:pt x="142" y="258"/>
                    <a:pt x="123" y="272"/>
                  </a:cubicBezTo>
                  <a:cubicBezTo>
                    <a:pt x="103" y="279"/>
                    <a:pt x="85" y="267"/>
                    <a:pt x="70" y="256"/>
                  </a:cubicBezTo>
                  <a:cubicBezTo>
                    <a:pt x="36" y="231"/>
                    <a:pt x="0" y="176"/>
                    <a:pt x="33" y="136"/>
                  </a:cubicBezTo>
                  <a:cubicBezTo>
                    <a:pt x="76" y="92"/>
                    <a:pt x="121" y="135"/>
                    <a:pt x="144" y="176"/>
                  </a:cubicBezTo>
                  <a:cubicBezTo>
                    <a:pt x="153" y="192"/>
                    <a:pt x="161" y="208"/>
                    <a:pt x="168" y="225"/>
                  </a:cubicBezTo>
                  <a:cubicBezTo>
                    <a:pt x="171" y="232"/>
                    <a:pt x="173" y="240"/>
                    <a:pt x="181" y="244"/>
                  </a:cubicBezTo>
                  <a:cubicBezTo>
                    <a:pt x="187" y="248"/>
                    <a:pt x="196" y="247"/>
                    <a:pt x="204" y="245"/>
                  </a:cubicBezTo>
                  <a:cubicBezTo>
                    <a:pt x="238" y="239"/>
                    <a:pt x="277" y="230"/>
                    <a:pt x="299" y="201"/>
                  </a:cubicBezTo>
                  <a:cubicBezTo>
                    <a:pt x="329" y="159"/>
                    <a:pt x="300" y="104"/>
                    <a:pt x="274" y="67"/>
                  </a:cubicBezTo>
                  <a:cubicBezTo>
                    <a:pt x="222" y="0"/>
                    <a:pt x="174" y="46"/>
                    <a:pt x="169" y="115"/>
                  </a:cubicBezTo>
                  <a:cubicBezTo>
                    <a:pt x="166" y="166"/>
                    <a:pt x="196" y="226"/>
                    <a:pt x="249" y="237"/>
                  </a:cubicBezTo>
                  <a:cubicBezTo>
                    <a:pt x="321" y="248"/>
                    <a:pt x="370" y="156"/>
                    <a:pt x="389" y="98"/>
                  </a:cubicBezTo>
                  <a:cubicBezTo>
                    <a:pt x="390" y="91"/>
                    <a:pt x="393" y="84"/>
                    <a:pt x="392" y="77"/>
                  </a:cubicBezTo>
                  <a:cubicBezTo>
                    <a:pt x="392" y="77"/>
                    <a:pt x="392" y="78"/>
                    <a:pt x="393" y="78"/>
                  </a:cubicBezTo>
                  <a:cubicBezTo>
                    <a:pt x="386" y="80"/>
                    <a:pt x="379" y="87"/>
                    <a:pt x="374" y="92"/>
                  </a:cubicBezTo>
                  <a:cubicBezTo>
                    <a:pt x="343" y="117"/>
                    <a:pt x="358" y="183"/>
                    <a:pt x="402" y="180"/>
                  </a:cubicBezTo>
                  <a:cubicBezTo>
                    <a:pt x="433" y="176"/>
                    <a:pt x="460" y="153"/>
                    <a:pt x="489" y="140"/>
                  </a:cubicBezTo>
                  <a:cubicBezTo>
                    <a:pt x="499" y="136"/>
                    <a:pt x="509" y="132"/>
                    <a:pt x="521" y="131"/>
                  </a:cubicBezTo>
                  <a:cubicBezTo>
                    <a:pt x="529" y="133"/>
                    <a:pt x="532" y="142"/>
                    <a:pt x="531" y="149"/>
                  </a:cubicBezTo>
                  <a:cubicBezTo>
                    <a:pt x="525" y="179"/>
                    <a:pt x="493" y="192"/>
                    <a:pt x="466" y="197"/>
                  </a:cubicBezTo>
                  <a:cubicBezTo>
                    <a:pt x="455" y="199"/>
                    <a:pt x="444" y="200"/>
                    <a:pt x="432" y="199"/>
                  </a:cubicBezTo>
                  <a:cubicBezTo>
                    <a:pt x="426" y="197"/>
                    <a:pt x="421" y="192"/>
                    <a:pt x="419" y="187"/>
                  </a:cubicBezTo>
                  <a:cubicBezTo>
                    <a:pt x="412" y="171"/>
                    <a:pt x="411" y="155"/>
                    <a:pt x="408" y="138"/>
                  </a:cubicBezTo>
                  <a:cubicBezTo>
                    <a:pt x="404" y="117"/>
                    <a:pt x="405" y="87"/>
                    <a:pt x="430" y="80"/>
                  </a:cubicBezTo>
                  <a:cubicBezTo>
                    <a:pt x="525" y="67"/>
                    <a:pt x="473" y="234"/>
                    <a:pt x="418" y="252"/>
                  </a:cubicBezTo>
                  <a:cubicBezTo>
                    <a:pt x="379" y="265"/>
                    <a:pt x="348" y="229"/>
                    <a:pt x="319" y="210"/>
                  </a:cubicBezTo>
                  <a:cubicBezTo>
                    <a:pt x="296" y="195"/>
                    <a:pt x="266" y="188"/>
                    <a:pt x="241" y="199"/>
                  </a:cubicBezTo>
                  <a:cubicBezTo>
                    <a:pt x="205" y="220"/>
                    <a:pt x="240" y="249"/>
                    <a:pt x="258" y="268"/>
                  </a:cubicBezTo>
                  <a:cubicBezTo>
                    <a:pt x="258" y="268"/>
                    <a:pt x="258" y="268"/>
                    <a:pt x="258" y="268"/>
                  </a:cubicBezTo>
                  <a:cubicBezTo>
                    <a:pt x="251" y="261"/>
                    <a:pt x="243" y="255"/>
                    <a:pt x="236" y="247"/>
                  </a:cubicBezTo>
                  <a:cubicBezTo>
                    <a:pt x="207" y="218"/>
                    <a:pt x="232" y="191"/>
                    <a:pt x="267" y="191"/>
                  </a:cubicBezTo>
                  <a:cubicBezTo>
                    <a:pt x="286" y="191"/>
                    <a:pt x="305" y="197"/>
                    <a:pt x="320" y="208"/>
                  </a:cubicBezTo>
                  <a:cubicBezTo>
                    <a:pt x="350" y="225"/>
                    <a:pt x="379" y="260"/>
                    <a:pt x="417" y="248"/>
                  </a:cubicBezTo>
                  <a:cubicBezTo>
                    <a:pt x="460" y="234"/>
                    <a:pt x="505" y="113"/>
                    <a:pt x="457" y="88"/>
                  </a:cubicBezTo>
                  <a:cubicBezTo>
                    <a:pt x="444" y="82"/>
                    <a:pt x="429" y="83"/>
                    <a:pt x="419" y="93"/>
                  </a:cubicBezTo>
                  <a:cubicBezTo>
                    <a:pt x="409" y="105"/>
                    <a:pt x="412" y="122"/>
                    <a:pt x="414" y="137"/>
                  </a:cubicBezTo>
                  <a:cubicBezTo>
                    <a:pt x="416" y="148"/>
                    <a:pt x="418" y="159"/>
                    <a:pt x="420" y="169"/>
                  </a:cubicBezTo>
                  <a:cubicBezTo>
                    <a:pt x="422" y="179"/>
                    <a:pt x="425" y="190"/>
                    <a:pt x="434" y="193"/>
                  </a:cubicBezTo>
                  <a:cubicBezTo>
                    <a:pt x="461" y="195"/>
                    <a:pt x="500" y="186"/>
                    <a:pt x="518" y="161"/>
                  </a:cubicBezTo>
                  <a:cubicBezTo>
                    <a:pt x="522" y="156"/>
                    <a:pt x="528" y="142"/>
                    <a:pt x="520" y="139"/>
                  </a:cubicBezTo>
                  <a:cubicBezTo>
                    <a:pt x="515" y="139"/>
                    <a:pt x="500" y="143"/>
                    <a:pt x="492" y="147"/>
                  </a:cubicBezTo>
                  <a:cubicBezTo>
                    <a:pt x="462" y="161"/>
                    <a:pt x="436" y="184"/>
                    <a:pt x="403" y="188"/>
                  </a:cubicBezTo>
                  <a:cubicBezTo>
                    <a:pt x="351" y="192"/>
                    <a:pt x="331" y="116"/>
                    <a:pt x="368" y="85"/>
                  </a:cubicBezTo>
                  <a:cubicBezTo>
                    <a:pt x="372" y="81"/>
                    <a:pt x="379" y="75"/>
                    <a:pt x="385" y="71"/>
                  </a:cubicBezTo>
                  <a:cubicBezTo>
                    <a:pt x="397" y="64"/>
                    <a:pt x="404" y="74"/>
                    <a:pt x="401" y="86"/>
                  </a:cubicBezTo>
                  <a:cubicBezTo>
                    <a:pt x="386" y="152"/>
                    <a:pt x="328" y="259"/>
                    <a:pt x="247" y="246"/>
                  </a:cubicBezTo>
                  <a:cubicBezTo>
                    <a:pt x="169" y="228"/>
                    <a:pt x="140" y="126"/>
                    <a:pt x="175" y="59"/>
                  </a:cubicBezTo>
                  <a:cubicBezTo>
                    <a:pt x="193" y="24"/>
                    <a:pt x="230" y="15"/>
                    <a:pt x="262" y="41"/>
                  </a:cubicBezTo>
                  <a:cubicBezTo>
                    <a:pt x="293" y="69"/>
                    <a:pt x="313" y="110"/>
                    <a:pt x="320" y="151"/>
                  </a:cubicBezTo>
                  <a:cubicBezTo>
                    <a:pt x="325" y="193"/>
                    <a:pt x="297" y="226"/>
                    <a:pt x="260" y="239"/>
                  </a:cubicBezTo>
                  <a:cubicBezTo>
                    <a:pt x="243" y="246"/>
                    <a:pt x="222" y="250"/>
                    <a:pt x="206" y="253"/>
                  </a:cubicBezTo>
                  <a:cubicBezTo>
                    <a:pt x="183" y="260"/>
                    <a:pt x="167" y="250"/>
                    <a:pt x="160" y="228"/>
                  </a:cubicBezTo>
                  <a:cubicBezTo>
                    <a:pt x="147" y="196"/>
                    <a:pt x="130" y="163"/>
                    <a:pt x="105" y="139"/>
                  </a:cubicBezTo>
                  <a:cubicBezTo>
                    <a:pt x="92" y="128"/>
                    <a:pt x="75" y="122"/>
                    <a:pt x="59" y="128"/>
                  </a:cubicBezTo>
                  <a:cubicBezTo>
                    <a:pt x="44" y="134"/>
                    <a:pt x="30" y="147"/>
                    <a:pt x="28" y="163"/>
                  </a:cubicBezTo>
                  <a:cubicBezTo>
                    <a:pt x="24" y="198"/>
                    <a:pt x="48" y="231"/>
                    <a:pt x="75" y="251"/>
                  </a:cubicBezTo>
                  <a:cubicBezTo>
                    <a:pt x="87" y="260"/>
                    <a:pt x="104" y="271"/>
                    <a:pt x="120" y="266"/>
                  </a:cubicBezTo>
                  <a:cubicBezTo>
                    <a:pt x="132" y="256"/>
                    <a:pt x="119" y="231"/>
                    <a:pt x="116" y="214"/>
                  </a:cubicBezTo>
                  <a:cubicBezTo>
                    <a:pt x="81" y="112"/>
                    <a:pt x="171" y="77"/>
                    <a:pt x="259" y="87"/>
                  </a:cubicBezTo>
                  <a:cubicBezTo>
                    <a:pt x="319" y="91"/>
                    <a:pt x="275" y="131"/>
                    <a:pt x="252" y="151"/>
                  </a:cubicBezTo>
                  <a:cubicBezTo>
                    <a:pt x="234" y="167"/>
                    <a:pt x="234" y="167"/>
                    <a:pt x="234" y="167"/>
                  </a:cubicBezTo>
                  <a:cubicBezTo>
                    <a:pt x="199" y="197"/>
                    <a:pt x="175" y="249"/>
                    <a:pt x="233" y="270"/>
                  </a:cubicBezTo>
                  <a:cubicBezTo>
                    <a:pt x="277" y="285"/>
                    <a:pt x="325" y="284"/>
                    <a:pt x="370" y="280"/>
                  </a:cubicBezTo>
                  <a:cubicBezTo>
                    <a:pt x="384" y="278"/>
                    <a:pt x="378" y="270"/>
                    <a:pt x="372" y="262"/>
                  </a:cubicBezTo>
                  <a:cubicBezTo>
                    <a:pt x="339" y="223"/>
                    <a:pt x="288" y="167"/>
                    <a:pt x="320" y="113"/>
                  </a:cubicBezTo>
                  <a:cubicBezTo>
                    <a:pt x="342" y="78"/>
                    <a:pt x="441" y="49"/>
                    <a:pt x="439" y="114"/>
                  </a:cubicBezTo>
                  <a:cubicBezTo>
                    <a:pt x="428" y="170"/>
                    <a:pt x="433" y="191"/>
                    <a:pt x="483" y="222"/>
                  </a:cubicBezTo>
                  <a:cubicBezTo>
                    <a:pt x="483" y="222"/>
                    <a:pt x="480" y="223"/>
                    <a:pt x="480" y="223"/>
                  </a:cubicBezTo>
                  <a:cubicBezTo>
                    <a:pt x="473" y="209"/>
                    <a:pt x="467" y="194"/>
                    <a:pt x="469" y="178"/>
                  </a:cubicBezTo>
                  <a:cubicBezTo>
                    <a:pt x="471" y="145"/>
                    <a:pt x="491" y="110"/>
                    <a:pt x="525" y="102"/>
                  </a:cubicBezTo>
                  <a:cubicBezTo>
                    <a:pt x="528" y="102"/>
                    <a:pt x="531" y="103"/>
                    <a:pt x="534" y="105"/>
                  </a:cubicBezTo>
                  <a:cubicBezTo>
                    <a:pt x="537" y="108"/>
                    <a:pt x="537" y="113"/>
                    <a:pt x="536" y="115"/>
                  </a:cubicBezTo>
                  <a:cubicBezTo>
                    <a:pt x="529" y="131"/>
                    <a:pt x="510" y="135"/>
                    <a:pt x="495" y="138"/>
                  </a:cubicBezTo>
                  <a:cubicBezTo>
                    <a:pt x="448" y="150"/>
                    <a:pt x="388" y="145"/>
                    <a:pt x="343" y="154"/>
                  </a:cubicBezTo>
                  <a:cubicBezTo>
                    <a:pt x="308" y="162"/>
                    <a:pt x="264" y="206"/>
                    <a:pt x="303" y="236"/>
                  </a:cubicBezTo>
                  <a:cubicBezTo>
                    <a:pt x="308" y="239"/>
                    <a:pt x="321" y="245"/>
                    <a:pt x="323" y="236"/>
                  </a:cubicBezTo>
                  <a:cubicBezTo>
                    <a:pt x="322" y="219"/>
                    <a:pt x="304" y="201"/>
                    <a:pt x="295" y="186"/>
                  </a:cubicBezTo>
                  <a:cubicBezTo>
                    <a:pt x="264" y="146"/>
                    <a:pt x="260" y="98"/>
                    <a:pt x="307" y="68"/>
                  </a:cubicBezTo>
                  <a:cubicBezTo>
                    <a:pt x="344" y="45"/>
                    <a:pt x="377" y="69"/>
                    <a:pt x="378" y="110"/>
                  </a:cubicBezTo>
                  <a:cubicBezTo>
                    <a:pt x="380" y="160"/>
                    <a:pt x="351" y="211"/>
                    <a:pt x="295" y="190"/>
                  </a:cubicBezTo>
                  <a:cubicBezTo>
                    <a:pt x="270" y="182"/>
                    <a:pt x="249" y="167"/>
                    <a:pt x="224" y="164"/>
                  </a:cubicBezTo>
                  <a:cubicBezTo>
                    <a:pt x="151" y="161"/>
                    <a:pt x="171" y="273"/>
                    <a:pt x="227" y="281"/>
                  </a:cubicBezTo>
                  <a:cubicBezTo>
                    <a:pt x="255" y="281"/>
                    <a:pt x="268" y="255"/>
                    <a:pt x="262" y="230"/>
                  </a:cubicBezTo>
                  <a:cubicBezTo>
                    <a:pt x="257" y="196"/>
                    <a:pt x="245" y="164"/>
                    <a:pt x="242" y="130"/>
                  </a:cubicBezTo>
                  <a:cubicBezTo>
                    <a:pt x="240" y="109"/>
                    <a:pt x="246" y="90"/>
                    <a:pt x="271" y="95"/>
                  </a:cubicBezTo>
                  <a:cubicBezTo>
                    <a:pt x="339" y="111"/>
                    <a:pt x="266" y="168"/>
                    <a:pt x="235" y="182"/>
                  </a:cubicBezTo>
                  <a:cubicBezTo>
                    <a:pt x="205" y="197"/>
                    <a:pt x="170" y="205"/>
                    <a:pt x="136" y="205"/>
                  </a:cubicBezTo>
                  <a:cubicBezTo>
                    <a:pt x="119" y="205"/>
                    <a:pt x="102" y="202"/>
                    <a:pt x="86" y="194"/>
                  </a:cubicBezTo>
                  <a:lnTo>
                    <a:pt x="87" y="194"/>
                  </a:lnTo>
                  <a:close/>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17" name="Freeform 42">
              <a:extLst>
                <a:ext uri="{FF2B5EF4-FFF2-40B4-BE49-F238E27FC236}">
                  <a16:creationId xmlns:a16="http://schemas.microsoft.com/office/drawing/2014/main" id="{E102FDF9-92F3-190F-580B-C276FE92AEE6}"/>
                </a:ext>
              </a:extLst>
            </p:cNvPr>
            <p:cNvSpPr>
              <a:spLocks/>
            </p:cNvSpPr>
            <p:nvPr userDrawn="1"/>
          </p:nvSpPr>
          <p:spPr bwMode="auto">
            <a:xfrm>
              <a:off x="47625" y="2374900"/>
              <a:ext cx="881063" cy="471488"/>
            </a:xfrm>
            <a:custGeom>
              <a:avLst/>
              <a:gdLst>
                <a:gd name="T0" fmla="*/ 234 w 537"/>
                <a:gd name="T1" fmla="*/ 179 h 287"/>
                <a:gd name="T2" fmla="*/ 250 w 537"/>
                <a:gd name="T3" fmla="*/ 106 h 287"/>
                <a:gd name="T4" fmla="*/ 267 w 537"/>
                <a:gd name="T5" fmla="*/ 229 h 287"/>
                <a:gd name="T6" fmla="*/ 185 w 537"/>
                <a:gd name="T7" fmla="*/ 257 h 287"/>
                <a:gd name="T8" fmla="*/ 343 w 537"/>
                <a:gd name="T9" fmla="*/ 181 h 287"/>
                <a:gd name="T10" fmla="*/ 301 w 537"/>
                <a:gd name="T11" fmla="*/ 182 h 287"/>
                <a:gd name="T12" fmla="*/ 299 w 537"/>
                <a:gd name="T13" fmla="*/ 242 h 287"/>
                <a:gd name="T14" fmla="*/ 494 w 537"/>
                <a:gd name="T15" fmla="*/ 133 h 287"/>
                <a:gd name="T16" fmla="*/ 526 w 537"/>
                <a:gd name="T17" fmla="*/ 108 h 287"/>
                <a:gd name="T18" fmla="*/ 484 w 537"/>
                <a:gd name="T19" fmla="*/ 224 h 287"/>
                <a:gd name="T20" fmla="*/ 430 w 537"/>
                <a:gd name="T21" fmla="*/ 146 h 287"/>
                <a:gd name="T22" fmla="*/ 385 w 537"/>
                <a:gd name="T23" fmla="*/ 81 h 287"/>
                <a:gd name="T24" fmla="*/ 362 w 537"/>
                <a:gd name="T25" fmla="*/ 246 h 287"/>
                <a:gd name="T26" fmla="*/ 380 w 537"/>
                <a:gd name="T27" fmla="*/ 279 h 287"/>
                <a:gd name="T28" fmla="*/ 196 w 537"/>
                <a:gd name="T29" fmla="*/ 214 h 287"/>
                <a:gd name="T30" fmla="*/ 284 w 537"/>
                <a:gd name="T31" fmla="*/ 105 h 287"/>
                <a:gd name="T32" fmla="*/ 130 w 537"/>
                <a:gd name="T33" fmla="*/ 126 h 287"/>
                <a:gd name="T34" fmla="*/ 123 w 537"/>
                <a:gd name="T35" fmla="*/ 272 h 287"/>
                <a:gd name="T36" fmla="*/ 33 w 537"/>
                <a:gd name="T37" fmla="*/ 136 h 287"/>
                <a:gd name="T38" fmla="*/ 168 w 537"/>
                <a:gd name="T39" fmla="*/ 225 h 287"/>
                <a:gd name="T40" fmla="*/ 204 w 537"/>
                <a:gd name="T41" fmla="*/ 245 h 287"/>
                <a:gd name="T42" fmla="*/ 274 w 537"/>
                <a:gd name="T43" fmla="*/ 67 h 287"/>
                <a:gd name="T44" fmla="*/ 249 w 537"/>
                <a:gd name="T45" fmla="*/ 237 h 287"/>
                <a:gd name="T46" fmla="*/ 392 w 537"/>
                <a:gd name="T47" fmla="*/ 77 h 287"/>
                <a:gd name="T48" fmla="*/ 374 w 537"/>
                <a:gd name="T49" fmla="*/ 92 h 287"/>
                <a:gd name="T50" fmla="*/ 489 w 537"/>
                <a:gd name="T51" fmla="*/ 140 h 287"/>
                <a:gd name="T52" fmla="*/ 531 w 537"/>
                <a:gd name="T53" fmla="*/ 149 h 287"/>
                <a:gd name="T54" fmla="*/ 432 w 537"/>
                <a:gd name="T55" fmla="*/ 199 h 287"/>
                <a:gd name="T56" fmla="*/ 408 w 537"/>
                <a:gd name="T57" fmla="*/ 138 h 287"/>
                <a:gd name="T58" fmla="*/ 418 w 537"/>
                <a:gd name="T59" fmla="*/ 252 h 287"/>
                <a:gd name="T60" fmla="*/ 241 w 537"/>
                <a:gd name="T61" fmla="*/ 199 h 287"/>
                <a:gd name="T62" fmla="*/ 258 w 537"/>
                <a:gd name="T63" fmla="*/ 268 h 287"/>
                <a:gd name="T64" fmla="*/ 267 w 537"/>
                <a:gd name="T65" fmla="*/ 191 h 287"/>
                <a:gd name="T66" fmla="*/ 417 w 537"/>
                <a:gd name="T67" fmla="*/ 248 h 287"/>
                <a:gd name="T68" fmla="*/ 419 w 537"/>
                <a:gd name="T69" fmla="*/ 93 h 287"/>
                <a:gd name="T70" fmla="*/ 420 w 537"/>
                <a:gd name="T71" fmla="*/ 169 h 287"/>
                <a:gd name="T72" fmla="*/ 518 w 537"/>
                <a:gd name="T73" fmla="*/ 161 h 287"/>
                <a:gd name="T74" fmla="*/ 492 w 537"/>
                <a:gd name="T75" fmla="*/ 147 h 287"/>
                <a:gd name="T76" fmla="*/ 368 w 537"/>
                <a:gd name="T77" fmla="*/ 85 h 287"/>
                <a:gd name="T78" fmla="*/ 401 w 537"/>
                <a:gd name="T79" fmla="*/ 86 h 287"/>
                <a:gd name="T80" fmla="*/ 175 w 537"/>
                <a:gd name="T81" fmla="*/ 59 h 287"/>
                <a:gd name="T82" fmla="*/ 320 w 537"/>
                <a:gd name="T83" fmla="*/ 151 h 287"/>
                <a:gd name="T84" fmla="*/ 206 w 537"/>
                <a:gd name="T85" fmla="*/ 253 h 287"/>
                <a:gd name="T86" fmla="*/ 105 w 537"/>
                <a:gd name="T87" fmla="*/ 139 h 287"/>
                <a:gd name="T88" fmla="*/ 28 w 537"/>
                <a:gd name="T89" fmla="*/ 163 h 287"/>
                <a:gd name="T90" fmla="*/ 120 w 537"/>
                <a:gd name="T91" fmla="*/ 266 h 287"/>
                <a:gd name="T92" fmla="*/ 259 w 537"/>
                <a:gd name="T93" fmla="*/ 87 h 287"/>
                <a:gd name="T94" fmla="*/ 234 w 537"/>
                <a:gd name="T95" fmla="*/ 167 h 287"/>
                <a:gd name="T96" fmla="*/ 370 w 537"/>
                <a:gd name="T97" fmla="*/ 280 h 287"/>
                <a:gd name="T98" fmla="*/ 320 w 537"/>
                <a:gd name="T99" fmla="*/ 113 h 287"/>
                <a:gd name="T100" fmla="*/ 483 w 537"/>
                <a:gd name="T101" fmla="*/ 222 h 287"/>
                <a:gd name="T102" fmla="*/ 469 w 537"/>
                <a:gd name="T103" fmla="*/ 178 h 287"/>
                <a:gd name="T104" fmla="*/ 534 w 537"/>
                <a:gd name="T105" fmla="*/ 105 h 287"/>
                <a:gd name="T106" fmla="*/ 495 w 537"/>
                <a:gd name="T107" fmla="*/ 138 h 287"/>
                <a:gd name="T108" fmla="*/ 303 w 537"/>
                <a:gd name="T109" fmla="*/ 236 h 287"/>
                <a:gd name="T110" fmla="*/ 295 w 537"/>
                <a:gd name="T111" fmla="*/ 186 h 287"/>
                <a:gd name="T112" fmla="*/ 378 w 537"/>
                <a:gd name="T113" fmla="*/ 110 h 287"/>
                <a:gd name="T114" fmla="*/ 224 w 537"/>
                <a:gd name="T115" fmla="*/ 164 h 287"/>
                <a:gd name="T116" fmla="*/ 262 w 537"/>
                <a:gd name="T117" fmla="*/ 230 h 287"/>
                <a:gd name="T118" fmla="*/ 271 w 537"/>
                <a:gd name="T119" fmla="*/ 95 h 287"/>
                <a:gd name="T120" fmla="*/ 136 w 537"/>
                <a:gd name="T121" fmla="*/ 205 h 287"/>
                <a:gd name="T122" fmla="*/ 87 w 537"/>
                <a:gd name="T123" fmla="*/ 19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37" h="287">
                  <a:moveTo>
                    <a:pt x="87" y="194"/>
                  </a:moveTo>
                  <a:cubicBezTo>
                    <a:pt x="134" y="214"/>
                    <a:pt x="189" y="201"/>
                    <a:pt x="234" y="179"/>
                  </a:cubicBezTo>
                  <a:cubicBezTo>
                    <a:pt x="260" y="167"/>
                    <a:pt x="333" y="113"/>
                    <a:pt x="270" y="100"/>
                  </a:cubicBezTo>
                  <a:cubicBezTo>
                    <a:pt x="262" y="98"/>
                    <a:pt x="253" y="99"/>
                    <a:pt x="250" y="106"/>
                  </a:cubicBezTo>
                  <a:cubicBezTo>
                    <a:pt x="243" y="120"/>
                    <a:pt x="248" y="139"/>
                    <a:pt x="250" y="154"/>
                  </a:cubicBezTo>
                  <a:cubicBezTo>
                    <a:pt x="255" y="179"/>
                    <a:pt x="263" y="204"/>
                    <a:pt x="267" y="229"/>
                  </a:cubicBezTo>
                  <a:cubicBezTo>
                    <a:pt x="274" y="257"/>
                    <a:pt x="258" y="286"/>
                    <a:pt x="227" y="286"/>
                  </a:cubicBezTo>
                  <a:cubicBezTo>
                    <a:pt x="208" y="285"/>
                    <a:pt x="194" y="271"/>
                    <a:pt x="185" y="257"/>
                  </a:cubicBezTo>
                  <a:cubicBezTo>
                    <a:pt x="149" y="203"/>
                    <a:pt x="183" y="137"/>
                    <a:pt x="250" y="164"/>
                  </a:cubicBezTo>
                  <a:cubicBezTo>
                    <a:pt x="280" y="174"/>
                    <a:pt x="313" y="198"/>
                    <a:pt x="343" y="181"/>
                  </a:cubicBezTo>
                  <a:cubicBezTo>
                    <a:pt x="385" y="152"/>
                    <a:pt x="381" y="36"/>
                    <a:pt x="311" y="75"/>
                  </a:cubicBezTo>
                  <a:cubicBezTo>
                    <a:pt x="269" y="102"/>
                    <a:pt x="273" y="145"/>
                    <a:pt x="301" y="182"/>
                  </a:cubicBezTo>
                  <a:cubicBezTo>
                    <a:pt x="311" y="199"/>
                    <a:pt x="330" y="216"/>
                    <a:pt x="330" y="237"/>
                  </a:cubicBezTo>
                  <a:cubicBezTo>
                    <a:pt x="328" y="253"/>
                    <a:pt x="308" y="249"/>
                    <a:pt x="299" y="242"/>
                  </a:cubicBezTo>
                  <a:cubicBezTo>
                    <a:pt x="254" y="208"/>
                    <a:pt x="300" y="157"/>
                    <a:pt x="341" y="148"/>
                  </a:cubicBezTo>
                  <a:cubicBezTo>
                    <a:pt x="386" y="139"/>
                    <a:pt x="447" y="144"/>
                    <a:pt x="494" y="133"/>
                  </a:cubicBezTo>
                  <a:cubicBezTo>
                    <a:pt x="507" y="129"/>
                    <a:pt x="524" y="126"/>
                    <a:pt x="531" y="114"/>
                  </a:cubicBezTo>
                  <a:cubicBezTo>
                    <a:pt x="533" y="108"/>
                    <a:pt x="527" y="108"/>
                    <a:pt x="526" y="108"/>
                  </a:cubicBezTo>
                  <a:cubicBezTo>
                    <a:pt x="485" y="118"/>
                    <a:pt x="464" y="171"/>
                    <a:pt x="479" y="209"/>
                  </a:cubicBezTo>
                  <a:cubicBezTo>
                    <a:pt x="480" y="214"/>
                    <a:pt x="485" y="218"/>
                    <a:pt x="484" y="224"/>
                  </a:cubicBezTo>
                  <a:cubicBezTo>
                    <a:pt x="484" y="228"/>
                    <a:pt x="484" y="228"/>
                    <a:pt x="484" y="228"/>
                  </a:cubicBezTo>
                  <a:cubicBezTo>
                    <a:pt x="453" y="209"/>
                    <a:pt x="424" y="187"/>
                    <a:pt x="430" y="146"/>
                  </a:cubicBezTo>
                  <a:cubicBezTo>
                    <a:pt x="431" y="135"/>
                    <a:pt x="433" y="123"/>
                    <a:pt x="435" y="113"/>
                  </a:cubicBezTo>
                  <a:cubicBezTo>
                    <a:pt x="438" y="84"/>
                    <a:pt x="410" y="76"/>
                    <a:pt x="385" y="81"/>
                  </a:cubicBezTo>
                  <a:cubicBezTo>
                    <a:pt x="329" y="90"/>
                    <a:pt x="296" y="129"/>
                    <a:pt x="321" y="185"/>
                  </a:cubicBezTo>
                  <a:cubicBezTo>
                    <a:pt x="330" y="208"/>
                    <a:pt x="347" y="227"/>
                    <a:pt x="362" y="246"/>
                  </a:cubicBezTo>
                  <a:cubicBezTo>
                    <a:pt x="369" y="255"/>
                    <a:pt x="379" y="262"/>
                    <a:pt x="382" y="273"/>
                  </a:cubicBezTo>
                  <a:cubicBezTo>
                    <a:pt x="382" y="275"/>
                    <a:pt x="382" y="277"/>
                    <a:pt x="380" y="279"/>
                  </a:cubicBezTo>
                  <a:cubicBezTo>
                    <a:pt x="371" y="287"/>
                    <a:pt x="355" y="284"/>
                    <a:pt x="343" y="285"/>
                  </a:cubicBezTo>
                  <a:cubicBezTo>
                    <a:pt x="296" y="287"/>
                    <a:pt x="177" y="287"/>
                    <a:pt x="196" y="214"/>
                  </a:cubicBezTo>
                  <a:cubicBezTo>
                    <a:pt x="205" y="186"/>
                    <a:pt x="227" y="166"/>
                    <a:pt x="249" y="148"/>
                  </a:cubicBezTo>
                  <a:cubicBezTo>
                    <a:pt x="262" y="135"/>
                    <a:pt x="280" y="123"/>
                    <a:pt x="284" y="105"/>
                  </a:cubicBezTo>
                  <a:cubicBezTo>
                    <a:pt x="284" y="93"/>
                    <a:pt x="268" y="94"/>
                    <a:pt x="259" y="92"/>
                  </a:cubicBezTo>
                  <a:cubicBezTo>
                    <a:pt x="214" y="89"/>
                    <a:pt x="161" y="91"/>
                    <a:pt x="130" y="126"/>
                  </a:cubicBezTo>
                  <a:cubicBezTo>
                    <a:pt x="109" y="151"/>
                    <a:pt x="113" y="185"/>
                    <a:pt x="122" y="213"/>
                  </a:cubicBezTo>
                  <a:cubicBezTo>
                    <a:pt x="125" y="231"/>
                    <a:pt x="142" y="258"/>
                    <a:pt x="123" y="272"/>
                  </a:cubicBezTo>
                  <a:cubicBezTo>
                    <a:pt x="103" y="279"/>
                    <a:pt x="85" y="267"/>
                    <a:pt x="70" y="256"/>
                  </a:cubicBezTo>
                  <a:cubicBezTo>
                    <a:pt x="36" y="231"/>
                    <a:pt x="0" y="176"/>
                    <a:pt x="33" y="136"/>
                  </a:cubicBezTo>
                  <a:cubicBezTo>
                    <a:pt x="76" y="92"/>
                    <a:pt x="121" y="135"/>
                    <a:pt x="144" y="176"/>
                  </a:cubicBezTo>
                  <a:cubicBezTo>
                    <a:pt x="153" y="192"/>
                    <a:pt x="161" y="208"/>
                    <a:pt x="168" y="225"/>
                  </a:cubicBezTo>
                  <a:cubicBezTo>
                    <a:pt x="171" y="232"/>
                    <a:pt x="173" y="240"/>
                    <a:pt x="181" y="244"/>
                  </a:cubicBezTo>
                  <a:cubicBezTo>
                    <a:pt x="187" y="248"/>
                    <a:pt x="196" y="247"/>
                    <a:pt x="204" y="245"/>
                  </a:cubicBezTo>
                  <a:cubicBezTo>
                    <a:pt x="238" y="239"/>
                    <a:pt x="277" y="230"/>
                    <a:pt x="299" y="201"/>
                  </a:cubicBezTo>
                  <a:cubicBezTo>
                    <a:pt x="329" y="159"/>
                    <a:pt x="300" y="104"/>
                    <a:pt x="274" y="67"/>
                  </a:cubicBezTo>
                  <a:cubicBezTo>
                    <a:pt x="222" y="0"/>
                    <a:pt x="174" y="46"/>
                    <a:pt x="169" y="115"/>
                  </a:cubicBezTo>
                  <a:cubicBezTo>
                    <a:pt x="166" y="166"/>
                    <a:pt x="196" y="226"/>
                    <a:pt x="249" y="237"/>
                  </a:cubicBezTo>
                  <a:cubicBezTo>
                    <a:pt x="321" y="248"/>
                    <a:pt x="370" y="156"/>
                    <a:pt x="389" y="98"/>
                  </a:cubicBezTo>
                  <a:cubicBezTo>
                    <a:pt x="390" y="91"/>
                    <a:pt x="393" y="84"/>
                    <a:pt x="392" y="77"/>
                  </a:cubicBezTo>
                  <a:cubicBezTo>
                    <a:pt x="392" y="77"/>
                    <a:pt x="392" y="78"/>
                    <a:pt x="393" y="78"/>
                  </a:cubicBezTo>
                  <a:cubicBezTo>
                    <a:pt x="386" y="80"/>
                    <a:pt x="379" y="87"/>
                    <a:pt x="374" y="92"/>
                  </a:cubicBezTo>
                  <a:cubicBezTo>
                    <a:pt x="343" y="117"/>
                    <a:pt x="358" y="183"/>
                    <a:pt x="402" y="180"/>
                  </a:cubicBezTo>
                  <a:cubicBezTo>
                    <a:pt x="433" y="176"/>
                    <a:pt x="460" y="153"/>
                    <a:pt x="489" y="140"/>
                  </a:cubicBezTo>
                  <a:cubicBezTo>
                    <a:pt x="499" y="136"/>
                    <a:pt x="509" y="132"/>
                    <a:pt x="521" y="131"/>
                  </a:cubicBezTo>
                  <a:cubicBezTo>
                    <a:pt x="529" y="133"/>
                    <a:pt x="532" y="142"/>
                    <a:pt x="531" y="149"/>
                  </a:cubicBezTo>
                  <a:cubicBezTo>
                    <a:pt x="525" y="179"/>
                    <a:pt x="493" y="192"/>
                    <a:pt x="466" y="197"/>
                  </a:cubicBezTo>
                  <a:cubicBezTo>
                    <a:pt x="455" y="199"/>
                    <a:pt x="444" y="200"/>
                    <a:pt x="432" y="199"/>
                  </a:cubicBezTo>
                  <a:cubicBezTo>
                    <a:pt x="426" y="197"/>
                    <a:pt x="421" y="192"/>
                    <a:pt x="419" y="187"/>
                  </a:cubicBezTo>
                  <a:cubicBezTo>
                    <a:pt x="412" y="171"/>
                    <a:pt x="411" y="155"/>
                    <a:pt x="408" y="138"/>
                  </a:cubicBezTo>
                  <a:cubicBezTo>
                    <a:pt x="404" y="117"/>
                    <a:pt x="405" y="87"/>
                    <a:pt x="430" y="80"/>
                  </a:cubicBezTo>
                  <a:cubicBezTo>
                    <a:pt x="525" y="67"/>
                    <a:pt x="473" y="234"/>
                    <a:pt x="418" y="252"/>
                  </a:cubicBezTo>
                  <a:cubicBezTo>
                    <a:pt x="379" y="265"/>
                    <a:pt x="348" y="229"/>
                    <a:pt x="319" y="210"/>
                  </a:cubicBezTo>
                  <a:cubicBezTo>
                    <a:pt x="296" y="195"/>
                    <a:pt x="266" y="188"/>
                    <a:pt x="241" y="199"/>
                  </a:cubicBezTo>
                  <a:cubicBezTo>
                    <a:pt x="205" y="220"/>
                    <a:pt x="240" y="249"/>
                    <a:pt x="258" y="268"/>
                  </a:cubicBezTo>
                  <a:cubicBezTo>
                    <a:pt x="258" y="268"/>
                    <a:pt x="258" y="268"/>
                    <a:pt x="258" y="268"/>
                  </a:cubicBezTo>
                  <a:cubicBezTo>
                    <a:pt x="251" y="261"/>
                    <a:pt x="243" y="255"/>
                    <a:pt x="236" y="247"/>
                  </a:cubicBezTo>
                  <a:cubicBezTo>
                    <a:pt x="207" y="218"/>
                    <a:pt x="232" y="191"/>
                    <a:pt x="267" y="191"/>
                  </a:cubicBezTo>
                  <a:cubicBezTo>
                    <a:pt x="286" y="191"/>
                    <a:pt x="305" y="197"/>
                    <a:pt x="320" y="208"/>
                  </a:cubicBezTo>
                  <a:cubicBezTo>
                    <a:pt x="350" y="225"/>
                    <a:pt x="379" y="260"/>
                    <a:pt x="417" y="248"/>
                  </a:cubicBezTo>
                  <a:cubicBezTo>
                    <a:pt x="460" y="234"/>
                    <a:pt x="505" y="113"/>
                    <a:pt x="457" y="88"/>
                  </a:cubicBezTo>
                  <a:cubicBezTo>
                    <a:pt x="444" y="82"/>
                    <a:pt x="429" y="83"/>
                    <a:pt x="419" y="93"/>
                  </a:cubicBezTo>
                  <a:cubicBezTo>
                    <a:pt x="409" y="105"/>
                    <a:pt x="412" y="122"/>
                    <a:pt x="414" y="137"/>
                  </a:cubicBezTo>
                  <a:cubicBezTo>
                    <a:pt x="416" y="148"/>
                    <a:pt x="418" y="159"/>
                    <a:pt x="420" y="169"/>
                  </a:cubicBezTo>
                  <a:cubicBezTo>
                    <a:pt x="422" y="179"/>
                    <a:pt x="425" y="190"/>
                    <a:pt x="434" y="193"/>
                  </a:cubicBezTo>
                  <a:cubicBezTo>
                    <a:pt x="461" y="195"/>
                    <a:pt x="500" y="186"/>
                    <a:pt x="518" y="161"/>
                  </a:cubicBezTo>
                  <a:cubicBezTo>
                    <a:pt x="522" y="156"/>
                    <a:pt x="528" y="142"/>
                    <a:pt x="520" y="139"/>
                  </a:cubicBezTo>
                  <a:cubicBezTo>
                    <a:pt x="515" y="139"/>
                    <a:pt x="500" y="143"/>
                    <a:pt x="492" y="147"/>
                  </a:cubicBezTo>
                  <a:cubicBezTo>
                    <a:pt x="462" y="161"/>
                    <a:pt x="436" y="184"/>
                    <a:pt x="403" y="188"/>
                  </a:cubicBezTo>
                  <a:cubicBezTo>
                    <a:pt x="351" y="192"/>
                    <a:pt x="331" y="116"/>
                    <a:pt x="368" y="85"/>
                  </a:cubicBezTo>
                  <a:cubicBezTo>
                    <a:pt x="372" y="81"/>
                    <a:pt x="379" y="75"/>
                    <a:pt x="385" y="71"/>
                  </a:cubicBezTo>
                  <a:cubicBezTo>
                    <a:pt x="397" y="64"/>
                    <a:pt x="404" y="74"/>
                    <a:pt x="401" y="86"/>
                  </a:cubicBezTo>
                  <a:cubicBezTo>
                    <a:pt x="386" y="152"/>
                    <a:pt x="328" y="259"/>
                    <a:pt x="247" y="246"/>
                  </a:cubicBezTo>
                  <a:cubicBezTo>
                    <a:pt x="169" y="228"/>
                    <a:pt x="140" y="126"/>
                    <a:pt x="175" y="59"/>
                  </a:cubicBezTo>
                  <a:cubicBezTo>
                    <a:pt x="193" y="24"/>
                    <a:pt x="230" y="15"/>
                    <a:pt x="262" y="41"/>
                  </a:cubicBezTo>
                  <a:cubicBezTo>
                    <a:pt x="293" y="69"/>
                    <a:pt x="313" y="110"/>
                    <a:pt x="320" y="151"/>
                  </a:cubicBezTo>
                  <a:cubicBezTo>
                    <a:pt x="325" y="193"/>
                    <a:pt x="297" y="226"/>
                    <a:pt x="260" y="239"/>
                  </a:cubicBezTo>
                  <a:cubicBezTo>
                    <a:pt x="243" y="246"/>
                    <a:pt x="222" y="250"/>
                    <a:pt x="206" y="253"/>
                  </a:cubicBezTo>
                  <a:cubicBezTo>
                    <a:pt x="183" y="260"/>
                    <a:pt x="167" y="250"/>
                    <a:pt x="160" y="228"/>
                  </a:cubicBezTo>
                  <a:cubicBezTo>
                    <a:pt x="147" y="196"/>
                    <a:pt x="130" y="163"/>
                    <a:pt x="105" y="139"/>
                  </a:cubicBezTo>
                  <a:cubicBezTo>
                    <a:pt x="92" y="128"/>
                    <a:pt x="75" y="122"/>
                    <a:pt x="59" y="128"/>
                  </a:cubicBezTo>
                  <a:cubicBezTo>
                    <a:pt x="44" y="134"/>
                    <a:pt x="30" y="147"/>
                    <a:pt x="28" y="163"/>
                  </a:cubicBezTo>
                  <a:cubicBezTo>
                    <a:pt x="24" y="198"/>
                    <a:pt x="48" y="231"/>
                    <a:pt x="75" y="251"/>
                  </a:cubicBezTo>
                  <a:cubicBezTo>
                    <a:pt x="87" y="260"/>
                    <a:pt x="104" y="271"/>
                    <a:pt x="120" y="266"/>
                  </a:cubicBezTo>
                  <a:cubicBezTo>
                    <a:pt x="132" y="256"/>
                    <a:pt x="119" y="231"/>
                    <a:pt x="116" y="214"/>
                  </a:cubicBezTo>
                  <a:cubicBezTo>
                    <a:pt x="81" y="112"/>
                    <a:pt x="171" y="77"/>
                    <a:pt x="259" y="87"/>
                  </a:cubicBezTo>
                  <a:cubicBezTo>
                    <a:pt x="319" y="91"/>
                    <a:pt x="275" y="131"/>
                    <a:pt x="252" y="151"/>
                  </a:cubicBezTo>
                  <a:cubicBezTo>
                    <a:pt x="234" y="167"/>
                    <a:pt x="234" y="167"/>
                    <a:pt x="234" y="167"/>
                  </a:cubicBezTo>
                  <a:cubicBezTo>
                    <a:pt x="199" y="197"/>
                    <a:pt x="175" y="249"/>
                    <a:pt x="233" y="270"/>
                  </a:cubicBezTo>
                  <a:cubicBezTo>
                    <a:pt x="277" y="285"/>
                    <a:pt x="325" y="284"/>
                    <a:pt x="370" y="280"/>
                  </a:cubicBezTo>
                  <a:cubicBezTo>
                    <a:pt x="384" y="278"/>
                    <a:pt x="378" y="270"/>
                    <a:pt x="372" y="262"/>
                  </a:cubicBezTo>
                  <a:cubicBezTo>
                    <a:pt x="339" y="223"/>
                    <a:pt x="288" y="167"/>
                    <a:pt x="320" y="113"/>
                  </a:cubicBezTo>
                  <a:cubicBezTo>
                    <a:pt x="342" y="78"/>
                    <a:pt x="441" y="49"/>
                    <a:pt x="439" y="114"/>
                  </a:cubicBezTo>
                  <a:cubicBezTo>
                    <a:pt x="428" y="170"/>
                    <a:pt x="433" y="191"/>
                    <a:pt x="483" y="222"/>
                  </a:cubicBezTo>
                  <a:cubicBezTo>
                    <a:pt x="483" y="222"/>
                    <a:pt x="480" y="223"/>
                    <a:pt x="480" y="223"/>
                  </a:cubicBezTo>
                  <a:cubicBezTo>
                    <a:pt x="473" y="209"/>
                    <a:pt x="467" y="194"/>
                    <a:pt x="469" y="178"/>
                  </a:cubicBezTo>
                  <a:cubicBezTo>
                    <a:pt x="471" y="145"/>
                    <a:pt x="491" y="110"/>
                    <a:pt x="525" y="102"/>
                  </a:cubicBezTo>
                  <a:cubicBezTo>
                    <a:pt x="528" y="102"/>
                    <a:pt x="531" y="103"/>
                    <a:pt x="534" y="105"/>
                  </a:cubicBezTo>
                  <a:cubicBezTo>
                    <a:pt x="537" y="108"/>
                    <a:pt x="537" y="113"/>
                    <a:pt x="536" y="115"/>
                  </a:cubicBezTo>
                  <a:cubicBezTo>
                    <a:pt x="529" y="131"/>
                    <a:pt x="510" y="135"/>
                    <a:pt x="495" y="138"/>
                  </a:cubicBezTo>
                  <a:cubicBezTo>
                    <a:pt x="448" y="150"/>
                    <a:pt x="388" y="145"/>
                    <a:pt x="343" y="154"/>
                  </a:cubicBezTo>
                  <a:cubicBezTo>
                    <a:pt x="308" y="162"/>
                    <a:pt x="264" y="206"/>
                    <a:pt x="303" y="236"/>
                  </a:cubicBezTo>
                  <a:cubicBezTo>
                    <a:pt x="308" y="239"/>
                    <a:pt x="321" y="245"/>
                    <a:pt x="323" y="236"/>
                  </a:cubicBezTo>
                  <a:cubicBezTo>
                    <a:pt x="322" y="219"/>
                    <a:pt x="304" y="201"/>
                    <a:pt x="295" y="186"/>
                  </a:cubicBezTo>
                  <a:cubicBezTo>
                    <a:pt x="264" y="146"/>
                    <a:pt x="260" y="98"/>
                    <a:pt x="307" y="68"/>
                  </a:cubicBezTo>
                  <a:cubicBezTo>
                    <a:pt x="344" y="45"/>
                    <a:pt x="377" y="69"/>
                    <a:pt x="378" y="110"/>
                  </a:cubicBezTo>
                  <a:cubicBezTo>
                    <a:pt x="380" y="160"/>
                    <a:pt x="351" y="211"/>
                    <a:pt x="295" y="190"/>
                  </a:cubicBezTo>
                  <a:cubicBezTo>
                    <a:pt x="270" y="182"/>
                    <a:pt x="249" y="167"/>
                    <a:pt x="224" y="164"/>
                  </a:cubicBezTo>
                  <a:cubicBezTo>
                    <a:pt x="151" y="161"/>
                    <a:pt x="171" y="273"/>
                    <a:pt x="227" y="281"/>
                  </a:cubicBezTo>
                  <a:cubicBezTo>
                    <a:pt x="255" y="281"/>
                    <a:pt x="268" y="255"/>
                    <a:pt x="262" y="230"/>
                  </a:cubicBezTo>
                  <a:cubicBezTo>
                    <a:pt x="257" y="196"/>
                    <a:pt x="245" y="164"/>
                    <a:pt x="242" y="130"/>
                  </a:cubicBezTo>
                  <a:cubicBezTo>
                    <a:pt x="240" y="109"/>
                    <a:pt x="246" y="90"/>
                    <a:pt x="271" y="95"/>
                  </a:cubicBezTo>
                  <a:cubicBezTo>
                    <a:pt x="339" y="111"/>
                    <a:pt x="266" y="168"/>
                    <a:pt x="235" y="182"/>
                  </a:cubicBezTo>
                  <a:cubicBezTo>
                    <a:pt x="205" y="197"/>
                    <a:pt x="170" y="205"/>
                    <a:pt x="136" y="205"/>
                  </a:cubicBezTo>
                  <a:cubicBezTo>
                    <a:pt x="119" y="205"/>
                    <a:pt x="102" y="202"/>
                    <a:pt x="86" y="194"/>
                  </a:cubicBezTo>
                  <a:lnTo>
                    <a:pt x="87" y="194"/>
                  </a:lnTo>
                  <a:close/>
                </a:path>
              </a:pathLst>
            </a:custGeom>
            <a:noFill/>
            <a:ln w="6350" cap="flat">
              <a:solidFill>
                <a:srgbClr val="242F6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18" name="Freeform 43">
              <a:extLst>
                <a:ext uri="{FF2B5EF4-FFF2-40B4-BE49-F238E27FC236}">
                  <a16:creationId xmlns:a16="http://schemas.microsoft.com/office/drawing/2014/main" id="{B3CCA5B4-82FE-8E0D-C2AD-CE5ACCC319C9}"/>
                </a:ext>
              </a:extLst>
            </p:cNvPr>
            <p:cNvSpPr>
              <a:spLocks/>
            </p:cNvSpPr>
            <p:nvPr userDrawn="1"/>
          </p:nvSpPr>
          <p:spPr bwMode="auto">
            <a:xfrm>
              <a:off x="1588" y="2630488"/>
              <a:ext cx="979488" cy="520700"/>
            </a:xfrm>
            <a:custGeom>
              <a:avLst/>
              <a:gdLst>
                <a:gd name="T0" fmla="*/ 2 w 597"/>
                <a:gd name="T1" fmla="*/ 20 h 317"/>
                <a:gd name="T2" fmla="*/ 1 w 597"/>
                <a:gd name="T3" fmla="*/ 26 h 317"/>
                <a:gd name="T4" fmla="*/ 0 w 597"/>
                <a:gd name="T5" fmla="*/ 46 h 317"/>
                <a:gd name="T6" fmla="*/ 5 w 597"/>
                <a:gd name="T7" fmla="*/ 85 h 317"/>
                <a:gd name="T8" fmla="*/ 31 w 597"/>
                <a:gd name="T9" fmla="*/ 157 h 317"/>
                <a:gd name="T10" fmla="*/ 77 w 597"/>
                <a:gd name="T11" fmla="*/ 220 h 317"/>
                <a:gd name="T12" fmla="*/ 137 w 597"/>
                <a:gd name="T13" fmla="*/ 269 h 317"/>
                <a:gd name="T14" fmla="*/ 184 w 597"/>
                <a:gd name="T15" fmla="*/ 294 h 317"/>
                <a:gd name="T16" fmla="*/ 208 w 597"/>
                <a:gd name="T17" fmla="*/ 303 h 317"/>
                <a:gd name="T18" fmla="*/ 216 w 597"/>
                <a:gd name="T19" fmla="*/ 306 h 317"/>
                <a:gd name="T20" fmla="*/ 229 w 597"/>
                <a:gd name="T21" fmla="*/ 307 h 317"/>
                <a:gd name="T22" fmla="*/ 261 w 597"/>
                <a:gd name="T23" fmla="*/ 310 h 317"/>
                <a:gd name="T24" fmla="*/ 326 w 597"/>
                <a:gd name="T25" fmla="*/ 313 h 317"/>
                <a:gd name="T26" fmla="*/ 359 w 597"/>
                <a:gd name="T27" fmla="*/ 315 h 317"/>
                <a:gd name="T28" fmla="*/ 386 w 597"/>
                <a:gd name="T29" fmla="*/ 316 h 317"/>
                <a:gd name="T30" fmla="*/ 396 w 597"/>
                <a:gd name="T31" fmla="*/ 316 h 317"/>
                <a:gd name="T32" fmla="*/ 403 w 597"/>
                <a:gd name="T33" fmla="*/ 314 h 317"/>
                <a:gd name="T34" fmla="*/ 421 w 597"/>
                <a:gd name="T35" fmla="*/ 311 h 317"/>
                <a:gd name="T36" fmla="*/ 447 w 597"/>
                <a:gd name="T37" fmla="*/ 302 h 317"/>
                <a:gd name="T38" fmla="*/ 586 w 597"/>
                <a:gd name="T39" fmla="*/ 162 h 317"/>
                <a:gd name="T40" fmla="*/ 594 w 597"/>
                <a:gd name="T41" fmla="*/ 54 h 317"/>
                <a:gd name="T42" fmla="*/ 593 w 597"/>
                <a:gd name="T43" fmla="*/ 36 h 317"/>
                <a:gd name="T44" fmla="*/ 589 w 597"/>
                <a:gd name="T45" fmla="*/ 25 h 317"/>
                <a:gd name="T46" fmla="*/ 568 w 597"/>
                <a:gd name="T47" fmla="*/ 17 h 317"/>
                <a:gd name="T48" fmla="*/ 536 w 597"/>
                <a:gd name="T49" fmla="*/ 16 h 317"/>
                <a:gd name="T50" fmla="*/ 468 w 597"/>
                <a:gd name="T51" fmla="*/ 13 h 317"/>
                <a:gd name="T52" fmla="*/ 333 w 597"/>
                <a:gd name="T53" fmla="*/ 9 h 317"/>
                <a:gd name="T54" fmla="*/ 257 w 597"/>
                <a:gd name="T55" fmla="*/ 5 h 317"/>
                <a:gd name="T56" fmla="*/ 159 w 597"/>
                <a:gd name="T57" fmla="*/ 1 h 317"/>
                <a:gd name="T58" fmla="*/ 60 w 597"/>
                <a:gd name="T59" fmla="*/ 0 h 317"/>
                <a:gd name="T60" fmla="*/ 36 w 597"/>
                <a:gd name="T61" fmla="*/ 2 h 317"/>
                <a:gd name="T62" fmla="*/ 15 w 597"/>
                <a:gd name="T63" fmla="*/ 5 h 317"/>
                <a:gd name="T64" fmla="*/ 10 w 597"/>
                <a:gd name="T65" fmla="*/ 7 h 317"/>
                <a:gd name="T66" fmla="*/ 6 w 597"/>
                <a:gd name="T67" fmla="*/ 11 h 317"/>
                <a:gd name="T68" fmla="*/ 2 w 597"/>
                <a:gd name="T69" fmla="*/ 18 h 317"/>
                <a:gd name="T70" fmla="*/ 2 w 597"/>
                <a:gd name="T71" fmla="*/ 20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97" h="317">
                  <a:moveTo>
                    <a:pt x="2" y="20"/>
                  </a:moveTo>
                  <a:cubicBezTo>
                    <a:pt x="1" y="22"/>
                    <a:pt x="1" y="24"/>
                    <a:pt x="1" y="26"/>
                  </a:cubicBezTo>
                  <a:cubicBezTo>
                    <a:pt x="0" y="33"/>
                    <a:pt x="0" y="40"/>
                    <a:pt x="0" y="46"/>
                  </a:cubicBezTo>
                  <a:cubicBezTo>
                    <a:pt x="1" y="59"/>
                    <a:pt x="2" y="72"/>
                    <a:pt x="5" y="85"/>
                  </a:cubicBezTo>
                  <a:cubicBezTo>
                    <a:pt x="10" y="110"/>
                    <a:pt x="19" y="135"/>
                    <a:pt x="31" y="157"/>
                  </a:cubicBezTo>
                  <a:cubicBezTo>
                    <a:pt x="43" y="180"/>
                    <a:pt x="59" y="201"/>
                    <a:pt x="77" y="220"/>
                  </a:cubicBezTo>
                  <a:cubicBezTo>
                    <a:pt x="95" y="239"/>
                    <a:pt x="115" y="255"/>
                    <a:pt x="137" y="269"/>
                  </a:cubicBezTo>
                  <a:cubicBezTo>
                    <a:pt x="152" y="279"/>
                    <a:pt x="168" y="287"/>
                    <a:pt x="184" y="294"/>
                  </a:cubicBezTo>
                  <a:cubicBezTo>
                    <a:pt x="192" y="297"/>
                    <a:pt x="200" y="300"/>
                    <a:pt x="208" y="303"/>
                  </a:cubicBezTo>
                  <a:cubicBezTo>
                    <a:pt x="211" y="304"/>
                    <a:pt x="213" y="305"/>
                    <a:pt x="216" y="306"/>
                  </a:cubicBezTo>
                  <a:cubicBezTo>
                    <a:pt x="220" y="307"/>
                    <a:pt x="225" y="307"/>
                    <a:pt x="229" y="307"/>
                  </a:cubicBezTo>
                  <a:cubicBezTo>
                    <a:pt x="240" y="308"/>
                    <a:pt x="250" y="310"/>
                    <a:pt x="261" y="310"/>
                  </a:cubicBezTo>
                  <a:cubicBezTo>
                    <a:pt x="283" y="310"/>
                    <a:pt x="304" y="313"/>
                    <a:pt x="326" y="313"/>
                  </a:cubicBezTo>
                  <a:cubicBezTo>
                    <a:pt x="337" y="313"/>
                    <a:pt x="348" y="314"/>
                    <a:pt x="359" y="315"/>
                  </a:cubicBezTo>
                  <a:cubicBezTo>
                    <a:pt x="367" y="317"/>
                    <a:pt x="377" y="316"/>
                    <a:pt x="386" y="316"/>
                  </a:cubicBezTo>
                  <a:cubicBezTo>
                    <a:pt x="389" y="316"/>
                    <a:pt x="392" y="316"/>
                    <a:pt x="396" y="316"/>
                  </a:cubicBezTo>
                  <a:cubicBezTo>
                    <a:pt x="399" y="316"/>
                    <a:pt x="400" y="315"/>
                    <a:pt x="403" y="314"/>
                  </a:cubicBezTo>
                  <a:cubicBezTo>
                    <a:pt x="409" y="313"/>
                    <a:pt x="415" y="313"/>
                    <a:pt x="421" y="311"/>
                  </a:cubicBezTo>
                  <a:cubicBezTo>
                    <a:pt x="430" y="309"/>
                    <a:pt x="438" y="305"/>
                    <a:pt x="447" y="302"/>
                  </a:cubicBezTo>
                  <a:cubicBezTo>
                    <a:pt x="502" y="278"/>
                    <a:pt x="568" y="221"/>
                    <a:pt x="586" y="162"/>
                  </a:cubicBezTo>
                  <a:cubicBezTo>
                    <a:pt x="597" y="127"/>
                    <a:pt x="596" y="90"/>
                    <a:pt x="594" y="54"/>
                  </a:cubicBezTo>
                  <a:cubicBezTo>
                    <a:pt x="594" y="48"/>
                    <a:pt x="595" y="43"/>
                    <a:pt x="593" y="36"/>
                  </a:cubicBezTo>
                  <a:cubicBezTo>
                    <a:pt x="592" y="32"/>
                    <a:pt x="591" y="28"/>
                    <a:pt x="589" y="25"/>
                  </a:cubicBezTo>
                  <a:cubicBezTo>
                    <a:pt x="583" y="19"/>
                    <a:pt x="576" y="17"/>
                    <a:pt x="568" y="17"/>
                  </a:cubicBezTo>
                  <a:cubicBezTo>
                    <a:pt x="558" y="17"/>
                    <a:pt x="547" y="16"/>
                    <a:pt x="536" y="16"/>
                  </a:cubicBezTo>
                  <a:cubicBezTo>
                    <a:pt x="514" y="15"/>
                    <a:pt x="491" y="14"/>
                    <a:pt x="468" y="13"/>
                  </a:cubicBezTo>
                  <a:cubicBezTo>
                    <a:pt x="423" y="12"/>
                    <a:pt x="378" y="11"/>
                    <a:pt x="333" y="9"/>
                  </a:cubicBezTo>
                  <a:cubicBezTo>
                    <a:pt x="308" y="8"/>
                    <a:pt x="283" y="7"/>
                    <a:pt x="257" y="5"/>
                  </a:cubicBezTo>
                  <a:cubicBezTo>
                    <a:pt x="224" y="3"/>
                    <a:pt x="191" y="2"/>
                    <a:pt x="159" y="1"/>
                  </a:cubicBezTo>
                  <a:cubicBezTo>
                    <a:pt x="126" y="0"/>
                    <a:pt x="93" y="0"/>
                    <a:pt x="60" y="0"/>
                  </a:cubicBezTo>
                  <a:cubicBezTo>
                    <a:pt x="52" y="1"/>
                    <a:pt x="44" y="0"/>
                    <a:pt x="36" y="2"/>
                  </a:cubicBezTo>
                  <a:cubicBezTo>
                    <a:pt x="29" y="4"/>
                    <a:pt x="22" y="3"/>
                    <a:pt x="15" y="5"/>
                  </a:cubicBezTo>
                  <a:cubicBezTo>
                    <a:pt x="13" y="6"/>
                    <a:pt x="11" y="6"/>
                    <a:pt x="10" y="7"/>
                  </a:cubicBezTo>
                  <a:cubicBezTo>
                    <a:pt x="7" y="8"/>
                    <a:pt x="8" y="9"/>
                    <a:pt x="6" y="11"/>
                  </a:cubicBezTo>
                  <a:cubicBezTo>
                    <a:pt x="3" y="14"/>
                    <a:pt x="3" y="14"/>
                    <a:pt x="2" y="18"/>
                  </a:cubicBezTo>
                  <a:cubicBezTo>
                    <a:pt x="2" y="19"/>
                    <a:pt x="2" y="19"/>
                    <a:pt x="2" y="20"/>
                  </a:cubicBezTo>
                </a:path>
              </a:pathLst>
            </a:custGeom>
            <a:solidFill>
              <a:srgbClr val="EE797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grpSp>
      <p:pic>
        <p:nvPicPr>
          <p:cNvPr id="32" name="Bild 31">
            <a:extLst>
              <a:ext uri="{FF2B5EF4-FFF2-40B4-BE49-F238E27FC236}">
                <a16:creationId xmlns:a16="http://schemas.microsoft.com/office/drawing/2014/main" id="{5E30454B-377B-948A-FADF-AA3CCD92BCB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482833" y="-27739"/>
            <a:ext cx="2250749" cy="3005659"/>
          </a:xfrm>
          <a:prstGeom prst="rect">
            <a:avLst/>
          </a:prstGeom>
        </p:spPr>
      </p:pic>
    </p:spTree>
    <p:extLst>
      <p:ext uri="{BB962C8B-B14F-4D97-AF65-F5344CB8AC3E}">
        <p14:creationId xmlns:p14="http://schemas.microsoft.com/office/powerpoint/2010/main" val="24243484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Turkos - Rubrik och innehåll">
    <p:bg>
      <p:bgPr>
        <a:solidFill>
          <a:schemeClr val="bg1"/>
        </a:solidFill>
        <a:effectLst/>
      </p:bgPr>
    </p:bg>
    <p:spTree>
      <p:nvGrpSpPr>
        <p:cNvPr id="1" name=""/>
        <p:cNvGrpSpPr/>
        <p:nvPr/>
      </p:nvGrpSpPr>
      <p:grpSpPr>
        <a:xfrm>
          <a:off x="0" y="0"/>
          <a:ext cx="0" cy="0"/>
          <a:chOff x="0" y="0"/>
          <a:chExt cx="0" cy="0"/>
        </a:xfrm>
      </p:grpSpPr>
      <p:sp>
        <p:nvSpPr>
          <p:cNvPr id="14" name="Frihandsfigur: Form 13">
            <a:extLst>
              <a:ext uri="{FF2B5EF4-FFF2-40B4-BE49-F238E27FC236}">
                <a16:creationId xmlns:a16="http://schemas.microsoft.com/office/drawing/2014/main" id="{0626CA34-9E08-70BC-BECC-887E0607A906}"/>
              </a:ext>
            </a:extLst>
          </p:cNvPr>
          <p:cNvSpPr>
            <a:spLocks/>
          </p:cNvSpPr>
          <p:nvPr userDrawn="1"/>
        </p:nvSpPr>
        <p:spPr bwMode="auto">
          <a:xfrm flipH="1">
            <a:off x="0" y="5292726"/>
            <a:ext cx="12192000" cy="1565275"/>
          </a:xfrm>
          <a:custGeom>
            <a:avLst/>
            <a:gdLst>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356612 w 12192000"/>
              <a:gd name="connsiteY8" fmla="*/ 302116 h 1565275"/>
              <a:gd name="connsiteX9" fmla="*/ 9746730 w 12192000"/>
              <a:gd name="connsiteY9" fmla="*/ 390780 h 1565275"/>
              <a:gd name="connsiteX10" fmla="*/ 9907367 w 12192000"/>
              <a:gd name="connsiteY10" fmla="*/ 459742 h 1565275"/>
              <a:gd name="connsiteX11" fmla="*/ 10265357 w 12192000"/>
              <a:gd name="connsiteY11" fmla="*/ 597664 h 1565275"/>
              <a:gd name="connsiteX12" fmla="*/ 10802343 w 12192000"/>
              <a:gd name="connsiteY12" fmla="*/ 684687 h 1565275"/>
              <a:gd name="connsiteX13" fmla="*/ 11389815 w 12192000"/>
              <a:gd name="connsiteY13" fmla="*/ 730661 h 1565275"/>
              <a:gd name="connsiteX14" fmla="*/ 11848778 w 12192000"/>
              <a:gd name="connsiteY14" fmla="*/ 770067 h 1565275"/>
              <a:gd name="connsiteX15" fmla="*/ 12114976 w 12192000"/>
              <a:gd name="connsiteY15" fmla="*/ 836361 h 1565275"/>
              <a:gd name="connsiteX16" fmla="*/ 12192000 w 12192000"/>
              <a:gd name="connsiteY16" fmla="*/ 865392 h 1565275"/>
              <a:gd name="connsiteX17" fmla="*/ 12192000 w 12192000"/>
              <a:gd name="connsiteY17" fmla="*/ 1565275 h 1565275"/>
              <a:gd name="connsiteX18" fmla="*/ 0 w 12192000"/>
              <a:gd name="connsiteY18" fmla="*/ 1565275 h 1565275"/>
              <a:gd name="connsiteX19" fmla="*/ 0 w 12192000"/>
              <a:gd name="connsiteY19" fmla="*/ 542451 h 1565275"/>
              <a:gd name="connsiteX20" fmla="*/ 25906 w 12192000"/>
              <a:gd name="connsiteY20" fmla="*/ 528703 h 1565275"/>
              <a:gd name="connsiteX21" fmla="*/ 613378 w 12192000"/>
              <a:gd name="connsiteY21" fmla="*/ 362868 h 1565275"/>
              <a:gd name="connsiteX22" fmla="*/ 920883 w 12192000"/>
              <a:gd name="connsiteY22" fmla="*/ 315251 h 1565275"/>
              <a:gd name="connsiteX23" fmla="*/ 1329359 w 12192000"/>
              <a:gd name="connsiteY23" fmla="*/ 292264 h 1565275"/>
              <a:gd name="connsiteX24" fmla="*/ 1714888 w 12192000"/>
              <a:gd name="connsiteY24" fmla="*/ 229871 h 1565275"/>
              <a:gd name="connsiteX25" fmla="*/ 1994855 w 12192000"/>
              <a:gd name="connsiteY25" fmla="*/ 180613 h 1565275"/>
              <a:gd name="connsiteX26" fmla="*/ 2302360 w 12192000"/>
              <a:gd name="connsiteY26" fmla="*/ 111652 h 1565275"/>
              <a:gd name="connsiteX27" fmla="*/ 2563968 w 12192000"/>
              <a:gd name="connsiteY27" fmla="*/ 70603 h 1565275"/>
              <a:gd name="connsiteX28" fmla="*/ 3628761 w 12192000"/>
              <a:gd name="connsiteY28" fmla="*/ 0 h 1565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2192000" h="1565275">
                <a:moveTo>
                  <a:pt x="3628761" y="0"/>
                </a:moveTo>
                <a:cubicBezTo>
                  <a:pt x="4032648" y="0"/>
                  <a:pt x="4436535" y="1642"/>
                  <a:pt x="4840422" y="0"/>
                </a:cubicBezTo>
                <a:cubicBezTo>
                  <a:pt x="5056135" y="0"/>
                  <a:pt x="5248898" y="21345"/>
                  <a:pt x="5460022" y="31197"/>
                </a:cubicBezTo>
                <a:cubicBezTo>
                  <a:pt x="5749167" y="44332"/>
                  <a:pt x="6042903" y="52542"/>
                  <a:pt x="6336640" y="62394"/>
                </a:cubicBezTo>
                <a:cubicBezTo>
                  <a:pt x="6469739" y="67320"/>
                  <a:pt x="6602838" y="62394"/>
                  <a:pt x="6735937" y="65678"/>
                </a:cubicBezTo>
                <a:cubicBezTo>
                  <a:pt x="6846090" y="68961"/>
                  <a:pt x="6970007" y="65678"/>
                  <a:pt x="7075569" y="72245"/>
                </a:cubicBezTo>
                <a:cubicBezTo>
                  <a:pt x="7360126" y="90307"/>
                  <a:pt x="7617144" y="131355"/>
                  <a:pt x="7883342" y="170761"/>
                </a:cubicBezTo>
                <a:cubicBezTo>
                  <a:pt x="8089876" y="203600"/>
                  <a:pt x="8296409" y="241364"/>
                  <a:pt x="8507531" y="269277"/>
                </a:cubicBezTo>
                <a:cubicBezTo>
                  <a:pt x="8782909" y="303758"/>
                  <a:pt x="9076645" y="274203"/>
                  <a:pt x="9356612" y="302116"/>
                </a:cubicBezTo>
                <a:cubicBezTo>
                  <a:pt x="9503480" y="316893"/>
                  <a:pt x="9641168" y="349732"/>
                  <a:pt x="9746730" y="390780"/>
                </a:cubicBezTo>
                <a:cubicBezTo>
                  <a:pt x="9801805" y="413768"/>
                  <a:pt x="9847702" y="438397"/>
                  <a:pt x="9907367" y="459742"/>
                </a:cubicBezTo>
                <a:cubicBezTo>
                  <a:pt x="10031287" y="502432"/>
                  <a:pt x="10123079" y="561542"/>
                  <a:pt x="10265357" y="597664"/>
                </a:cubicBezTo>
                <a:cubicBezTo>
                  <a:pt x="10425994" y="638712"/>
                  <a:pt x="10627938" y="656774"/>
                  <a:pt x="10802343" y="684687"/>
                </a:cubicBezTo>
                <a:cubicBezTo>
                  <a:pt x="10985928" y="714241"/>
                  <a:pt x="11192461" y="730661"/>
                  <a:pt x="11389815" y="730661"/>
                </a:cubicBezTo>
                <a:cubicBezTo>
                  <a:pt x="11568811" y="730661"/>
                  <a:pt x="11701910" y="737228"/>
                  <a:pt x="11848778" y="770067"/>
                </a:cubicBezTo>
                <a:cubicBezTo>
                  <a:pt x="11940570" y="789771"/>
                  <a:pt x="12031215" y="811526"/>
                  <a:pt x="12114976" y="836361"/>
                </a:cubicBezTo>
                <a:lnTo>
                  <a:pt x="12192000" y="865392"/>
                </a:lnTo>
                <a:lnTo>
                  <a:pt x="12192000" y="1565275"/>
                </a:lnTo>
                <a:lnTo>
                  <a:pt x="0" y="1565275"/>
                </a:lnTo>
                <a:lnTo>
                  <a:pt x="0" y="542451"/>
                </a:lnTo>
                <a:lnTo>
                  <a:pt x="25906" y="528703"/>
                </a:lnTo>
                <a:cubicBezTo>
                  <a:pt x="186543" y="459742"/>
                  <a:pt x="388486" y="405558"/>
                  <a:pt x="613378" y="362868"/>
                </a:cubicBezTo>
                <a:cubicBezTo>
                  <a:pt x="709760" y="343164"/>
                  <a:pt x="815322" y="320177"/>
                  <a:pt x="920883" y="315251"/>
                </a:cubicBezTo>
                <a:cubicBezTo>
                  <a:pt x="1049392" y="308684"/>
                  <a:pt x="1200850" y="292264"/>
                  <a:pt x="1329359" y="292264"/>
                </a:cubicBezTo>
                <a:cubicBezTo>
                  <a:pt x="1471638" y="280771"/>
                  <a:pt x="1590968" y="254500"/>
                  <a:pt x="1714888" y="229871"/>
                </a:cubicBezTo>
                <a:cubicBezTo>
                  <a:pt x="1811270" y="213452"/>
                  <a:pt x="1903063" y="197032"/>
                  <a:pt x="1994855" y="180613"/>
                </a:cubicBezTo>
                <a:cubicBezTo>
                  <a:pt x="2105006" y="160910"/>
                  <a:pt x="2196798" y="132997"/>
                  <a:pt x="2302360" y="111652"/>
                </a:cubicBezTo>
                <a:cubicBezTo>
                  <a:pt x="2384973" y="93590"/>
                  <a:pt x="2476766" y="85381"/>
                  <a:pt x="2563968" y="70603"/>
                </a:cubicBezTo>
                <a:cubicBezTo>
                  <a:pt x="2912780" y="8210"/>
                  <a:pt x="3243233" y="0"/>
                  <a:pt x="3628761" y="0"/>
                </a:cubicBez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sv-SE"/>
          </a:p>
        </p:txBody>
      </p:sp>
      <p:sp>
        <p:nvSpPr>
          <p:cNvPr id="2" name="Rubrik"/>
          <p:cNvSpPr>
            <a:spLocks noGrp="1"/>
          </p:cNvSpPr>
          <p:nvPr>
            <p:ph type="title" hasCustomPrompt="1"/>
          </p:nvPr>
        </p:nvSpPr>
        <p:spPr>
          <a:xfrm>
            <a:off x="515938" y="549275"/>
            <a:ext cx="11160125" cy="999271"/>
          </a:xfrm>
        </p:spPr>
        <p:txBody>
          <a:bodyPr anchor="ctr"/>
          <a:lstStyle>
            <a:lvl1pPr>
              <a:defRPr>
                <a:solidFill>
                  <a:schemeClr val="accent2"/>
                </a:solidFill>
              </a:defRPr>
            </a:lvl1pPr>
          </a:lstStyle>
          <a:p>
            <a:r>
              <a:rPr lang="sv-SE" dirty="0"/>
              <a:t>Skriv in en rubrik här</a:t>
            </a:r>
          </a:p>
        </p:txBody>
      </p:sp>
      <p:sp>
        <p:nvSpPr>
          <p:cNvPr id="3" name="Text"/>
          <p:cNvSpPr>
            <a:spLocks noGrp="1"/>
          </p:cNvSpPr>
          <p:nvPr>
            <p:ph idx="1"/>
          </p:nvPr>
        </p:nvSpPr>
        <p:spPr>
          <a:xfrm>
            <a:off x="515939" y="1952625"/>
            <a:ext cx="8459786" cy="428466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grpSp>
        <p:nvGrpSpPr>
          <p:cNvPr id="20" name="Grupp 19">
            <a:extLst>
              <a:ext uri="{FF2B5EF4-FFF2-40B4-BE49-F238E27FC236}">
                <a16:creationId xmlns:a16="http://schemas.microsoft.com/office/drawing/2014/main" id="{0F3C8359-EBF0-D7A4-616C-26AD6CC5701B}"/>
              </a:ext>
            </a:extLst>
          </p:cNvPr>
          <p:cNvGrpSpPr/>
          <p:nvPr userDrawn="1"/>
        </p:nvGrpSpPr>
        <p:grpSpPr>
          <a:xfrm rot="11533024">
            <a:off x="9027978" y="877346"/>
            <a:ext cx="2894054" cy="4378654"/>
            <a:chOff x="8782009" y="1696710"/>
            <a:chExt cx="2894054" cy="4378654"/>
          </a:xfrm>
        </p:grpSpPr>
        <p:grpSp>
          <p:nvGrpSpPr>
            <p:cNvPr id="5" name="Grupp 4">
              <a:extLst>
                <a:ext uri="{FF2B5EF4-FFF2-40B4-BE49-F238E27FC236}">
                  <a16:creationId xmlns:a16="http://schemas.microsoft.com/office/drawing/2014/main" id="{1B0FAB52-BD0F-66D2-91C0-96B35EB2C56C}"/>
                </a:ext>
              </a:extLst>
            </p:cNvPr>
            <p:cNvGrpSpPr/>
            <p:nvPr userDrawn="1"/>
          </p:nvGrpSpPr>
          <p:grpSpPr>
            <a:xfrm>
              <a:off x="8991142" y="1697338"/>
              <a:ext cx="2684921" cy="4378026"/>
              <a:chOff x="10491788" y="2814637"/>
              <a:chExt cx="1701800" cy="2774951"/>
            </a:xfrm>
          </p:grpSpPr>
          <p:sp>
            <p:nvSpPr>
              <p:cNvPr id="6" name="Freeform 20">
                <a:extLst>
                  <a:ext uri="{FF2B5EF4-FFF2-40B4-BE49-F238E27FC236}">
                    <a16:creationId xmlns:a16="http://schemas.microsoft.com/office/drawing/2014/main" id="{64477DD1-6849-C658-7E1C-F988569F4D41}"/>
                  </a:ext>
                </a:extLst>
              </p:cNvPr>
              <p:cNvSpPr>
                <a:spLocks/>
              </p:cNvSpPr>
              <p:nvPr userDrawn="1"/>
            </p:nvSpPr>
            <p:spPr bwMode="auto">
              <a:xfrm>
                <a:off x="11133138" y="4916488"/>
                <a:ext cx="655638" cy="673100"/>
              </a:xfrm>
              <a:custGeom>
                <a:avLst/>
                <a:gdLst>
                  <a:gd name="T0" fmla="*/ 160 w 399"/>
                  <a:gd name="T1" fmla="*/ 160 h 410"/>
                  <a:gd name="T2" fmla="*/ 61 w 399"/>
                  <a:gd name="T3" fmla="*/ 141 h 410"/>
                  <a:gd name="T4" fmla="*/ 2 w 399"/>
                  <a:gd name="T5" fmla="*/ 157 h 410"/>
                  <a:gd name="T6" fmla="*/ 32 w 399"/>
                  <a:gd name="T7" fmla="*/ 177 h 410"/>
                  <a:gd name="T8" fmla="*/ 17 w 399"/>
                  <a:gd name="T9" fmla="*/ 200 h 410"/>
                  <a:gd name="T10" fmla="*/ 31 w 399"/>
                  <a:gd name="T11" fmla="*/ 226 h 410"/>
                  <a:gd name="T12" fmla="*/ 35 w 399"/>
                  <a:gd name="T13" fmla="*/ 241 h 410"/>
                  <a:gd name="T14" fmla="*/ 26 w 399"/>
                  <a:gd name="T15" fmla="*/ 257 h 410"/>
                  <a:gd name="T16" fmla="*/ 47 w 399"/>
                  <a:gd name="T17" fmla="*/ 271 h 410"/>
                  <a:gd name="T18" fmla="*/ 52 w 399"/>
                  <a:gd name="T19" fmla="*/ 305 h 410"/>
                  <a:gd name="T20" fmla="*/ 70 w 399"/>
                  <a:gd name="T21" fmla="*/ 309 h 410"/>
                  <a:gd name="T22" fmla="*/ 75 w 399"/>
                  <a:gd name="T23" fmla="*/ 325 h 410"/>
                  <a:gd name="T24" fmla="*/ 86 w 399"/>
                  <a:gd name="T25" fmla="*/ 344 h 410"/>
                  <a:gd name="T26" fmla="*/ 107 w 399"/>
                  <a:gd name="T27" fmla="*/ 341 h 410"/>
                  <a:gd name="T28" fmla="*/ 120 w 399"/>
                  <a:gd name="T29" fmla="*/ 368 h 410"/>
                  <a:gd name="T30" fmla="*/ 151 w 399"/>
                  <a:gd name="T31" fmla="*/ 376 h 410"/>
                  <a:gd name="T32" fmla="*/ 172 w 399"/>
                  <a:gd name="T33" fmla="*/ 401 h 410"/>
                  <a:gd name="T34" fmla="*/ 201 w 399"/>
                  <a:gd name="T35" fmla="*/ 347 h 410"/>
                  <a:gd name="T36" fmla="*/ 221 w 399"/>
                  <a:gd name="T37" fmla="*/ 247 h 410"/>
                  <a:gd name="T38" fmla="*/ 236 w 399"/>
                  <a:gd name="T39" fmla="*/ 232 h 410"/>
                  <a:gd name="T40" fmla="*/ 293 w 399"/>
                  <a:gd name="T41" fmla="*/ 243 h 410"/>
                  <a:gd name="T42" fmla="*/ 361 w 399"/>
                  <a:gd name="T43" fmla="*/ 239 h 410"/>
                  <a:gd name="T44" fmla="*/ 397 w 399"/>
                  <a:gd name="T45" fmla="*/ 228 h 410"/>
                  <a:gd name="T46" fmla="*/ 377 w 399"/>
                  <a:gd name="T47" fmla="*/ 201 h 410"/>
                  <a:gd name="T48" fmla="*/ 387 w 399"/>
                  <a:gd name="T49" fmla="*/ 187 h 410"/>
                  <a:gd name="T50" fmla="*/ 386 w 399"/>
                  <a:gd name="T51" fmla="*/ 171 h 410"/>
                  <a:gd name="T52" fmla="*/ 377 w 399"/>
                  <a:gd name="T53" fmla="*/ 166 h 410"/>
                  <a:gd name="T54" fmla="*/ 365 w 399"/>
                  <a:gd name="T55" fmla="*/ 156 h 410"/>
                  <a:gd name="T56" fmla="*/ 370 w 399"/>
                  <a:gd name="T57" fmla="*/ 141 h 410"/>
                  <a:gd name="T58" fmla="*/ 358 w 399"/>
                  <a:gd name="T59" fmla="*/ 119 h 410"/>
                  <a:gd name="T60" fmla="*/ 343 w 399"/>
                  <a:gd name="T61" fmla="*/ 112 h 410"/>
                  <a:gd name="T62" fmla="*/ 347 w 399"/>
                  <a:gd name="T63" fmla="*/ 94 h 410"/>
                  <a:gd name="T64" fmla="*/ 317 w 399"/>
                  <a:gd name="T65" fmla="*/ 80 h 410"/>
                  <a:gd name="T66" fmla="*/ 308 w 399"/>
                  <a:gd name="T67" fmla="*/ 58 h 410"/>
                  <a:gd name="T68" fmla="*/ 283 w 399"/>
                  <a:gd name="T69" fmla="*/ 59 h 410"/>
                  <a:gd name="T70" fmla="*/ 279 w 399"/>
                  <a:gd name="T71" fmla="*/ 29 h 410"/>
                  <a:gd name="T72" fmla="*/ 251 w 399"/>
                  <a:gd name="T73" fmla="*/ 36 h 410"/>
                  <a:gd name="T74" fmla="*/ 242 w 399"/>
                  <a:gd name="T75" fmla="*/ 14 h 410"/>
                  <a:gd name="T76" fmla="*/ 221 w 399"/>
                  <a:gd name="T77" fmla="*/ 4 h 410"/>
                  <a:gd name="T78" fmla="*/ 198 w 399"/>
                  <a:gd name="T79" fmla="*/ 42 h 410"/>
                  <a:gd name="T80" fmla="*/ 180 w 399"/>
                  <a:gd name="T81" fmla="*/ 82 h 410"/>
                  <a:gd name="T82" fmla="*/ 173 w 399"/>
                  <a:gd name="T83" fmla="*/ 132 h 410"/>
                  <a:gd name="T84" fmla="*/ 167 w 399"/>
                  <a:gd name="T85" fmla="*/ 163 h 410"/>
                  <a:gd name="T86" fmla="*/ 160 w 399"/>
                  <a:gd name="T87" fmla="*/ 160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9" h="410">
                    <a:moveTo>
                      <a:pt x="160" y="160"/>
                    </a:moveTo>
                    <a:cubicBezTo>
                      <a:pt x="127" y="150"/>
                      <a:pt x="97" y="139"/>
                      <a:pt x="61" y="141"/>
                    </a:cubicBezTo>
                    <a:cubicBezTo>
                      <a:pt x="41" y="142"/>
                      <a:pt x="18" y="144"/>
                      <a:pt x="2" y="157"/>
                    </a:cubicBezTo>
                    <a:cubicBezTo>
                      <a:pt x="9" y="169"/>
                      <a:pt x="24" y="168"/>
                      <a:pt x="32" y="177"/>
                    </a:cubicBezTo>
                    <a:cubicBezTo>
                      <a:pt x="41" y="188"/>
                      <a:pt x="24" y="193"/>
                      <a:pt x="17" y="200"/>
                    </a:cubicBezTo>
                    <a:cubicBezTo>
                      <a:pt x="0" y="215"/>
                      <a:pt x="18" y="219"/>
                      <a:pt x="31" y="226"/>
                    </a:cubicBezTo>
                    <a:cubicBezTo>
                      <a:pt x="38" y="230"/>
                      <a:pt x="39" y="231"/>
                      <a:pt x="35" y="241"/>
                    </a:cubicBezTo>
                    <a:cubicBezTo>
                      <a:pt x="33" y="246"/>
                      <a:pt x="27" y="252"/>
                      <a:pt x="26" y="257"/>
                    </a:cubicBezTo>
                    <a:cubicBezTo>
                      <a:pt x="24" y="273"/>
                      <a:pt x="40" y="262"/>
                      <a:pt x="47" y="271"/>
                    </a:cubicBezTo>
                    <a:cubicBezTo>
                      <a:pt x="56" y="284"/>
                      <a:pt x="35" y="296"/>
                      <a:pt x="52" y="305"/>
                    </a:cubicBezTo>
                    <a:cubicBezTo>
                      <a:pt x="58" y="309"/>
                      <a:pt x="64" y="305"/>
                      <a:pt x="70" y="309"/>
                    </a:cubicBezTo>
                    <a:cubicBezTo>
                      <a:pt x="77" y="313"/>
                      <a:pt x="75" y="319"/>
                      <a:pt x="75" y="325"/>
                    </a:cubicBezTo>
                    <a:cubicBezTo>
                      <a:pt x="75" y="334"/>
                      <a:pt x="76" y="342"/>
                      <a:pt x="86" y="344"/>
                    </a:cubicBezTo>
                    <a:cubicBezTo>
                      <a:pt x="93" y="346"/>
                      <a:pt x="100" y="339"/>
                      <a:pt x="107" y="341"/>
                    </a:cubicBezTo>
                    <a:cubicBezTo>
                      <a:pt x="120" y="344"/>
                      <a:pt x="105" y="364"/>
                      <a:pt x="120" y="368"/>
                    </a:cubicBezTo>
                    <a:cubicBezTo>
                      <a:pt x="133" y="371"/>
                      <a:pt x="146" y="353"/>
                      <a:pt x="151" y="376"/>
                    </a:cubicBezTo>
                    <a:cubicBezTo>
                      <a:pt x="153" y="387"/>
                      <a:pt x="154" y="410"/>
                      <a:pt x="172" y="401"/>
                    </a:cubicBezTo>
                    <a:cubicBezTo>
                      <a:pt x="190" y="392"/>
                      <a:pt x="195" y="364"/>
                      <a:pt x="201" y="347"/>
                    </a:cubicBezTo>
                    <a:cubicBezTo>
                      <a:pt x="213" y="315"/>
                      <a:pt x="223" y="282"/>
                      <a:pt x="221" y="247"/>
                    </a:cubicBezTo>
                    <a:cubicBezTo>
                      <a:pt x="220" y="232"/>
                      <a:pt x="223" y="230"/>
                      <a:pt x="236" y="232"/>
                    </a:cubicBezTo>
                    <a:cubicBezTo>
                      <a:pt x="255" y="235"/>
                      <a:pt x="274" y="241"/>
                      <a:pt x="293" y="243"/>
                    </a:cubicBezTo>
                    <a:cubicBezTo>
                      <a:pt x="315" y="244"/>
                      <a:pt x="339" y="242"/>
                      <a:pt x="361" y="239"/>
                    </a:cubicBezTo>
                    <a:cubicBezTo>
                      <a:pt x="368" y="238"/>
                      <a:pt x="395" y="236"/>
                      <a:pt x="397" y="228"/>
                    </a:cubicBezTo>
                    <a:cubicBezTo>
                      <a:pt x="399" y="218"/>
                      <a:pt x="377" y="211"/>
                      <a:pt x="377" y="201"/>
                    </a:cubicBezTo>
                    <a:cubicBezTo>
                      <a:pt x="377" y="193"/>
                      <a:pt x="383" y="192"/>
                      <a:pt x="387" y="187"/>
                    </a:cubicBezTo>
                    <a:cubicBezTo>
                      <a:pt x="391" y="183"/>
                      <a:pt x="390" y="174"/>
                      <a:pt x="386" y="171"/>
                    </a:cubicBezTo>
                    <a:cubicBezTo>
                      <a:pt x="383" y="168"/>
                      <a:pt x="381" y="167"/>
                      <a:pt x="377" y="166"/>
                    </a:cubicBezTo>
                    <a:cubicBezTo>
                      <a:pt x="371" y="164"/>
                      <a:pt x="365" y="164"/>
                      <a:pt x="365" y="156"/>
                    </a:cubicBezTo>
                    <a:cubicBezTo>
                      <a:pt x="365" y="151"/>
                      <a:pt x="369" y="147"/>
                      <a:pt x="370" y="141"/>
                    </a:cubicBezTo>
                    <a:cubicBezTo>
                      <a:pt x="372" y="130"/>
                      <a:pt x="368" y="124"/>
                      <a:pt x="358" y="119"/>
                    </a:cubicBezTo>
                    <a:cubicBezTo>
                      <a:pt x="354" y="117"/>
                      <a:pt x="346" y="116"/>
                      <a:pt x="343" y="112"/>
                    </a:cubicBezTo>
                    <a:cubicBezTo>
                      <a:pt x="341" y="107"/>
                      <a:pt x="346" y="99"/>
                      <a:pt x="347" y="94"/>
                    </a:cubicBezTo>
                    <a:cubicBezTo>
                      <a:pt x="348" y="77"/>
                      <a:pt x="330" y="79"/>
                      <a:pt x="317" y="80"/>
                    </a:cubicBezTo>
                    <a:cubicBezTo>
                      <a:pt x="316" y="70"/>
                      <a:pt x="325" y="58"/>
                      <a:pt x="308" y="58"/>
                    </a:cubicBezTo>
                    <a:cubicBezTo>
                      <a:pt x="300" y="58"/>
                      <a:pt x="291" y="64"/>
                      <a:pt x="283" y="59"/>
                    </a:cubicBezTo>
                    <a:cubicBezTo>
                      <a:pt x="272" y="52"/>
                      <a:pt x="287" y="39"/>
                      <a:pt x="279" y="29"/>
                    </a:cubicBezTo>
                    <a:cubicBezTo>
                      <a:pt x="271" y="19"/>
                      <a:pt x="261" y="35"/>
                      <a:pt x="251" y="36"/>
                    </a:cubicBezTo>
                    <a:cubicBezTo>
                      <a:pt x="235" y="37"/>
                      <a:pt x="245" y="24"/>
                      <a:pt x="242" y="14"/>
                    </a:cubicBezTo>
                    <a:cubicBezTo>
                      <a:pt x="239" y="5"/>
                      <a:pt x="230" y="0"/>
                      <a:pt x="221" y="4"/>
                    </a:cubicBezTo>
                    <a:cubicBezTo>
                      <a:pt x="207" y="11"/>
                      <a:pt x="203" y="29"/>
                      <a:pt x="198" y="42"/>
                    </a:cubicBezTo>
                    <a:cubicBezTo>
                      <a:pt x="193" y="56"/>
                      <a:pt x="185" y="68"/>
                      <a:pt x="180" y="82"/>
                    </a:cubicBezTo>
                    <a:cubicBezTo>
                      <a:pt x="174" y="98"/>
                      <a:pt x="171" y="115"/>
                      <a:pt x="173" y="132"/>
                    </a:cubicBezTo>
                    <a:cubicBezTo>
                      <a:pt x="174" y="144"/>
                      <a:pt x="180" y="156"/>
                      <a:pt x="167" y="163"/>
                    </a:cubicBezTo>
                    <a:cubicBezTo>
                      <a:pt x="165" y="162"/>
                      <a:pt x="162" y="161"/>
                      <a:pt x="160" y="160"/>
                    </a:cubicBezTo>
                  </a:path>
                </a:pathLst>
              </a:custGeom>
              <a:solidFill>
                <a:srgbClr val="DB5E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7" name="Freeform 21">
                <a:extLst>
                  <a:ext uri="{FF2B5EF4-FFF2-40B4-BE49-F238E27FC236}">
                    <a16:creationId xmlns:a16="http://schemas.microsoft.com/office/drawing/2014/main" id="{9208BA7F-246D-D3F7-C9CC-5B1CC9990175}"/>
                  </a:ext>
                </a:extLst>
              </p:cNvPr>
              <p:cNvSpPr>
                <a:spLocks/>
              </p:cNvSpPr>
              <p:nvPr userDrawn="1"/>
            </p:nvSpPr>
            <p:spPr bwMode="auto">
              <a:xfrm>
                <a:off x="11085513" y="4587875"/>
                <a:ext cx="465138" cy="404813"/>
              </a:xfrm>
              <a:custGeom>
                <a:avLst/>
                <a:gdLst>
                  <a:gd name="T0" fmla="*/ 221 w 283"/>
                  <a:gd name="T1" fmla="*/ 130 h 247"/>
                  <a:gd name="T2" fmla="*/ 262 w 283"/>
                  <a:gd name="T3" fmla="*/ 95 h 247"/>
                  <a:gd name="T4" fmla="*/ 273 w 283"/>
                  <a:gd name="T5" fmla="*/ 60 h 247"/>
                  <a:gd name="T6" fmla="*/ 226 w 283"/>
                  <a:gd name="T7" fmla="*/ 21 h 247"/>
                  <a:gd name="T8" fmla="*/ 163 w 283"/>
                  <a:gd name="T9" fmla="*/ 1 h 247"/>
                  <a:gd name="T10" fmla="*/ 36 w 283"/>
                  <a:gd name="T11" fmla="*/ 77 h 247"/>
                  <a:gd name="T12" fmla="*/ 15 w 283"/>
                  <a:gd name="T13" fmla="*/ 181 h 247"/>
                  <a:gd name="T14" fmla="*/ 48 w 283"/>
                  <a:gd name="T15" fmla="*/ 230 h 247"/>
                  <a:gd name="T16" fmla="*/ 88 w 283"/>
                  <a:gd name="T17" fmla="*/ 237 h 247"/>
                  <a:gd name="T18" fmla="*/ 138 w 283"/>
                  <a:gd name="T19" fmla="*/ 191 h 247"/>
                  <a:gd name="T20" fmla="*/ 112 w 283"/>
                  <a:gd name="T21" fmla="*/ 162 h 247"/>
                  <a:gd name="T22" fmla="*/ 104 w 283"/>
                  <a:gd name="T23" fmla="*/ 121 h 247"/>
                  <a:gd name="T24" fmla="*/ 141 w 283"/>
                  <a:gd name="T25" fmla="*/ 91 h 247"/>
                  <a:gd name="T26" fmla="*/ 188 w 283"/>
                  <a:gd name="T27" fmla="*/ 105 h 247"/>
                  <a:gd name="T28" fmla="*/ 221 w 283"/>
                  <a:gd name="T29" fmla="*/ 130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3" h="247">
                    <a:moveTo>
                      <a:pt x="221" y="130"/>
                    </a:moveTo>
                    <a:cubicBezTo>
                      <a:pt x="235" y="121"/>
                      <a:pt x="249" y="106"/>
                      <a:pt x="262" y="95"/>
                    </a:cubicBezTo>
                    <a:cubicBezTo>
                      <a:pt x="272" y="87"/>
                      <a:pt x="283" y="73"/>
                      <a:pt x="273" y="60"/>
                    </a:cubicBezTo>
                    <a:cubicBezTo>
                      <a:pt x="262" y="46"/>
                      <a:pt x="240" y="31"/>
                      <a:pt x="226" y="21"/>
                    </a:cubicBezTo>
                    <a:cubicBezTo>
                      <a:pt x="207" y="8"/>
                      <a:pt x="187" y="0"/>
                      <a:pt x="163" y="1"/>
                    </a:cubicBezTo>
                    <a:cubicBezTo>
                      <a:pt x="112" y="3"/>
                      <a:pt x="63" y="32"/>
                      <a:pt x="36" y="77"/>
                    </a:cubicBezTo>
                    <a:cubicBezTo>
                      <a:pt x="19" y="107"/>
                      <a:pt x="0" y="147"/>
                      <a:pt x="15" y="181"/>
                    </a:cubicBezTo>
                    <a:cubicBezTo>
                      <a:pt x="22" y="199"/>
                      <a:pt x="35" y="217"/>
                      <a:pt x="48" y="230"/>
                    </a:cubicBezTo>
                    <a:cubicBezTo>
                      <a:pt x="61" y="244"/>
                      <a:pt x="70" y="247"/>
                      <a:pt x="88" y="237"/>
                    </a:cubicBezTo>
                    <a:cubicBezTo>
                      <a:pt x="107" y="226"/>
                      <a:pt x="122" y="206"/>
                      <a:pt x="138" y="191"/>
                    </a:cubicBezTo>
                    <a:cubicBezTo>
                      <a:pt x="135" y="181"/>
                      <a:pt x="119" y="171"/>
                      <a:pt x="112" y="162"/>
                    </a:cubicBezTo>
                    <a:cubicBezTo>
                      <a:pt x="103" y="150"/>
                      <a:pt x="98" y="136"/>
                      <a:pt x="104" y="121"/>
                    </a:cubicBezTo>
                    <a:cubicBezTo>
                      <a:pt x="109" y="108"/>
                      <a:pt x="128" y="94"/>
                      <a:pt x="141" y="91"/>
                    </a:cubicBezTo>
                    <a:cubicBezTo>
                      <a:pt x="162" y="85"/>
                      <a:pt x="174" y="91"/>
                      <a:pt x="188" y="105"/>
                    </a:cubicBezTo>
                    <a:cubicBezTo>
                      <a:pt x="195" y="112"/>
                      <a:pt x="209" y="132"/>
                      <a:pt x="221" y="130"/>
                    </a:cubicBezTo>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8" name="Freeform 22">
                <a:extLst>
                  <a:ext uri="{FF2B5EF4-FFF2-40B4-BE49-F238E27FC236}">
                    <a16:creationId xmlns:a16="http://schemas.microsoft.com/office/drawing/2014/main" id="{2BB9CBEB-7183-197F-AEF6-F1E6F1A151D1}"/>
                  </a:ext>
                </a:extLst>
              </p:cNvPr>
              <p:cNvSpPr>
                <a:spLocks/>
              </p:cNvSpPr>
              <p:nvPr userDrawn="1"/>
            </p:nvSpPr>
            <p:spPr bwMode="auto">
              <a:xfrm>
                <a:off x="10687050" y="4475163"/>
                <a:ext cx="331788" cy="928688"/>
              </a:xfrm>
              <a:custGeom>
                <a:avLst/>
                <a:gdLst>
                  <a:gd name="T0" fmla="*/ 37 w 202"/>
                  <a:gd name="T1" fmla="*/ 49 h 566"/>
                  <a:gd name="T2" fmla="*/ 74 w 202"/>
                  <a:gd name="T3" fmla="*/ 0 h 566"/>
                  <a:gd name="T4" fmla="*/ 104 w 202"/>
                  <a:gd name="T5" fmla="*/ 108 h 566"/>
                  <a:gd name="T6" fmla="*/ 178 w 202"/>
                  <a:gd name="T7" fmla="*/ 357 h 566"/>
                  <a:gd name="T8" fmla="*/ 199 w 202"/>
                  <a:gd name="T9" fmla="*/ 429 h 566"/>
                  <a:gd name="T10" fmla="*/ 188 w 202"/>
                  <a:gd name="T11" fmla="*/ 484 h 566"/>
                  <a:gd name="T12" fmla="*/ 118 w 202"/>
                  <a:gd name="T13" fmla="*/ 535 h 566"/>
                  <a:gd name="T14" fmla="*/ 106 w 202"/>
                  <a:gd name="T15" fmla="*/ 483 h 566"/>
                  <a:gd name="T16" fmla="*/ 89 w 202"/>
                  <a:gd name="T17" fmla="*/ 415 h 566"/>
                  <a:gd name="T18" fmla="*/ 55 w 202"/>
                  <a:gd name="T19" fmla="*/ 297 h 566"/>
                  <a:gd name="T20" fmla="*/ 14 w 202"/>
                  <a:gd name="T21" fmla="*/ 158 h 566"/>
                  <a:gd name="T22" fmla="*/ 8 w 202"/>
                  <a:gd name="T23" fmla="*/ 109 h 566"/>
                  <a:gd name="T24" fmla="*/ 37 w 202"/>
                  <a:gd name="T25" fmla="*/ 49 h 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2" h="566">
                    <a:moveTo>
                      <a:pt x="37" y="49"/>
                    </a:moveTo>
                    <a:cubicBezTo>
                      <a:pt x="43" y="34"/>
                      <a:pt x="57" y="5"/>
                      <a:pt x="74" y="0"/>
                    </a:cubicBezTo>
                    <a:cubicBezTo>
                      <a:pt x="86" y="35"/>
                      <a:pt x="94" y="72"/>
                      <a:pt x="104" y="108"/>
                    </a:cubicBezTo>
                    <a:cubicBezTo>
                      <a:pt x="128" y="191"/>
                      <a:pt x="149" y="275"/>
                      <a:pt x="178" y="357"/>
                    </a:cubicBezTo>
                    <a:cubicBezTo>
                      <a:pt x="186" y="380"/>
                      <a:pt x="195" y="404"/>
                      <a:pt x="199" y="429"/>
                    </a:cubicBezTo>
                    <a:cubicBezTo>
                      <a:pt x="202" y="448"/>
                      <a:pt x="195" y="466"/>
                      <a:pt x="188" y="484"/>
                    </a:cubicBezTo>
                    <a:cubicBezTo>
                      <a:pt x="181" y="501"/>
                      <a:pt x="136" y="566"/>
                      <a:pt x="118" y="535"/>
                    </a:cubicBezTo>
                    <a:cubicBezTo>
                      <a:pt x="110" y="519"/>
                      <a:pt x="110" y="500"/>
                      <a:pt x="106" y="483"/>
                    </a:cubicBezTo>
                    <a:cubicBezTo>
                      <a:pt x="100" y="460"/>
                      <a:pt x="96" y="437"/>
                      <a:pt x="89" y="415"/>
                    </a:cubicBezTo>
                    <a:cubicBezTo>
                      <a:pt x="77" y="376"/>
                      <a:pt x="66" y="336"/>
                      <a:pt x="55" y="297"/>
                    </a:cubicBezTo>
                    <a:cubicBezTo>
                      <a:pt x="42" y="251"/>
                      <a:pt x="30" y="203"/>
                      <a:pt x="14" y="158"/>
                    </a:cubicBezTo>
                    <a:cubicBezTo>
                      <a:pt x="8" y="140"/>
                      <a:pt x="0" y="126"/>
                      <a:pt x="8" y="109"/>
                    </a:cubicBezTo>
                    <a:cubicBezTo>
                      <a:pt x="17" y="89"/>
                      <a:pt x="28" y="69"/>
                      <a:pt x="37" y="49"/>
                    </a:cubicBezTo>
                  </a:path>
                </a:pathLst>
              </a:custGeom>
              <a:solidFill>
                <a:srgbClr val="DB5E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9" name="Freeform 23">
                <a:extLst>
                  <a:ext uri="{FF2B5EF4-FFF2-40B4-BE49-F238E27FC236}">
                    <a16:creationId xmlns:a16="http://schemas.microsoft.com/office/drawing/2014/main" id="{148E6FED-9413-CF6E-7169-A5DDDFDFCF38}"/>
                  </a:ext>
                </a:extLst>
              </p:cNvPr>
              <p:cNvSpPr>
                <a:spLocks/>
              </p:cNvSpPr>
              <p:nvPr userDrawn="1"/>
            </p:nvSpPr>
            <p:spPr bwMode="auto">
              <a:xfrm>
                <a:off x="11152188" y="2814637"/>
                <a:ext cx="636588" cy="460375"/>
              </a:xfrm>
              <a:custGeom>
                <a:avLst/>
                <a:gdLst>
                  <a:gd name="T0" fmla="*/ 348 w 388"/>
                  <a:gd name="T1" fmla="*/ 239 h 280"/>
                  <a:gd name="T2" fmla="*/ 357 w 388"/>
                  <a:gd name="T3" fmla="*/ 259 h 280"/>
                  <a:gd name="T4" fmla="*/ 342 w 388"/>
                  <a:gd name="T5" fmla="*/ 274 h 280"/>
                  <a:gd name="T6" fmla="*/ 293 w 388"/>
                  <a:gd name="T7" fmla="*/ 257 h 280"/>
                  <a:gd name="T8" fmla="*/ 283 w 388"/>
                  <a:gd name="T9" fmla="*/ 236 h 280"/>
                  <a:gd name="T10" fmla="*/ 269 w 388"/>
                  <a:gd name="T11" fmla="*/ 233 h 280"/>
                  <a:gd name="T12" fmla="*/ 222 w 388"/>
                  <a:gd name="T13" fmla="*/ 225 h 280"/>
                  <a:gd name="T14" fmla="*/ 211 w 388"/>
                  <a:gd name="T15" fmla="*/ 199 h 280"/>
                  <a:gd name="T16" fmla="*/ 192 w 388"/>
                  <a:gd name="T17" fmla="*/ 204 h 280"/>
                  <a:gd name="T18" fmla="*/ 168 w 388"/>
                  <a:gd name="T19" fmla="*/ 203 h 280"/>
                  <a:gd name="T20" fmla="*/ 145 w 388"/>
                  <a:gd name="T21" fmla="*/ 175 h 280"/>
                  <a:gd name="T22" fmla="*/ 129 w 388"/>
                  <a:gd name="T23" fmla="*/ 162 h 280"/>
                  <a:gd name="T24" fmla="*/ 101 w 388"/>
                  <a:gd name="T25" fmla="*/ 162 h 280"/>
                  <a:gd name="T26" fmla="*/ 68 w 388"/>
                  <a:gd name="T27" fmla="*/ 121 h 280"/>
                  <a:gd name="T28" fmla="*/ 33 w 388"/>
                  <a:gd name="T29" fmla="*/ 116 h 280"/>
                  <a:gd name="T30" fmla="*/ 18 w 388"/>
                  <a:gd name="T31" fmla="*/ 83 h 280"/>
                  <a:gd name="T32" fmla="*/ 41 w 388"/>
                  <a:gd name="T33" fmla="*/ 69 h 280"/>
                  <a:gd name="T34" fmla="*/ 37 w 388"/>
                  <a:gd name="T35" fmla="*/ 53 h 280"/>
                  <a:gd name="T36" fmla="*/ 59 w 388"/>
                  <a:gd name="T37" fmla="*/ 8 h 280"/>
                  <a:gd name="T38" fmla="*/ 93 w 388"/>
                  <a:gd name="T39" fmla="*/ 45 h 280"/>
                  <a:gd name="T40" fmla="*/ 116 w 388"/>
                  <a:gd name="T41" fmla="*/ 49 h 280"/>
                  <a:gd name="T42" fmla="*/ 153 w 388"/>
                  <a:gd name="T43" fmla="*/ 52 h 280"/>
                  <a:gd name="T44" fmla="*/ 170 w 388"/>
                  <a:gd name="T45" fmla="*/ 74 h 280"/>
                  <a:gd name="T46" fmla="*/ 183 w 388"/>
                  <a:gd name="T47" fmla="*/ 86 h 280"/>
                  <a:gd name="T48" fmla="*/ 216 w 388"/>
                  <a:gd name="T49" fmla="*/ 93 h 280"/>
                  <a:gd name="T50" fmla="*/ 232 w 388"/>
                  <a:gd name="T51" fmla="*/ 114 h 280"/>
                  <a:gd name="T52" fmla="*/ 253 w 388"/>
                  <a:gd name="T53" fmla="*/ 125 h 280"/>
                  <a:gd name="T54" fmla="*/ 285 w 388"/>
                  <a:gd name="T55" fmla="*/ 125 h 280"/>
                  <a:gd name="T56" fmla="*/ 309 w 388"/>
                  <a:gd name="T57" fmla="*/ 148 h 280"/>
                  <a:gd name="T58" fmla="*/ 327 w 388"/>
                  <a:gd name="T59" fmla="*/ 161 h 280"/>
                  <a:gd name="T60" fmla="*/ 382 w 388"/>
                  <a:gd name="T61" fmla="*/ 186 h 280"/>
                  <a:gd name="T62" fmla="*/ 387 w 388"/>
                  <a:gd name="T63" fmla="*/ 210 h 280"/>
                  <a:gd name="T64" fmla="*/ 374 w 388"/>
                  <a:gd name="T65" fmla="*/ 225 h 280"/>
                  <a:gd name="T66" fmla="*/ 348 w 388"/>
                  <a:gd name="T67" fmla="*/ 239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88" h="280">
                    <a:moveTo>
                      <a:pt x="348" y="239"/>
                    </a:moveTo>
                    <a:cubicBezTo>
                      <a:pt x="350" y="246"/>
                      <a:pt x="357" y="253"/>
                      <a:pt x="357" y="259"/>
                    </a:cubicBezTo>
                    <a:cubicBezTo>
                      <a:pt x="357" y="266"/>
                      <a:pt x="348" y="271"/>
                      <a:pt x="342" y="274"/>
                    </a:cubicBezTo>
                    <a:cubicBezTo>
                      <a:pt x="323" y="280"/>
                      <a:pt x="304" y="274"/>
                      <a:pt x="293" y="257"/>
                    </a:cubicBezTo>
                    <a:cubicBezTo>
                      <a:pt x="289" y="250"/>
                      <a:pt x="287" y="242"/>
                      <a:pt x="283" y="236"/>
                    </a:cubicBezTo>
                    <a:cubicBezTo>
                      <a:pt x="278" y="228"/>
                      <a:pt x="276" y="229"/>
                      <a:pt x="269" y="233"/>
                    </a:cubicBezTo>
                    <a:cubicBezTo>
                      <a:pt x="253" y="245"/>
                      <a:pt x="235" y="240"/>
                      <a:pt x="222" y="225"/>
                    </a:cubicBezTo>
                    <a:cubicBezTo>
                      <a:pt x="216" y="218"/>
                      <a:pt x="217" y="205"/>
                      <a:pt x="211" y="199"/>
                    </a:cubicBezTo>
                    <a:cubicBezTo>
                      <a:pt x="207" y="195"/>
                      <a:pt x="196" y="199"/>
                      <a:pt x="192" y="204"/>
                    </a:cubicBezTo>
                    <a:cubicBezTo>
                      <a:pt x="184" y="214"/>
                      <a:pt x="180" y="209"/>
                      <a:pt x="168" y="203"/>
                    </a:cubicBezTo>
                    <a:cubicBezTo>
                      <a:pt x="157" y="197"/>
                      <a:pt x="150" y="188"/>
                      <a:pt x="145" y="175"/>
                    </a:cubicBezTo>
                    <a:cubicBezTo>
                      <a:pt x="141" y="165"/>
                      <a:pt x="141" y="159"/>
                      <a:pt x="129" y="162"/>
                    </a:cubicBezTo>
                    <a:cubicBezTo>
                      <a:pt x="119" y="164"/>
                      <a:pt x="111" y="168"/>
                      <a:pt x="101" y="162"/>
                    </a:cubicBezTo>
                    <a:cubicBezTo>
                      <a:pt x="86" y="152"/>
                      <a:pt x="84" y="131"/>
                      <a:pt x="68" y="121"/>
                    </a:cubicBezTo>
                    <a:cubicBezTo>
                      <a:pt x="57" y="115"/>
                      <a:pt x="45" y="118"/>
                      <a:pt x="33" y="116"/>
                    </a:cubicBezTo>
                    <a:cubicBezTo>
                      <a:pt x="14" y="112"/>
                      <a:pt x="0" y="100"/>
                      <a:pt x="18" y="83"/>
                    </a:cubicBezTo>
                    <a:cubicBezTo>
                      <a:pt x="25" y="77"/>
                      <a:pt x="34" y="75"/>
                      <a:pt x="41" y="69"/>
                    </a:cubicBezTo>
                    <a:cubicBezTo>
                      <a:pt x="48" y="64"/>
                      <a:pt x="41" y="60"/>
                      <a:pt x="37" y="53"/>
                    </a:cubicBezTo>
                    <a:cubicBezTo>
                      <a:pt x="30" y="40"/>
                      <a:pt x="46" y="14"/>
                      <a:pt x="59" y="8"/>
                    </a:cubicBezTo>
                    <a:cubicBezTo>
                      <a:pt x="77" y="0"/>
                      <a:pt x="87" y="34"/>
                      <a:pt x="93" y="45"/>
                    </a:cubicBezTo>
                    <a:cubicBezTo>
                      <a:pt x="99" y="55"/>
                      <a:pt x="106" y="52"/>
                      <a:pt x="116" y="49"/>
                    </a:cubicBezTo>
                    <a:cubicBezTo>
                      <a:pt x="129" y="46"/>
                      <a:pt x="140" y="46"/>
                      <a:pt x="153" y="52"/>
                    </a:cubicBezTo>
                    <a:cubicBezTo>
                      <a:pt x="162" y="57"/>
                      <a:pt x="167" y="65"/>
                      <a:pt x="170" y="74"/>
                    </a:cubicBezTo>
                    <a:cubicBezTo>
                      <a:pt x="173" y="82"/>
                      <a:pt x="175" y="85"/>
                      <a:pt x="183" y="86"/>
                    </a:cubicBezTo>
                    <a:cubicBezTo>
                      <a:pt x="195" y="88"/>
                      <a:pt x="205" y="87"/>
                      <a:pt x="216" y="93"/>
                    </a:cubicBezTo>
                    <a:cubicBezTo>
                      <a:pt x="226" y="97"/>
                      <a:pt x="228" y="105"/>
                      <a:pt x="232" y="114"/>
                    </a:cubicBezTo>
                    <a:cubicBezTo>
                      <a:pt x="237" y="125"/>
                      <a:pt x="241" y="126"/>
                      <a:pt x="253" y="125"/>
                    </a:cubicBezTo>
                    <a:cubicBezTo>
                      <a:pt x="264" y="123"/>
                      <a:pt x="274" y="122"/>
                      <a:pt x="285" y="125"/>
                    </a:cubicBezTo>
                    <a:cubicBezTo>
                      <a:pt x="299" y="129"/>
                      <a:pt x="305" y="134"/>
                      <a:pt x="309" y="148"/>
                    </a:cubicBezTo>
                    <a:cubicBezTo>
                      <a:pt x="312" y="158"/>
                      <a:pt x="318" y="157"/>
                      <a:pt x="327" y="161"/>
                    </a:cubicBezTo>
                    <a:cubicBezTo>
                      <a:pt x="348" y="170"/>
                      <a:pt x="367" y="164"/>
                      <a:pt x="382" y="186"/>
                    </a:cubicBezTo>
                    <a:cubicBezTo>
                      <a:pt x="387" y="193"/>
                      <a:pt x="388" y="200"/>
                      <a:pt x="387" y="210"/>
                    </a:cubicBezTo>
                    <a:cubicBezTo>
                      <a:pt x="385" y="219"/>
                      <a:pt x="382" y="222"/>
                      <a:pt x="374" y="225"/>
                    </a:cubicBezTo>
                    <a:cubicBezTo>
                      <a:pt x="368" y="228"/>
                      <a:pt x="350" y="232"/>
                      <a:pt x="348" y="239"/>
                    </a:cubicBezTo>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10" name="Freeform 24">
                <a:extLst>
                  <a:ext uri="{FF2B5EF4-FFF2-40B4-BE49-F238E27FC236}">
                    <a16:creationId xmlns:a16="http://schemas.microsoft.com/office/drawing/2014/main" id="{CFE8F8F4-8006-D281-FA7F-32C8593434ED}"/>
                  </a:ext>
                </a:extLst>
              </p:cNvPr>
              <p:cNvSpPr>
                <a:spLocks/>
              </p:cNvSpPr>
              <p:nvPr userDrawn="1"/>
            </p:nvSpPr>
            <p:spPr bwMode="auto">
              <a:xfrm>
                <a:off x="11409363" y="3632200"/>
                <a:ext cx="595313" cy="633413"/>
              </a:xfrm>
              <a:custGeom>
                <a:avLst/>
                <a:gdLst>
                  <a:gd name="T0" fmla="*/ 130 w 363"/>
                  <a:gd name="T1" fmla="*/ 181 h 386"/>
                  <a:gd name="T2" fmla="*/ 39 w 363"/>
                  <a:gd name="T3" fmla="*/ 224 h 386"/>
                  <a:gd name="T4" fmla="*/ 0 w 363"/>
                  <a:gd name="T5" fmla="*/ 273 h 386"/>
                  <a:gd name="T6" fmla="*/ 37 w 363"/>
                  <a:gd name="T7" fmla="*/ 271 h 386"/>
                  <a:gd name="T8" fmla="*/ 38 w 363"/>
                  <a:gd name="T9" fmla="*/ 298 h 386"/>
                  <a:gd name="T10" fmla="*/ 65 w 363"/>
                  <a:gd name="T11" fmla="*/ 311 h 386"/>
                  <a:gd name="T12" fmla="*/ 77 w 363"/>
                  <a:gd name="T13" fmla="*/ 320 h 386"/>
                  <a:gd name="T14" fmla="*/ 80 w 363"/>
                  <a:gd name="T15" fmla="*/ 339 h 386"/>
                  <a:gd name="T16" fmla="*/ 104 w 363"/>
                  <a:gd name="T17" fmla="*/ 338 h 386"/>
                  <a:gd name="T18" fmla="*/ 129 w 363"/>
                  <a:gd name="T19" fmla="*/ 362 h 386"/>
                  <a:gd name="T20" fmla="*/ 145 w 363"/>
                  <a:gd name="T21" fmla="*/ 355 h 386"/>
                  <a:gd name="T22" fmla="*/ 159 w 363"/>
                  <a:gd name="T23" fmla="*/ 365 h 386"/>
                  <a:gd name="T24" fmla="*/ 179 w 363"/>
                  <a:gd name="T25" fmla="*/ 373 h 386"/>
                  <a:gd name="T26" fmla="*/ 194 w 363"/>
                  <a:gd name="T27" fmla="*/ 358 h 386"/>
                  <a:gd name="T28" fmla="*/ 221 w 363"/>
                  <a:gd name="T29" fmla="*/ 372 h 386"/>
                  <a:gd name="T30" fmla="*/ 250 w 363"/>
                  <a:gd name="T31" fmla="*/ 360 h 386"/>
                  <a:gd name="T32" fmla="*/ 283 w 363"/>
                  <a:gd name="T33" fmla="*/ 367 h 386"/>
                  <a:gd name="T34" fmla="*/ 274 w 363"/>
                  <a:gd name="T35" fmla="*/ 307 h 386"/>
                  <a:gd name="T36" fmla="*/ 230 w 363"/>
                  <a:gd name="T37" fmla="*/ 215 h 386"/>
                  <a:gd name="T38" fmla="*/ 234 w 363"/>
                  <a:gd name="T39" fmla="*/ 194 h 386"/>
                  <a:gd name="T40" fmla="*/ 285 w 363"/>
                  <a:gd name="T41" fmla="*/ 169 h 386"/>
                  <a:gd name="T42" fmla="*/ 338 w 363"/>
                  <a:gd name="T43" fmla="*/ 125 h 386"/>
                  <a:gd name="T44" fmla="*/ 360 w 363"/>
                  <a:gd name="T45" fmla="*/ 95 h 386"/>
                  <a:gd name="T46" fmla="*/ 329 w 363"/>
                  <a:gd name="T47" fmla="*/ 85 h 386"/>
                  <a:gd name="T48" fmla="*/ 328 w 363"/>
                  <a:gd name="T49" fmla="*/ 68 h 386"/>
                  <a:gd name="T50" fmla="*/ 317 w 363"/>
                  <a:gd name="T51" fmla="*/ 55 h 386"/>
                  <a:gd name="T52" fmla="*/ 308 w 363"/>
                  <a:gd name="T53" fmla="*/ 57 h 386"/>
                  <a:gd name="T54" fmla="*/ 292 w 363"/>
                  <a:gd name="T55" fmla="*/ 56 h 386"/>
                  <a:gd name="T56" fmla="*/ 287 w 363"/>
                  <a:gd name="T57" fmla="*/ 41 h 386"/>
                  <a:gd name="T58" fmla="*/ 264 w 363"/>
                  <a:gd name="T59" fmla="*/ 30 h 386"/>
                  <a:gd name="T60" fmla="*/ 248 w 363"/>
                  <a:gd name="T61" fmla="*/ 33 h 386"/>
                  <a:gd name="T62" fmla="*/ 240 w 363"/>
                  <a:gd name="T63" fmla="*/ 17 h 386"/>
                  <a:gd name="T64" fmla="*/ 208 w 363"/>
                  <a:gd name="T65" fmla="*/ 24 h 386"/>
                  <a:gd name="T66" fmla="*/ 188 w 363"/>
                  <a:gd name="T67" fmla="*/ 11 h 386"/>
                  <a:gd name="T68" fmla="*/ 168 w 363"/>
                  <a:gd name="T69" fmla="*/ 27 h 386"/>
                  <a:gd name="T70" fmla="*/ 147 w 363"/>
                  <a:gd name="T71" fmla="*/ 5 h 386"/>
                  <a:gd name="T72" fmla="*/ 129 w 363"/>
                  <a:gd name="T73" fmla="*/ 27 h 386"/>
                  <a:gd name="T74" fmla="*/ 108 w 363"/>
                  <a:gd name="T75" fmla="*/ 15 h 386"/>
                  <a:gd name="T76" fmla="*/ 86 w 363"/>
                  <a:gd name="T77" fmla="*/ 19 h 386"/>
                  <a:gd name="T78" fmla="*/ 90 w 363"/>
                  <a:gd name="T79" fmla="*/ 63 h 386"/>
                  <a:gd name="T80" fmla="*/ 99 w 363"/>
                  <a:gd name="T81" fmla="*/ 107 h 386"/>
                  <a:gd name="T82" fmla="*/ 123 w 363"/>
                  <a:gd name="T83" fmla="*/ 151 h 386"/>
                  <a:gd name="T84" fmla="*/ 137 w 363"/>
                  <a:gd name="T85" fmla="*/ 179 h 386"/>
                  <a:gd name="T86" fmla="*/ 130 w 363"/>
                  <a:gd name="T87" fmla="*/ 181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63" h="386">
                    <a:moveTo>
                      <a:pt x="130" y="181"/>
                    </a:moveTo>
                    <a:cubicBezTo>
                      <a:pt x="97" y="193"/>
                      <a:pt x="66" y="201"/>
                      <a:pt x="39" y="224"/>
                    </a:cubicBezTo>
                    <a:cubicBezTo>
                      <a:pt x="23" y="237"/>
                      <a:pt x="6" y="253"/>
                      <a:pt x="0" y="273"/>
                    </a:cubicBezTo>
                    <a:cubicBezTo>
                      <a:pt x="13" y="278"/>
                      <a:pt x="24" y="268"/>
                      <a:pt x="37" y="271"/>
                    </a:cubicBezTo>
                    <a:cubicBezTo>
                      <a:pt x="51" y="275"/>
                      <a:pt x="40" y="289"/>
                      <a:pt x="38" y="298"/>
                    </a:cubicBezTo>
                    <a:cubicBezTo>
                      <a:pt x="33" y="320"/>
                      <a:pt x="50" y="313"/>
                      <a:pt x="65" y="311"/>
                    </a:cubicBezTo>
                    <a:cubicBezTo>
                      <a:pt x="73" y="310"/>
                      <a:pt x="75" y="310"/>
                      <a:pt x="77" y="320"/>
                    </a:cubicBezTo>
                    <a:cubicBezTo>
                      <a:pt x="79" y="326"/>
                      <a:pt x="77" y="334"/>
                      <a:pt x="80" y="339"/>
                    </a:cubicBezTo>
                    <a:cubicBezTo>
                      <a:pt x="87" y="353"/>
                      <a:pt x="94" y="334"/>
                      <a:pt x="104" y="338"/>
                    </a:cubicBezTo>
                    <a:cubicBezTo>
                      <a:pt x="120" y="342"/>
                      <a:pt x="110" y="364"/>
                      <a:pt x="129" y="362"/>
                    </a:cubicBezTo>
                    <a:cubicBezTo>
                      <a:pt x="136" y="361"/>
                      <a:pt x="139" y="355"/>
                      <a:pt x="145" y="355"/>
                    </a:cubicBezTo>
                    <a:cubicBezTo>
                      <a:pt x="153" y="354"/>
                      <a:pt x="155" y="359"/>
                      <a:pt x="159" y="365"/>
                    </a:cubicBezTo>
                    <a:cubicBezTo>
                      <a:pt x="165" y="371"/>
                      <a:pt x="170" y="377"/>
                      <a:pt x="179" y="373"/>
                    </a:cubicBezTo>
                    <a:cubicBezTo>
                      <a:pt x="186" y="370"/>
                      <a:pt x="188" y="361"/>
                      <a:pt x="194" y="358"/>
                    </a:cubicBezTo>
                    <a:cubicBezTo>
                      <a:pt x="207" y="353"/>
                      <a:pt x="206" y="378"/>
                      <a:pt x="221" y="372"/>
                    </a:cubicBezTo>
                    <a:cubicBezTo>
                      <a:pt x="233" y="366"/>
                      <a:pt x="233" y="345"/>
                      <a:pt x="250" y="360"/>
                    </a:cubicBezTo>
                    <a:cubicBezTo>
                      <a:pt x="259" y="368"/>
                      <a:pt x="274" y="386"/>
                      <a:pt x="283" y="367"/>
                    </a:cubicBezTo>
                    <a:cubicBezTo>
                      <a:pt x="291" y="349"/>
                      <a:pt x="279" y="324"/>
                      <a:pt x="274" y="307"/>
                    </a:cubicBezTo>
                    <a:cubicBezTo>
                      <a:pt x="264" y="274"/>
                      <a:pt x="253" y="242"/>
                      <a:pt x="230" y="215"/>
                    </a:cubicBezTo>
                    <a:cubicBezTo>
                      <a:pt x="221" y="203"/>
                      <a:pt x="221" y="200"/>
                      <a:pt x="234" y="194"/>
                    </a:cubicBezTo>
                    <a:cubicBezTo>
                      <a:pt x="250" y="185"/>
                      <a:pt x="269" y="178"/>
                      <a:pt x="285" y="169"/>
                    </a:cubicBezTo>
                    <a:cubicBezTo>
                      <a:pt x="304" y="157"/>
                      <a:pt x="322" y="141"/>
                      <a:pt x="338" y="125"/>
                    </a:cubicBezTo>
                    <a:cubicBezTo>
                      <a:pt x="343" y="121"/>
                      <a:pt x="363" y="102"/>
                      <a:pt x="360" y="95"/>
                    </a:cubicBezTo>
                    <a:cubicBezTo>
                      <a:pt x="356" y="85"/>
                      <a:pt x="335" y="93"/>
                      <a:pt x="329" y="85"/>
                    </a:cubicBezTo>
                    <a:cubicBezTo>
                      <a:pt x="324" y="79"/>
                      <a:pt x="328" y="74"/>
                      <a:pt x="328" y="68"/>
                    </a:cubicBezTo>
                    <a:cubicBezTo>
                      <a:pt x="329" y="62"/>
                      <a:pt x="323" y="56"/>
                      <a:pt x="317" y="55"/>
                    </a:cubicBezTo>
                    <a:cubicBezTo>
                      <a:pt x="314" y="55"/>
                      <a:pt x="311" y="56"/>
                      <a:pt x="308" y="57"/>
                    </a:cubicBezTo>
                    <a:cubicBezTo>
                      <a:pt x="302" y="59"/>
                      <a:pt x="297" y="63"/>
                      <a:pt x="292" y="56"/>
                    </a:cubicBezTo>
                    <a:cubicBezTo>
                      <a:pt x="289" y="52"/>
                      <a:pt x="289" y="46"/>
                      <a:pt x="287" y="41"/>
                    </a:cubicBezTo>
                    <a:cubicBezTo>
                      <a:pt x="282" y="31"/>
                      <a:pt x="275" y="28"/>
                      <a:pt x="264" y="30"/>
                    </a:cubicBezTo>
                    <a:cubicBezTo>
                      <a:pt x="259" y="31"/>
                      <a:pt x="253" y="35"/>
                      <a:pt x="248" y="33"/>
                    </a:cubicBezTo>
                    <a:cubicBezTo>
                      <a:pt x="243" y="31"/>
                      <a:pt x="243" y="21"/>
                      <a:pt x="240" y="17"/>
                    </a:cubicBezTo>
                    <a:cubicBezTo>
                      <a:pt x="231" y="3"/>
                      <a:pt x="217" y="15"/>
                      <a:pt x="208" y="24"/>
                    </a:cubicBezTo>
                    <a:cubicBezTo>
                      <a:pt x="201" y="16"/>
                      <a:pt x="201" y="0"/>
                      <a:pt x="188" y="11"/>
                    </a:cubicBezTo>
                    <a:cubicBezTo>
                      <a:pt x="181" y="16"/>
                      <a:pt x="177" y="27"/>
                      <a:pt x="168" y="27"/>
                    </a:cubicBezTo>
                    <a:cubicBezTo>
                      <a:pt x="155" y="28"/>
                      <a:pt x="159" y="8"/>
                      <a:pt x="147" y="5"/>
                    </a:cubicBezTo>
                    <a:cubicBezTo>
                      <a:pt x="135" y="2"/>
                      <a:pt x="136" y="20"/>
                      <a:pt x="129" y="27"/>
                    </a:cubicBezTo>
                    <a:cubicBezTo>
                      <a:pt x="116" y="37"/>
                      <a:pt x="116" y="21"/>
                      <a:pt x="108" y="15"/>
                    </a:cubicBezTo>
                    <a:cubicBezTo>
                      <a:pt x="100" y="9"/>
                      <a:pt x="91" y="11"/>
                      <a:pt x="86" y="19"/>
                    </a:cubicBezTo>
                    <a:cubicBezTo>
                      <a:pt x="79" y="33"/>
                      <a:pt x="86" y="50"/>
                      <a:pt x="90" y="63"/>
                    </a:cubicBezTo>
                    <a:cubicBezTo>
                      <a:pt x="94" y="78"/>
                      <a:pt x="95" y="92"/>
                      <a:pt x="99" y="107"/>
                    </a:cubicBezTo>
                    <a:cubicBezTo>
                      <a:pt x="104" y="123"/>
                      <a:pt x="112" y="138"/>
                      <a:pt x="123" y="151"/>
                    </a:cubicBezTo>
                    <a:cubicBezTo>
                      <a:pt x="131" y="160"/>
                      <a:pt x="144" y="166"/>
                      <a:pt x="137" y="179"/>
                    </a:cubicBezTo>
                    <a:cubicBezTo>
                      <a:pt x="134" y="179"/>
                      <a:pt x="132" y="180"/>
                      <a:pt x="130" y="181"/>
                    </a:cubicBezTo>
                  </a:path>
                </a:pathLst>
              </a:custGeom>
              <a:solidFill>
                <a:srgbClr val="DB5E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11" name="Freeform 25">
                <a:extLst>
                  <a:ext uri="{FF2B5EF4-FFF2-40B4-BE49-F238E27FC236}">
                    <a16:creationId xmlns:a16="http://schemas.microsoft.com/office/drawing/2014/main" id="{A578180D-1479-CE10-D27C-3E078B8283C4}"/>
                  </a:ext>
                </a:extLst>
              </p:cNvPr>
              <p:cNvSpPr>
                <a:spLocks/>
              </p:cNvSpPr>
              <p:nvPr userDrawn="1"/>
            </p:nvSpPr>
            <p:spPr bwMode="auto">
              <a:xfrm>
                <a:off x="11009313" y="3400425"/>
                <a:ext cx="328613" cy="476250"/>
              </a:xfrm>
              <a:custGeom>
                <a:avLst/>
                <a:gdLst>
                  <a:gd name="T0" fmla="*/ 163 w 200"/>
                  <a:gd name="T1" fmla="*/ 81 h 290"/>
                  <a:gd name="T2" fmla="*/ 149 w 200"/>
                  <a:gd name="T3" fmla="*/ 29 h 290"/>
                  <a:gd name="T4" fmla="*/ 123 w 200"/>
                  <a:gd name="T5" fmla="*/ 3 h 290"/>
                  <a:gd name="T6" fmla="*/ 67 w 200"/>
                  <a:gd name="T7" fmla="*/ 28 h 290"/>
                  <a:gd name="T8" fmla="*/ 21 w 200"/>
                  <a:gd name="T9" fmla="*/ 75 h 290"/>
                  <a:gd name="T10" fmla="*/ 32 w 200"/>
                  <a:gd name="T11" fmla="*/ 222 h 290"/>
                  <a:gd name="T12" fmla="*/ 116 w 200"/>
                  <a:gd name="T13" fmla="*/ 288 h 290"/>
                  <a:gd name="T14" fmla="*/ 175 w 200"/>
                  <a:gd name="T15" fmla="*/ 280 h 290"/>
                  <a:gd name="T16" fmla="*/ 199 w 200"/>
                  <a:gd name="T17" fmla="*/ 248 h 290"/>
                  <a:gd name="T18" fmla="*/ 180 w 200"/>
                  <a:gd name="T19" fmla="*/ 183 h 290"/>
                  <a:gd name="T20" fmla="*/ 142 w 200"/>
                  <a:gd name="T21" fmla="*/ 192 h 290"/>
                  <a:gd name="T22" fmla="*/ 102 w 200"/>
                  <a:gd name="T23" fmla="*/ 182 h 290"/>
                  <a:gd name="T24" fmla="*/ 91 w 200"/>
                  <a:gd name="T25" fmla="*/ 135 h 290"/>
                  <a:gd name="T26" fmla="*/ 126 w 200"/>
                  <a:gd name="T27" fmla="*/ 99 h 290"/>
                  <a:gd name="T28" fmla="*/ 163 w 200"/>
                  <a:gd name="T29" fmla="*/ 81 h 2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0" h="290">
                    <a:moveTo>
                      <a:pt x="163" y="81"/>
                    </a:moveTo>
                    <a:cubicBezTo>
                      <a:pt x="160" y="64"/>
                      <a:pt x="153" y="45"/>
                      <a:pt x="149" y="29"/>
                    </a:cubicBezTo>
                    <a:cubicBezTo>
                      <a:pt x="146" y="16"/>
                      <a:pt x="139" y="0"/>
                      <a:pt x="123" y="3"/>
                    </a:cubicBezTo>
                    <a:cubicBezTo>
                      <a:pt x="106" y="7"/>
                      <a:pt x="83" y="20"/>
                      <a:pt x="67" y="28"/>
                    </a:cubicBezTo>
                    <a:cubicBezTo>
                      <a:pt x="47" y="39"/>
                      <a:pt x="31" y="54"/>
                      <a:pt x="21" y="75"/>
                    </a:cubicBezTo>
                    <a:cubicBezTo>
                      <a:pt x="0" y="122"/>
                      <a:pt x="4" y="179"/>
                      <a:pt x="32" y="222"/>
                    </a:cubicBezTo>
                    <a:cubicBezTo>
                      <a:pt x="51" y="252"/>
                      <a:pt x="79" y="286"/>
                      <a:pt x="116" y="288"/>
                    </a:cubicBezTo>
                    <a:cubicBezTo>
                      <a:pt x="135" y="290"/>
                      <a:pt x="157" y="286"/>
                      <a:pt x="175" y="280"/>
                    </a:cubicBezTo>
                    <a:cubicBezTo>
                      <a:pt x="193" y="274"/>
                      <a:pt x="200" y="268"/>
                      <a:pt x="199" y="248"/>
                    </a:cubicBezTo>
                    <a:cubicBezTo>
                      <a:pt x="197" y="226"/>
                      <a:pt x="186" y="204"/>
                      <a:pt x="180" y="183"/>
                    </a:cubicBezTo>
                    <a:cubicBezTo>
                      <a:pt x="169" y="181"/>
                      <a:pt x="154" y="190"/>
                      <a:pt x="142" y="192"/>
                    </a:cubicBezTo>
                    <a:cubicBezTo>
                      <a:pt x="128" y="195"/>
                      <a:pt x="113" y="194"/>
                      <a:pt x="102" y="182"/>
                    </a:cubicBezTo>
                    <a:cubicBezTo>
                      <a:pt x="93" y="172"/>
                      <a:pt x="89" y="148"/>
                      <a:pt x="91" y="135"/>
                    </a:cubicBezTo>
                    <a:cubicBezTo>
                      <a:pt x="96" y="114"/>
                      <a:pt x="107" y="106"/>
                      <a:pt x="126" y="99"/>
                    </a:cubicBezTo>
                    <a:cubicBezTo>
                      <a:pt x="134" y="97"/>
                      <a:pt x="159" y="92"/>
                      <a:pt x="163" y="81"/>
                    </a:cubicBezTo>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12" name="Freeform 26">
                <a:extLst>
                  <a:ext uri="{FF2B5EF4-FFF2-40B4-BE49-F238E27FC236}">
                    <a16:creationId xmlns:a16="http://schemas.microsoft.com/office/drawing/2014/main" id="{958394FC-8DE2-2F5D-59E7-1417A335FC0B}"/>
                  </a:ext>
                </a:extLst>
              </p:cNvPr>
              <p:cNvSpPr>
                <a:spLocks/>
              </p:cNvSpPr>
              <p:nvPr userDrawn="1"/>
            </p:nvSpPr>
            <p:spPr bwMode="auto">
              <a:xfrm>
                <a:off x="10491788" y="3708400"/>
                <a:ext cx="652463" cy="685800"/>
              </a:xfrm>
              <a:custGeom>
                <a:avLst/>
                <a:gdLst>
                  <a:gd name="T0" fmla="*/ 10 w 397"/>
                  <a:gd name="T1" fmla="*/ 61 h 418"/>
                  <a:gd name="T2" fmla="*/ 11 w 397"/>
                  <a:gd name="T3" fmla="*/ 0 h 418"/>
                  <a:gd name="T4" fmla="*/ 99 w 397"/>
                  <a:gd name="T5" fmla="*/ 69 h 418"/>
                  <a:gd name="T6" fmla="*/ 307 w 397"/>
                  <a:gd name="T7" fmla="*/ 225 h 418"/>
                  <a:gd name="T8" fmla="*/ 366 w 397"/>
                  <a:gd name="T9" fmla="*/ 270 h 418"/>
                  <a:gd name="T10" fmla="*/ 390 w 397"/>
                  <a:gd name="T11" fmla="*/ 321 h 418"/>
                  <a:gd name="T12" fmla="*/ 364 w 397"/>
                  <a:gd name="T13" fmla="*/ 403 h 418"/>
                  <a:gd name="T14" fmla="*/ 324 w 397"/>
                  <a:gd name="T15" fmla="*/ 369 h 418"/>
                  <a:gd name="T16" fmla="*/ 270 w 397"/>
                  <a:gd name="T17" fmla="*/ 325 h 418"/>
                  <a:gd name="T18" fmla="*/ 172 w 397"/>
                  <a:gd name="T19" fmla="*/ 250 h 418"/>
                  <a:gd name="T20" fmla="*/ 57 w 397"/>
                  <a:gd name="T21" fmla="*/ 163 h 418"/>
                  <a:gd name="T22" fmla="*/ 22 w 397"/>
                  <a:gd name="T23" fmla="*/ 127 h 418"/>
                  <a:gd name="T24" fmla="*/ 10 w 397"/>
                  <a:gd name="T25" fmla="*/ 61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7" h="418">
                    <a:moveTo>
                      <a:pt x="10" y="61"/>
                    </a:moveTo>
                    <a:cubicBezTo>
                      <a:pt x="6" y="45"/>
                      <a:pt x="0" y="14"/>
                      <a:pt x="11" y="0"/>
                    </a:cubicBezTo>
                    <a:cubicBezTo>
                      <a:pt x="42" y="21"/>
                      <a:pt x="70" y="46"/>
                      <a:pt x="99" y="69"/>
                    </a:cubicBezTo>
                    <a:cubicBezTo>
                      <a:pt x="168" y="121"/>
                      <a:pt x="235" y="176"/>
                      <a:pt x="307" y="225"/>
                    </a:cubicBezTo>
                    <a:cubicBezTo>
                      <a:pt x="327" y="239"/>
                      <a:pt x="349" y="253"/>
                      <a:pt x="366" y="270"/>
                    </a:cubicBezTo>
                    <a:cubicBezTo>
                      <a:pt x="380" y="284"/>
                      <a:pt x="385" y="303"/>
                      <a:pt x="390" y="321"/>
                    </a:cubicBezTo>
                    <a:cubicBezTo>
                      <a:pt x="395" y="340"/>
                      <a:pt x="397" y="418"/>
                      <a:pt x="364" y="403"/>
                    </a:cubicBezTo>
                    <a:cubicBezTo>
                      <a:pt x="348" y="396"/>
                      <a:pt x="337" y="380"/>
                      <a:pt x="324" y="369"/>
                    </a:cubicBezTo>
                    <a:cubicBezTo>
                      <a:pt x="306" y="355"/>
                      <a:pt x="289" y="339"/>
                      <a:pt x="270" y="325"/>
                    </a:cubicBezTo>
                    <a:cubicBezTo>
                      <a:pt x="237" y="301"/>
                      <a:pt x="205" y="275"/>
                      <a:pt x="172" y="250"/>
                    </a:cubicBezTo>
                    <a:cubicBezTo>
                      <a:pt x="134" y="221"/>
                      <a:pt x="96" y="190"/>
                      <a:pt x="57" y="163"/>
                    </a:cubicBezTo>
                    <a:cubicBezTo>
                      <a:pt x="41" y="152"/>
                      <a:pt x="26" y="146"/>
                      <a:pt x="22" y="127"/>
                    </a:cubicBezTo>
                    <a:cubicBezTo>
                      <a:pt x="18" y="105"/>
                      <a:pt x="15" y="83"/>
                      <a:pt x="10" y="61"/>
                    </a:cubicBezTo>
                  </a:path>
                </a:pathLst>
              </a:custGeom>
              <a:solidFill>
                <a:srgbClr val="DB5E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13" name="Freeform 27">
                <a:extLst>
                  <a:ext uri="{FF2B5EF4-FFF2-40B4-BE49-F238E27FC236}">
                    <a16:creationId xmlns:a16="http://schemas.microsoft.com/office/drawing/2014/main" id="{F988E713-B906-C634-0B85-9ADE66CBEB90}"/>
                  </a:ext>
                </a:extLst>
              </p:cNvPr>
              <p:cNvSpPr>
                <a:spLocks/>
              </p:cNvSpPr>
              <p:nvPr userDrawn="1"/>
            </p:nvSpPr>
            <p:spPr bwMode="auto">
              <a:xfrm>
                <a:off x="11537950" y="4362450"/>
                <a:ext cx="655638" cy="276225"/>
              </a:xfrm>
              <a:custGeom>
                <a:avLst/>
                <a:gdLst>
                  <a:gd name="T0" fmla="*/ 376 w 400"/>
                  <a:gd name="T1" fmla="*/ 72 h 168"/>
                  <a:gd name="T2" fmla="*/ 396 w 400"/>
                  <a:gd name="T3" fmla="*/ 82 h 168"/>
                  <a:gd name="T4" fmla="*/ 392 w 400"/>
                  <a:gd name="T5" fmla="*/ 103 h 168"/>
                  <a:gd name="T6" fmla="*/ 343 w 400"/>
                  <a:gd name="T7" fmla="*/ 118 h 168"/>
                  <a:gd name="T8" fmla="*/ 322 w 400"/>
                  <a:gd name="T9" fmla="*/ 108 h 168"/>
                  <a:gd name="T10" fmla="*/ 310 w 400"/>
                  <a:gd name="T11" fmla="*/ 114 h 168"/>
                  <a:gd name="T12" fmla="*/ 267 w 400"/>
                  <a:gd name="T13" fmla="*/ 135 h 168"/>
                  <a:gd name="T14" fmla="*/ 243 w 400"/>
                  <a:gd name="T15" fmla="*/ 121 h 168"/>
                  <a:gd name="T16" fmla="*/ 230 w 400"/>
                  <a:gd name="T17" fmla="*/ 135 h 168"/>
                  <a:gd name="T18" fmla="*/ 210 w 400"/>
                  <a:gd name="T19" fmla="*/ 149 h 168"/>
                  <a:gd name="T20" fmla="*/ 175 w 400"/>
                  <a:gd name="T21" fmla="*/ 141 h 168"/>
                  <a:gd name="T22" fmla="*/ 154 w 400"/>
                  <a:gd name="T23" fmla="*/ 140 h 168"/>
                  <a:gd name="T24" fmla="*/ 132 w 400"/>
                  <a:gd name="T25" fmla="*/ 156 h 168"/>
                  <a:gd name="T26" fmla="*/ 81 w 400"/>
                  <a:gd name="T27" fmla="*/ 143 h 168"/>
                  <a:gd name="T28" fmla="*/ 50 w 400"/>
                  <a:gd name="T29" fmla="*/ 159 h 168"/>
                  <a:gd name="T30" fmla="*/ 19 w 400"/>
                  <a:gd name="T31" fmla="*/ 142 h 168"/>
                  <a:gd name="T32" fmla="*/ 28 w 400"/>
                  <a:gd name="T33" fmla="*/ 118 h 168"/>
                  <a:gd name="T34" fmla="*/ 16 w 400"/>
                  <a:gd name="T35" fmla="*/ 107 h 168"/>
                  <a:gd name="T36" fmla="*/ 7 w 400"/>
                  <a:gd name="T37" fmla="*/ 58 h 168"/>
                  <a:gd name="T38" fmla="*/ 56 w 400"/>
                  <a:gd name="T39" fmla="*/ 67 h 168"/>
                  <a:gd name="T40" fmla="*/ 77 w 400"/>
                  <a:gd name="T41" fmla="*/ 57 h 168"/>
                  <a:gd name="T42" fmla="*/ 108 w 400"/>
                  <a:gd name="T43" fmla="*/ 37 h 168"/>
                  <a:gd name="T44" fmla="*/ 136 w 400"/>
                  <a:gd name="T45" fmla="*/ 45 h 168"/>
                  <a:gd name="T46" fmla="*/ 153 w 400"/>
                  <a:gd name="T47" fmla="*/ 46 h 168"/>
                  <a:gd name="T48" fmla="*/ 184 w 400"/>
                  <a:gd name="T49" fmla="*/ 32 h 168"/>
                  <a:gd name="T50" fmla="*/ 210 w 400"/>
                  <a:gd name="T51" fmla="*/ 40 h 168"/>
                  <a:gd name="T52" fmla="*/ 232 w 400"/>
                  <a:gd name="T53" fmla="*/ 36 h 168"/>
                  <a:gd name="T54" fmla="*/ 258 w 400"/>
                  <a:gd name="T55" fmla="*/ 17 h 168"/>
                  <a:gd name="T56" fmla="*/ 291 w 400"/>
                  <a:gd name="T57" fmla="*/ 21 h 168"/>
                  <a:gd name="T58" fmla="*/ 313 w 400"/>
                  <a:gd name="T59" fmla="*/ 21 h 168"/>
                  <a:gd name="T60" fmla="*/ 372 w 400"/>
                  <a:gd name="T61" fmla="*/ 8 h 168"/>
                  <a:gd name="T62" fmla="*/ 390 w 400"/>
                  <a:gd name="T63" fmla="*/ 25 h 168"/>
                  <a:gd name="T64" fmla="*/ 389 w 400"/>
                  <a:gd name="T65" fmla="*/ 45 h 168"/>
                  <a:gd name="T66" fmla="*/ 376 w 400"/>
                  <a:gd name="T67" fmla="*/ 72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00" h="168">
                    <a:moveTo>
                      <a:pt x="376" y="72"/>
                    </a:moveTo>
                    <a:cubicBezTo>
                      <a:pt x="382" y="76"/>
                      <a:pt x="392" y="77"/>
                      <a:pt x="396" y="82"/>
                    </a:cubicBezTo>
                    <a:cubicBezTo>
                      <a:pt x="400" y="88"/>
                      <a:pt x="396" y="97"/>
                      <a:pt x="392" y="103"/>
                    </a:cubicBezTo>
                    <a:cubicBezTo>
                      <a:pt x="381" y="119"/>
                      <a:pt x="361" y="126"/>
                      <a:pt x="343" y="118"/>
                    </a:cubicBezTo>
                    <a:cubicBezTo>
                      <a:pt x="336" y="116"/>
                      <a:pt x="329" y="110"/>
                      <a:pt x="322" y="108"/>
                    </a:cubicBezTo>
                    <a:cubicBezTo>
                      <a:pt x="314" y="104"/>
                      <a:pt x="312" y="106"/>
                      <a:pt x="310" y="114"/>
                    </a:cubicBezTo>
                    <a:cubicBezTo>
                      <a:pt x="304" y="133"/>
                      <a:pt x="287" y="139"/>
                      <a:pt x="267" y="135"/>
                    </a:cubicBezTo>
                    <a:cubicBezTo>
                      <a:pt x="257" y="133"/>
                      <a:pt x="251" y="122"/>
                      <a:pt x="243" y="121"/>
                    </a:cubicBezTo>
                    <a:cubicBezTo>
                      <a:pt x="237" y="120"/>
                      <a:pt x="231" y="129"/>
                      <a:pt x="230" y="135"/>
                    </a:cubicBezTo>
                    <a:cubicBezTo>
                      <a:pt x="230" y="149"/>
                      <a:pt x="223" y="148"/>
                      <a:pt x="210" y="149"/>
                    </a:cubicBezTo>
                    <a:cubicBezTo>
                      <a:pt x="197" y="151"/>
                      <a:pt x="186" y="148"/>
                      <a:pt x="175" y="141"/>
                    </a:cubicBezTo>
                    <a:cubicBezTo>
                      <a:pt x="166" y="135"/>
                      <a:pt x="163" y="130"/>
                      <a:pt x="154" y="140"/>
                    </a:cubicBezTo>
                    <a:cubicBezTo>
                      <a:pt x="147" y="147"/>
                      <a:pt x="144" y="155"/>
                      <a:pt x="132" y="156"/>
                    </a:cubicBezTo>
                    <a:cubicBezTo>
                      <a:pt x="114" y="158"/>
                      <a:pt x="100" y="142"/>
                      <a:pt x="81" y="143"/>
                    </a:cubicBezTo>
                    <a:cubicBezTo>
                      <a:pt x="69" y="145"/>
                      <a:pt x="60" y="154"/>
                      <a:pt x="50" y="159"/>
                    </a:cubicBezTo>
                    <a:cubicBezTo>
                      <a:pt x="33" y="168"/>
                      <a:pt x="14" y="167"/>
                      <a:pt x="19" y="142"/>
                    </a:cubicBezTo>
                    <a:cubicBezTo>
                      <a:pt x="21" y="134"/>
                      <a:pt x="26" y="126"/>
                      <a:pt x="28" y="118"/>
                    </a:cubicBezTo>
                    <a:cubicBezTo>
                      <a:pt x="31" y="109"/>
                      <a:pt x="23" y="111"/>
                      <a:pt x="16" y="107"/>
                    </a:cubicBezTo>
                    <a:cubicBezTo>
                      <a:pt x="3" y="101"/>
                      <a:pt x="0" y="70"/>
                      <a:pt x="7" y="58"/>
                    </a:cubicBezTo>
                    <a:cubicBezTo>
                      <a:pt x="17" y="41"/>
                      <a:pt x="44" y="62"/>
                      <a:pt x="56" y="67"/>
                    </a:cubicBezTo>
                    <a:cubicBezTo>
                      <a:pt x="67" y="72"/>
                      <a:pt x="71" y="65"/>
                      <a:pt x="77" y="57"/>
                    </a:cubicBezTo>
                    <a:cubicBezTo>
                      <a:pt x="85" y="47"/>
                      <a:pt x="94" y="40"/>
                      <a:pt x="108" y="37"/>
                    </a:cubicBezTo>
                    <a:cubicBezTo>
                      <a:pt x="119" y="35"/>
                      <a:pt x="127" y="39"/>
                      <a:pt x="136" y="45"/>
                    </a:cubicBezTo>
                    <a:cubicBezTo>
                      <a:pt x="143" y="49"/>
                      <a:pt x="145" y="50"/>
                      <a:pt x="153" y="46"/>
                    </a:cubicBezTo>
                    <a:cubicBezTo>
                      <a:pt x="164" y="41"/>
                      <a:pt x="171" y="34"/>
                      <a:pt x="184" y="32"/>
                    </a:cubicBezTo>
                    <a:cubicBezTo>
                      <a:pt x="194" y="30"/>
                      <a:pt x="200" y="35"/>
                      <a:pt x="210" y="40"/>
                    </a:cubicBezTo>
                    <a:cubicBezTo>
                      <a:pt x="220" y="45"/>
                      <a:pt x="223" y="45"/>
                      <a:pt x="232" y="36"/>
                    </a:cubicBezTo>
                    <a:cubicBezTo>
                      <a:pt x="240" y="28"/>
                      <a:pt x="247" y="21"/>
                      <a:pt x="258" y="17"/>
                    </a:cubicBezTo>
                    <a:cubicBezTo>
                      <a:pt x="272" y="12"/>
                      <a:pt x="279" y="13"/>
                      <a:pt x="291" y="21"/>
                    </a:cubicBezTo>
                    <a:cubicBezTo>
                      <a:pt x="300" y="28"/>
                      <a:pt x="304" y="24"/>
                      <a:pt x="313" y="21"/>
                    </a:cubicBezTo>
                    <a:cubicBezTo>
                      <a:pt x="335" y="16"/>
                      <a:pt x="347" y="0"/>
                      <a:pt x="372" y="8"/>
                    </a:cubicBezTo>
                    <a:cubicBezTo>
                      <a:pt x="380" y="11"/>
                      <a:pt x="386" y="16"/>
                      <a:pt x="390" y="25"/>
                    </a:cubicBezTo>
                    <a:cubicBezTo>
                      <a:pt x="394" y="33"/>
                      <a:pt x="394" y="37"/>
                      <a:pt x="389" y="45"/>
                    </a:cubicBezTo>
                    <a:cubicBezTo>
                      <a:pt x="386" y="51"/>
                      <a:pt x="374" y="64"/>
                      <a:pt x="376" y="72"/>
                    </a:cubicBezTo>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grpSp>
        <p:sp>
          <p:nvSpPr>
            <p:cNvPr id="19" name="Freeform 20">
              <a:extLst>
                <a:ext uri="{FF2B5EF4-FFF2-40B4-BE49-F238E27FC236}">
                  <a16:creationId xmlns:a16="http://schemas.microsoft.com/office/drawing/2014/main" id="{384D1EBD-3972-5D2C-4FE8-77DD85AD8BC7}"/>
                </a:ext>
              </a:extLst>
            </p:cNvPr>
            <p:cNvSpPr>
              <a:spLocks/>
            </p:cNvSpPr>
            <p:nvPr userDrawn="1"/>
          </p:nvSpPr>
          <p:spPr bwMode="auto">
            <a:xfrm rot="13263673">
              <a:off x="8782009" y="1696710"/>
              <a:ext cx="1034397" cy="1061946"/>
            </a:xfrm>
            <a:custGeom>
              <a:avLst/>
              <a:gdLst>
                <a:gd name="T0" fmla="*/ 160 w 399"/>
                <a:gd name="T1" fmla="*/ 160 h 410"/>
                <a:gd name="T2" fmla="*/ 61 w 399"/>
                <a:gd name="T3" fmla="*/ 141 h 410"/>
                <a:gd name="T4" fmla="*/ 2 w 399"/>
                <a:gd name="T5" fmla="*/ 157 h 410"/>
                <a:gd name="T6" fmla="*/ 32 w 399"/>
                <a:gd name="T7" fmla="*/ 177 h 410"/>
                <a:gd name="T8" fmla="*/ 17 w 399"/>
                <a:gd name="T9" fmla="*/ 200 h 410"/>
                <a:gd name="T10" fmla="*/ 31 w 399"/>
                <a:gd name="T11" fmla="*/ 226 h 410"/>
                <a:gd name="T12" fmla="*/ 35 w 399"/>
                <a:gd name="T13" fmla="*/ 241 h 410"/>
                <a:gd name="T14" fmla="*/ 26 w 399"/>
                <a:gd name="T15" fmla="*/ 257 h 410"/>
                <a:gd name="T16" fmla="*/ 47 w 399"/>
                <a:gd name="T17" fmla="*/ 271 h 410"/>
                <a:gd name="T18" fmla="*/ 52 w 399"/>
                <a:gd name="T19" fmla="*/ 305 h 410"/>
                <a:gd name="T20" fmla="*/ 70 w 399"/>
                <a:gd name="T21" fmla="*/ 309 h 410"/>
                <a:gd name="T22" fmla="*/ 75 w 399"/>
                <a:gd name="T23" fmla="*/ 325 h 410"/>
                <a:gd name="T24" fmla="*/ 86 w 399"/>
                <a:gd name="T25" fmla="*/ 344 h 410"/>
                <a:gd name="T26" fmla="*/ 107 w 399"/>
                <a:gd name="T27" fmla="*/ 341 h 410"/>
                <a:gd name="T28" fmla="*/ 120 w 399"/>
                <a:gd name="T29" fmla="*/ 368 h 410"/>
                <a:gd name="T30" fmla="*/ 151 w 399"/>
                <a:gd name="T31" fmla="*/ 376 h 410"/>
                <a:gd name="T32" fmla="*/ 172 w 399"/>
                <a:gd name="T33" fmla="*/ 401 h 410"/>
                <a:gd name="T34" fmla="*/ 201 w 399"/>
                <a:gd name="T35" fmla="*/ 347 h 410"/>
                <a:gd name="T36" fmla="*/ 221 w 399"/>
                <a:gd name="T37" fmla="*/ 247 h 410"/>
                <a:gd name="T38" fmla="*/ 236 w 399"/>
                <a:gd name="T39" fmla="*/ 232 h 410"/>
                <a:gd name="T40" fmla="*/ 293 w 399"/>
                <a:gd name="T41" fmla="*/ 243 h 410"/>
                <a:gd name="T42" fmla="*/ 361 w 399"/>
                <a:gd name="T43" fmla="*/ 239 h 410"/>
                <a:gd name="T44" fmla="*/ 397 w 399"/>
                <a:gd name="T45" fmla="*/ 228 h 410"/>
                <a:gd name="T46" fmla="*/ 377 w 399"/>
                <a:gd name="T47" fmla="*/ 201 h 410"/>
                <a:gd name="T48" fmla="*/ 387 w 399"/>
                <a:gd name="T49" fmla="*/ 187 h 410"/>
                <a:gd name="T50" fmla="*/ 386 w 399"/>
                <a:gd name="T51" fmla="*/ 171 h 410"/>
                <a:gd name="T52" fmla="*/ 377 w 399"/>
                <a:gd name="T53" fmla="*/ 166 h 410"/>
                <a:gd name="T54" fmla="*/ 365 w 399"/>
                <a:gd name="T55" fmla="*/ 156 h 410"/>
                <a:gd name="T56" fmla="*/ 370 w 399"/>
                <a:gd name="T57" fmla="*/ 141 h 410"/>
                <a:gd name="T58" fmla="*/ 358 w 399"/>
                <a:gd name="T59" fmla="*/ 119 h 410"/>
                <a:gd name="T60" fmla="*/ 343 w 399"/>
                <a:gd name="T61" fmla="*/ 112 h 410"/>
                <a:gd name="T62" fmla="*/ 347 w 399"/>
                <a:gd name="T63" fmla="*/ 94 h 410"/>
                <a:gd name="T64" fmla="*/ 317 w 399"/>
                <a:gd name="T65" fmla="*/ 80 h 410"/>
                <a:gd name="T66" fmla="*/ 308 w 399"/>
                <a:gd name="T67" fmla="*/ 58 h 410"/>
                <a:gd name="T68" fmla="*/ 283 w 399"/>
                <a:gd name="T69" fmla="*/ 59 h 410"/>
                <a:gd name="T70" fmla="*/ 279 w 399"/>
                <a:gd name="T71" fmla="*/ 29 h 410"/>
                <a:gd name="T72" fmla="*/ 251 w 399"/>
                <a:gd name="T73" fmla="*/ 36 h 410"/>
                <a:gd name="T74" fmla="*/ 242 w 399"/>
                <a:gd name="T75" fmla="*/ 14 h 410"/>
                <a:gd name="T76" fmla="*/ 221 w 399"/>
                <a:gd name="T77" fmla="*/ 4 h 410"/>
                <a:gd name="T78" fmla="*/ 198 w 399"/>
                <a:gd name="T79" fmla="*/ 42 h 410"/>
                <a:gd name="T80" fmla="*/ 180 w 399"/>
                <a:gd name="T81" fmla="*/ 82 h 410"/>
                <a:gd name="T82" fmla="*/ 173 w 399"/>
                <a:gd name="T83" fmla="*/ 132 h 410"/>
                <a:gd name="T84" fmla="*/ 167 w 399"/>
                <a:gd name="T85" fmla="*/ 163 h 410"/>
                <a:gd name="T86" fmla="*/ 160 w 399"/>
                <a:gd name="T87" fmla="*/ 160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9" h="410">
                  <a:moveTo>
                    <a:pt x="160" y="160"/>
                  </a:moveTo>
                  <a:cubicBezTo>
                    <a:pt x="127" y="150"/>
                    <a:pt x="97" y="139"/>
                    <a:pt x="61" y="141"/>
                  </a:cubicBezTo>
                  <a:cubicBezTo>
                    <a:pt x="41" y="142"/>
                    <a:pt x="18" y="144"/>
                    <a:pt x="2" y="157"/>
                  </a:cubicBezTo>
                  <a:cubicBezTo>
                    <a:pt x="9" y="169"/>
                    <a:pt x="24" y="168"/>
                    <a:pt x="32" y="177"/>
                  </a:cubicBezTo>
                  <a:cubicBezTo>
                    <a:pt x="41" y="188"/>
                    <a:pt x="24" y="193"/>
                    <a:pt x="17" y="200"/>
                  </a:cubicBezTo>
                  <a:cubicBezTo>
                    <a:pt x="0" y="215"/>
                    <a:pt x="18" y="219"/>
                    <a:pt x="31" y="226"/>
                  </a:cubicBezTo>
                  <a:cubicBezTo>
                    <a:pt x="38" y="230"/>
                    <a:pt x="39" y="231"/>
                    <a:pt x="35" y="241"/>
                  </a:cubicBezTo>
                  <a:cubicBezTo>
                    <a:pt x="33" y="246"/>
                    <a:pt x="27" y="252"/>
                    <a:pt x="26" y="257"/>
                  </a:cubicBezTo>
                  <a:cubicBezTo>
                    <a:pt x="24" y="273"/>
                    <a:pt x="40" y="262"/>
                    <a:pt x="47" y="271"/>
                  </a:cubicBezTo>
                  <a:cubicBezTo>
                    <a:pt x="56" y="284"/>
                    <a:pt x="35" y="296"/>
                    <a:pt x="52" y="305"/>
                  </a:cubicBezTo>
                  <a:cubicBezTo>
                    <a:pt x="58" y="309"/>
                    <a:pt x="64" y="305"/>
                    <a:pt x="70" y="309"/>
                  </a:cubicBezTo>
                  <a:cubicBezTo>
                    <a:pt x="77" y="313"/>
                    <a:pt x="75" y="319"/>
                    <a:pt x="75" y="325"/>
                  </a:cubicBezTo>
                  <a:cubicBezTo>
                    <a:pt x="75" y="334"/>
                    <a:pt x="76" y="342"/>
                    <a:pt x="86" y="344"/>
                  </a:cubicBezTo>
                  <a:cubicBezTo>
                    <a:pt x="93" y="346"/>
                    <a:pt x="100" y="339"/>
                    <a:pt x="107" y="341"/>
                  </a:cubicBezTo>
                  <a:cubicBezTo>
                    <a:pt x="120" y="344"/>
                    <a:pt x="105" y="364"/>
                    <a:pt x="120" y="368"/>
                  </a:cubicBezTo>
                  <a:cubicBezTo>
                    <a:pt x="133" y="371"/>
                    <a:pt x="146" y="353"/>
                    <a:pt x="151" y="376"/>
                  </a:cubicBezTo>
                  <a:cubicBezTo>
                    <a:pt x="153" y="387"/>
                    <a:pt x="154" y="410"/>
                    <a:pt x="172" y="401"/>
                  </a:cubicBezTo>
                  <a:cubicBezTo>
                    <a:pt x="190" y="392"/>
                    <a:pt x="195" y="364"/>
                    <a:pt x="201" y="347"/>
                  </a:cubicBezTo>
                  <a:cubicBezTo>
                    <a:pt x="213" y="315"/>
                    <a:pt x="223" y="282"/>
                    <a:pt x="221" y="247"/>
                  </a:cubicBezTo>
                  <a:cubicBezTo>
                    <a:pt x="220" y="232"/>
                    <a:pt x="223" y="230"/>
                    <a:pt x="236" y="232"/>
                  </a:cubicBezTo>
                  <a:cubicBezTo>
                    <a:pt x="255" y="235"/>
                    <a:pt x="274" y="241"/>
                    <a:pt x="293" y="243"/>
                  </a:cubicBezTo>
                  <a:cubicBezTo>
                    <a:pt x="315" y="244"/>
                    <a:pt x="339" y="242"/>
                    <a:pt x="361" y="239"/>
                  </a:cubicBezTo>
                  <a:cubicBezTo>
                    <a:pt x="368" y="238"/>
                    <a:pt x="395" y="236"/>
                    <a:pt x="397" y="228"/>
                  </a:cubicBezTo>
                  <a:cubicBezTo>
                    <a:pt x="399" y="218"/>
                    <a:pt x="377" y="211"/>
                    <a:pt x="377" y="201"/>
                  </a:cubicBezTo>
                  <a:cubicBezTo>
                    <a:pt x="377" y="193"/>
                    <a:pt x="383" y="192"/>
                    <a:pt x="387" y="187"/>
                  </a:cubicBezTo>
                  <a:cubicBezTo>
                    <a:pt x="391" y="183"/>
                    <a:pt x="390" y="174"/>
                    <a:pt x="386" y="171"/>
                  </a:cubicBezTo>
                  <a:cubicBezTo>
                    <a:pt x="383" y="168"/>
                    <a:pt x="381" y="167"/>
                    <a:pt x="377" y="166"/>
                  </a:cubicBezTo>
                  <a:cubicBezTo>
                    <a:pt x="371" y="164"/>
                    <a:pt x="365" y="164"/>
                    <a:pt x="365" y="156"/>
                  </a:cubicBezTo>
                  <a:cubicBezTo>
                    <a:pt x="365" y="151"/>
                    <a:pt x="369" y="147"/>
                    <a:pt x="370" y="141"/>
                  </a:cubicBezTo>
                  <a:cubicBezTo>
                    <a:pt x="372" y="130"/>
                    <a:pt x="368" y="124"/>
                    <a:pt x="358" y="119"/>
                  </a:cubicBezTo>
                  <a:cubicBezTo>
                    <a:pt x="354" y="117"/>
                    <a:pt x="346" y="116"/>
                    <a:pt x="343" y="112"/>
                  </a:cubicBezTo>
                  <a:cubicBezTo>
                    <a:pt x="341" y="107"/>
                    <a:pt x="346" y="99"/>
                    <a:pt x="347" y="94"/>
                  </a:cubicBezTo>
                  <a:cubicBezTo>
                    <a:pt x="348" y="77"/>
                    <a:pt x="330" y="79"/>
                    <a:pt x="317" y="80"/>
                  </a:cubicBezTo>
                  <a:cubicBezTo>
                    <a:pt x="316" y="70"/>
                    <a:pt x="325" y="58"/>
                    <a:pt x="308" y="58"/>
                  </a:cubicBezTo>
                  <a:cubicBezTo>
                    <a:pt x="300" y="58"/>
                    <a:pt x="291" y="64"/>
                    <a:pt x="283" y="59"/>
                  </a:cubicBezTo>
                  <a:cubicBezTo>
                    <a:pt x="272" y="52"/>
                    <a:pt x="287" y="39"/>
                    <a:pt x="279" y="29"/>
                  </a:cubicBezTo>
                  <a:cubicBezTo>
                    <a:pt x="271" y="19"/>
                    <a:pt x="261" y="35"/>
                    <a:pt x="251" y="36"/>
                  </a:cubicBezTo>
                  <a:cubicBezTo>
                    <a:pt x="235" y="37"/>
                    <a:pt x="245" y="24"/>
                    <a:pt x="242" y="14"/>
                  </a:cubicBezTo>
                  <a:cubicBezTo>
                    <a:pt x="239" y="5"/>
                    <a:pt x="230" y="0"/>
                    <a:pt x="221" y="4"/>
                  </a:cubicBezTo>
                  <a:cubicBezTo>
                    <a:pt x="207" y="11"/>
                    <a:pt x="203" y="29"/>
                    <a:pt x="198" y="42"/>
                  </a:cubicBezTo>
                  <a:cubicBezTo>
                    <a:pt x="193" y="56"/>
                    <a:pt x="185" y="68"/>
                    <a:pt x="180" y="82"/>
                  </a:cubicBezTo>
                  <a:cubicBezTo>
                    <a:pt x="174" y="98"/>
                    <a:pt x="171" y="115"/>
                    <a:pt x="173" y="132"/>
                  </a:cubicBezTo>
                  <a:cubicBezTo>
                    <a:pt x="174" y="144"/>
                    <a:pt x="180" y="156"/>
                    <a:pt x="167" y="163"/>
                  </a:cubicBezTo>
                  <a:cubicBezTo>
                    <a:pt x="165" y="162"/>
                    <a:pt x="162" y="161"/>
                    <a:pt x="160" y="160"/>
                  </a:cubicBezTo>
                </a:path>
              </a:pathLst>
            </a:custGeom>
            <a:solidFill>
              <a:srgbClr val="DB5E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grpSp>
    </p:spTree>
    <p:extLst>
      <p:ext uri="{BB962C8B-B14F-4D97-AF65-F5344CB8AC3E}">
        <p14:creationId xmlns:p14="http://schemas.microsoft.com/office/powerpoint/2010/main" val="706432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Turkos - Rubrik och innehåll">
    <p:bg>
      <p:bgPr>
        <a:solidFill>
          <a:schemeClr val="bg1"/>
        </a:solidFill>
        <a:effectLst/>
      </p:bgPr>
    </p:bg>
    <p:spTree>
      <p:nvGrpSpPr>
        <p:cNvPr id="1" name=""/>
        <p:cNvGrpSpPr/>
        <p:nvPr/>
      </p:nvGrpSpPr>
      <p:grpSpPr>
        <a:xfrm>
          <a:off x="0" y="0"/>
          <a:ext cx="0" cy="0"/>
          <a:chOff x="0" y="0"/>
          <a:chExt cx="0" cy="0"/>
        </a:xfrm>
      </p:grpSpPr>
      <p:sp>
        <p:nvSpPr>
          <p:cNvPr id="14" name="Frihandsfigur: Form 13">
            <a:extLst>
              <a:ext uri="{FF2B5EF4-FFF2-40B4-BE49-F238E27FC236}">
                <a16:creationId xmlns:a16="http://schemas.microsoft.com/office/drawing/2014/main" id="{0626CA34-9E08-70BC-BECC-887E0607A906}"/>
              </a:ext>
            </a:extLst>
          </p:cNvPr>
          <p:cNvSpPr>
            <a:spLocks/>
          </p:cNvSpPr>
          <p:nvPr userDrawn="1"/>
        </p:nvSpPr>
        <p:spPr bwMode="auto">
          <a:xfrm flipH="1">
            <a:off x="0" y="5315308"/>
            <a:ext cx="12193702" cy="1542693"/>
          </a:xfrm>
          <a:custGeom>
            <a:avLst/>
            <a:gdLst>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356612 w 12192000"/>
              <a:gd name="connsiteY8" fmla="*/ 302116 h 1565275"/>
              <a:gd name="connsiteX9" fmla="*/ 9746730 w 12192000"/>
              <a:gd name="connsiteY9" fmla="*/ 390780 h 1565275"/>
              <a:gd name="connsiteX10" fmla="*/ 9907367 w 12192000"/>
              <a:gd name="connsiteY10" fmla="*/ 459742 h 1565275"/>
              <a:gd name="connsiteX11" fmla="*/ 10265357 w 12192000"/>
              <a:gd name="connsiteY11" fmla="*/ 597664 h 1565275"/>
              <a:gd name="connsiteX12" fmla="*/ 10802343 w 12192000"/>
              <a:gd name="connsiteY12" fmla="*/ 684687 h 1565275"/>
              <a:gd name="connsiteX13" fmla="*/ 11389815 w 12192000"/>
              <a:gd name="connsiteY13" fmla="*/ 730661 h 1565275"/>
              <a:gd name="connsiteX14" fmla="*/ 11848778 w 12192000"/>
              <a:gd name="connsiteY14" fmla="*/ 770067 h 1565275"/>
              <a:gd name="connsiteX15" fmla="*/ 12114976 w 12192000"/>
              <a:gd name="connsiteY15" fmla="*/ 836361 h 1565275"/>
              <a:gd name="connsiteX16" fmla="*/ 12192000 w 12192000"/>
              <a:gd name="connsiteY16" fmla="*/ 865392 h 1565275"/>
              <a:gd name="connsiteX17" fmla="*/ 12192000 w 12192000"/>
              <a:gd name="connsiteY17" fmla="*/ 1565275 h 1565275"/>
              <a:gd name="connsiteX18" fmla="*/ 0 w 12192000"/>
              <a:gd name="connsiteY18" fmla="*/ 1565275 h 1565275"/>
              <a:gd name="connsiteX19" fmla="*/ 0 w 12192000"/>
              <a:gd name="connsiteY19" fmla="*/ 542451 h 1565275"/>
              <a:gd name="connsiteX20" fmla="*/ 25906 w 12192000"/>
              <a:gd name="connsiteY20" fmla="*/ 528703 h 1565275"/>
              <a:gd name="connsiteX21" fmla="*/ 613378 w 12192000"/>
              <a:gd name="connsiteY21" fmla="*/ 362868 h 1565275"/>
              <a:gd name="connsiteX22" fmla="*/ 920883 w 12192000"/>
              <a:gd name="connsiteY22" fmla="*/ 315251 h 1565275"/>
              <a:gd name="connsiteX23" fmla="*/ 1329359 w 12192000"/>
              <a:gd name="connsiteY23" fmla="*/ 292264 h 1565275"/>
              <a:gd name="connsiteX24" fmla="*/ 1714888 w 12192000"/>
              <a:gd name="connsiteY24" fmla="*/ 229871 h 1565275"/>
              <a:gd name="connsiteX25" fmla="*/ 1994855 w 12192000"/>
              <a:gd name="connsiteY25" fmla="*/ 180613 h 1565275"/>
              <a:gd name="connsiteX26" fmla="*/ 2302360 w 12192000"/>
              <a:gd name="connsiteY26" fmla="*/ 111652 h 1565275"/>
              <a:gd name="connsiteX27" fmla="*/ 2563968 w 12192000"/>
              <a:gd name="connsiteY27" fmla="*/ 70603 h 1565275"/>
              <a:gd name="connsiteX28" fmla="*/ 3628761 w 12192000"/>
              <a:gd name="connsiteY28"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356612 w 12192000"/>
              <a:gd name="connsiteY8" fmla="*/ 302116 h 1565275"/>
              <a:gd name="connsiteX9" fmla="*/ 9746730 w 12192000"/>
              <a:gd name="connsiteY9" fmla="*/ 390780 h 1565275"/>
              <a:gd name="connsiteX10" fmla="*/ 9907367 w 12192000"/>
              <a:gd name="connsiteY10" fmla="*/ 459742 h 1565275"/>
              <a:gd name="connsiteX11" fmla="*/ 10265357 w 12192000"/>
              <a:gd name="connsiteY11" fmla="*/ 597664 h 1565275"/>
              <a:gd name="connsiteX12" fmla="*/ 10802343 w 12192000"/>
              <a:gd name="connsiteY12" fmla="*/ 684687 h 1565275"/>
              <a:gd name="connsiteX13" fmla="*/ 11389815 w 12192000"/>
              <a:gd name="connsiteY13" fmla="*/ 730661 h 1565275"/>
              <a:gd name="connsiteX14" fmla="*/ 11848778 w 12192000"/>
              <a:gd name="connsiteY14" fmla="*/ 770067 h 1565275"/>
              <a:gd name="connsiteX15" fmla="*/ 12191176 w 12192000"/>
              <a:gd name="connsiteY15" fmla="*/ 23561 h 1565275"/>
              <a:gd name="connsiteX16" fmla="*/ 12192000 w 12192000"/>
              <a:gd name="connsiteY16" fmla="*/ 865392 h 1565275"/>
              <a:gd name="connsiteX17" fmla="*/ 12192000 w 12192000"/>
              <a:gd name="connsiteY17" fmla="*/ 1565275 h 1565275"/>
              <a:gd name="connsiteX18" fmla="*/ 0 w 12192000"/>
              <a:gd name="connsiteY18" fmla="*/ 1565275 h 1565275"/>
              <a:gd name="connsiteX19" fmla="*/ 0 w 12192000"/>
              <a:gd name="connsiteY19" fmla="*/ 542451 h 1565275"/>
              <a:gd name="connsiteX20" fmla="*/ 25906 w 12192000"/>
              <a:gd name="connsiteY20" fmla="*/ 528703 h 1565275"/>
              <a:gd name="connsiteX21" fmla="*/ 613378 w 12192000"/>
              <a:gd name="connsiteY21" fmla="*/ 362868 h 1565275"/>
              <a:gd name="connsiteX22" fmla="*/ 920883 w 12192000"/>
              <a:gd name="connsiteY22" fmla="*/ 315251 h 1565275"/>
              <a:gd name="connsiteX23" fmla="*/ 1329359 w 12192000"/>
              <a:gd name="connsiteY23" fmla="*/ 292264 h 1565275"/>
              <a:gd name="connsiteX24" fmla="*/ 1714888 w 12192000"/>
              <a:gd name="connsiteY24" fmla="*/ 229871 h 1565275"/>
              <a:gd name="connsiteX25" fmla="*/ 1994855 w 12192000"/>
              <a:gd name="connsiteY25" fmla="*/ 180613 h 1565275"/>
              <a:gd name="connsiteX26" fmla="*/ 2302360 w 12192000"/>
              <a:gd name="connsiteY26" fmla="*/ 111652 h 1565275"/>
              <a:gd name="connsiteX27" fmla="*/ 2563968 w 12192000"/>
              <a:gd name="connsiteY27" fmla="*/ 70603 h 1565275"/>
              <a:gd name="connsiteX28" fmla="*/ 3628761 w 12192000"/>
              <a:gd name="connsiteY28"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356612 w 12192000"/>
              <a:gd name="connsiteY8" fmla="*/ 302116 h 1565275"/>
              <a:gd name="connsiteX9" fmla="*/ 9746730 w 12192000"/>
              <a:gd name="connsiteY9" fmla="*/ 390780 h 1565275"/>
              <a:gd name="connsiteX10" fmla="*/ 9907367 w 12192000"/>
              <a:gd name="connsiteY10" fmla="*/ 459742 h 1565275"/>
              <a:gd name="connsiteX11" fmla="*/ 10265357 w 12192000"/>
              <a:gd name="connsiteY11" fmla="*/ 597664 h 1565275"/>
              <a:gd name="connsiteX12" fmla="*/ 10802343 w 12192000"/>
              <a:gd name="connsiteY12" fmla="*/ 684687 h 1565275"/>
              <a:gd name="connsiteX13" fmla="*/ 11389815 w 12192000"/>
              <a:gd name="connsiteY13" fmla="*/ 730661 h 1565275"/>
              <a:gd name="connsiteX14" fmla="*/ 11645578 w 12192000"/>
              <a:gd name="connsiteY14" fmla="*/ 643067 h 1565275"/>
              <a:gd name="connsiteX15" fmla="*/ 12191176 w 12192000"/>
              <a:gd name="connsiteY15" fmla="*/ 23561 h 1565275"/>
              <a:gd name="connsiteX16" fmla="*/ 12192000 w 12192000"/>
              <a:gd name="connsiteY16" fmla="*/ 865392 h 1565275"/>
              <a:gd name="connsiteX17" fmla="*/ 12192000 w 12192000"/>
              <a:gd name="connsiteY17" fmla="*/ 1565275 h 1565275"/>
              <a:gd name="connsiteX18" fmla="*/ 0 w 12192000"/>
              <a:gd name="connsiteY18" fmla="*/ 1565275 h 1565275"/>
              <a:gd name="connsiteX19" fmla="*/ 0 w 12192000"/>
              <a:gd name="connsiteY19" fmla="*/ 542451 h 1565275"/>
              <a:gd name="connsiteX20" fmla="*/ 25906 w 12192000"/>
              <a:gd name="connsiteY20" fmla="*/ 528703 h 1565275"/>
              <a:gd name="connsiteX21" fmla="*/ 613378 w 12192000"/>
              <a:gd name="connsiteY21" fmla="*/ 362868 h 1565275"/>
              <a:gd name="connsiteX22" fmla="*/ 920883 w 12192000"/>
              <a:gd name="connsiteY22" fmla="*/ 315251 h 1565275"/>
              <a:gd name="connsiteX23" fmla="*/ 1329359 w 12192000"/>
              <a:gd name="connsiteY23" fmla="*/ 292264 h 1565275"/>
              <a:gd name="connsiteX24" fmla="*/ 1714888 w 12192000"/>
              <a:gd name="connsiteY24" fmla="*/ 229871 h 1565275"/>
              <a:gd name="connsiteX25" fmla="*/ 1994855 w 12192000"/>
              <a:gd name="connsiteY25" fmla="*/ 180613 h 1565275"/>
              <a:gd name="connsiteX26" fmla="*/ 2302360 w 12192000"/>
              <a:gd name="connsiteY26" fmla="*/ 111652 h 1565275"/>
              <a:gd name="connsiteX27" fmla="*/ 2563968 w 12192000"/>
              <a:gd name="connsiteY27" fmla="*/ 70603 h 1565275"/>
              <a:gd name="connsiteX28" fmla="*/ 3628761 w 12192000"/>
              <a:gd name="connsiteY28"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356612 w 12192000"/>
              <a:gd name="connsiteY8" fmla="*/ 302116 h 1565275"/>
              <a:gd name="connsiteX9" fmla="*/ 9746730 w 12192000"/>
              <a:gd name="connsiteY9" fmla="*/ 390780 h 1565275"/>
              <a:gd name="connsiteX10" fmla="*/ 9907367 w 12192000"/>
              <a:gd name="connsiteY10" fmla="*/ 459742 h 1565275"/>
              <a:gd name="connsiteX11" fmla="*/ 10265357 w 12192000"/>
              <a:gd name="connsiteY11" fmla="*/ 597664 h 1565275"/>
              <a:gd name="connsiteX12" fmla="*/ 10802343 w 12192000"/>
              <a:gd name="connsiteY12" fmla="*/ 684687 h 1565275"/>
              <a:gd name="connsiteX13" fmla="*/ 11173915 w 12192000"/>
              <a:gd name="connsiteY13" fmla="*/ 705261 h 1565275"/>
              <a:gd name="connsiteX14" fmla="*/ 11645578 w 12192000"/>
              <a:gd name="connsiteY14" fmla="*/ 643067 h 1565275"/>
              <a:gd name="connsiteX15" fmla="*/ 12191176 w 12192000"/>
              <a:gd name="connsiteY15" fmla="*/ 23561 h 1565275"/>
              <a:gd name="connsiteX16" fmla="*/ 12192000 w 12192000"/>
              <a:gd name="connsiteY16" fmla="*/ 865392 h 1565275"/>
              <a:gd name="connsiteX17" fmla="*/ 12192000 w 12192000"/>
              <a:gd name="connsiteY17" fmla="*/ 1565275 h 1565275"/>
              <a:gd name="connsiteX18" fmla="*/ 0 w 12192000"/>
              <a:gd name="connsiteY18" fmla="*/ 1565275 h 1565275"/>
              <a:gd name="connsiteX19" fmla="*/ 0 w 12192000"/>
              <a:gd name="connsiteY19" fmla="*/ 542451 h 1565275"/>
              <a:gd name="connsiteX20" fmla="*/ 25906 w 12192000"/>
              <a:gd name="connsiteY20" fmla="*/ 528703 h 1565275"/>
              <a:gd name="connsiteX21" fmla="*/ 613378 w 12192000"/>
              <a:gd name="connsiteY21" fmla="*/ 362868 h 1565275"/>
              <a:gd name="connsiteX22" fmla="*/ 920883 w 12192000"/>
              <a:gd name="connsiteY22" fmla="*/ 315251 h 1565275"/>
              <a:gd name="connsiteX23" fmla="*/ 1329359 w 12192000"/>
              <a:gd name="connsiteY23" fmla="*/ 292264 h 1565275"/>
              <a:gd name="connsiteX24" fmla="*/ 1714888 w 12192000"/>
              <a:gd name="connsiteY24" fmla="*/ 229871 h 1565275"/>
              <a:gd name="connsiteX25" fmla="*/ 1994855 w 12192000"/>
              <a:gd name="connsiteY25" fmla="*/ 180613 h 1565275"/>
              <a:gd name="connsiteX26" fmla="*/ 2302360 w 12192000"/>
              <a:gd name="connsiteY26" fmla="*/ 111652 h 1565275"/>
              <a:gd name="connsiteX27" fmla="*/ 2563968 w 12192000"/>
              <a:gd name="connsiteY27" fmla="*/ 70603 h 1565275"/>
              <a:gd name="connsiteX28" fmla="*/ 3628761 w 12192000"/>
              <a:gd name="connsiteY28"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356612 w 12192000"/>
              <a:gd name="connsiteY8" fmla="*/ 302116 h 1565275"/>
              <a:gd name="connsiteX9" fmla="*/ 9746730 w 12192000"/>
              <a:gd name="connsiteY9" fmla="*/ 390780 h 1565275"/>
              <a:gd name="connsiteX10" fmla="*/ 9907367 w 12192000"/>
              <a:gd name="connsiteY10" fmla="*/ 459742 h 1565275"/>
              <a:gd name="connsiteX11" fmla="*/ 10265357 w 12192000"/>
              <a:gd name="connsiteY11" fmla="*/ 597664 h 1565275"/>
              <a:gd name="connsiteX12" fmla="*/ 10802343 w 12192000"/>
              <a:gd name="connsiteY12" fmla="*/ 684687 h 1565275"/>
              <a:gd name="connsiteX13" fmla="*/ 11173915 w 12192000"/>
              <a:gd name="connsiteY13" fmla="*/ 705261 h 1565275"/>
              <a:gd name="connsiteX14" fmla="*/ 11480478 w 12192000"/>
              <a:gd name="connsiteY14" fmla="*/ 541467 h 1565275"/>
              <a:gd name="connsiteX15" fmla="*/ 12191176 w 12192000"/>
              <a:gd name="connsiteY15" fmla="*/ 23561 h 1565275"/>
              <a:gd name="connsiteX16" fmla="*/ 12192000 w 12192000"/>
              <a:gd name="connsiteY16" fmla="*/ 865392 h 1565275"/>
              <a:gd name="connsiteX17" fmla="*/ 12192000 w 12192000"/>
              <a:gd name="connsiteY17" fmla="*/ 1565275 h 1565275"/>
              <a:gd name="connsiteX18" fmla="*/ 0 w 12192000"/>
              <a:gd name="connsiteY18" fmla="*/ 1565275 h 1565275"/>
              <a:gd name="connsiteX19" fmla="*/ 0 w 12192000"/>
              <a:gd name="connsiteY19" fmla="*/ 542451 h 1565275"/>
              <a:gd name="connsiteX20" fmla="*/ 25906 w 12192000"/>
              <a:gd name="connsiteY20" fmla="*/ 528703 h 1565275"/>
              <a:gd name="connsiteX21" fmla="*/ 613378 w 12192000"/>
              <a:gd name="connsiteY21" fmla="*/ 362868 h 1565275"/>
              <a:gd name="connsiteX22" fmla="*/ 920883 w 12192000"/>
              <a:gd name="connsiteY22" fmla="*/ 315251 h 1565275"/>
              <a:gd name="connsiteX23" fmla="*/ 1329359 w 12192000"/>
              <a:gd name="connsiteY23" fmla="*/ 292264 h 1565275"/>
              <a:gd name="connsiteX24" fmla="*/ 1714888 w 12192000"/>
              <a:gd name="connsiteY24" fmla="*/ 229871 h 1565275"/>
              <a:gd name="connsiteX25" fmla="*/ 1994855 w 12192000"/>
              <a:gd name="connsiteY25" fmla="*/ 180613 h 1565275"/>
              <a:gd name="connsiteX26" fmla="*/ 2302360 w 12192000"/>
              <a:gd name="connsiteY26" fmla="*/ 111652 h 1565275"/>
              <a:gd name="connsiteX27" fmla="*/ 2563968 w 12192000"/>
              <a:gd name="connsiteY27" fmla="*/ 70603 h 1565275"/>
              <a:gd name="connsiteX28" fmla="*/ 3628761 w 12192000"/>
              <a:gd name="connsiteY28"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356612 w 12192000"/>
              <a:gd name="connsiteY8" fmla="*/ 302116 h 1565275"/>
              <a:gd name="connsiteX9" fmla="*/ 9746730 w 12192000"/>
              <a:gd name="connsiteY9" fmla="*/ 390780 h 1565275"/>
              <a:gd name="connsiteX10" fmla="*/ 9907367 w 12192000"/>
              <a:gd name="connsiteY10" fmla="*/ 459742 h 1565275"/>
              <a:gd name="connsiteX11" fmla="*/ 10265357 w 12192000"/>
              <a:gd name="connsiteY11" fmla="*/ 597664 h 1565275"/>
              <a:gd name="connsiteX12" fmla="*/ 10802343 w 12192000"/>
              <a:gd name="connsiteY12" fmla="*/ 684687 h 1565275"/>
              <a:gd name="connsiteX13" fmla="*/ 10983415 w 12192000"/>
              <a:gd name="connsiteY13" fmla="*/ 540161 h 1565275"/>
              <a:gd name="connsiteX14" fmla="*/ 11480478 w 12192000"/>
              <a:gd name="connsiteY14" fmla="*/ 541467 h 1565275"/>
              <a:gd name="connsiteX15" fmla="*/ 12191176 w 12192000"/>
              <a:gd name="connsiteY15" fmla="*/ 23561 h 1565275"/>
              <a:gd name="connsiteX16" fmla="*/ 12192000 w 12192000"/>
              <a:gd name="connsiteY16" fmla="*/ 865392 h 1565275"/>
              <a:gd name="connsiteX17" fmla="*/ 12192000 w 12192000"/>
              <a:gd name="connsiteY17" fmla="*/ 1565275 h 1565275"/>
              <a:gd name="connsiteX18" fmla="*/ 0 w 12192000"/>
              <a:gd name="connsiteY18" fmla="*/ 1565275 h 1565275"/>
              <a:gd name="connsiteX19" fmla="*/ 0 w 12192000"/>
              <a:gd name="connsiteY19" fmla="*/ 542451 h 1565275"/>
              <a:gd name="connsiteX20" fmla="*/ 25906 w 12192000"/>
              <a:gd name="connsiteY20" fmla="*/ 528703 h 1565275"/>
              <a:gd name="connsiteX21" fmla="*/ 613378 w 12192000"/>
              <a:gd name="connsiteY21" fmla="*/ 362868 h 1565275"/>
              <a:gd name="connsiteX22" fmla="*/ 920883 w 12192000"/>
              <a:gd name="connsiteY22" fmla="*/ 315251 h 1565275"/>
              <a:gd name="connsiteX23" fmla="*/ 1329359 w 12192000"/>
              <a:gd name="connsiteY23" fmla="*/ 292264 h 1565275"/>
              <a:gd name="connsiteX24" fmla="*/ 1714888 w 12192000"/>
              <a:gd name="connsiteY24" fmla="*/ 229871 h 1565275"/>
              <a:gd name="connsiteX25" fmla="*/ 1994855 w 12192000"/>
              <a:gd name="connsiteY25" fmla="*/ 180613 h 1565275"/>
              <a:gd name="connsiteX26" fmla="*/ 2302360 w 12192000"/>
              <a:gd name="connsiteY26" fmla="*/ 111652 h 1565275"/>
              <a:gd name="connsiteX27" fmla="*/ 2563968 w 12192000"/>
              <a:gd name="connsiteY27" fmla="*/ 70603 h 1565275"/>
              <a:gd name="connsiteX28" fmla="*/ 3628761 w 12192000"/>
              <a:gd name="connsiteY28"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356612 w 12192000"/>
              <a:gd name="connsiteY8" fmla="*/ 302116 h 1565275"/>
              <a:gd name="connsiteX9" fmla="*/ 9746730 w 12192000"/>
              <a:gd name="connsiteY9" fmla="*/ 390780 h 1565275"/>
              <a:gd name="connsiteX10" fmla="*/ 9907367 w 12192000"/>
              <a:gd name="connsiteY10" fmla="*/ 459742 h 1565275"/>
              <a:gd name="connsiteX11" fmla="*/ 10265357 w 12192000"/>
              <a:gd name="connsiteY11" fmla="*/ 597664 h 1565275"/>
              <a:gd name="connsiteX12" fmla="*/ 10497543 w 12192000"/>
              <a:gd name="connsiteY12" fmla="*/ 494187 h 1565275"/>
              <a:gd name="connsiteX13" fmla="*/ 10983415 w 12192000"/>
              <a:gd name="connsiteY13" fmla="*/ 540161 h 1565275"/>
              <a:gd name="connsiteX14" fmla="*/ 11480478 w 12192000"/>
              <a:gd name="connsiteY14" fmla="*/ 541467 h 1565275"/>
              <a:gd name="connsiteX15" fmla="*/ 12191176 w 12192000"/>
              <a:gd name="connsiteY15" fmla="*/ 23561 h 1565275"/>
              <a:gd name="connsiteX16" fmla="*/ 12192000 w 12192000"/>
              <a:gd name="connsiteY16" fmla="*/ 865392 h 1565275"/>
              <a:gd name="connsiteX17" fmla="*/ 12192000 w 12192000"/>
              <a:gd name="connsiteY17" fmla="*/ 1565275 h 1565275"/>
              <a:gd name="connsiteX18" fmla="*/ 0 w 12192000"/>
              <a:gd name="connsiteY18" fmla="*/ 1565275 h 1565275"/>
              <a:gd name="connsiteX19" fmla="*/ 0 w 12192000"/>
              <a:gd name="connsiteY19" fmla="*/ 542451 h 1565275"/>
              <a:gd name="connsiteX20" fmla="*/ 25906 w 12192000"/>
              <a:gd name="connsiteY20" fmla="*/ 528703 h 1565275"/>
              <a:gd name="connsiteX21" fmla="*/ 613378 w 12192000"/>
              <a:gd name="connsiteY21" fmla="*/ 362868 h 1565275"/>
              <a:gd name="connsiteX22" fmla="*/ 920883 w 12192000"/>
              <a:gd name="connsiteY22" fmla="*/ 315251 h 1565275"/>
              <a:gd name="connsiteX23" fmla="*/ 1329359 w 12192000"/>
              <a:gd name="connsiteY23" fmla="*/ 292264 h 1565275"/>
              <a:gd name="connsiteX24" fmla="*/ 1714888 w 12192000"/>
              <a:gd name="connsiteY24" fmla="*/ 229871 h 1565275"/>
              <a:gd name="connsiteX25" fmla="*/ 1994855 w 12192000"/>
              <a:gd name="connsiteY25" fmla="*/ 180613 h 1565275"/>
              <a:gd name="connsiteX26" fmla="*/ 2302360 w 12192000"/>
              <a:gd name="connsiteY26" fmla="*/ 111652 h 1565275"/>
              <a:gd name="connsiteX27" fmla="*/ 2563968 w 12192000"/>
              <a:gd name="connsiteY27" fmla="*/ 70603 h 1565275"/>
              <a:gd name="connsiteX28" fmla="*/ 3628761 w 12192000"/>
              <a:gd name="connsiteY28"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356612 w 12192000"/>
              <a:gd name="connsiteY8" fmla="*/ 302116 h 1565275"/>
              <a:gd name="connsiteX9" fmla="*/ 9746730 w 12192000"/>
              <a:gd name="connsiteY9" fmla="*/ 390780 h 1565275"/>
              <a:gd name="connsiteX10" fmla="*/ 9907367 w 12192000"/>
              <a:gd name="connsiteY10" fmla="*/ 459742 h 1565275"/>
              <a:gd name="connsiteX11" fmla="*/ 10189157 w 12192000"/>
              <a:gd name="connsiteY11" fmla="*/ 343664 h 1565275"/>
              <a:gd name="connsiteX12" fmla="*/ 10497543 w 12192000"/>
              <a:gd name="connsiteY12" fmla="*/ 494187 h 1565275"/>
              <a:gd name="connsiteX13" fmla="*/ 10983415 w 12192000"/>
              <a:gd name="connsiteY13" fmla="*/ 540161 h 1565275"/>
              <a:gd name="connsiteX14" fmla="*/ 11480478 w 12192000"/>
              <a:gd name="connsiteY14" fmla="*/ 541467 h 1565275"/>
              <a:gd name="connsiteX15" fmla="*/ 12191176 w 12192000"/>
              <a:gd name="connsiteY15" fmla="*/ 23561 h 1565275"/>
              <a:gd name="connsiteX16" fmla="*/ 12192000 w 12192000"/>
              <a:gd name="connsiteY16" fmla="*/ 865392 h 1565275"/>
              <a:gd name="connsiteX17" fmla="*/ 12192000 w 12192000"/>
              <a:gd name="connsiteY17" fmla="*/ 1565275 h 1565275"/>
              <a:gd name="connsiteX18" fmla="*/ 0 w 12192000"/>
              <a:gd name="connsiteY18" fmla="*/ 1565275 h 1565275"/>
              <a:gd name="connsiteX19" fmla="*/ 0 w 12192000"/>
              <a:gd name="connsiteY19" fmla="*/ 542451 h 1565275"/>
              <a:gd name="connsiteX20" fmla="*/ 25906 w 12192000"/>
              <a:gd name="connsiteY20" fmla="*/ 528703 h 1565275"/>
              <a:gd name="connsiteX21" fmla="*/ 613378 w 12192000"/>
              <a:gd name="connsiteY21" fmla="*/ 362868 h 1565275"/>
              <a:gd name="connsiteX22" fmla="*/ 920883 w 12192000"/>
              <a:gd name="connsiteY22" fmla="*/ 315251 h 1565275"/>
              <a:gd name="connsiteX23" fmla="*/ 1329359 w 12192000"/>
              <a:gd name="connsiteY23" fmla="*/ 292264 h 1565275"/>
              <a:gd name="connsiteX24" fmla="*/ 1714888 w 12192000"/>
              <a:gd name="connsiteY24" fmla="*/ 229871 h 1565275"/>
              <a:gd name="connsiteX25" fmla="*/ 1994855 w 12192000"/>
              <a:gd name="connsiteY25" fmla="*/ 180613 h 1565275"/>
              <a:gd name="connsiteX26" fmla="*/ 2302360 w 12192000"/>
              <a:gd name="connsiteY26" fmla="*/ 111652 h 1565275"/>
              <a:gd name="connsiteX27" fmla="*/ 2563968 w 12192000"/>
              <a:gd name="connsiteY27" fmla="*/ 70603 h 1565275"/>
              <a:gd name="connsiteX28" fmla="*/ 3628761 w 12192000"/>
              <a:gd name="connsiteY28"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051812 w 12192000"/>
              <a:gd name="connsiteY8" fmla="*/ 302116 h 1565275"/>
              <a:gd name="connsiteX9" fmla="*/ 9746730 w 12192000"/>
              <a:gd name="connsiteY9" fmla="*/ 390780 h 1565275"/>
              <a:gd name="connsiteX10" fmla="*/ 9907367 w 12192000"/>
              <a:gd name="connsiteY10" fmla="*/ 459742 h 1565275"/>
              <a:gd name="connsiteX11" fmla="*/ 10189157 w 12192000"/>
              <a:gd name="connsiteY11" fmla="*/ 343664 h 1565275"/>
              <a:gd name="connsiteX12" fmla="*/ 10497543 w 12192000"/>
              <a:gd name="connsiteY12" fmla="*/ 494187 h 1565275"/>
              <a:gd name="connsiteX13" fmla="*/ 10983415 w 12192000"/>
              <a:gd name="connsiteY13" fmla="*/ 540161 h 1565275"/>
              <a:gd name="connsiteX14" fmla="*/ 11480478 w 12192000"/>
              <a:gd name="connsiteY14" fmla="*/ 541467 h 1565275"/>
              <a:gd name="connsiteX15" fmla="*/ 12191176 w 12192000"/>
              <a:gd name="connsiteY15" fmla="*/ 23561 h 1565275"/>
              <a:gd name="connsiteX16" fmla="*/ 12192000 w 12192000"/>
              <a:gd name="connsiteY16" fmla="*/ 865392 h 1565275"/>
              <a:gd name="connsiteX17" fmla="*/ 12192000 w 12192000"/>
              <a:gd name="connsiteY17" fmla="*/ 1565275 h 1565275"/>
              <a:gd name="connsiteX18" fmla="*/ 0 w 12192000"/>
              <a:gd name="connsiteY18" fmla="*/ 1565275 h 1565275"/>
              <a:gd name="connsiteX19" fmla="*/ 0 w 12192000"/>
              <a:gd name="connsiteY19" fmla="*/ 542451 h 1565275"/>
              <a:gd name="connsiteX20" fmla="*/ 25906 w 12192000"/>
              <a:gd name="connsiteY20" fmla="*/ 528703 h 1565275"/>
              <a:gd name="connsiteX21" fmla="*/ 613378 w 12192000"/>
              <a:gd name="connsiteY21" fmla="*/ 362868 h 1565275"/>
              <a:gd name="connsiteX22" fmla="*/ 920883 w 12192000"/>
              <a:gd name="connsiteY22" fmla="*/ 315251 h 1565275"/>
              <a:gd name="connsiteX23" fmla="*/ 1329359 w 12192000"/>
              <a:gd name="connsiteY23" fmla="*/ 292264 h 1565275"/>
              <a:gd name="connsiteX24" fmla="*/ 1714888 w 12192000"/>
              <a:gd name="connsiteY24" fmla="*/ 229871 h 1565275"/>
              <a:gd name="connsiteX25" fmla="*/ 1994855 w 12192000"/>
              <a:gd name="connsiteY25" fmla="*/ 180613 h 1565275"/>
              <a:gd name="connsiteX26" fmla="*/ 2302360 w 12192000"/>
              <a:gd name="connsiteY26" fmla="*/ 111652 h 1565275"/>
              <a:gd name="connsiteX27" fmla="*/ 2563968 w 12192000"/>
              <a:gd name="connsiteY27" fmla="*/ 70603 h 1565275"/>
              <a:gd name="connsiteX28" fmla="*/ 3628761 w 12192000"/>
              <a:gd name="connsiteY28"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051812 w 12192000"/>
              <a:gd name="connsiteY8" fmla="*/ 302116 h 1565275"/>
              <a:gd name="connsiteX9" fmla="*/ 9568930 w 12192000"/>
              <a:gd name="connsiteY9" fmla="*/ 390780 h 1565275"/>
              <a:gd name="connsiteX10" fmla="*/ 9907367 w 12192000"/>
              <a:gd name="connsiteY10" fmla="*/ 459742 h 1565275"/>
              <a:gd name="connsiteX11" fmla="*/ 10189157 w 12192000"/>
              <a:gd name="connsiteY11" fmla="*/ 343664 h 1565275"/>
              <a:gd name="connsiteX12" fmla="*/ 10497543 w 12192000"/>
              <a:gd name="connsiteY12" fmla="*/ 494187 h 1565275"/>
              <a:gd name="connsiteX13" fmla="*/ 10983415 w 12192000"/>
              <a:gd name="connsiteY13" fmla="*/ 540161 h 1565275"/>
              <a:gd name="connsiteX14" fmla="*/ 11480478 w 12192000"/>
              <a:gd name="connsiteY14" fmla="*/ 541467 h 1565275"/>
              <a:gd name="connsiteX15" fmla="*/ 12191176 w 12192000"/>
              <a:gd name="connsiteY15" fmla="*/ 23561 h 1565275"/>
              <a:gd name="connsiteX16" fmla="*/ 12192000 w 12192000"/>
              <a:gd name="connsiteY16" fmla="*/ 865392 h 1565275"/>
              <a:gd name="connsiteX17" fmla="*/ 12192000 w 12192000"/>
              <a:gd name="connsiteY17" fmla="*/ 1565275 h 1565275"/>
              <a:gd name="connsiteX18" fmla="*/ 0 w 12192000"/>
              <a:gd name="connsiteY18" fmla="*/ 1565275 h 1565275"/>
              <a:gd name="connsiteX19" fmla="*/ 0 w 12192000"/>
              <a:gd name="connsiteY19" fmla="*/ 542451 h 1565275"/>
              <a:gd name="connsiteX20" fmla="*/ 25906 w 12192000"/>
              <a:gd name="connsiteY20" fmla="*/ 528703 h 1565275"/>
              <a:gd name="connsiteX21" fmla="*/ 613378 w 12192000"/>
              <a:gd name="connsiteY21" fmla="*/ 362868 h 1565275"/>
              <a:gd name="connsiteX22" fmla="*/ 920883 w 12192000"/>
              <a:gd name="connsiteY22" fmla="*/ 315251 h 1565275"/>
              <a:gd name="connsiteX23" fmla="*/ 1329359 w 12192000"/>
              <a:gd name="connsiteY23" fmla="*/ 292264 h 1565275"/>
              <a:gd name="connsiteX24" fmla="*/ 1714888 w 12192000"/>
              <a:gd name="connsiteY24" fmla="*/ 229871 h 1565275"/>
              <a:gd name="connsiteX25" fmla="*/ 1994855 w 12192000"/>
              <a:gd name="connsiteY25" fmla="*/ 180613 h 1565275"/>
              <a:gd name="connsiteX26" fmla="*/ 2302360 w 12192000"/>
              <a:gd name="connsiteY26" fmla="*/ 111652 h 1565275"/>
              <a:gd name="connsiteX27" fmla="*/ 2563968 w 12192000"/>
              <a:gd name="connsiteY27" fmla="*/ 70603 h 1565275"/>
              <a:gd name="connsiteX28" fmla="*/ 3628761 w 12192000"/>
              <a:gd name="connsiteY28"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051812 w 12192000"/>
              <a:gd name="connsiteY8" fmla="*/ 302116 h 1565275"/>
              <a:gd name="connsiteX9" fmla="*/ 9568930 w 12192000"/>
              <a:gd name="connsiteY9" fmla="*/ 390780 h 1565275"/>
              <a:gd name="connsiteX10" fmla="*/ 9831167 w 12192000"/>
              <a:gd name="connsiteY10" fmla="*/ 358142 h 1565275"/>
              <a:gd name="connsiteX11" fmla="*/ 10189157 w 12192000"/>
              <a:gd name="connsiteY11" fmla="*/ 343664 h 1565275"/>
              <a:gd name="connsiteX12" fmla="*/ 10497543 w 12192000"/>
              <a:gd name="connsiteY12" fmla="*/ 494187 h 1565275"/>
              <a:gd name="connsiteX13" fmla="*/ 10983415 w 12192000"/>
              <a:gd name="connsiteY13" fmla="*/ 540161 h 1565275"/>
              <a:gd name="connsiteX14" fmla="*/ 11480478 w 12192000"/>
              <a:gd name="connsiteY14" fmla="*/ 541467 h 1565275"/>
              <a:gd name="connsiteX15" fmla="*/ 12191176 w 12192000"/>
              <a:gd name="connsiteY15" fmla="*/ 23561 h 1565275"/>
              <a:gd name="connsiteX16" fmla="*/ 12192000 w 12192000"/>
              <a:gd name="connsiteY16" fmla="*/ 865392 h 1565275"/>
              <a:gd name="connsiteX17" fmla="*/ 12192000 w 12192000"/>
              <a:gd name="connsiteY17" fmla="*/ 1565275 h 1565275"/>
              <a:gd name="connsiteX18" fmla="*/ 0 w 12192000"/>
              <a:gd name="connsiteY18" fmla="*/ 1565275 h 1565275"/>
              <a:gd name="connsiteX19" fmla="*/ 0 w 12192000"/>
              <a:gd name="connsiteY19" fmla="*/ 542451 h 1565275"/>
              <a:gd name="connsiteX20" fmla="*/ 25906 w 12192000"/>
              <a:gd name="connsiteY20" fmla="*/ 528703 h 1565275"/>
              <a:gd name="connsiteX21" fmla="*/ 613378 w 12192000"/>
              <a:gd name="connsiteY21" fmla="*/ 362868 h 1565275"/>
              <a:gd name="connsiteX22" fmla="*/ 920883 w 12192000"/>
              <a:gd name="connsiteY22" fmla="*/ 315251 h 1565275"/>
              <a:gd name="connsiteX23" fmla="*/ 1329359 w 12192000"/>
              <a:gd name="connsiteY23" fmla="*/ 292264 h 1565275"/>
              <a:gd name="connsiteX24" fmla="*/ 1714888 w 12192000"/>
              <a:gd name="connsiteY24" fmla="*/ 229871 h 1565275"/>
              <a:gd name="connsiteX25" fmla="*/ 1994855 w 12192000"/>
              <a:gd name="connsiteY25" fmla="*/ 180613 h 1565275"/>
              <a:gd name="connsiteX26" fmla="*/ 2302360 w 12192000"/>
              <a:gd name="connsiteY26" fmla="*/ 111652 h 1565275"/>
              <a:gd name="connsiteX27" fmla="*/ 2563968 w 12192000"/>
              <a:gd name="connsiteY27" fmla="*/ 70603 h 1565275"/>
              <a:gd name="connsiteX28" fmla="*/ 3628761 w 12192000"/>
              <a:gd name="connsiteY28"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051812 w 12192000"/>
              <a:gd name="connsiteY8" fmla="*/ 302116 h 1565275"/>
              <a:gd name="connsiteX9" fmla="*/ 9441930 w 12192000"/>
              <a:gd name="connsiteY9" fmla="*/ 352680 h 1565275"/>
              <a:gd name="connsiteX10" fmla="*/ 9831167 w 12192000"/>
              <a:gd name="connsiteY10" fmla="*/ 358142 h 1565275"/>
              <a:gd name="connsiteX11" fmla="*/ 10189157 w 12192000"/>
              <a:gd name="connsiteY11" fmla="*/ 343664 h 1565275"/>
              <a:gd name="connsiteX12" fmla="*/ 10497543 w 12192000"/>
              <a:gd name="connsiteY12" fmla="*/ 494187 h 1565275"/>
              <a:gd name="connsiteX13" fmla="*/ 10983415 w 12192000"/>
              <a:gd name="connsiteY13" fmla="*/ 540161 h 1565275"/>
              <a:gd name="connsiteX14" fmla="*/ 11480478 w 12192000"/>
              <a:gd name="connsiteY14" fmla="*/ 541467 h 1565275"/>
              <a:gd name="connsiteX15" fmla="*/ 12191176 w 12192000"/>
              <a:gd name="connsiteY15" fmla="*/ 23561 h 1565275"/>
              <a:gd name="connsiteX16" fmla="*/ 12192000 w 12192000"/>
              <a:gd name="connsiteY16" fmla="*/ 865392 h 1565275"/>
              <a:gd name="connsiteX17" fmla="*/ 12192000 w 12192000"/>
              <a:gd name="connsiteY17" fmla="*/ 1565275 h 1565275"/>
              <a:gd name="connsiteX18" fmla="*/ 0 w 12192000"/>
              <a:gd name="connsiteY18" fmla="*/ 1565275 h 1565275"/>
              <a:gd name="connsiteX19" fmla="*/ 0 w 12192000"/>
              <a:gd name="connsiteY19" fmla="*/ 542451 h 1565275"/>
              <a:gd name="connsiteX20" fmla="*/ 25906 w 12192000"/>
              <a:gd name="connsiteY20" fmla="*/ 528703 h 1565275"/>
              <a:gd name="connsiteX21" fmla="*/ 613378 w 12192000"/>
              <a:gd name="connsiteY21" fmla="*/ 362868 h 1565275"/>
              <a:gd name="connsiteX22" fmla="*/ 920883 w 12192000"/>
              <a:gd name="connsiteY22" fmla="*/ 315251 h 1565275"/>
              <a:gd name="connsiteX23" fmla="*/ 1329359 w 12192000"/>
              <a:gd name="connsiteY23" fmla="*/ 292264 h 1565275"/>
              <a:gd name="connsiteX24" fmla="*/ 1714888 w 12192000"/>
              <a:gd name="connsiteY24" fmla="*/ 229871 h 1565275"/>
              <a:gd name="connsiteX25" fmla="*/ 1994855 w 12192000"/>
              <a:gd name="connsiteY25" fmla="*/ 180613 h 1565275"/>
              <a:gd name="connsiteX26" fmla="*/ 2302360 w 12192000"/>
              <a:gd name="connsiteY26" fmla="*/ 111652 h 1565275"/>
              <a:gd name="connsiteX27" fmla="*/ 2563968 w 12192000"/>
              <a:gd name="connsiteY27" fmla="*/ 70603 h 1565275"/>
              <a:gd name="connsiteX28" fmla="*/ 3628761 w 12192000"/>
              <a:gd name="connsiteY28"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051812 w 12192000"/>
              <a:gd name="connsiteY8" fmla="*/ 302116 h 1565275"/>
              <a:gd name="connsiteX9" fmla="*/ 9831167 w 12192000"/>
              <a:gd name="connsiteY9" fmla="*/ 358142 h 1565275"/>
              <a:gd name="connsiteX10" fmla="*/ 10189157 w 12192000"/>
              <a:gd name="connsiteY10" fmla="*/ 343664 h 1565275"/>
              <a:gd name="connsiteX11" fmla="*/ 10497543 w 12192000"/>
              <a:gd name="connsiteY11" fmla="*/ 494187 h 1565275"/>
              <a:gd name="connsiteX12" fmla="*/ 10983415 w 12192000"/>
              <a:gd name="connsiteY12" fmla="*/ 540161 h 1565275"/>
              <a:gd name="connsiteX13" fmla="*/ 11480478 w 12192000"/>
              <a:gd name="connsiteY13" fmla="*/ 541467 h 1565275"/>
              <a:gd name="connsiteX14" fmla="*/ 12191176 w 12192000"/>
              <a:gd name="connsiteY14" fmla="*/ 23561 h 1565275"/>
              <a:gd name="connsiteX15" fmla="*/ 12192000 w 12192000"/>
              <a:gd name="connsiteY15" fmla="*/ 865392 h 1565275"/>
              <a:gd name="connsiteX16" fmla="*/ 12192000 w 12192000"/>
              <a:gd name="connsiteY16" fmla="*/ 1565275 h 1565275"/>
              <a:gd name="connsiteX17" fmla="*/ 0 w 12192000"/>
              <a:gd name="connsiteY17" fmla="*/ 1565275 h 1565275"/>
              <a:gd name="connsiteX18" fmla="*/ 0 w 12192000"/>
              <a:gd name="connsiteY18" fmla="*/ 542451 h 1565275"/>
              <a:gd name="connsiteX19" fmla="*/ 25906 w 12192000"/>
              <a:gd name="connsiteY19" fmla="*/ 528703 h 1565275"/>
              <a:gd name="connsiteX20" fmla="*/ 613378 w 12192000"/>
              <a:gd name="connsiteY20" fmla="*/ 362868 h 1565275"/>
              <a:gd name="connsiteX21" fmla="*/ 920883 w 12192000"/>
              <a:gd name="connsiteY21" fmla="*/ 315251 h 1565275"/>
              <a:gd name="connsiteX22" fmla="*/ 1329359 w 12192000"/>
              <a:gd name="connsiteY22" fmla="*/ 292264 h 1565275"/>
              <a:gd name="connsiteX23" fmla="*/ 1714888 w 12192000"/>
              <a:gd name="connsiteY23" fmla="*/ 229871 h 1565275"/>
              <a:gd name="connsiteX24" fmla="*/ 1994855 w 12192000"/>
              <a:gd name="connsiteY24" fmla="*/ 180613 h 1565275"/>
              <a:gd name="connsiteX25" fmla="*/ 2302360 w 12192000"/>
              <a:gd name="connsiteY25" fmla="*/ 111652 h 1565275"/>
              <a:gd name="connsiteX26" fmla="*/ 2563968 w 12192000"/>
              <a:gd name="connsiteY26" fmla="*/ 70603 h 1565275"/>
              <a:gd name="connsiteX27" fmla="*/ 3628761 w 12192000"/>
              <a:gd name="connsiteY27"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051812 w 12192000"/>
              <a:gd name="connsiteY8" fmla="*/ 302116 h 1565275"/>
              <a:gd name="connsiteX9" fmla="*/ 10189157 w 12192000"/>
              <a:gd name="connsiteY9" fmla="*/ 343664 h 1565275"/>
              <a:gd name="connsiteX10" fmla="*/ 10497543 w 12192000"/>
              <a:gd name="connsiteY10" fmla="*/ 494187 h 1565275"/>
              <a:gd name="connsiteX11" fmla="*/ 10983415 w 12192000"/>
              <a:gd name="connsiteY11" fmla="*/ 540161 h 1565275"/>
              <a:gd name="connsiteX12" fmla="*/ 11480478 w 12192000"/>
              <a:gd name="connsiteY12" fmla="*/ 541467 h 1565275"/>
              <a:gd name="connsiteX13" fmla="*/ 12191176 w 12192000"/>
              <a:gd name="connsiteY13" fmla="*/ 23561 h 1565275"/>
              <a:gd name="connsiteX14" fmla="*/ 12192000 w 12192000"/>
              <a:gd name="connsiteY14" fmla="*/ 865392 h 1565275"/>
              <a:gd name="connsiteX15" fmla="*/ 12192000 w 12192000"/>
              <a:gd name="connsiteY15" fmla="*/ 1565275 h 1565275"/>
              <a:gd name="connsiteX16" fmla="*/ 0 w 12192000"/>
              <a:gd name="connsiteY16" fmla="*/ 1565275 h 1565275"/>
              <a:gd name="connsiteX17" fmla="*/ 0 w 12192000"/>
              <a:gd name="connsiteY17" fmla="*/ 542451 h 1565275"/>
              <a:gd name="connsiteX18" fmla="*/ 25906 w 12192000"/>
              <a:gd name="connsiteY18" fmla="*/ 528703 h 1565275"/>
              <a:gd name="connsiteX19" fmla="*/ 613378 w 12192000"/>
              <a:gd name="connsiteY19" fmla="*/ 362868 h 1565275"/>
              <a:gd name="connsiteX20" fmla="*/ 920883 w 12192000"/>
              <a:gd name="connsiteY20" fmla="*/ 315251 h 1565275"/>
              <a:gd name="connsiteX21" fmla="*/ 1329359 w 12192000"/>
              <a:gd name="connsiteY21" fmla="*/ 292264 h 1565275"/>
              <a:gd name="connsiteX22" fmla="*/ 1714888 w 12192000"/>
              <a:gd name="connsiteY22" fmla="*/ 229871 h 1565275"/>
              <a:gd name="connsiteX23" fmla="*/ 1994855 w 12192000"/>
              <a:gd name="connsiteY23" fmla="*/ 180613 h 1565275"/>
              <a:gd name="connsiteX24" fmla="*/ 2302360 w 12192000"/>
              <a:gd name="connsiteY24" fmla="*/ 111652 h 1565275"/>
              <a:gd name="connsiteX25" fmla="*/ 2563968 w 12192000"/>
              <a:gd name="connsiteY25" fmla="*/ 70603 h 1565275"/>
              <a:gd name="connsiteX26" fmla="*/ 3628761 w 12192000"/>
              <a:gd name="connsiteY26"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051812 w 12192000"/>
              <a:gd name="connsiteY8" fmla="*/ 302116 h 1565275"/>
              <a:gd name="connsiteX9" fmla="*/ 10497543 w 12192000"/>
              <a:gd name="connsiteY9" fmla="*/ 494187 h 1565275"/>
              <a:gd name="connsiteX10" fmla="*/ 10983415 w 12192000"/>
              <a:gd name="connsiteY10" fmla="*/ 540161 h 1565275"/>
              <a:gd name="connsiteX11" fmla="*/ 11480478 w 12192000"/>
              <a:gd name="connsiteY11" fmla="*/ 541467 h 1565275"/>
              <a:gd name="connsiteX12" fmla="*/ 12191176 w 12192000"/>
              <a:gd name="connsiteY12" fmla="*/ 23561 h 1565275"/>
              <a:gd name="connsiteX13" fmla="*/ 12192000 w 12192000"/>
              <a:gd name="connsiteY13" fmla="*/ 865392 h 1565275"/>
              <a:gd name="connsiteX14" fmla="*/ 12192000 w 12192000"/>
              <a:gd name="connsiteY14" fmla="*/ 1565275 h 1565275"/>
              <a:gd name="connsiteX15" fmla="*/ 0 w 12192000"/>
              <a:gd name="connsiteY15" fmla="*/ 1565275 h 1565275"/>
              <a:gd name="connsiteX16" fmla="*/ 0 w 12192000"/>
              <a:gd name="connsiteY16" fmla="*/ 542451 h 1565275"/>
              <a:gd name="connsiteX17" fmla="*/ 25906 w 12192000"/>
              <a:gd name="connsiteY17" fmla="*/ 528703 h 1565275"/>
              <a:gd name="connsiteX18" fmla="*/ 613378 w 12192000"/>
              <a:gd name="connsiteY18" fmla="*/ 362868 h 1565275"/>
              <a:gd name="connsiteX19" fmla="*/ 920883 w 12192000"/>
              <a:gd name="connsiteY19" fmla="*/ 315251 h 1565275"/>
              <a:gd name="connsiteX20" fmla="*/ 1329359 w 12192000"/>
              <a:gd name="connsiteY20" fmla="*/ 292264 h 1565275"/>
              <a:gd name="connsiteX21" fmla="*/ 1714888 w 12192000"/>
              <a:gd name="connsiteY21" fmla="*/ 229871 h 1565275"/>
              <a:gd name="connsiteX22" fmla="*/ 1994855 w 12192000"/>
              <a:gd name="connsiteY22" fmla="*/ 180613 h 1565275"/>
              <a:gd name="connsiteX23" fmla="*/ 2302360 w 12192000"/>
              <a:gd name="connsiteY23" fmla="*/ 111652 h 1565275"/>
              <a:gd name="connsiteX24" fmla="*/ 2563968 w 12192000"/>
              <a:gd name="connsiteY24" fmla="*/ 70603 h 1565275"/>
              <a:gd name="connsiteX25" fmla="*/ 3628761 w 12192000"/>
              <a:gd name="connsiteY25"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051812 w 12192000"/>
              <a:gd name="connsiteY8" fmla="*/ 302116 h 1565275"/>
              <a:gd name="connsiteX9" fmla="*/ 9964143 w 12192000"/>
              <a:gd name="connsiteY9" fmla="*/ 405287 h 1565275"/>
              <a:gd name="connsiteX10" fmla="*/ 10983415 w 12192000"/>
              <a:gd name="connsiteY10" fmla="*/ 540161 h 1565275"/>
              <a:gd name="connsiteX11" fmla="*/ 11480478 w 12192000"/>
              <a:gd name="connsiteY11" fmla="*/ 541467 h 1565275"/>
              <a:gd name="connsiteX12" fmla="*/ 12191176 w 12192000"/>
              <a:gd name="connsiteY12" fmla="*/ 23561 h 1565275"/>
              <a:gd name="connsiteX13" fmla="*/ 12192000 w 12192000"/>
              <a:gd name="connsiteY13" fmla="*/ 865392 h 1565275"/>
              <a:gd name="connsiteX14" fmla="*/ 12192000 w 12192000"/>
              <a:gd name="connsiteY14" fmla="*/ 1565275 h 1565275"/>
              <a:gd name="connsiteX15" fmla="*/ 0 w 12192000"/>
              <a:gd name="connsiteY15" fmla="*/ 1565275 h 1565275"/>
              <a:gd name="connsiteX16" fmla="*/ 0 w 12192000"/>
              <a:gd name="connsiteY16" fmla="*/ 542451 h 1565275"/>
              <a:gd name="connsiteX17" fmla="*/ 25906 w 12192000"/>
              <a:gd name="connsiteY17" fmla="*/ 528703 h 1565275"/>
              <a:gd name="connsiteX18" fmla="*/ 613378 w 12192000"/>
              <a:gd name="connsiteY18" fmla="*/ 362868 h 1565275"/>
              <a:gd name="connsiteX19" fmla="*/ 920883 w 12192000"/>
              <a:gd name="connsiteY19" fmla="*/ 315251 h 1565275"/>
              <a:gd name="connsiteX20" fmla="*/ 1329359 w 12192000"/>
              <a:gd name="connsiteY20" fmla="*/ 292264 h 1565275"/>
              <a:gd name="connsiteX21" fmla="*/ 1714888 w 12192000"/>
              <a:gd name="connsiteY21" fmla="*/ 229871 h 1565275"/>
              <a:gd name="connsiteX22" fmla="*/ 1994855 w 12192000"/>
              <a:gd name="connsiteY22" fmla="*/ 180613 h 1565275"/>
              <a:gd name="connsiteX23" fmla="*/ 2302360 w 12192000"/>
              <a:gd name="connsiteY23" fmla="*/ 111652 h 1565275"/>
              <a:gd name="connsiteX24" fmla="*/ 2563968 w 12192000"/>
              <a:gd name="connsiteY24" fmla="*/ 70603 h 1565275"/>
              <a:gd name="connsiteX25" fmla="*/ 3628761 w 12192000"/>
              <a:gd name="connsiteY25"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051812 w 12192000"/>
              <a:gd name="connsiteY8" fmla="*/ 302116 h 1565275"/>
              <a:gd name="connsiteX9" fmla="*/ 9964143 w 12192000"/>
              <a:gd name="connsiteY9" fmla="*/ 405287 h 1565275"/>
              <a:gd name="connsiteX10" fmla="*/ 10767515 w 12192000"/>
              <a:gd name="connsiteY10" fmla="*/ 540161 h 1565275"/>
              <a:gd name="connsiteX11" fmla="*/ 11480478 w 12192000"/>
              <a:gd name="connsiteY11" fmla="*/ 541467 h 1565275"/>
              <a:gd name="connsiteX12" fmla="*/ 12191176 w 12192000"/>
              <a:gd name="connsiteY12" fmla="*/ 23561 h 1565275"/>
              <a:gd name="connsiteX13" fmla="*/ 12192000 w 12192000"/>
              <a:gd name="connsiteY13" fmla="*/ 865392 h 1565275"/>
              <a:gd name="connsiteX14" fmla="*/ 12192000 w 12192000"/>
              <a:gd name="connsiteY14" fmla="*/ 1565275 h 1565275"/>
              <a:gd name="connsiteX15" fmla="*/ 0 w 12192000"/>
              <a:gd name="connsiteY15" fmla="*/ 1565275 h 1565275"/>
              <a:gd name="connsiteX16" fmla="*/ 0 w 12192000"/>
              <a:gd name="connsiteY16" fmla="*/ 542451 h 1565275"/>
              <a:gd name="connsiteX17" fmla="*/ 25906 w 12192000"/>
              <a:gd name="connsiteY17" fmla="*/ 528703 h 1565275"/>
              <a:gd name="connsiteX18" fmla="*/ 613378 w 12192000"/>
              <a:gd name="connsiteY18" fmla="*/ 362868 h 1565275"/>
              <a:gd name="connsiteX19" fmla="*/ 920883 w 12192000"/>
              <a:gd name="connsiteY19" fmla="*/ 315251 h 1565275"/>
              <a:gd name="connsiteX20" fmla="*/ 1329359 w 12192000"/>
              <a:gd name="connsiteY20" fmla="*/ 292264 h 1565275"/>
              <a:gd name="connsiteX21" fmla="*/ 1714888 w 12192000"/>
              <a:gd name="connsiteY21" fmla="*/ 229871 h 1565275"/>
              <a:gd name="connsiteX22" fmla="*/ 1994855 w 12192000"/>
              <a:gd name="connsiteY22" fmla="*/ 180613 h 1565275"/>
              <a:gd name="connsiteX23" fmla="*/ 2302360 w 12192000"/>
              <a:gd name="connsiteY23" fmla="*/ 111652 h 1565275"/>
              <a:gd name="connsiteX24" fmla="*/ 2563968 w 12192000"/>
              <a:gd name="connsiteY24" fmla="*/ 70603 h 1565275"/>
              <a:gd name="connsiteX25" fmla="*/ 3628761 w 12192000"/>
              <a:gd name="connsiteY25"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051812 w 12192000"/>
              <a:gd name="connsiteY8" fmla="*/ 302116 h 1565275"/>
              <a:gd name="connsiteX9" fmla="*/ 9964143 w 12192000"/>
              <a:gd name="connsiteY9" fmla="*/ 405287 h 1565275"/>
              <a:gd name="connsiteX10" fmla="*/ 10767515 w 12192000"/>
              <a:gd name="connsiteY10" fmla="*/ 540161 h 1565275"/>
              <a:gd name="connsiteX11" fmla="*/ 11315378 w 12192000"/>
              <a:gd name="connsiteY11" fmla="*/ 490667 h 1565275"/>
              <a:gd name="connsiteX12" fmla="*/ 12191176 w 12192000"/>
              <a:gd name="connsiteY12" fmla="*/ 23561 h 1565275"/>
              <a:gd name="connsiteX13" fmla="*/ 12192000 w 12192000"/>
              <a:gd name="connsiteY13" fmla="*/ 865392 h 1565275"/>
              <a:gd name="connsiteX14" fmla="*/ 12192000 w 12192000"/>
              <a:gd name="connsiteY14" fmla="*/ 1565275 h 1565275"/>
              <a:gd name="connsiteX15" fmla="*/ 0 w 12192000"/>
              <a:gd name="connsiteY15" fmla="*/ 1565275 h 1565275"/>
              <a:gd name="connsiteX16" fmla="*/ 0 w 12192000"/>
              <a:gd name="connsiteY16" fmla="*/ 542451 h 1565275"/>
              <a:gd name="connsiteX17" fmla="*/ 25906 w 12192000"/>
              <a:gd name="connsiteY17" fmla="*/ 528703 h 1565275"/>
              <a:gd name="connsiteX18" fmla="*/ 613378 w 12192000"/>
              <a:gd name="connsiteY18" fmla="*/ 362868 h 1565275"/>
              <a:gd name="connsiteX19" fmla="*/ 920883 w 12192000"/>
              <a:gd name="connsiteY19" fmla="*/ 315251 h 1565275"/>
              <a:gd name="connsiteX20" fmla="*/ 1329359 w 12192000"/>
              <a:gd name="connsiteY20" fmla="*/ 292264 h 1565275"/>
              <a:gd name="connsiteX21" fmla="*/ 1714888 w 12192000"/>
              <a:gd name="connsiteY21" fmla="*/ 229871 h 1565275"/>
              <a:gd name="connsiteX22" fmla="*/ 1994855 w 12192000"/>
              <a:gd name="connsiteY22" fmla="*/ 180613 h 1565275"/>
              <a:gd name="connsiteX23" fmla="*/ 2302360 w 12192000"/>
              <a:gd name="connsiteY23" fmla="*/ 111652 h 1565275"/>
              <a:gd name="connsiteX24" fmla="*/ 2563968 w 12192000"/>
              <a:gd name="connsiteY24" fmla="*/ 70603 h 1565275"/>
              <a:gd name="connsiteX25" fmla="*/ 3628761 w 12192000"/>
              <a:gd name="connsiteY25"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051812 w 12192000"/>
              <a:gd name="connsiteY8" fmla="*/ 302116 h 1565275"/>
              <a:gd name="connsiteX9" fmla="*/ 9964143 w 12192000"/>
              <a:gd name="connsiteY9" fmla="*/ 405287 h 1565275"/>
              <a:gd name="connsiteX10" fmla="*/ 10767515 w 12192000"/>
              <a:gd name="connsiteY10" fmla="*/ 540161 h 1565275"/>
              <a:gd name="connsiteX11" fmla="*/ 11315378 w 12192000"/>
              <a:gd name="connsiteY11" fmla="*/ 490667 h 1565275"/>
              <a:gd name="connsiteX12" fmla="*/ 12191176 w 12192000"/>
              <a:gd name="connsiteY12" fmla="*/ 23561 h 1565275"/>
              <a:gd name="connsiteX13" fmla="*/ 12192000 w 12192000"/>
              <a:gd name="connsiteY13" fmla="*/ 865392 h 1565275"/>
              <a:gd name="connsiteX14" fmla="*/ 12192000 w 12192000"/>
              <a:gd name="connsiteY14" fmla="*/ 1565275 h 1565275"/>
              <a:gd name="connsiteX15" fmla="*/ 0 w 12192000"/>
              <a:gd name="connsiteY15" fmla="*/ 1565275 h 1565275"/>
              <a:gd name="connsiteX16" fmla="*/ 0 w 12192000"/>
              <a:gd name="connsiteY16" fmla="*/ 542451 h 1565275"/>
              <a:gd name="connsiteX17" fmla="*/ 25906 w 12192000"/>
              <a:gd name="connsiteY17" fmla="*/ 528703 h 1565275"/>
              <a:gd name="connsiteX18" fmla="*/ 613378 w 12192000"/>
              <a:gd name="connsiteY18" fmla="*/ 362868 h 1565275"/>
              <a:gd name="connsiteX19" fmla="*/ 920883 w 12192000"/>
              <a:gd name="connsiteY19" fmla="*/ 315251 h 1565275"/>
              <a:gd name="connsiteX20" fmla="*/ 1329359 w 12192000"/>
              <a:gd name="connsiteY20" fmla="*/ 292264 h 1565275"/>
              <a:gd name="connsiteX21" fmla="*/ 1714888 w 12192000"/>
              <a:gd name="connsiteY21" fmla="*/ 229871 h 1565275"/>
              <a:gd name="connsiteX22" fmla="*/ 1994855 w 12192000"/>
              <a:gd name="connsiteY22" fmla="*/ 180613 h 1565275"/>
              <a:gd name="connsiteX23" fmla="*/ 2302360 w 12192000"/>
              <a:gd name="connsiteY23" fmla="*/ 111652 h 1565275"/>
              <a:gd name="connsiteX24" fmla="*/ 2563968 w 12192000"/>
              <a:gd name="connsiteY24" fmla="*/ 70603 h 1565275"/>
              <a:gd name="connsiteX25" fmla="*/ 3628761 w 12192000"/>
              <a:gd name="connsiteY25"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051812 w 12192000"/>
              <a:gd name="connsiteY8" fmla="*/ 302116 h 1565275"/>
              <a:gd name="connsiteX9" fmla="*/ 9964143 w 12192000"/>
              <a:gd name="connsiteY9" fmla="*/ 405287 h 1565275"/>
              <a:gd name="connsiteX10" fmla="*/ 11315378 w 12192000"/>
              <a:gd name="connsiteY10" fmla="*/ 490667 h 1565275"/>
              <a:gd name="connsiteX11" fmla="*/ 12191176 w 12192000"/>
              <a:gd name="connsiteY11" fmla="*/ 23561 h 1565275"/>
              <a:gd name="connsiteX12" fmla="*/ 12192000 w 12192000"/>
              <a:gd name="connsiteY12" fmla="*/ 865392 h 1565275"/>
              <a:gd name="connsiteX13" fmla="*/ 12192000 w 12192000"/>
              <a:gd name="connsiteY13" fmla="*/ 1565275 h 1565275"/>
              <a:gd name="connsiteX14" fmla="*/ 0 w 12192000"/>
              <a:gd name="connsiteY14" fmla="*/ 1565275 h 1565275"/>
              <a:gd name="connsiteX15" fmla="*/ 0 w 12192000"/>
              <a:gd name="connsiteY15" fmla="*/ 542451 h 1565275"/>
              <a:gd name="connsiteX16" fmla="*/ 25906 w 12192000"/>
              <a:gd name="connsiteY16" fmla="*/ 528703 h 1565275"/>
              <a:gd name="connsiteX17" fmla="*/ 613378 w 12192000"/>
              <a:gd name="connsiteY17" fmla="*/ 362868 h 1565275"/>
              <a:gd name="connsiteX18" fmla="*/ 920883 w 12192000"/>
              <a:gd name="connsiteY18" fmla="*/ 315251 h 1565275"/>
              <a:gd name="connsiteX19" fmla="*/ 1329359 w 12192000"/>
              <a:gd name="connsiteY19" fmla="*/ 292264 h 1565275"/>
              <a:gd name="connsiteX20" fmla="*/ 1714888 w 12192000"/>
              <a:gd name="connsiteY20" fmla="*/ 229871 h 1565275"/>
              <a:gd name="connsiteX21" fmla="*/ 1994855 w 12192000"/>
              <a:gd name="connsiteY21" fmla="*/ 180613 h 1565275"/>
              <a:gd name="connsiteX22" fmla="*/ 2302360 w 12192000"/>
              <a:gd name="connsiteY22" fmla="*/ 111652 h 1565275"/>
              <a:gd name="connsiteX23" fmla="*/ 2563968 w 12192000"/>
              <a:gd name="connsiteY23" fmla="*/ 70603 h 1565275"/>
              <a:gd name="connsiteX24" fmla="*/ 3628761 w 12192000"/>
              <a:gd name="connsiteY24"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051812 w 12192000"/>
              <a:gd name="connsiteY8" fmla="*/ 302116 h 1565275"/>
              <a:gd name="connsiteX9" fmla="*/ 9964143 w 12192000"/>
              <a:gd name="connsiteY9" fmla="*/ 405287 h 1565275"/>
              <a:gd name="connsiteX10" fmla="*/ 11010578 w 12192000"/>
              <a:gd name="connsiteY10" fmla="*/ 490667 h 1565275"/>
              <a:gd name="connsiteX11" fmla="*/ 12191176 w 12192000"/>
              <a:gd name="connsiteY11" fmla="*/ 23561 h 1565275"/>
              <a:gd name="connsiteX12" fmla="*/ 12192000 w 12192000"/>
              <a:gd name="connsiteY12" fmla="*/ 865392 h 1565275"/>
              <a:gd name="connsiteX13" fmla="*/ 12192000 w 12192000"/>
              <a:gd name="connsiteY13" fmla="*/ 1565275 h 1565275"/>
              <a:gd name="connsiteX14" fmla="*/ 0 w 12192000"/>
              <a:gd name="connsiteY14" fmla="*/ 1565275 h 1565275"/>
              <a:gd name="connsiteX15" fmla="*/ 0 w 12192000"/>
              <a:gd name="connsiteY15" fmla="*/ 542451 h 1565275"/>
              <a:gd name="connsiteX16" fmla="*/ 25906 w 12192000"/>
              <a:gd name="connsiteY16" fmla="*/ 528703 h 1565275"/>
              <a:gd name="connsiteX17" fmla="*/ 613378 w 12192000"/>
              <a:gd name="connsiteY17" fmla="*/ 362868 h 1565275"/>
              <a:gd name="connsiteX18" fmla="*/ 920883 w 12192000"/>
              <a:gd name="connsiteY18" fmla="*/ 315251 h 1565275"/>
              <a:gd name="connsiteX19" fmla="*/ 1329359 w 12192000"/>
              <a:gd name="connsiteY19" fmla="*/ 292264 h 1565275"/>
              <a:gd name="connsiteX20" fmla="*/ 1714888 w 12192000"/>
              <a:gd name="connsiteY20" fmla="*/ 229871 h 1565275"/>
              <a:gd name="connsiteX21" fmla="*/ 1994855 w 12192000"/>
              <a:gd name="connsiteY21" fmla="*/ 180613 h 1565275"/>
              <a:gd name="connsiteX22" fmla="*/ 2302360 w 12192000"/>
              <a:gd name="connsiteY22" fmla="*/ 111652 h 1565275"/>
              <a:gd name="connsiteX23" fmla="*/ 2563968 w 12192000"/>
              <a:gd name="connsiteY23" fmla="*/ 70603 h 1565275"/>
              <a:gd name="connsiteX24" fmla="*/ 3628761 w 12192000"/>
              <a:gd name="connsiteY24"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051812 w 12192000"/>
              <a:gd name="connsiteY8" fmla="*/ 302116 h 1565275"/>
              <a:gd name="connsiteX9" fmla="*/ 9964143 w 12192000"/>
              <a:gd name="connsiteY9" fmla="*/ 405287 h 1565275"/>
              <a:gd name="connsiteX10" fmla="*/ 10743878 w 12192000"/>
              <a:gd name="connsiteY10" fmla="*/ 516067 h 1565275"/>
              <a:gd name="connsiteX11" fmla="*/ 12191176 w 12192000"/>
              <a:gd name="connsiteY11" fmla="*/ 23561 h 1565275"/>
              <a:gd name="connsiteX12" fmla="*/ 12192000 w 12192000"/>
              <a:gd name="connsiteY12" fmla="*/ 865392 h 1565275"/>
              <a:gd name="connsiteX13" fmla="*/ 12192000 w 12192000"/>
              <a:gd name="connsiteY13" fmla="*/ 1565275 h 1565275"/>
              <a:gd name="connsiteX14" fmla="*/ 0 w 12192000"/>
              <a:gd name="connsiteY14" fmla="*/ 1565275 h 1565275"/>
              <a:gd name="connsiteX15" fmla="*/ 0 w 12192000"/>
              <a:gd name="connsiteY15" fmla="*/ 542451 h 1565275"/>
              <a:gd name="connsiteX16" fmla="*/ 25906 w 12192000"/>
              <a:gd name="connsiteY16" fmla="*/ 528703 h 1565275"/>
              <a:gd name="connsiteX17" fmla="*/ 613378 w 12192000"/>
              <a:gd name="connsiteY17" fmla="*/ 362868 h 1565275"/>
              <a:gd name="connsiteX18" fmla="*/ 920883 w 12192000"/>
              <a:gd name="connsiteY18" fmla="*/ 315251 h 1565275"/>
              <a:gd name="connsiteX19" fmla="*/ 1329359 w 12192000"/>
              <a:gd name="connsiteY19" fmla="*/ 292264 h 1565275"/>
              <a:gd name="connsiteX20" fmla="*/ 1714888 w 12192000"/>
              <a:gd name="connsiteY20" fmla="*/ 229871 h 1565275"/>
              <a:gd name="connsiteX21" fmla="*/ 1994855 w 12192000"/>
              <a:gd name="connsiteY21" fmla="*/ 180613 h 1565275"/>
              <a:gd name="connsiteX22" fmla="*/ 2302360 w 12192000"/>
              <a:gd name="connsiteY22" fmla="*/ 111652 h 1565275"/>
              <a:gd name="connsiteX23" fmla="*/ 2563968 w 12192000"/>
              <a:gd name="connsiteY23" fmla="*/ 70603 h 1565275"/>
              <a:gd name="connsiteX24" fmla="*/ 3628761 w 12192000"/>
              <a:gd name="connsiteY24"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051812 w 12192000"/>
              <a:gd name="connsiteY8" fmla="*/ 302116 h 1565275"/>
              <a:gd name="connsiteX9" fmla="*/ 9799043 w 12192000"/>
              <a:gd name="connsiteY9" fmla="*/ 392587 h 1565275"/>
              <a:gd name="connsiteX10" fmla="*/ 10743878 w 12192000"/>
              <a:gd name="connsiteY10" fmla="*/ 516067 h 1565275"/>
              <a:gd name="connsiteX11" fmla="*/ 12191176 w 12192000"/>
              <a:gd name="connsiteY11" fmla="*/ 23561 h 1565275"/>
              <a:gd name="connsiteX12" fmla="*/ 12192000 w 12192000"/>
              <a:gd name="connsiteY12" fmla="*/ 865392 h 1565275"/>
              <a:gd name="connsiteX13" fmla="*/ 12192000 w 12192000"/>
              <a:gd name="connsiteY13" fmla="*/ 1565275 h 1565275"/>
              <a:gd name="connsiteX14" fmla="*/ 0 w 12192000"/>
              <a:gd name="connsiteY14" fmla="*/ 1565275 h 1565275"/>
              <a:gd name="connsiteX15" fmla="*/ 0 w 12192000"/>
              <a:gd name="connsiteY15" fmla="*/ 542451 h 1565275"/>
              <a:gd name="connsiteX16" fmla="*/ 25906 w 12192000"/>
              <a:gd name="connsiteY16" fmla="*/ 528703 h 1565275"/>
              <a:gd name="connsiteX17" fmla="*/ 613378 w 12192000"/>
              <a:gd name="connsiteY17" fmla="*/ 362868 h 1565275"/>
              <a:gd name="connsiteX18" fmla="*/ 920883 w 12192000"/>
              <a:gd name="connsiteY18" fmla="*/ 315251 h 1565275"/>
              <a:gd name="connsiteX19" fmla="*/ 1329359 w 12192000"/>
              <a:gd name="connsiteY19" fmla="*/ 292264 h 1565275"/>
              <a:gd name="connsiteX20" fmla="*/ 1714888 w 12192000"/>
              <a:gd name="connsiteY20" fmla="*/ 229871 h 1565275"/>
              <a:gd name="connsiteX21" fmla="*/ 1994855 w 12192000"/>
              <a:gd name="connsiteY21" fmla="*/ 180613 h 1565275"/>
              <a:gd name="connsiteX22" fmla="*/ 2302360 w 12192000"/>
              <a:gd name="connsiteY22" fmla="*/ 111652 h 1565275"/>
              <a:gd name="connsiteX23" fmla="*/ 2563968 w 12192000"/>
              <a:gd name="connsiteY23" fmla="*/ 70603 h 1565275"/>
              <a:gd name="connsiteX24" fmla="*/ 3628761 w 12192000"/>
              <a:gd name="connsiteY24"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051812 w 12192000"/>
              <a:gd name="connsiteY8" fmla="*/ 302116 h 1565275"/>
              <a:gd name="connsiteX9" fmla="*/ 9799043 w 12192000"/>
              <a:gd name="connsiteY9" fmla="*/ 392587 h 1565275"/>
              <a:gd name="connsiteX10" fmla="*/ 10743878 w 12192000"/>
              <a:gd name="connsiteY10" fmla="*/ 516067 h 1565275"/>
              <a:gd name="connsiteX11" fmla="*/ 12191176 w 12192000"/>
              <a:gd name="connsiteY11" fmla="*/ 23561 h 1565275"/>
              <a:gd name="connsiteX12" fmla="*/ 12192000 w 12192000"/>
              <a:gd name="connsiteY12" fmla="*/ 865392 h 1565275"/>
              <a:gd name="connsiteX13" fmla="*/ 12192000 w 12192000"/>
              <a:gd name="connsiteY13" fmla="*/ 1565275 h 1565275"/>
              <a:gd name="connsiteX14" fmla="*/ 0 w 12192000"/>
              <a:gd name="connsiteY14" fmla="*/ 1565275 h 1565275"/>
              <a:gd name="connsiteX15" fmla="*/ 0 w 12192000"/>
              <a:gd name="connsiteY15" fmla="*/ 542451 h 1565275"/>
              <a:gd name="connsiteX16" fmla="*/ 318006 w 12192000"/>
              <a:gd name="connsiteY16" fmla="*/ 693803 h 1565275"/>
              <a:gd name="connsiteX17" fmla="*/ 613378 w 12192000"/>
              <a:gd name="connsiteY17" fmla="*/ 362868 h 1565275"/>
              <a:gd name="connsiteX18" fmla="*/ 920883 w 12192000"/>
              <a:gd name="connsiteY18" fmla="*/ 315251 h 1565275"/>
              <a:gd name="connsiteX19" fmla="*/ 1329359 w 12192000"/>
              <a:gd name="connsiteY19" fmla="*/ 292264 h 1565275"/>
              <a:gd name="connsiteX20" fmla="*/ 1714888 w 12192000"/>
              <a:gd name="connsiteY20" fmla="*/ 229871 h 1565275"/>
              <a:gd name="connsiteX21" fmla="*/ 1994855 w 12192000"/>
              <a:gd name="connsiteY21" fmla="*/ 180613 h 1565275"/>
              <a:gd name="connsiteX22" fmla="*/ 2302360 w 12192000"/>
              <a:gd name="connsiteY22" fmla="*/ 111652 h 1565275"/>
              <a:gd name="connsiteX23" fmla="*/ 2563968 w 12192000"/>
              <a:gd name="connsiteY23" fmla="*/ 70603 h 1565275"/>
              <a:gd name="connsiteX24" fmla="*/ 3628761 w 12192000"/>
              <a:gd name="connsiteY24"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051812 w 12192000"/>
              <a:gd name="connsiteY8" fmla="*/ 302116 h 1565275"/>
              <a:gd name="connsiteX9" fmla="*/ 9799043 w 12192000"/>
              <a:gd name="connsiteY9" fmla="*/ 392587 h 1565275"/>
              <a:gd name="connsiteX10" fmla="*/ 10743878 w 12192000"/>
              <a:gd name="connsiteY10" fmla="*/ 516067 h 1565275"/>
              <a:gd name="connsiteX11" fmla="*/ 12191176 w 12192000"/>
              <a:gd name="connsiteY11" fmla="*/ 23561 h 1565275"/>
              <a:gd name="connsiteX12" fmla="*/ 12192000 w 12192000"/>
              <a:gd name="connsiteY12" fmla="*/ 865392 h 1565275"/>
              <a:gd name="connsiteX13" fmla="*/ 12192000 w 12192000"/>
              <a:gd name="connsiteY13" fmla="*/ 1565275 h 1565275"/>
              <a:gd name="connsiteX14" fmla="*/ 0 w 12192000"/>
              <a:gd name="connsiteY14" fmla="*/ 1565275 h 1565275"/>
              <a:gd name="connsiteX15" fmla="*/ 0 w 12192000"/>
              <a:gd name="connsiteY15" fmla="*/ 542451 h 1565275"/>
              <a:gd name="connsiteX16" fmla="*/ 613378 w 12192000"/>
              <a:gd name="connsiteY16" fmla="*/ 362868 h 1565275"/>
              <a:gd name="connsiteX17" fmla="*/ 920883 w 12192000"/>
              <a:gd name="connsiteY17" fmla="*/ 315251 h 1565275"/>
              <a:gd name="connsiteX18" fmla="*/ 1329359 w 12192000"/>
              <a:gd name="connsiteY18" fmla="*/ 292264 h 1565275"/>
              <a:gd name="connsiteX19" fmla="*/ 1714888 w 12192000"/>
              <a:gd name="connsiteY19" fmla="*/ 229871 h 1565275"/>
              <a:gd name="connsiteX20" fmla="*/ 1994855 w 12192000"/>
              <a:gd name="connsiteY20" fmla="*/ 180613 h 1565275"/>
              <a:gd name="connsiteX21" fmla="*/ 2302360 w 12192000"/>
              <a:gd name="connsiteY21" fmla="*/ 111652 h 1565275"/>
              <a:gd name="connsiteX22" fmla="*/ 2563968 w 12192000"/>
              <a:gd name="connsiteY22" fmla="*/ 70603 h 1565275"/>
              <a:gd name="connsiteX23" fmla="*/ 3628761 w 12192000"/>
              <a:gd name="connsiteY23" fmla="*/ 0 h 1565275"/>
              <a:gd name="connsiteX0" fmla="*/ 3666861 w 12230100"/>
              <a:gd name="connsiteY0" fmla="*/ 0 h 1565275"/>
              <a:gd name="connsiteX1" fmla="*/ 4878522 w 12230100"/>
              <a:gd name="connsiteY1" fmla="*/ 0 h 1565275"/>
              <a:gd name="connsiteX2" fmla="*/ 5498122 w 12230100"/>
              <a:gd name="connsiteY2" fmla="*/ 31197 h 1565275"/>
              <a:gd name="connsiteX3" fmla="*/ 6374740 w 12230100"/>
              <a:gd name="connsiteY3" fmla="*/ 62394 h 1565275"/>
              <a:gd name="connsiteX4" fmla="*/ 6774037 w 12230100"/>
              <a:gd name="connsiteY4" fmla="*/ 65678 h 1565275"/>
              <a:gd name="connsiteX5" fmla="*/ 7113669 w 12230100"/>
              <a:gd name="connsiteY5" fmla="*/ 72245 h 1565275"/>
              <a:gd name="connsiteX6" fmla="*/ 7921442 w 12230100"/>
              <a:gd name="connsiteY6" fmla="*/ 170761 h 1565275"/>
              <a:gd name="connsiteX7" fmla="*/ 8545631 w 12230100"/>
              <a:gd name="connsiteY7" fmla="*/ 269277 h 1565275"/>
              <a:gd name="connsiteX8" fmla="*/ 9089912 w 12230100"/>
              <a:gd name="connsiteY8" fmla="*/ 302116 h 1565275"/>
              <a:gd name="connsiteX9" fmla="*/ 9837143 w 12230100"/>
              <a:gd name="connsiteY9" fmla="*/ 392587 h 1565275"/>
              <a:gd name="connsiteX10" fmla="*/ 10781978 w 12230100"/>
              <a:gd name="connsiteY10" fmla="*/ 516067 h 1565275"/>
              <a:gd name="connsiteX11" fmla="*/ 12229276 w 12230100"/>
              <a:gd name="connsiteY11" fmla="*/ 23561 h 1565275"/>
              <a:gd name="connsiteX12" fmla="*/ 12230100 w 12230100"/>
              <a:gd name="connsiteY12" fmla="*/ 865392 h 1565275"/>
              <a:gd name="connsiteX13" fmla="*/ 12230100 w 12230100"/>
              <a:gd name="connsiteY13" fmla="*/ 1565275 h 1565275"/>
              <a:gd name="connsiteX14" fmla="*/ 38100 w 12230100"/>
              <a:gd name="connsiteY14" fmla="*/ 1565275 h 1565275"/>
              <a:gd name="connsiteX15" fmla="*/ 0 w 12230100"/>
              <a:gd name="connsiteY15" fmla="*/ 847251 h 1565275"/>
              <a:gd name="connsiteX16" fmla="*/ 651478 w 12230100"/>
              <a:gd name="connsiteY16" fmla="*/ 362868 h 1565275"/>
              <a:gd name="connsiteX17" fmla="*/ 958983 w 12230100"/>
              <a:gd name="connsiteY17" fmla="*/ 315251 h 1565275"/>
              <a:gd name="connsiteX18" fmla="*/ 1367459 w 12230100"/>
              <a:gd name="connsiteY18" fmla="*/ 292264 h 1565275"/>
              <a:gd name="connsiteX19" fmla="*/ 1752988 w 12230100"/>
              <a:gd name="connsiteY19" fmla="*/ 229871 h 1565275"/>
              <a:gd name="connsiteX20" fmla="*/ 2032955 w 12230100"/>
              <a:gd name="connsiteY20" fmla="*/ 180613 h 1565275"/>
              <a:gd name="connsiteX21" fmla="*/ 2340460 w 12230100"/>
              <a:gd name="connsiteY21" fmla="*/ 111652 h 1565275"/>
              <a:gd name="connsiteX22" fmla="*/ 2602068 w 12230100"/>
              <a:gd name="connsiteY22" fmla="*/ 70603 h 1565275"/>
              <a:gd name="connsiteX23" fmla="*/ 3666861 w 12230100"/>
              <a:gd name="connsiteY23" fmla="*/ 0 h 1565275"/>
              <a:gd name="connsiteX0" fmla="*/ 3628761 w 12192000"/>
              <a:gd name="connsiteY0" fmla="*/ 0 h 1565275"/>
              <a:gd name="connsiteX1" fmla="*/ 4840422 w 12192000"/>
              <a:gd name="connsiteY1" fmla="*/ 0 h 1565275"/>
              <a:gd name="connsiteX2" fmla="*/ 5460022 w 12192000"/>
              <a:gd name="connsiteY2" fmla="*/ 31197 h 1565275"/>
              <a:gd name="connsiteX3" fmla="*/ 6336640 w 12192000"/>
              <a:gd name="connsiteY3" fmla="*/ 62394 h 1565275"/>
              <a:gd name="connsiteX4" fmla="*/ 6735937 w 12192000"/>
              <a:gd name="connsiteY4" fmla="*/ 65678 h 1565275"/>
              <a:gd name="connsiteX5" fmla="*/ 7075569 w 12192000"/>
              <a:gd name="connsiteY5" fmla="*/ 72245 h 1565275"/>
              <a:gd name="connsiteX6" fmla="*/ 7883342 w 12192000"/>
              <a:gd name="connsiteY6" fmla="*/ 170761 h 1565275"/>
              <a:gd name="connsiteX7" fmla="*/ 8507531 w 12192000"/>
              <a:gd name="connsiteY7" fmla="*/ 269277 h 1565275"/>
              <a:gd name="connsiteX8" fmla="*/ 9051812 w 12192000"/>
              <a:gd name="connsiteY8" fmla="*/ 302116 h 1565275"/>
              <a:gd name="connsiteX9" fmla="*/ 9799043 w 12192000"/>
              <a:gd name="connsiteY9" fmla="*/ 392587 h 1565275"/>
              <a:gd name="connsiteX10" fmla="*/ 10743878 w 12192000"/>
              <a:gd name="connsiteY10" fmla="*/ 516067 h 1565275"/>
              <a:gd name="connsiteX11" fmla="*/ 12191176 w 12192000"/>
              <a:gd name="connsiteY11" fmla="*/ 23561 h 1565275"/>
              <a:gd name="connsiteX12" fmla="*/ 12192000 w 12192000"/>
              <a:gd name="connsiteY12" fmla="*/ 865392 h 1565275"/>
              <a:gd name="connsiteX13" fmla="*/ 12192000 w 12192000"/>
              <a:gd name="connsiteY13" fmla="*/ 1565275 h 1565275"/>
              <a:gd name="connsiteX14" fmla="*/ 0 w 12192000"/>
              <a:gd name="connsiteY14" fmla="*/ 1565275 h 1565275"/>
              <a:gd name="connsiteX15" fmla="*/ 4234 w 12192000"/>
              <a:gd name="connsiteY15" fmla="*/ 847251 h 1565275"/>
              <a:gd name="connsiteX16" fmla="*/ 613378 w 12192000"/>
              <a:gd name="connsiteY16" fmla="*/ 362868 h 1565275"/>
              <a:gd name="connsiteX17" fmla="*/ 920883 w 12192000"/>
              <a:gd name="connsiteY17" fmla="*/ 315251 h 1565275"/>
              <a:gd name="connsiteX18" fmla="*/ 1329359 w 12192000"/>
              <a:gd name="connsiteY18" fmla="*/ 292264 h 1565275"/>
              <a:gd name="connsiteX19" fmla="*/ 1714888 w 12192000"/>
              <a:gd name="connsiteY19" fmla="*/ 229871 h 1565275"/>
              <a:gd name="connsiteX20" fmla="*/ 1994855 w 12192000"/>
              <a:gd name="connsiteY20" fmla="*/ 180613 h 1565275"/>
              <a:gd name="connsiteX21" fmla="*/ 2302360 w 12192000"/>
              <a:gd name="connsiteY21" fmla="*/ 111652 h 1565275"/>
              <a:gd name="connsiteX22" fmla="*/ 2563968 w 12192000"/>
              <a:gd name="connsiteY22" fmla="*/ 70603 h 1565275"/>
              <a:gd name="connsiteX23" fmla="*/ 3628761 w 12192000"/>
              <a:gd name="connsiteY23" fmla="*/ 0 h 1565275"/>
              <a:gd name="connsiteX0" fmla="*/ 3630463 w 12193702"/>
              <a:gd name="connsiteY0" fmla="*/ 0 h 1565275"/>
              <a:gd name="connsiteX1" fmla="*/ 4842124 w 12193702"/>
              <a:gd name="connsiteY1" fmla="*/ 0 h 1565275"/>
              <a:gd name="connsiteX2" fmla="*/ 5461724 w 12193702"/>
              <a:gd name="connsiteY2" fmla="*/ 31197 h 1565275"/>
              <a:gd name="connsiteX3" fmla="*/ 6338342 w 12193702"/>
              <a:gd name="connsiteY3" fmla="*/ 62394 h 1565275"/>
              <a:gd name="connsiteX4" fmla="*/ 6737639 w 12193702"/>
              <a:gd name="connsiteY4" fmla="*/ 65678 h 1565275"/>
              <a:gd name="connsiteX5" fmla="*/ 7077271 w 12193702"/>
              <a:gd name="connsiteY5" fmla="*/ 72245 h 1565275"/>
              <a:gd name="connsiteX6" fmla="*/ 7885044 w 12193702"/>
              <a:gd name="connsiteY6" fmla="*/ 170761 h 1565275"/>
              <a:gd name="connsiteX7" fmla="*/ 8509233 w 12193702"/>
              <a:gd name="connsiteY7" fmla="*/ 269277 h 1565275"/>
              <a:gd name="connsiteX8" fmla="*/ 9053514 w 12193702"/>
              <a:gd name="connsiteY8" fmla="*/ 302116 h 1565275"/>
              <a:gd name="connsiteX9" fmla="*/ 9800745 w 12193702"/>
              <a:gd name="connsiteY9" fmla="*/ 392587 h 1565275"/>
              <a:gd name="connsiteX10" fmla="*/ 10745580 w 12193702"/>
              <a:gd name="connsiteY10" fmla="*/ 516067 h 1565275"/>
              <a:gd name="connsiteX11" fmla="*/ 12192878 w 12193702"/>
              <a:gd name="connsiteY11" fmla="*/ 23561 h 1565275"/>
              <a:gd name="connsiteX12" fmla="*/ 12193702 w 12193702"/>
              <a:gd name="connsiteY12" fmla="*/ 865392 h 1565275"/>
              <a:gd name="connsiteX13" fmla="*/ 12193702 w 12193702"/>
              <a:gd name="connsiteY13" fmla="*/ 1565275 h 1565275"/>
              <a:gd name="connsiteX14" fmla="*/ 1702 w 12193702"/>
              <a:gd name="connsiteY14" fmla="*/ 1565275 h 1565275"/>
              <a:gd name="connsiteX15" fmla="*/ 292 w 12193702"/>
              <a:gd name="connsiteY15" fmla="*/ 850073 h 1565275"/>
              <a:gd name="connsiteX16" fmla="*/ 615080 w 12193702"/>
              <a:gd name="connsiteY16" fmla="*/ 362868 h 1565275"/>
              <a:gd name="connsiteX17" fmla="*/ 922585 w 12193702"/>
              <a:gd name="connsiteY17" fmla="*/ 315251 h 1565275"/>
              <a:gd name="connsiteX18" fmla="*/ 1331061 w 12193702"/>
              <a:gd name="connsiteY18" fmla="*/ 292264 h 1565275"/>
              <a:gd name="connsiteX19" fmla="*/ 1716590 w 12193702"/>
              <a:gd name="connsiteY19" fmla="*/ 229871 h 1565275"/>
              <a:gd name="connsiteX20" fmla="*/ 1996557 w 12193702"/>
              <a:gd name="connsiteY20" fmla="*/ 180613 h 1565275"/>
              <a:gd name="connsiteX21" fmla="*/ 2304062 w 12193702"/>
              <a:gd name="connsiteY21" fmla="*/ 111652 h 1565275"/>
              <a:gd name="connsiteX22" fmla="*/ 2565670 w 12193702"/>
              <a:gd name="connsiteY22" fmla="*/ 70603 h 1565275"/>
              <a:gd name="connsiteX23" fmla="*/ 3630463 w 12193702"/>
              <a:gd name="connsiteY23" fmla="*/ 0 h 1565275"/>
              <a:gd name="connsiteX0" fmla="*/ 3630463 w 12193702"/>
              <a:gd name="connsiteY0" fmla="*/ 0 h 1565275"/>
              <a:gd name="connsiteX1" fmla="*/ 4842124 w 12193702"/>
              <a:gd name="connsiteY1" fmla="*/ 0 h 1565275"/>
              <a:gd name="connsiteX2" fmla="*/ 5461724 w 12193702"/>
              <a:gd name="connsiteY2" fmla="*/ 31197 h 1565275"/>
              <a:gd name="connsiteX3" fmla="*/ 6338342 w 12193702"/>
              <a:gd name="connsiteY3" fmla="*/ 62394 h 1565275"/>
              <a:gd name="connsiteX4" fmla="*/ 6737639 w 12193702"/>
              <a:gd name="connsiteY4" fmla="*/ 65678 h 1565275"/>
              <a:gd name="connsiteX5" fmla="*/ 7077271 w 12193702"/>
              <a:gd name="connsiteY5" fmla="*/ 72245 h 1565275"/>
              <a:gd name="connsiteX6" fmla="*/ 7885044 w 12193702"/>
              <a:gd name="connsiteY6" fmla="*/ 170761 h 1565275"/>
              <a:gd name="connsiteX7" fmla="*/ 8509233 w 12193702"/>
              <a:gd name="connsiteY7" fmla="*/ 269277 h 1565275"/>
              <a:gd name="connsiteX8" fmla="*/ 9053514 w 12193702"/>
              <a:gd name="connsiteY8" fmla="*/ 302116 h 1565275"/>
              <a:gd name="connsiteX9" fmla="*/ 9800745 w 12193702"/>
              <a:gd name="connsiteY9" fmla="*/ 392587 h 1565275"/>
              <a:gd name="connsiteX10" fmla="*/ 10745580 w 12193702"/>
              <a:gd name="connsiteY10" fmla="*/ 516067 h 1565275"/>
              <a:gd name="connsiteX11" fmla="*/ 12192878 w 12193702"/>
              <a:gd name="connsiteY11" fmla="*/ 23561 h 1565275"/>
              <a:gd name="connsiteX12" fmla="*/ 12193702 w 12193702"/>
              <a:gd name="connsiteY12" fmla="*/ 865392 h 1565275"/>
              <a:gd name="connsiteX13" fmla="*/ 12193702 w 12193702"/>
              <a:gd name="connsiteY13" fmla="*/ 1565275 h 1565275"/>
              <a:gd name="connsiteX14" fmla="*/ 1702 w 12193702"/>
              <a:gd name="connsiteY14" fmla="*/ 1565275 h 1565275"/>
              <a:gd name="connsiteX15" fmla="*/ 292 w 12193702"/>
              <a:gd name="connsiteY15" fmla="*/ 850073 h 1565275"/>
              <a:gd name="connsiteX16" fmla="*/ 922585 w 12193702"/>
              <a:gd name="connsiteY16" fmla="*/ 315251 h 1565275"/>
              <a:gd name="connsiteX17" fmla="*/ 1331061 w 12193702"/>
              <a:gd name="connsiteY17" fmla="*/ 292264 h 1565275"/>
              <a:gd name="connsiteX18" fmla="*/ 1716590 w 12193702"/>
              <a:gd name="connsiteY18" fmla="*/ 229871 h 1565275"/>
              <a:gd name="connsiteX19" fmla="*/ 1996557 w 12193702"/>
              <a:gd name="connsiteY19" fmla="*/ 180613 h 1565275"/>
              <a:gd name="connsiteX20" fmla="*/ 2304062 w 12193702"/>
              <a:gd name="connsiteY20" fmla="*/ 111652 h 1565275"/>
              <a:gd name="connsiteX21" fmla="*/ 2565670 w 12193702"/>
              <a:gd name="connsiteY21" fmla="*/ 70603 h 1565275"/>
              <a:gd name="connsiteX22" fmla="*/ 3630463 w 12193702"/>
              <a:gd name="connsiteY22" fmla="*/ 0 h 1565275"/>
              <a:gd name="connsiteX0" fmla="*/ 3630463 w 12193702"/>
              <a:gd name="connsiteY0" fmla="*/ 0 h 1565275"/>
              <a:gd name="connsiteX1" fmla="*/ 4842124 w 12193702"/>
              <a:gd name="connsiteY1" fmla="*/ 0 h 1565275"/>
              <a:gd name="connsiteX2" fmla="*/ 5461724 w 12193702"/>
              <a:gd name="connsiteY2" fmla="*/ 31197 h 1565275"/>
              <a:gd name="connsiteX3" fmla="*/ 6338342 w 12193702"/>
              <a:gd name="connsiteY3" fmla="*/ 62394 h 1565275"/>
              <a:gd name="connsiteX4" fmla="*/ 6737639 w 12193702"/>
              <a:gd name="connsiteY4" fmla="*/ 65678 h 1565275"/>
              <a:gd name="connsiteX5" fmla="*/ 7077271 w 12193702"/>
              <a:gd name="connsiteY5" fmla="*/ 72245 h 1565275"/>
              <a:gd name="connsiteX6" fmla="*/ 7885044 w 12193702"/>
              <a:gd name="connsiteY6" fmla="*/ 170761 h 1565275"/>
              <a:gd name="connsiteX7" fmla="*/ 8509233 w 12193702"/>
              <a:gd name="connsiteY7" fmla="*/ 269277 h 1565275"/>
              <a:gd name="connsiteX8" fmla="*/ 9053514 w 12193702"/>
              <a:gd name="connsiteY8" fmla="*/ 302116 h 1565275"/>
              <a:gd name="connsiteX9" fmla="*/ 9800745 w 12193702"/>
              <a:gd name="connsiteY9" fmla="*/ 392587 h 1565275"/>
              <a:gd name="connsiteX10" fmla="*/ 10745580 w 12193702"/>
              <a:gd name="connsiteY10" fmla="*/ 516067 h 1565275"/>
              <a:gd name="connsiteX11" fmla="*/ 12192878 w 12193702"/>
              <a:gd name="connsiteY11" fmla="*/ 23561 h 1565275"/>
              <a:gd name="connsiteX12" fmla="*/ 12193702 w 12193702"/>
              <a:gd name="connsiteY12" fmla="*/ 865392 h 1565275"/>
              <a:gd name="connsiteX13" fmla="*/ 12193702 w 12193702"/>
              <a:gd name="connsiteY13" fmla="*/ 1565275 h 1565275"/>
              <a:gd name="connsiteX14" fmla="*/ 1702 w 12193702"/>
              <a:gd name="connsiteY14" fmla="*/ 1565275 h 1565275"/>
              <a:gd name="connsiteX15" fmla="*/ 292 w 12193702"/>
              <a:gd name="connsiteY15" fmla="*/ 850073 h 1565275"/>
              <a:gd name="connsiteX16" fmla="*/ 922585 w 12193702"/>
              <a:gd name="connsiteY16" fmla="*/ 315251 h 1565275"/>
              <a:gd name="connsiteX17" fmla="*/ 1331061 w 12193702"/>
              <a:gd name="connsiteY17" fmla="*/ 292264 h 1565275"/>
              <a:gd name="connsiteX18" fmla="*/ 1716590 w 12193702"/>
              <a:gd name="connsiteY18" fmla="*/ 229871 h 1565275"/>
              <a:gd name="connsiteX19" fmla="*/ 1996557 w 12193702"/>
              <a:gd name="connsiteY19" fmla="*/ 180613 h 1565275"/>
              <a:gd name="connsiteX20" fmla="*/ 2304062 w 12193702"/>
              <a:gd name="connsiteY20" fmla="*/ 111652 h 1565275"/>
              <a:gd name="connsiteX21" fmla="*/ 2565670 w 12193702"/>
              <a:gd name="connsiteY21" fmla="*/ 70603 h 1565275"/>
              <a:gd name="connsiteX22" fmla="*/ 3630463 w 12193702"/>
              <a:gd name="connsiteY22" fmla="*/ 0 h 1565275"/>
              <a:gd name="connsiteX0" fmla="*/ 3630463 w 12193702"/>
              <a:gd name="connsiteY0" fmla="*/ 0 h 1565275"/>
              <a:gd name="connsiteX1" fmla="*/ 4842124 w 12193702"/>
              <a:gd name="connsiteY1" fmla="*/ 185057 h 1565275"/>
              <a:gd name="connsiteX2" fmla="*/ 5461724 w 12193702"/>
              <a:gd name="connsiteY2" fmla="*/ 31197 h 1565275"/>
              <a:gd name="connsiteX3" fmla="*/ 6338342 w 12193702"/>
              <a:gd name="connsiteY3" fmla="*/ 62394 h 1565275"/>
              <a:gd name="connsiteX4" fmla="*/ 6737639 w 12193702"/>
              <a:gd name="connsiteY4" fmla="*/ 65678 h 1565275"/>
              <a:gd name="connsiteX5" fmla="*/ 7077271 w 12193702"/>
              <a:gd name="connsiteY5" fmla="*/ 72245 h 1565275"/>
              <a:gd name="connsiteX6" fmla="*/ 7885044 w 12193702"/>
              <a:gd name="connsiteY6" fmla="*/ 170761 h 1565275"/>
              <a:gd name="connsiteX7" fmla="*/ 8509233 w 12193702"/>
              <a:gd name="connsiteY7" fmla="*/ 269277 h 1565275"/>
              <a:gd name="connsiteX8" fmla="*/ 9053514 w 12193702"/>
              <a:gd name="connsiteY8" fmla="*/ 302116 h 1565275"/>
              <a:gd name="connsiteX9" fmla="*/ 9800745 w 12193702"/>
              <a:gd name="connsiteY9" fmla="*/ 392587 h 1565275"/>
              <a:gd name="connsiteX10" fmla="*/ 10745580 w 12193702"/>
              <a:gd name="connsiteY10" fmla="*/ 516067 h 1565275"/>
              <a:gd name="connsiteX11" fmla="*/ 12192878 w 12193702"/>
              <a:gd name="connsiteY11" fmla="*/ 23561 h 1565275"/>
              <a:gd name="connsiteX12" fmla="*/ 12193702 w 12193702"/>
              <a:gd name="connsiteY12" fmla="*/ 865392 h 1565275"/>
              <a:gd name="connsiteX13" fmla="*/ 12193702 w 12193702"/>
              <a:gd name="connsiteY13" fmla="*/ 1565275 h 1565275"/>
              <a:gd name="connsiteX14" fmla="*/ 1702 w 12193702"/>
              <a:gd name="connsiteY14" fmla="*/ 1565275 h 1565275"/>
              <a:gd name="connsiteX15" fmla="*/ 292 w 12193702"/>
              <a:gd name="connsiteY15" fmla="*/ 850073 h 1565275"/>
              <a:gd name="connsiteX16" fmla="*/ 922585 w 12193702"/>
              <a:gd name="connsiteY16" fmla="*/ 315251 h 1565275"/>
              <a:gd name="connsiteX17" fmla="*/ 1331061 w 12193702"/>
              <a:gd name="connsiteY17" fmla="*/ 292264 h 1565275"/>
              <a:gd name="connsiteX18" fmla="*/ 1716590 w 12193702"/>
              <a:gd name="connsiteY18" fmla="*/ 229871 h 1565275"/>
              <a:gd name="connsiteX19" fmla="*/ 1996557 w 12193702"/>
              <a:gd name="connsiteY19" fmla="*/ 180613 h 1565275"/>
              <a:gd name="connsiteX20" fmla="*/ 2304062 w 12193702"/>
              <a:gd name="connsiteY20" fmla="*/ 111652 h 1565275"/>
              <a:gd name="connsiteX21" fmla="*/ 2565670 w 12193702"/>
              <a:gd name="connsiteY21" fmla="*/ 70603 h 1565275"/>
              <a:gd name="connsiteX22" fmla="*/ 3630463 w 12193702"/>
              <a:gd name="connsiteY22" fmla="*/ 0 h 1565275"/>
              <a:gd name="connsiteX0" fmla="*/ 3630463 w 12193702"/>
              <a:gd name="connsiteY0" fmla="*/ 0 h 1565275"/>
              <a:gd name="connsiteX1" fmla="*/ 5461724 w 12193702"/>
              <a:gd name="connsiteY1" fmla="*/ 31197 h 1565275"/>
              <a:gd name="connsiteX2" fmla="*/ 6338342 w 12193702"/>
              <a:gd name="connsiteY2" fmla="*/ 62394 h 1565275"/>
              <a:gd name="connsiteX3" fmla="*/ 6737639 w 12193702"/>
              <a:gd name="connsiteY3" fmla="*/ 65678 h 1565275"/>
              <a:gd name="connsiteX4" fmla="*/ 7077271 w 12193702"/>
              <a:gd name="connsiteY4" fmla="*/ 72245 h 1565275"/>
              <a:gd name="connsiteX5" fmla="*/ 7885044 w 12193702"/>
              <a:gd name="connsiteY5" fmla="*/ 170761 h 1565275"/>
              <a:gd name="connsiteX6" fmla="*/ 8509233 w 12193702"/>
              <a:gd name="connsiteY6" fmla="*/ 269277 h 1565275"/>
              <a:gd name="connsiteX7" fmla="*/ 9053514 w 12193702"/>
              <a:gd name="connsiteY7" fmla="*/ 302116 h 1565275"/>
              <a:gd name="connsiteX8" fmla="*/ 9800745 w 12193702"/>
              <a:gd name="connsiteY8" fmla="*/ 392587 h 1565275"/>
              <a:gd name="connsiteX9" fmla="*/ 10745580 w 12193702"/>
              <a:gd name="connsiteY9" fmla="*/ 516067 h 1565275"/>
              <a:gd name="connsiteX10" fmla="*/ 12192878 w 12193702"/>
              <a:gd name="connsiteY10" fmla="*/ 23561 h 1565275"/>
              <a:gd name="connsiteX11" fmla="*/ 12193702 w 12193702"/>
              <a:gd name="connsiteY11" fmla="*/ 865392 h 1565275"/>
              <a:gd name="connsiteX12" fmla="*/ 12193702 w 12193702"/>
              <a:gd name="connsiteY12" fmla="*/ 1565275 h 1565275"/>
              <a:gd name="connsiteX13" fmla="*/ 1702 w 12193702"/>
              <a:gd name="connsiteY13" fmla="*/ 1565275 h 1565275"/>
              <a:gd name="connsiteX14" fmla="*/ 292 w 12193702"/>
              <a:gd name="connsiteY14" fmla="*/ 850073 h 1565275"/>
              <a:gd name="connsiteX15" fmla="*/ 922585 w 12193702"/>
              <a:gd name="connsiteY15" fmla="*/ 315251 h 1565275"/>
              <a:gd name="connsiteX16" fmla="*/ 1331061 w 12193702"/>
              <a:gd name="connsiteY16" fmla="*/ 292264 h 1565275"/>
              <a:gd name="connsiteX17" fmla="*/ 1716590 w 12193702"/>
              <a:gd name="connsiteY17" fmla="*/ 229871 h 1565275"/>
              <a:gd name="connsiteX18" fmla="*/ 1996557 w 12193702"/>
              <a:gd name="connsiteY18" fmla="*/ 180613 h 1565275"/>
              <a:gd name="connsiteX19" fmla="*/ 2304062 w 12193702"/>
              <a:gd name="connsiteY19" fmla="*/ 111652 h 1565275"/>
              <a:gd name="connsiteX20" fmla="*/ 2565670 w 12193702"/>
              <a:gd name="connsiteY20" fmla="*/ 70603 h 1565275"/>
              <a:gd name="connsiteX21" fmla="*/ 3630463 w 12193702"/>
              <a:gd name="connsiteY21" fmla="*/ 0 h 1565275"/>
              <a:gd name="connsiteX0" fmla="*/ 3630463 w 12193702"/>
              <a:gd name="connsiteY0" fmla="*/ 0 h 1565275"/>
              <a:gd name="connsiteX1" fmla="*/ 5461724 w 12193702"/>
              <a:gd name="connsiteY1" fmla="*/ 31197 h 1565275"/>
              <a:gd name="connsiteX2" fmla="*/ 6737639 w 12193702"/>
              <a:gd name="connsiteY2" fmla="*/ 65678 h 1565275"/>
              <a:gd name="connsiteX3" fmla="*/ 7077271 w 12193702"/>
              <a:gd name="connsiteY3" fmla="*/ 72245 h 1565275"/>
              <a:gd name="connsiteX4" fmla="*/ 7885044 w 12193702"/>
              <a:gd name="connsiteY4" fmla="*/ 170761 h 1565275"/>
              <a:gd name="connsiteX5" fmla="*/ 8509233 w 12193702"/>
              <a:gd name="connsiteY5" fmla="*/ 269277 h 1565275"/>
              <a:gd name="connsiteX6" fmla="*/ 9053514 w 12193702"/>
              <a:gd name="connsiteY6" fmla="*/ 302116 h 1565275"/>
              <a:gd name="connsiteX7" fmla="*/ 9800745 w 12193702"/>
              <a:gd name="connsiteY7" fmla="*/ 392587 h 1565275"/>
              <a:gd name="connsiteX8" fmla="*/ 10745580 w 12193702"/>
              <a:gd name="connsiteY8" fmla="*/ 516067 h 1565275"/>
              <a:gd name="connsiteX9" fmla="*/ 12192878 w 12193702"/>
              <a:gd name="connsiteY9" fmla="*/ 23561 h 1565275"/>
              <a:gd name="connsiteX10" fmla="*/ 12193702 w 12193702"/>
              <a:gd name="connsiteY10" fmla="*/ 865392 h 1565275"/>
              <a:gd name="connsiteX11" fmla="*/ 12193702 w 12193702"/>
              <a:gd name="connsiteY11" fmla="*/ 1565275 h 1565275"/>
              <a:gd name="connsiteX12" fmla="*/ 1702 w 12193702"/>
              <a:gd name="connsiteY12" fmla="*/ 1565275 h 1565275"/>
              <a:gd name="connsiteX13" fmla="*/ 292 w 12193702"/>
              <a:gd name="connsiteY13" fmla="*/ 850073 h 1565275"/>
              <a:gd name="connsiteX14" fmla="*/ 922585 w 12193702"/>
              <a:gd name="connsiteY14" fmla="*/ 315251 h 1565275"/>
              <a:gd name="connsiteX15" fmla="*/ 1331061 w 12193702"/>
              <a:gd name="connsiteY15" fmla="*/ 292264 h 1565275"/>
              <a:gd name="connsiteX16" fmla="*/ 1716590 w 12193702"/>
              <a:gd name="connsiteY16" fmla="*/ 229871 h 1565275"/>
              <a:gd name="connsiteX17" fmla="*/ 1996557 w 12193702"/>
              <a:gd name="connsiteY17" fmla="*/ 180613 h 1565275"/>
              <a:gd name="connsiteX18" fmla="*/ 2304062 w 12193702"/>
              <a:gd name="connsiteY18" fmla="*/ 111652 h 1565275"/>
              <a:gd name="connsiteX19" fmla="*/ 2565670 w 12193702"/>
              <a:gd name="connsiteY19" fmla="*/ 70603 h 1565275"/>
              <a:gd name="connsiteX20" fmla="*/ 3630463 w 12193702"/>
              <a:gd name="connsiteY20" fmla="*/ 0 h 1565275"/>
              <a:gd name="connsiteX0" fmla="*/ 3630463 w 12193702"/>
              <a:gd name="connsiteY0" fmla="*/ 0 h 1565275"/>
              <a:gd name="connsiteX1" fmla="*/ 5461724 w 12193702"/>
              <a:gd name="connsiteY1" fmla="*/ 31197 h 1565275"/>
              <a:gd name="connsiteX2" fmla="*/ 7077271 w 12193702"/>
              <a:gd name="connsiteY2" fmla="*/ 72245 h 1565275"/>
              <a:gd name="connsiteX3" fmla="*/ 7885044 w 12193702"/>
              <a:gd name="connsiteY3" fmla="*/ 170761 h 1565275"/>
              <a:gd name="connsiteX4" fmla="*/ 8509233 w 12193702"/>
              <a:gd name="connsiteY4" fmla="*/ 269277 h 1565275"/>
              <a:gd name="connsiteX5" fmla="*/ 9053514 w 12193702"/>
              <a:gd name="connsiteY5" fmla="*/ 302116 h 1565275"/>
              <a:gd name="connsiteX6" fmla="*/ 9800745 w 12193702"/>
              <a:gd name="connsiteY6" fmla="*/ 392587 h 1565275"/>
              <a:gd name="connsiteX7" fmla="*/ 10745580 w 12193702"/>
              <a:gd name="connsiteY7" fmla="*/ 516067 h 1565275"/>
              <a:gd name="connsiteX8" fmla="*/ 12192878 w 12193702"/>
              <a:gd name="connsiteY8" fmla="*/ 23561 h 1565275"/>
              <a:gd name="connsiteX9" fmla="*/ 12193702 w 12193702"/>
              <a:gd name="connsiteY9" fmla="*/ 865392 h 1565275"/>
              <a:gd name="connsiteX10" fmla="*/ 12193702 w 12193702"/>
              <a:gd name="connsiteY10" fmla="*/ 1565275 h 1565275"/>
              <a:gd name="connsiteX11" fmla="*/ 1702 w 12193702"/>
              <a:gd name="connsiteY11" fmla="*/ 1565275 h 1565275"/>
              <a:gd name="connsiteX12" fmla="*/ 292 w 12193702"/>
              <a:gd name="connsiteY12" fmla="*/ 850073 h 1565275"/>
              <a:gd name="connsiteX13" fmla="*/ 922585 w 12193702"/>
              <a:gd name="connsiteY13" fmla="*/ 315251 h 1565275"/>
              <a:gd name="connsiteX14" fmla="*/ 1331061 w 12193702"/>
              <a:gd name="connsiteY14" fmla="*/ 292264 h 1565275"/>
              <a:gd name="connsiteX15" fmla="*/ 1716590 w 12193702"/>
              <a:gd name="connsiteY15" fmla="*/ 229871 h 1565275"/>
              <a:gd name="connsiteX16" fmla="*/ 1996557 w 12193702"/>
              <a:gd name="connsiteY16" fmla="*/ 180613 h 1565275"/>
              <a:gd name="connsiteX17" fmla="*/ 2304062 w 12193702"/>
              <a:gd name="connsiteY17" fmla="*/ 111652 h 1565275"/>
              <a:gd name="connsiteX18" fmla="*/ 2565670 w 12193702"/>
              <a:gd name="connsiteY18" fmla="*/ 70603 h 1565275"/>
              <a:gd name="connsiteX19" fmla="*/ 3630463 w 12193702"/>
              <a:gd name="connsiteY19" fmla="*/ 0 h 1565275"/>
              <a:gd name="connsiteX0" fmla="*/ 3630463 w 12193702"/>
              <a:gd name="connsiteY0" fmla="*/ 0 h 1565275"/>
              <a:gd name="connsiteX1" fmla="*/ 5211352 w 12193702"/>
              <a:gd name="connsiteY1" fmla="*/ 325111 h 1565275"/>
              <a:gd name="connsiteX2" fmla="*/ 7077271 w 12193702"/>
              <a:gd name="connsiteY2" fmla="*/ 72245 h 1565275"/>
              <a:gd name="connsiteX3" fmla="*/ 7885044 w 12193702"/>
              <a:gd name="connsiteY3" fmla="*/ 170761 h 1565275"/>
              <a:gd name="connsiteX4" fmla="*/ 8509233 w 12193702"/>
              <a:gd name="connsiteY4" fmla="*/ 269277 h 1565275"/>
              <a:gd name="connsiteX5" fmla="*/ 9053514 w 12193702"/>
              <a:gd name="connsiteY5" fmla="*/ 302116 h 1565275"/>
              <a:gd name="connsiteX6" fmla="*/ 9800745 w 12193702"/>
              <a:gd name="connsiteY6" fmla="*/ 392587 h 1565275"/>
              <a:gd name="connsiteX7" fmla="*/ 10745580 w 12193702"/>
              <a:gd name="connsiteY7" fmla="*/ 516067 h 1565275"/>
              <a:gd name="connsiteX8" fmla="*/ 12192878 w 12193702"/>
              <a:gd name="connsiteY8" fmla="*/ 23561 h 1565275"/>
              <a:gd name="connsiteX9" fmla="*/ 12193702 w 12193702"/>
              <a:gd name="connsiteY9" fmla="*/ 865392 h 1565275"/>
              <a:gd name="connsiteX10" fmla="*/ 12193702 w 12193702"/>
              <a:gd name="connsiteY10" fmla="*/ 1565275 h 1565275"/>
              <a:gd name="connsiteX11" fmla="*/ 1702 w 12193702"/>
              <a:gd name="connsiteY11" fmla="*/ 1565275 h 1565275"/>
              <a:gd name="connsiteX12" fmla="*/ 292 w 12193702"/>
              <a:gd name="connsiteY12" fmla="*/ 850073 h 1565275"/>
              <a:gd name="connsiteX13" fmla="*/ 922585 w 12193702"/>
              <a:gd name="connsiteY13" fmla="*/ 315251 h 1565275"/>
              <a:gd name="connsiteX14" fmla="*/ 1331061 w 12193702"/>
              <a:gd name="connsiteY14" fmla="*/ 292264 h 1565275"/>
              <a:gd name="connsiteX15" fmla="*/ 1716590 w 12193702"/>
              <a:gd name="connsiteY15" fmla="*/ 229871 h 1565275"/>
              <a:gd name="connsiteX16" fmla="*/ 1996557 w 12193702"/>
              <a:gd name="connsiteY16" fmla="*/ 180613 h 1565275"/>
              <a:gd name="connsiteX17" fmla="*/ 2304062 w 12193702"/>
              <a:gd name="connsiteY17" fmla="*/ 111652 h 1565275"/>
              <a:gd name="connsiteX18" fmla="*/ 2565670 w 12193702"/>
              <a:gd name="connsiteY18" fmla="*/ 70603 h 1565275"/>
              <a:gd name="connsiteX19" fmla="*/ 3630463 w 12193702"/>
              <a:gd name="connsiteY19" fmla="*/ 0 h 1565275"/>
              <a:gd name="connsiteX0" fmla="*/ 3630463 w 12193702"/>
              <a:gd name="connsiteY0" fmla="*/ 0 h 1565275"/>
              <a:gd name="connsiteX1" fmla="*/ 5211352 w 12193702"/>
              <a:gd name="connsiteY1" fmla="*/ 325111 h 1565275"/>
              <a:gd name="connsiteX2" fmla="*/ 7077271 w 12193702"/>
              <a:gd name="connsiteY2" fmla="*/ 72245 h 1565275"/>
              <a:gd name="connsiteX3" fmla="*/ 7885044 w 12193702"/>
              <a:gd name="connsiteY3" fmla="*/ 170761 h 1565275"/>
              <a:gd name="connsiteX4" fmla="*/ 8509233 w 12193702"/>
              <a:gd name="connsiteY4" fmla="*/ 269277 h 1565275"/>
              <a:gd name="connsiteX5" fmla="*/ 9053514 w 12193702"/>
              <a:gd name="connsiteY5" fmla="*/ 302116 h 1565275"/>
              <a:gd name="connsiteX6" fmla="*/ 9800745 w 12193702"/>
              <a:gd name="connsiteY6" fmla="*/ 392587 h 1565275"/>
              <a:gd name="connsiteX7" fmla="*/ 10745580 w 12193702"/>
              <a:gd name="connsiteY7" fmla="*/ 516067 h 1565275"/>
              <a:gd name="connsiteX8" fmla="*/ 12192878 w 12193702"/>
              <a:gd name="connsiteY8" fmla="*/ 23561 h 1565275"/>
              <a:gd name="connsiteX9" fmla="*/ 12193702 w 12193702"/>
              <a:gd name="connsiteY9" fmla="*/ 865392 h 1565275"/>
              <a:gd name="connsiteX10" fmla="*/ 12193702 w 12193702"/>
              <a:gd name="connsiteY10" fmla="*/ 1565275 h 1565275"/>
              <a:gd name="connsiteX11" fmla="*/ 1702 w 12193702"/>
              <a:gd name="connsiteY11" fmla="*/ 1565275 h 1565275"/>
              <a:gd name="connsiteX12" fmla="*/ 292 w 12193702"/>
              <a:gd name="connsiteY12" fmla="*/ 850073 h 1565275"/>
              <a:gd name="connsiteX13" fmla="*/ 922585 w 12193702"/>
              <a:gd name="connsiteY13" fmla="*/ 315251 h 1565275"/>
              <a:gd name="connsiteX14" fmla="*/ 1331061 w 12193702"/>
              <a:gd name="connsiteY14" fmla="*/ 292264 h 1565275"/>
              <a:gd name="connsiteX15" fmla="*/ 1716590 w 12193702"/>
              <a:gd name="connsiteY15" fmla="*/ 229871 h 1565275"/>
              <a:gd name="connsiteX16" fmla="*/ 1996557 w 12193702"/>
              <a:gd name="connsiteY16" fmla="*/ 180613 h 1565275"/>
              <a:gd name="connsiteX17" fmla="*/ 2304062 w 12193702"/>
              <a:gd name="connsiteY17" fmla="*/ 111652 h 1565275"/>
              <a:gd name="connsiteX18" fmla="*/ 2565670 w 12193702"/>
              <a:gd name="connsiteY18" fmla="*/ 70603 h 1565275"/>
              <a:gd name="connsiteX19" fmla="*/ 3630463 w 12193702"/>
              <a:gd name="connsiteY19" fmla="*/ 0 h 1565275"/>
              <a:gd name="connsiteX0" fmla="*/ 3630463 w 12193702"/>
              <a:gd name="connsiteY0" fmla="*/ 0 h 1565275"/>
              <a:gd name="connsiteX1" fmla="*/ 5211352 w 12193702"/>
              <a:gd name="connsiteY1" fmla="*/ 325111 h 1565275"/>
              <a:gd name="connsiteX2" fmla="*/ 7077271 w 12193702"/>
              <a:gd name="connsiteY2" fmla="*/ 72245 h 1565275"/>
              <a:gd name="connsiteX3" fmla="*/ 7885044 w 12193702"/>
              <a:gd name="connsiteY3" fmla="*/ 170761 h 1565275"/>
              <a:gd name="connsiteX4" fmla="*/ 8509233 w 12193702"/>
              <a:gd name="connsiteY4" fmla="*/ 269277 h 1565275"/>
              <a:gd name="connsiteX5" fmla="*/ 9053514 w 12193702"/>
              <a:gd name="connsiteY5" fmla="*/ 302116 h 1565275"/>
              <a:gd name="connsiteX6" fmla="*/ 9800745 w 12193702"/>
              <a:gd name="connsiteY6" fmla="*/ 392587 h 1565275"/>
              <a:gd name="connsiteX7" fmla="*/ 10745580 w 12193702"/>
              <a:gd name="connsiteY7" fmla="*/ 516067 h 1565275"/>
              <a:gd name="connsiteX8" fmla="*/ 12192878 w 12193702"/>
              <a:gd name="connsiteY8" fmla="*/ 23561 h 1565275"/>
              <a:gd name="connsiteX9" fmla="*/ 12193702 w 12193702"/>
              <a:gd name="connsiteY9" fmla="*/ 865392 h 1565275"/>
              <a:gd name="connsiteX10" fmla="*/ 12193702 w 12193702"/>
              <a:gd name="connsiteY10" fmla="*/ 1565275 h 1565275"/>
              <a:gd name="connsiteX11" fmla="*/ 1702 w 12193702"/>
              <a:gd name="connsiteY11" fmla="*/ 1565275 h 1565275"/>
              <a:gd name="connsiteX12" fmla="*/ 292 w 12193702"/>
              <a:gd name="connsiteY12" fmla="*/ 850073 h 1565275"/>
              <a:gd name="connsiteX13" fmla="*/ 922585 w 12193702"/>
              <a:gd name="connsiteY13" fmla="*/ 315251 h 1565275"/>
              <a:gd name="connsiteX14" fmla="*/ 1331061 w 12193702"/>
              <a:gd name="connsiteY14" fmla="*/ 292264 h 1565275"/>
              <a:gd name="connsiteX15" fmla="*/ 1716590 w 12193702"/>
              <a:gd name="connsiteY15" fmla="*/ 229871 h 1565275"/>
              <a:gd name="connsiteX16" fmla="*/ 1996557 w 12193702"/>
              <a:gd name="connsiteY16" fmla="*/ 180613 h 1565275"/>
              <a:gd name="connsiteX17" fmla="*/ 2304062 w 12193702"/>
              <a:gd name="connsiteY17" fmla="*/ 111652 h 1565275"/>
              <a:gd name="connsiteX18" fmla="*/ 2565670 w 12193702"/>
              <a:gd name="connsiteY18" fmla="*/ 70603 h 1565275"/>
              <a:gd name="connsiteX19" fmla="*/ 3630463 w 12193702"/>
              <a:gd name="connsiteY19" fmla="*/ 0 h 1565275"/>
              <a:gd name="connsiteX0" fmla="*/ 3412749 w 12193702"/>
              <a:gd name="connsiteY0" fmla="*/ 162475 h 1542693"/>
              <a:gd name="connsiteX1" fmla="*/ 5211352 w 12193702"/>
              <a:gd name="connsiteY1" fmla="*/ 302529 h 1542693"/>
              <a:gd name="connsiteX2" fmla="*/ 7077271 w 12193702"/>
              <a:gd name="connsiteY2" fmla="*/ 49663 h 1542693"/>
              <a:gd name="connsiteX3" fmla="*/ 7885044 w 12193702"/>
              <a:gd name="connsiteY3" fmla="*/ 148179 h 1542693"/>
              <a:gd name="connsiteX4" fmla="*/ 8509233 w 12193702"/>
              <a:gd name="connsiteY4" fmla="*/ 246695 h 1542693"/>
              <a:gd name="connsiteX5" fmla="*/ 9053514 w 12193702"/>
              <a:gd name="connsiteY5" fmla="*/ 279534 h 1542693"/>
              <a:gd name="connsiteX6" fmla="*/ 9800745 w 12193702"/>
              <a:gd name="connsiteY6" fmla="*/ 370005 h 1542693"/>
              <a:gd name="connsiteX7" fmla="*/ 10745580 w 12193702"/>
              <a:gd name="connsiteY7" fmla="*/ 493485 h 1542693"/>
              <a:gd name="connsiteX8" fmla="*/ 12192878 w 12193702"/>
              <a:gd name="connsiteY8" fmla="*/ 979 h 1542693"/>
              <a:gd name="connsiteX9" fmla="*/ 12193702 w 12193702"/>
              <a:gd name="connsiteY9" fmla="*/ 842810 h 1542693"/>
              <a:gd name="connsiteX10" fmla="*/ 12193702 w 12193702"/>
              <a:gd name="connsiteY10" fmla="*/ 1542693 h 1542693"/>
              <a:gd name="connsiteX11" fmla="*/ 1702 w 12193702"/>
              <a:gd name="connsiteY11" fmla="*/ 1542693 h 1542693"/>
              <a:gd name="connsiteX12" fmla="*/ 292 w 12193702"/>
              <a:gd name="connsiteY12" fmla="*/ 827491 h 1542693"/>
              <a:gd name="connsiteX13" fmla="*/ 922585 w 12193702"/>
              <a:gd name="connsiteY13" fmla="*/ 292669 h 1542693"/>
              <a:gd name="connsiteX14" fmla="*/ 1331061 w 12193702"/>
              <a:gd name="connsiteY14" fmla="*/ 269682 h 1542693"/>
              <a:gd name="connsiteX15" fmla="*/ 1716590 w 12193702"/>
              <a:gd name="connsiteY15" fmla="*/ 207289 h 1542693"/>
              <a:gd name="connsiteX16" fmla="*/ 1996557 w 12193702"/>
              <a:gd name="connsiteY16" fmla="*/ 158031 h 1542693"/>
              <a:gd name="connsiteX17" fmla="*/ 2304062 w 12193702"/>
              <a:gd name="connsiteY17" fmla="*/ 89070 h 1542693"/>
              <a:gd name="connsiteX18" fmla="*/ 2565670 w 12193702"/>
              <a:gd name="connsiteY18" fmla="*/ 48021 h 1542693"/>
              <a:gd name="connsiteX19" fmla="*/ 3412749 w 12193702"/>
              <a:gd name="connsiteY19" fmla="*/ 162475 h 1542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193702" h="1542693">
                <a:moveTo>
                  <a:pt x="3412749" y="162475"/>
                </a:moveTo>
                <a:cubicBezTo>
                  <a:pt x="3939712" y="270845"/>
                  <a:pt x="4600598" y="321331"/>
                  <a:pt x="5211352" y="302529"/>
                </a:cubicBezTo>
                <a:cubicBezTo>
                  <a:pt x="5822106" y="283727"/>
                  <a:pt x="6631656" y="75388"/>
                  <a:pt x="7077271" y="49663"/>
                </a:cubicBezTo>
                <a:cubicBezTo>
                  <a:pt x="7522886" y="23938"/>
                  <a:pt x="7618846" y="108773"/>
                  <a:pt x="7885044" y="148179"/>
                </a:cubicBezTo>
                <a:cubicBezTo>
                  <a:pt x="8091578" y="181018"/>
                  <a:pt x="8314488" y="224803"/>
                  <a:pt x="8509233" y="246695"/>
                </a:cubicBezTo>
                <a:cubicBezTo>
                  <a:pt x="8703978" y="268587"/>
                  <a:pt x="8838262" y="258982"/>
                  <a:pt x="9053514" y="279534"/>
                </a:cubicBezTo>
                <a:cubicBezTo>
                  <a:pt x="9268766" y="300086"/>
                  <a:pt x="9518734" y="334347"/>
                  <a:pt x="9800745" y="370005"/>
                </a:cubicBezTo>
                <a:cubicBezTo>
                  <a:pt x="10082756" y="405663"/>
                  <a:pt x="10346891" y="554989"/>
                  <a:pt x="10745580" y="493485"/>
                </a:cubicBezTo>
                <a:cubicBezTo>
                  <a:pt x="11144269" y="431981"/>
                  <a:pt x="12109117" y="-23856"/>
                  <a:pt x="12192878" y="979"/>
                </a:cubicBezTo>
                <a:cubicBezTo>
                  <a:pt x="12193153" y="281589"/>
                  <a:pt x="12193427" y="562200"/>
                  <a:pt x="12193702" y="842810"/>
                </a:cubicBezTo>
                <a:lnTo>
                  <a:pt x="12193702" y="1542693"/>
                </a:lnTo>
                <a:lnTo>
                  <a:pt x="1702" y="1542693"/>
                </a:lnTo>
                <a:cubicBezTo>
                  <a:pt x="3113" y="1303352"/>
                  <a:pt x="-1119" y="1066832"/>
                  <a:pt x="292" y="827491"/>
                </a:cubicBezTo>
                <a:cubicBezTo>
                  <a:pt x="307723" y="649217"/>
                  <a:pt x="358332" y="431432"/>
                  <a:pt x="922585" y="292669"/>
                </a:cubicBezTo>
                <a:cubicBezTo>
                  <a:pt x="1047539" y="261940"/>
                  <a:pt x="1202552" y="269682"/>
                  <a:pt x="1331061" y="269682"/>
                </a:cubicBezTo>
                <a:cubicBezTo>
                  <a:pt x="1473340" y="258189"/>
                  <a:pt x="1592670" y="231918"/>
                  <a:pt x="1716590" y="207289"/>
                </a:cubicBezTo>
                <a:lnTo>
                  <a:pt x="1996557" y="158031"/>
                </a:lnTo>
                <a:cubicBezTo>
                  <a:pt x="2106708" y="138328"/>
                  <a:pt x="2198500" y="110415"/>
                  <a:pt x="2304062" y="89070"/>
                </a:cubicBezTo>
                <a:cubicBezTo>
                  <a:pt x="2386675" y="71008"/>
                  <a:pt x="2478468" y="62799"/>
                  <a:pt x="2565670" y="48021"/>
                </a:cubicBezTo>
                <a:cubicBezTo>
                  <a:pt x="2914482" y="-14372"/>
                  <a:pt x="3027221" y="162475"/>
                  <a:pt x="3412749" y="162475"/>
                </a:cubicBezTo>
                <a:close/>
              </a:path>
            </a:pathLst>
          </a:custGeom>
          <a:solidFill>
            <a:schemeClr val="accent3"/>
          </a:solidFill>
          <a:ln>
            <a:noFill/>
          </a:ln>
        </p:spPr>
        <p:txBody>
          <a:bodyPr vert="horz" wrap="square" lIns="91440" tIns="45720" rIns="91440" bIns="45720" numCol="1" anchor="t" anchorCtr="0" compatLnSpc="1">
            <a:prstTxWarp prst="textNoShape">
              <a:avLst/>
            </a:prstTxWarp>
            <a:noAutofit/>
          </a:bodyPr>
          <a:lstStyle/>
          <a:p>
            <a:endParaRPr lang="sv-SE"/>
          </a:p>
        </p:txBody>
      </p:sp>
      <p:sp>
        <p:nvSpPr>
          <p:cNvPr id="2" name="Rubrik"/>
          <p:cNvSpPr>
            <a:spLocks noGrp="1"/>
          </p:cNvSpPr>
          <p:nvPr>
            <p:ph type="title" hasCustomPrompt="1"/>
          </p:nvPr>
        </p:nvSpPr>
        <p:spPr>
          <a:xfrm>
            <a:off x="515938" y="549275"/>
            <a:ext cx="11160125" cy="999271"/>
          </a:xfrm>
        </p:spPr>
        <p:txBody>
          <a:bodyPr anchor="ctr"/>
          <a:lstStyle>
            <a:lvl1pPr>
              <a:defRPr>
                <a:solidFill>
                  <a:schemeClr val="accent2"/>
                </a:solidFill>
              </a:defRPr>
            </a:lvl1pPr>
          </a:lstStyle>
          <a:p>
            <a:r>
              <a:rPr lang="sv-SE" dirty="0"/>
              <a:t>Skriv in en rubrik här</a:t>
            </a:r>
          </a:p>
        </p:txBody>
      </p:sp>
      <p:sp>
        <p:nvSpPr>
          <p:cNvPr id="3" name="Text"/>
          <p:cNvSpPr>
            <a:spLocks noGrp="1"/>
          </p:cNvSpPr>
          <p:nvPr>
            <p:ph idx="1"/>
          </p:nvPr>
        </p:nvSpPr>
        <p:spPr>
          <a:xfrm>
            <a:off x="515939" y="1952625"/>
            <a:ext cx="8459786" cy="428466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Freeform 5">
            <a:extLst>
              <a:ext uri="{FF2B5EF4-FFF2-40B4-BE49-F238E27FC236}">
                <a16:creationId xmlns:a16="http://schemas.microsoft.com/office/drawing/2014/main" id="{EF761366-78F5-79F2-803D-A3A069FB1B4D}"/>
              </a:ext>
            </a:extLst>
          </p:cNvPr>
          <p:cNvSpPr>
            <a:spLocks/>
          </p:cNvSpPr>
          <p:nvPr userDrawn="1"/>
        </p:nvSpPr>
        <p:spPr bwMode="auto">
          <a:xfrm>
            <a:off x="9613872" y="474091"/>
            <a:ext cx="1617662" cy="3456820"/>
          </a:xfrm>
          <a:custGeom>
            <a:avLst/>
            <a:gdLst>
              <a:gd name="T0" fmla="*/ 340 w 629"/>
              <a:gd name="T1" fmla="*/ 504 h 1343"/>
              <a:gd name="T2" fmla="*/ 352 w 629"/>
              <a:gd name="T3" fmla="*/ 377 h 1343"/>
              <a:gd name="T4" fmla="*/ 371 w 629"/>
              <a:gd name="T5" fmla="*/ 315 h 1343"/>
              <a:gd name="T6" fmla="*/ 417 w 629"/>
              <a:gd name="T7" fmla="*/ 228 h 1343"/>
              <a:gd name="T8" fmla="*/ 434 w 629"/>
              <a:gd name="T9" fmla="*/ 139 h 1343"/>
              <a:gd name="T10" fmla="*/ 438 w 629"/>
              <a:gd name="T11" fmla="*/ 36 h 1343"/>
              <a:gd name="T12" fmla="*/ 465 w 629"/>
              <a:gd name="T13" fmla="*/ 33 h 1343"/>
              <a:gd name="T14" fmla="*/ 466 w 629"/>
              <a:gd name="T15" fmla="*/ 72 h 1343"/>
              <a:gd name="T16" fmla="*/ 464 w 629"/>
              <a:gd name="T17" fmla="*/ 117 h 1343"/>
              <a:gd name="T18" fmla="*/ 437 w 629"/>
              <a:gd name="T19" fmla="*/ 257 h 1343"/>
              <a:gd name="T20" fmla="*/ 466 w 629"/>
              <a:gd name="T21" fmla="*/ 259 h 1343"/>
              <a:gd name="T22" fmla="*/ 488 w 629"/>
              <a:gd name="T23" fmla="*/ 199 h 1343"/>
              <a:gd name="T24" fmla="*/ 499 w 629"/>
              <a:gd name="T25" fmla="*/ 84 h 1343"/>
              <a:gd name="T26" fmla="*/ 503 w 629"/>
              <a:gd name="T27" fmla="*/ 47 h 1343"/>
              <a:gd name="T28" fmla="*/ 518 w 629"/>
              <a:gd name="T29" fmla="*/ 58 h 1343"/>
              <a:gd name="T30" fmla="*/ 519 w 629"/>
              <a:gd name="T31" fmla="*/ 139 h 1343"/>
              <a:gd name="T32" fmla="*/ 502 w 629"/>
              <a:gd name="T33" fmla="*/ 231 h 1343"/>
              <a:gd name="T34" fmla="*/ 482 w 629"/>
              <a:gd name="T35" fmla="*/ 281 h 1343"/>
              <a:gd name="T36" fmla="*/ 487 w 629"/>
              <a:gd name="T37" fmla="*/ 318 h 1343"/>
              <a:gd name="T38" fmla="*/ 511 w 629"/>
              <a:gd name="T39" fmla="*/ 283 h 1343"/>
              <a:gd name="T40" fmla="*/ 554 w 629"/>
              <a:gd name="T41" fmla="*/ 153 h 1343"/>
              <a:gd name="T42" fmla="*/ 561 w 629"/>
              <a:gd name="T43" fmla="*/ 112 h 1343"/>
              <a:gd name="T44" fmla="*/ 567 w 629"/>
              <a:gd name="T45" fmla="*/ 75 h 1343"/>
              <a:gd name="T46" fmla="*/ 572 w 629"/>
              <a:gd name="T47" fmla="*/ 67 h 1343"/>
              <a:gd name="T48" fmla="*/ 581 w 629"/>
              <a:gd name="T49" fmla="*/ 103 h 1343"/>
              <a:gd name="T50" fmla="*/ 578 w 629"/>
              <a:gd name="T51" fmla="*/ 173 h 1343"/>
              <a:gd name="T52" fmla="*/ 529 w 629"/>
              <a:gd name="T53" fmla="*/ 302 h 1343"/>
              <a:gd name="T54" fmla="*/ 530 w 629"/>
              <a:gd name="T55" fmla="*/ 334 h 1343"/>
              <a:gd name="T56" fmla="*/ 573 w 629"/>
              <a:gd name="T57" fmla="*/ 272 h 1343"/>
              <a:gd name="T58" fmla="*/ 592 w 629"/>
              <a:gd name="T59" fmla="*/ 188 h 1343"/>
              <a:gd name="T60" fmla="*/ 606 w 629"/>
              <a:gd name="T61" fmla="*/ 112 h 1343"/>
              <a:gd name="T62" fmla="*/ 627 w 629"/>
              <a:gd name="T63" fmla="*/ 122 h 1343"/>
              <a:gd name="T64" fmla="*/ 628 w 629"/>
              <a:gd name="T65" fmla="*/ 165 h 1343"/>
              <a:gd name="T66" fmla="*/ 610 w 629"/>
              <a:gd name="T67" fmla="*/ 295 h 1343"/>
              <a:gd name="T68" fmla="*/ 570 w 629"/>
              <a:gd name="T69" fmla="*/ 424 h 1343"/>
              <a:gd name="T70" fmla="*/ 507 w 629"/>
              <a:gd name="T71" fmla="*/ 482 h 1343"/>
              <a:gd name="T72" fmla="*/ 391 w 629"/>
              <a:gd name="T73" fmla="*/ 553 h 1343"/>
              <a:gd name="T74" fmla="*/ 346 w 629"/>
              <a:gd name="T75" fmla="*/ 626 h 1343"/>
              <a:gd name="T76" fmla="*/ 311 w 629"/>
              <a:gd name="T77" fmla="*/ 706 h 1343"/>
              <a:gd name="T78" fmla="*/ 295 w 629"/>
              <a:gd name="T79" fmla="*/ 769 h 1343"/>
              <a:gd name="T80" fmla="*/ 216 w 629"/>
              <a:gd name="T81" fmla="*/ 1114 h 1343"/>
              <a:gd name="T82" fmla="*/ 201 w 629"/>
              <a:gd name="T83" fmla="*/ 1159 h 1343"/>
              <a:gd name="T84" fmla="*/ 179 w 629"/>
              <a:gd name="T85" fmla="*/ 1196 h 1343"/>
              <a:gd name="T86" fmla="*/ 74 w 629"/>
              <a:gd name="T87" fmla="*/ 1331 h 1343"/>
              <a:gd name="T88" fmla="*/ 21 w 629"/>
              <a:gd name="T89" fmla="*/ 1333 h 1343"/>
              <a:gd name="T90" fmla="*/ 5 w 629"/>
              <a:gd name="T91" fmla="*/ 1272 h 1343"/>
              <a:gd name="T92" fmla="*/ 115 w 629"/>
              <a:gd name="T93" fmla="*/ 942 h 1343"/>
              <a:gd name="T94" fmla="*/ 340 w 629"/>
              <a:gd name="T95" fmla="*/ 504 h 1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29" h="1343">
                <a:moveTo>
                  <a:pt x="340" y="504"/>
                </a:moveTo>
                <a:cubicBezTo>
                  <a:pt x="355" y="467"/>
                  <a:pt x="346" y="418"/>
                  <a:pt x="352" y="377"/>
                </a:cubicBezTo>
                <a:cubicBezTo>
                  <a:pt x="355" y="356"/>
                  <a:pt x="361" y="335"/>
                  <a:pt x="371" y="315"/>
                </a:cubicBezTo>
                <a:cubicBezTo>
                  <a:pt x="384" y="286"/>
                  <a:pt x="405" y="257"/>
                  <a:pt x="417" y="228"/>
                </a:cubicBezTo>
                <a:cubicBezTo>
                  <a:pt x="430" y="200"/>
                  <a:pt x="433" y="170"/>
                  <a:pt x="434" y="139"/>
                </a:cubicBezTo>
                <a:cubicBezTo>
                  <a:pt x="436" y="106"/>
                  <a:pt x="435" y="67"/>
                  <a:pt x="438" y="36"/>
                </a:cubicBezTo>
                <a:cubicBezTo>
                  <a:pt x="442" y="6"/>
                  <a:pt x="459" y="0"/>
                  <a:pt x="465" y="33"/>
                </a:cubicBezTo>
                <a:cubicBezTo>
                  <a:pt x="467" y="45"/>
                  <a:pt x="466" y="59"/>
                  <a:pt x="466" y="72"/>
                </a:cubicBezTo>
                <a:cubicBezTo>
                  <a:pt x="466" y="87"/>
                  <a:pt x="465" y="102"/>
                  <a:pt x="464" y="117"/>
                </a:cubicBezTo>
                <a:cubicBezTo>
                  <a:pt x="463" y="165"/>
                  <a:pt x="447" y="211"/>
                  <a:pt x="437" y="257"/>
                </a:cubicBezTo>
                <a:cubicBezTo>
                  <a:pt x="427" y="306"/>
                  <a:pt x="451" y="290"/>
                  <a:pt x="466" y="259"/>
                </a:cubicBezTo>
                <a:cubicBezTo>
                  <a:pt x="475" y="240"/>
                  <a:pt x="482" y="219"/>
                  <a:pt x="488" y="199"/>
                </a:cubicBezTo>
                <a:cubicBezTo>
                  <a:pt x="498" y="162"/>
                  <a:pt x="496" y="123"/>
                  <a:pt x="499" y="84"/>
                </a:cubicBezTo>
                <a:cubicBezTo>
                  <a:pt x="499" y="72"/>
                  <a:pt x="500" y="57"/>
                  <a:pt x="503" y="47"/>
                </a:cubicBezTo>
                <a:cubicBezTo>
                  <a:pt x="508" y="24"/>
                  <a:pt x="516" y="47"/>
                  <a:pt x="518" y="58"/>
                </a:cubicBezTo>
                <a:cubicBezTo>
                  <a:pt x="523" y="85"/>
                  <a:pt x="522" y="109"/>
                  <a:pt x="519" y="139"/>
                </a:cubicBezTo>
                <a:cubicBezTo>
                  <a:pt x="517" y="170"/>
                  <a:pt x="513" y="202"/>
                  <a:pt x="502" y="231"/>
                </a:cubicBezTo>
                <a:cubicBezTo>
                  <a:pt x="496" y="248"/>
                  <a:pt x="488" y="264"/>
                  <a:pt x="482" y="281"/>
                </a:cubicBezTo>
                <a:cubicBezTo>
                  <a:pt x="479" y="291"/>
                  <a:pt x="472" y="323"/>
                  <a:pt x="487" y="318"/>
                </a:cubicBezTo>
                <a:cubicBezTo>
                  <a:pt x="499" y="312"/>
                  <a:pt x="504" y="298"/>
                  <a:pt x="511" y="283"/>
                </a:cubicBezTo>
                <a:cubicBezTo>
                  <a:pt x="526" y="243"/>
                  <a:pt x="543" y="195"/>
                  <a:pt x="554" y="153"/>
                </a:cubicBezTo>
                <a:cubicBezTo>
                  <a:pt x="557" y="140"/>
                  <a:pt x="559" y="126"/>
                  <a:pt x="561" y="112"/>
                </a:cubicBezTo>
                <a:cubicBezTo>
                  <a:pt x="563" y="99"/>
                  <a:pt x="565" y="84"/>
                  <a:pt x="567" y="75"/>
                </a:cubicBezTo>
                <a:cubicBezTo>
                  <a:pt x="568" y="72"/>
                  <a:pt x="569" y="69"/>
                  <a:pt x="572" y="67"/>
                </a:cubicBezTo>
                <a:cubicBezTo>
                  <a:pt x="579" y="62"/>
                  <a:pt x="581" y="95"/>
                  <a:pt x="581" y="103"/>
                </a:cubicBezTo>
                <a:cubicBezTo>
                  <a:pt x="582" y="125"/>
                  <a:pt x="580" y="150"/>
                  <a:pt x="578" y="173"/>
                </a:cubicBezTo>
                <a:cubicBezTo>
                  <a:pt x="573" y="219"/>
                  <a:pt x="546" y="259"/>
                  <a:pt x="529" y="302"/>
                </a:cubicBezTo>
                <a:cubicBezTo>
                  <a:pt x="525" y="311"/>
                  <a:pt x="517" y="336"/>
                  <a:pt x="530" y="334"/>
                </a:cubicBezTo>
                <a:cubicBezTo>
                  <a:pt x="550" y="325"/>
                  <a:pt x="566" y="292"/>
                  <a:pt x="573" y="272"/>
                </a:cubicBezTo>
                <a:cubicBezTo>
                  <a:pt x="583" y="248"/>
                  <a:pt x="588" y="217"/>
                  <a:pt x="592" y="188"/>
                </a:cubicBezTo>
                <a:cubicBezTo>
                  <a:pt x="597" y="165"/>
                  <a:pt x="600" y="131"/>
                  <a:pt x="606" y="112"/>
                </a:cubicBezTo>
                <a:cubicBezTo>
                  <a:pt x="614" y="83"/>
                  <a:pt x="624" y="97"/>
                  <a:pt x="627" y="122"/>
                </a:cubicBezTo>
                <a:cubicBezTo>
                  <a:pt x="629" y="135"/>
                  <a:pt x="628" y="151"/>
                  <a:pt x="628" y="165"/>
                </a:cubicBezTo>
                <a:cubicBezTo>
                  <a:pt x="626" y="210"/>
                  <a:pt x="621" y="251"/>
                  <a:pt x="610" y="295"/>
                </a:cubicBezTo>
                <a:cubicBezTo>
                  <a:pt x="600" y="338"/>
                  <a:pt x="589" y="384"/>
                  <a:pt x="570" y="424"/>
                </a:cubicBezTo>
                <a:cubicBezTo>
                  <a:pt x="557" y="451"/>
                  <a:pt x="534" y="468"/>
                  <a:pt x="507" y="482"/>
                </a:cubicBezTo>
                <a:cubicBezTo>
                  <a:pt x="467" y="505"/>
                  <a:pt x="422" y="525"/>
                  <a:pt x="391" y="553"/>
                </a:cubicBezTo>
                <a:cubicBezTo>
                  <a:pt x="370" y="574"/>
                  <a:pt x="360" y="600"/>
                  <a:pt x="346" y="626"/>
                </a:cubicBezTo>
                <a:cubicBezTo>
                  <a:pt x="334" y="652"/>
                  <a:pt x="321" y="679"/>
                  <a:pt x="311" y="706"/>
                </a:cubicBezTo>
                <a:cubicBezTo>
                  <a:pt x="302" y="729"/>
                  <a:pt x="299" y="746"/>
                  <a:pt x="295" y="769"/>
                </a:cubicBezTo>
                <a:cubicBezTo>
                  <a:pt x="274" y="871"/>
                  <a:pt x="241" y="1025"/>
                  <a:pt x="216" y="1114"/>
                </a:cubicBezTo>
                <a:cubicBezTo>
                  <a:pt x="211" y="1132"/>
                  <a:pt x="207" y="1144"/>
                  <a:pt x="201" y="1159"/>
                </a:cubicBezTo>
                <a:cubicBezTo>
                  <a:pt x="194" y="1172"/>
                  <a:pt x="187" y="1183"/>
                  <a:pt x="179" y="1196"/>
                </a:cubicBezTo>
                <a:cubicBezTo>
                  <a:pt x="154" y="1234"/>
                  <a:pt x="120" y="1304"/>
                  <a:pt x="74" y="1331"/>
                </a:cubicBezTo>
                <a:cubicBezTo>
                  <a:pt x="58" y="1340"/>
                  <a:pt x="37" y="1343"/>
                  <a:pt x="21" y="1333"/>
                </a:cubicBezTo>
                <a:cubicBezTo>
                  <a:pt x="0" y="1319"/>
                  <a:pt x="1" y="1294"/>
                  <a:pt x="5" y="1272"/>
                </a:cubicBezTo>
                <a:cubicBezTo>
                  <a:pt x="28" y="1179"/>
                  <a:pt x="71" y="1029"/>
                  <a:pt x="115" y="942"/>
                </a:cubicBezTo>
                <a:cubicBezTo>
                  <a:pt x="190" y="811"/>
                  <a:pt x="287" y="605"/>
                  <a:pt x="340" y="504"/>
                </a:cubicBezTo>
                <a:close/>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grpSp>
        <p:nvGrpSpPr>
          <p:cNvPr id="5" name="Grupp 4">
            <a:extLst>
              <a:ext uri="{FF2B5EF4-FFF2-40B4-BE49-F238E27FC236}">
                <a16:creationId xmlns:a16="http://schemas.microsoft.com/office/drawing/2014/main" id="{58389D71-2063-8789-244B-16E84EB76352}"/>
              </a:ext>
            </a:extLst>
          </p:cNvPr>
          <p:cNvGrpSpPr/>
          <p:nvPr userDrawn="1"/>
        </p:nvGrpSpPr>
        <p:grpSpPr>
          <a:xfrm>
            <a:off x="9492560" y="3834127"/>
            <a:ext cx="2513239" cy="2154204"/>
            <a:chOff x="3343275" y="1603375"/>
            <a:chExt cx="1277938" cy="1095375"/>
          </a:xfrm>
        </p:grpSpPr>
        <p:sp>
          <p:nvSpPr>
            <p:cNvPr id="6" name="Freeform 6">
              <a:extLst>
                <a:ext uri="{FF2B5EF4-FFF2-40B4-BE49-F238E27FC236}">
                  <a16:creationId xmlns:a16="http://schemas.microsoft.com/office/drawing/2014/main" id="{E7AA27DB-B3D4-2389-B6EC-8E2525DC173A}"/>
                </a:ext>
              </a:extLst>
            </p:cNvPr>
            <p:cNvSpPr>
              <a:spLocks/>
            </p:cNvSpPr>
            <p:nvPr userDrawn="1"/>
          </p:nvSpPr>
          <p:spPr bwMode="auto">
            <a:xfrm>
              <a:off x="3343275" y="1739900"/>
              <a:ext cx="884238" cy="958850"/>
            </a:xfrm>
            <a:custGeom>
              <a:avLst/>
              <a:gdLst>
                <a:gd name="T0" fmla="*/ 151 w 539"/>
                <a:gd name="T1" fmla="*/ 50 h 584"/>
                <a:gd name="T2" fmla="*/ 75 w 539"/>
                <a:gd name="T3" fmla="*/ 133 h 584"/>
                <a:gd name="T4" fmla="*/ 24 w 539"/>
                <a:gd name="T5" fmla="*/ 236 h 584"/>
                <a:gd name="T6" fmla="*/ 1 w 539"/>
                <a:gd name="T7" fmla="*/ 297 h 584"/>
                <a:gd name="T8" fmla="*/ 8 w 539"/>
                <a:gd name="T9" fmla="*/ 335 h 584"/>
                <a:gd name="T10" fmla="*/ 49 w 539"/>
                <a:gd name="T11" fmla="*/ 433 h 584"/>
                <a:gd name="T12" fmla="*/ 115 w 539"/>
                <a:gd name="T13" fmla="*/ 521 h 584"/>
                <a:gd name="T14" fmla="*/ 132 w 539"/>
                <a:gd name="T15" fmla="*/ 561 h 584"/>
                <a:gd name="T16" fmla="*/ 166 w 539"/>
                <a:gd name="T17" fmla="*/ 584 h 584"/>
                <a:gd name="T18" fmla="*/ 195 w 539"/>
                <a:gd name="T19" fmla="*/ 574 h 584"/>
                <a:gd name="T20" fmla="*/ 346 w 539"/>
                <a:gd name="T21" fmla="*/ 554 h 584"/>
                <a:gd name="T22" fmla="*/ 473 w 539"/>
                <a:gd name="T23" fmla="*/ 466 h 584"/>
                <a:gd name="T24" fmla="*/ 532 w 539"/>
                <a:gd name="T25" fmla="*/ 319 h 584"/>
                <a:gd name="T26" fmla="*/ 539 w 539"/>
                <a:gd name="T27" fmla="*/ 261 h 584"/>
                <a:gd name="T28" fmla="*/ 473 w 539"/>
                <a:gd name="T29" fmla="*/ 92 h 584"/>
                <a:gd name="T30" fmla="*/ 417 w 539"/>
                <a:gd name="T31" fmla="*/ 8 h 584"/>
                <a:gd name="T32" fmla="*/ 349 w 539"/>
                <a:gd name="T33" fmla="*/ 11 h 584"/>
                <a:gd name="T34" fmla="*/ 151 w 539"/>
                <a:gd name="T35" fmla="*/ 50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9" h="584">
                  <a:moveTo>
                    <a:pt x="151" y="50"/>
                  </a:moveTo>
                  <a:cubicBezTo>
                    <a:pt x="119" y="71"/>
                    <a:pt x="95" y="101"/>
                    <a:pt x="75" y="133"/>
                  </a:cubicBezTo>
                  <a:cubicBezTo>
                    <a:pt x="54" y="164"/>
                    <a:pt x="43" y="203"/>
                    <a:pt x="24" y="236"/>
                  </a:cubicBezTo>
                  <a:cubicBezTo>
                    <a:pt x="14" y="255"/>
                    <a:pt x="1" y="275"/>
                    <a:pt x="1" y="297"/>
                  </a:cubicBezTo>
                  <a:cubicBezTo>
                    <a:pt x="0" y="310"/>
                    <a:pt x="4" y="322"/>
                    <a:pt x="8" y="335"/>
                  </a:cubicBezTo>
                  <a:cubicBezTo>
                    <a:pt x="18" y="369"/>
                    <a:pt x="28" y="405"/>
                    <a:pt x="49" y="433"/>
                  </a:cubicBezTo>
                  <a:cubicBezTo>
                    <a:pt x="71" y="462"/>
                    <a:pt x="99" y="488"/>
                    <a:pt x="115" y="521"/>
                  </a:cubicBezTo>
                  <a:cubicBezTo>
                    <a:pt x="121" y="534"/>
                    <a:pt x="124" y="548"/>
                    <a:pt x="132" y="561"/>
                  </a:cubicBezTo>
                  <a:cubicBezTo>
                    <a:pt x="139" y="573"/>
                    <a:pt x="152" y="584"/>
                    <a:pt x="166" y="584"/>
                  </a:cubicBezTo>
                  <a:cubicBezTo>
                    <a:pt x="176" y="583"/>
                    <a:pt x="186" y="578"/>
                    <a:pt x="195" y="574"/>
                  </a:cubicBezTo>
                  <a:cubicBezTo>
                    <a:pt x="241" y="554"/>
                    <a:pt x="296" y="565"/>
                    <a:pt x="346" y="554"/>
                  </a:cubicBezTo>
                  <a:cubicBezTo>
                    <a:pt x="397" y="543"/>
                    <a:pt x="442" y="509"/>
                    <a:pt x="473" y="466"/>
                  </a:cubicBezTo>
                  <a:cubicBezTo>
                    <a:pt x="504" y="423"/>
                    <a:pt x="522" y="371"/>
                    <a:pt x="532" y="319"/>
                  </a:cubicBezTo>
                  <a:cubicBezTo>
                    <a:pt x="536" y="300"/>
                    <a:pt x="539" y="281"/>
                    <a:pt x="539" y="261"/>
                  </a:cubicBezTo>
                  <a:cubicBezTo>
                    <a:pt x="537" y="200"/>
                    <a:pt x="505" y="144"/>
                    <a:pt x="473" y="92"/>
                  </a:cubicBezTo>
                  <a:cubicBezTo>
                    <a:pt x="460" y="70"/>
                    <a:pt x="442" y="19"/>
                    <a:pt x="417" y="8"/>
                  </a:cubicBezTo>
                  <a:cubicBezTo>
                    <a:pt x="400" y="0"/>
                    <a:pt x="368" y="11"/>
                    <a:pt x="349" y="11"/>
                  </a:cubicBezTo>
                  <a:cubicBezTo>
                    <a:pt x="281" y="8"/>
                    <a:pt x="209" y="11"/>
                    <a:pt x="151" y="50"/>
                  </a:cubicBezTo>
                </a:path>
              </a:pathLst>
            </a:custGeom>
            <a:solidFill>
              <a:srgbClr val="EE797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7" name="Freeform 7">
              <a:extLst>
                <a:ext uri="{FF2B5EF4-FFF2-40B4-BE49-F238E27FC236}">
                  <a16:creationId xmlns:a16="http://schemas.microsoft.com/office/drawing/2014/main" id="{1836A698-23F6-A57D-1866-3DAEE5598031}"/>
                </a:ext>
              </a:extLst>
            </p:cNvPr>
            <p:cNvSpPr>
              <a:spLocks/>
            </p:cNvSpPr>
            <p:nvPr userDrawn="1"/>
          </p:nvSpPr>
          <p:spPr bwMode="auto">
            <a:xfrm>
              <a:off x="4054475" y="1720850"/>
              <a:ext cx="566738" cy="358775"/>
            </a:xfrm>
            <a:custGeom>
              <a:avLst/>
              <a:gdLst>
                <a:gd name="T0" fmla="*/ 128 w 346"/>
                <a:gd name="T1" fmla="*/ 6 h 219"/>
                <a:gd name="T2" fmla="*/ 174 w 346"/>
                <a:gd name="T3" fmla="*/ 21 h 219"/>
                <a:gd name="T4" fmla="*/ 259 w 346"/>
                <a:gd name="T5" fmla="*/ 134 h 219"/>
                <a:gd name="T6" fmla="*/ 336 w 346"/>
                <a:gd name="T7" fmla="*/ 199 h 219"/>
                <a:gd name="T8" fmla="*/ 344 w 346"/>
                <a:gd name="T9" fmla="*/ 206 h 219"/>
                <a:gd name="T10" fmla="*/ 333 w 346"/>
                <a:gd name="T11" fmla="*/ 215 h 219"/>
                <a:gd name="T12" fmla="*/ 264 w 346"/>
                <a:gd name="T13" fmla="*/ 207 h 219"/>
                <a:gd name="T14" fmla="*/ 173 w 346"/>
                <a:gd name="T15" fmla="*/ 172 h 219"/>
                <a:gd name="T16" fmla="*/ 85 w 346"/>
                <a:gd name="T17" fmla="*/ 88 h 219"/>
                <a:gd name="T18" fmla="*/ 0 w 346"/>
                <a:gd name="T19" fmla="*/ 38 h 219"/>
                <a:gd name="T20" fmla="*/ 56 w 346"/>
                <a:gd name="T21" fmla="*/ 5 h 219"/>
                <a:gd name="T22" fmla="*/ 128 w 346"/>
                <a:gd name="T23" fmla="*/ 6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46" h="219">
                  <a:moveTo>
                    <a:pt x="128" y="6"/>
                  </a:moveTo>
                  <a:cubicBezTo>
                    <a:pt x="144" y="9"/>
                    <a:pt x="160" y="13"/>
                    <a:pt x="174" y="21"/>
                  </a:cubicBezTo>
                  <a:cubicBezTo>
                    <a:pt x="215" y="45"/>
                    <a:pt x="232" y="94"/>
                    <a:pt x="259" y="134"/>
                  </a:cubicBezTo>
                  <a:cubicBezTo>
                    <a:pt x="278" y="162"/>
                    <a:pt x="304" y="187"/>
                    <a:pt x="336" y="199"/>
                  </a:cubicBezTo>
                  <a:cubicBezTo>
                    <a:pt x="339" y="200"/>
                    <a:pt x="344" y="202"/>
                    <a:pt x="344" y="206"/>
                  </a:cubicBezTo>
                  <a:cubicBezTo>
                    <a:pt x="346" y="211"/>
                    <a:pt x="339" y="214"/>
                    <a:pt x="333" y="215"/>
                  </a:cubicBezTo>
                  <a:cubicBezTo>
                    <a:pt x="310" y="219"/>
                    <a:pt x="287" y="213"/>
                    <a:pt x="264" y="207"/>
                  </a:cubicBezTo>
                  <a:cubicBezTo>
                    <a:pt x="232" y="199"/>
                    <a:pt x="200" y="190"/>
                    <a:pt x="173" y="172"/>
                  </a:cubicBezTo>
                  <a:cubicBezTo>
                    <a:pt x="139" y="150"/>
                    <a:pt x="116" y="114"/>
                    <a:pt x="85" y="88"/>
                  </a:cubicBezTo>
                  <a:cubicBezTo>
                    <a:pt x="59" y="67"/>
                    <a:pt x="29" y="55"/>
                    <a:pt x="0" y="38"/>
                  </a:cubicBezTo>
                  <a:cubicBezTo>
                    <a:pt x="5" y="19"/>
                    <a:pt x="39" y="8"/>
                    <a:pt x="56" y="5"/>
                  </a:cubicBezTo>
                  <a:cubicBezTo>
                    <a:pt x="80" y="0"/>
                    <a:pt x="105" y="1"/>
                    <a:pt x="128" y="6"/>
                  </a:cubicBezTo>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8" name="Freeform 8">
              <a:extLst>
                <a:ext uri="{FF2B5EF4-FFF2-40B4-BE49-F238E27FC236}">
                  <a16:creationId xmlns:a16="http://schemas.microsoft.com/office/drawing/2014/main" id="{9CBE7129-E9B5-AFE6-58C5-FC5058BCEF50}"/>
                </a:ext>
              </a:extLst>
            </p:cNvPr>
            <p:cNvSpPr>
              <a:spLocks/>
            </p:cNvSpPr>
            <p:nvPr userDrawn="1"/>
          </p:nvSpPr>
          <p:spPr bwMode="auto">
            <a:xfrm>
              <a:off x="4000500" y="1603375"/>
              <a:ext cx="144463" cy="165100"/>
            </a:xfrm>
            <a:custGeom>
              <a:avLst/>
              <a:gdLst>
                <a:gd name="T0" fmla="*/ 23 w 88"/>
                <a:gd name="T1" fmla="*/ 97 h 100"/>
                <a:gd name="T2" fmla="*/ 60 w 88"/>
                <a:gd name="T3" fmla="*/ 40 h 100"/>
                <a:gd name="T4" fmla="*/ 88 w 88"/>
                <a:gd name="T5" fmla="*/ 19 h 100"/>
                <a:gd name="T6" fmla="*/ 78 w 88"/>
                <a:gd name="T7" fmla="*/ 0 h 100"/>
                <a:gd name="T8" fmla="*/ 26 w 88"/>
                <a:gd name="T9" fmla="*/ 54 h 100"/>
                <a:gd name="T10" fmla="*/ 0 w 88"/>
                <a:gd name="T11" fmla="*/ 100 h 100"/>
                <a:gd name="T12" fmla="*/ 23 w 88"/>
                <a:gd name="T13" fmla="*/ 97 h 100"/>
              </a:gdLst>
              <a:ahLst/>
              <a:cxnLst>
                <a:cxn ang="0">
                  <a:pos x="T0" y="T1"/>
                </a:cxn>
                <a:cxn ang="0">
                  <a:pos x="T2" y="T3"/>
                </a:cxn>
                <a:cxn ang="0">
                  <a:pos x="T4" y="T5"/>
                </a:cxn>
                <a:cxn ang="0">
                  <a:pos x="T6" y="T7"/>
                </a:cxn>
                <a:cxn ang="0">
                  <a:pos x="T8" y="T9"/>
                </a:cxn>
                <a:cxn ang="0">
                  <a:pos x="T10" y="T11"/>
                </a:cxn>
                <a:cxn ang="0">
                  <a:pos x="T12" y="T13"/>
                </a:cxn>
              </a:cxnLst>
              <a:rect l="0" t="0" r="r" b="b"/>
              <a:pathLst>
                <a:path w="88" h="100">
                  <a:moveTo>
                    <a:pt x="23" y="97"/>
                  </a:moveTo>
                  <a:cubicBezTo>
                    <a:pt x="23" y="97"/>
                    <a:pt x="34" y="59"/>
                    <a:pt x="60" y="40"/>
                  </a:cubicBezTo>
                  <a:cubicBezTo>
                    <a:pt x="85" y="21"/>
                    <a:pt x="88" y="19"/>
                    <a:pt x="88" y="19"/>
                  </a:cubicBezTo>
                  <a:cubicBezTo>
                    <a:pt x="78" y="0"/>
                    <a:pt x="78" y="0"/>
                    <a:pt x="78" y="0"/>
                  </a:cubicBezTo>
                  <a:cubicBezTo>
                    <a:pt x="78" y="0"/>
                    <a:pt x="34" y="42"/>
                    <a:pt x="26" y="54"/>
                  </a:cubicBezTo>
                  <a:cubicBezTo>
                    <a:pt x="17" y="66"/>
                    <a:pt x="0" y="100"/>
                    <a:pt x="0" y="100"/>
                  </a:cubicBezTo>
                  <a:lnTo>
                    <a:pt x="23" y="97"/>
                  </a:lnTo>
                  <a:close/>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grpSp>
    </p:spTree>
    <p:extLst>
      <p:ext uri="{BB962C8B-B14F-4D97-AF65-F5344CB8AC3E}">
        <p14:creationId xmlns:p14="http://schemas.microsoft.com/office/powerpoint/2010/main" val="3803618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Helbild med textplatta för stökiga bilder">
    <p:spTree>
      <p:nvGrpSpPr>
        <p:cNvPr id="1" name=""/>
        <p:cNvGrpSpPr/>
        <p:nvPr/>
      </p:nvGrpSpPr>
      <p:grpSpPr>
        <a:xfrm>
          <a:off x="0" y="0"/>
          <a:ext cx="0" cy="0"/>
          <a:chOff x="0" y="0"/>
          <a:chExt cx="0" cy="0"/>
        </a:xfrm>
      </p:grpSpPr>
      <p:sp>
        <p:nvSpPr>
          <p:cNvPr id="6" name="Bild">
            <a:extLst>
              <a:ext uri="{FF2B5EF4-FFF2-40B4-BE49-F238E27FC236}">
                <a16:creationId xmlns:a16="http://schemas.microsoft.com/office/drawing/2014/main" id="{4E60C708-3500-4C5D-BD00-B03A03CDF75A}"/>
              </a:ext>
            </a:extLst>
          </p:cNvPr>
          <p:cNvSpPr>
            <a:spLocks noGrp="1"/>
          </p:cNvSpPr>
          <p:nvPr>
            <p:ph type="pic" sz="quarter" idx="16" hasCustomPrompt="1"/>
          </p:nvPr>
        </p:nvSpPr>
        <p:spPr>
          <a:xfrm>
            <a:off x="0" y="0"/>
            <a:ext cx="12192000" cy="6858000"/>
          </a:xfrm>
          <a:custGeom>
            <a:avLst/>
            <a:gdLst>
              <a:gd name="connsiteX0" fmla="*/ 0 w 12192000"/>
              <a:gd name="connsiteY0" fmla="*/ 0 h 6318250"/>
              <a:gd name="connsiteX1" fmla="*/ 10967275 w 12192000"/>
              <a:gd name="connsiteY1" fmla="*/ 0 h 6318250"/>
              <a:gd name="connsiteX2" fmla="*/ 10967275 w 12192000"/>
              <a:gd name="connsiteY2" fmla="*/ 174625 h 6318250"/>
              <a:gd name="connsiteX3" fmla="*/ 11471275 w 12192000"/>
              <a:gd name="connsiteY3" fmla="*/ 174625 h 6318250"/>
              <a:gd name="connsiteX4" fmla="*/ 11471275 w 12192000"/>
              <a:gd name="connsiteY4" fmla="*/ 0 h 6318250"/>
              <a:gd name="connsiteX5" fmla="*/ 12192000 w 12192000"/>
              <a:gd name="connsiteY5" fmla="*/ 0 h 6318250"/>
              <a:gd name="connsiteX6" fmla="*/ 12192000 w 12192000"/>
              <a:gd name="connsiteY6" fmla="*/ 6318250 h 6318250"/>
              <a:gd name="connsiteX7" fmla="*/ 0 w 12192000"/>
              <a:gd name="connsiteY7" fmla="*/ 6318250 h 6318250"/>
              <a:gd name="connsiteX0" fmla="*/ 0 w 12192000"/>
              <a:gd name="connsiteY0" fmla="*/ 0 h 6318250"/>
              <a:gd name="connsiteX1" fmla="*/ 10967275 w 12192000"/>
              <a:gd name="connsiteY1" fmla="*/ 0 h 6318250"/>
              <a:gd name="connsiteX2" fmla="*/ 11471275 w 12192000"/>
              <a:gd name="connsiteY2" fmla="*/ 174625 h 6318250"/>
              <a:gd name="connsiteX3" fmla="*/ 11471275 w 12192000"/>
              <a:gd name="connsiteY3" fmla="*/ 0 h 6318250"/>
              <a:gd name="connsiteX4" fmla="*/ 12192000 w 12192000"/>
              <a:gd name="connsiteY4" fmla="*/ 0 h 6318250"/>
              <a:gd name="connsiteX5" fmla="*/ 12192000 w 12192000"/>
              <a:gd name="connsiteY5" fmla="*/ 6318250 h 6318250"/>
              <a:gd name="connsiteX6" fmla="*/ 0 w 12192000"/>
              <a:gd name="connsiteY6" fmla="*/ 6318250 h 6318250"/>
              <a:gd name="connsiteX7" fmla="*/ 0 w 12192000"/>
              <a:gd name="connsiteY7" fmla="*/ 0 h 6318250"/>
              <a:gd name="connsiteX0" fmla="*/ 0 w 12192000"/>
              <a:gd name="connsiteY0" fmla="*/ 0 h 6318250"/>
              <a:gd name="connsiteX1" fmla="*/ 11471275 w 12192000"/>
              <a:gd name="connsiteY1" fmla="*/ 174625 h 6318250"/>
              <a:gd name="connsiteX2" fmla="*/ 11471275 w 12192000"/>
              <a:gd name="connsiteY2" fmla="*/ 0 h 6318250"/>
              <a:gd name="connsiteX3" fmla="*/ 12192000 w 12192000"/>
              <a:gd name="connsiteY3" fmla="*/ 0 h 6318250"/>
              <a:gd name="connsiteX4" fmla="*/ 12192000 w 12192000"/>
              <a:gd name="connsiteY4" fmla="*/ 6318250 h 6318250"/>
              <a:gd name="connsiteX5" fmla="*/ 0 w 12192000"/>
              <a:gd name="connsiteY5" fmla="*/ 6318250 h 6318250"/>
              <a:gd name="connsiteX6" fmla="*/ 0 w 12192000"/>
              <a:gd name="connsiteY6" fmla="*/ 0 h 6318250"/>
              <a:gd name="connsiteX0" fmla="*/ 0 w 12192000"/>
              <a:gd name="connsiteY0" fmla="*/ 0 h 6318250"/>
              <a:gd name="connsiteX1" fmla="*/ 11471275 w 12192000"/>
              <a:gd name="connsiteY1" fmla="*/ 0 h 6318250"/>
              <a:gd name="connsiteX2" fmla="*/ 12192000 w 12192000"/>
              <a:gd name="connsiteY2" fmla="*/ 0 h 6318250"/>
              <a:gd name="connsiteX3" fmla="*/ 12192000 w 12192000"/>
              <a:gd name="connsiteY3" fmla="*/ 6318250 h 6318250"/>
              <a:gd name="connsiteX4" fmla="*/ 0 w 12192000"/>
              <a:gd name="connsiteY4" fmla="*/ 6318250 h 6318250"/>
              <a:gd name="connsiteX5" fmla="*/ 0 w 12192000"/>
              <a:gd name="connsiteY5" fmla="*/ 0 h 6318250"/>
              <a:gd name="connsiteX0" fmla="*/ 0 w 12192000"/>
              <a:gd name="connsiteY0" fmla="*/ 0 h 6318250"/>
              <a:gd name="connsiteX1" fmla="*/ 12192000 w 12192000"/>
              <a:gd name="connsiteY1" fmla="*/ 0 h 6318250"/>
              <a:gd name="connsiteX2" fmla="*/ 12192000 w 12192000"/>
              <a:gd name="connsiteY2" fmla="*/ 6318250 h 6318250"/>
              <a:gd name="connsiteX3" fmla="*/ 0 w 12192000"/>
              <a:gd name="connsiteY3" fmla="*/ 6318250 h 6318250"/>
              <a:gd name="connsiteX4" fmla="*/ 0 w 12192000"/>
              <a:gd name="connsiteY4" fmla="*/ 0 h 6318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318250">
                <a:moveTo>
                  <a:pt x="0" y="0"/>
                </a:moveTo>
                <a:lnTo>
                  <a:pt x="12192000" y="0"/>
                </a:lnTo>
                <a:lnTo>
                  <a:pt x="12192000" y="6318250"/>
                </a:lnTo>
                <a:lnTo>
                  <a:pt x="0" y="6318250"/>
                </a:lnTo>
                <a:lnTo>
                  <a:pt x="0" y="0"/>
                </a:lnTo>
                <a:close/>
              </a:path>
            </a:pathLst>
          </a:custGeom>
          <a:noFill/>
        </p:spPr>
        <p:txBody>
          <a:bodyPr wrap="square" lIns="504000" tIns="360000" rIns="540000" anchor="t">
            <a:noAutofit/>
          </a:bodyPr>
          <a:lstStyle>
            <a:lvl1pPr marL="0" indent="0">
              <a:buFontTx/>
              <a:buNone/>
              <a:defRPr sz="1400" b="1" baseline="0">
                <a:solidFill>
                  <a:schemeClr val="tx1"/>
                </a:solidFill>
                <a:latin typeface="+mj-lt"/>
              </a:defRPr>
            </a:lvl1pPr>
          </a:lstStyle>
          <a:p>
            <a:r>
              <a:rPr lang="sv-SE" dirty="0"/>
              <a:t>Montera en bild genom att markera bildramen. För en helbild behövs minst 1600 </a:t>
            </a:r>
            <a:r>
              <a:rPr lang="sv-SE" dirty="0" err="1"/>
              <a:t>px</a:t>
            </a:r>
            <a:r>
              <a:rPr lang="sv-SE" dirty="0"/>
              <a:t>.  </a:t>
            </a:r>
          </a:p>
        </p:txBody>
      </p:sp>
      <p:sp>
        <p:nvSpPr>
          <p:cNvPr id="10" name="Rubrik 9">
            <a:extLst>
              <a:ext uri="{FF2B5EF4-FFF2-40B4-BE49-F238E27FC236}">
                <a16:creationId xmlns:a16="http://schemas.microsoft.com/office/drawing/2014/main" id="{9E6A36B3-4EE0-2CC4-F4AD-D8C75C03AA0A}"/>
              </a:ext>
            </a:extLst>
          </p:cNvPr>
          <p:cNvSpPr>
            <a:spLocks noGrp="1"/>
          </p:cNvSpPr>
          <p:nvPr>
            <p:ph type="title" hasCustomPrompt="1"/>
          </p:nvPr>
        </p:nvSpPr>
        <p:spPr>
          <a:xfrm>
            <a:off x="-2" y="4003318"/>
            <a:ext cx="7517179" cy="1699006"/>
          </a:xfrm>
          <a:custGeom>
            <a:avLst/>
            <a:gdLst>
              <a:gd name="connsiteX0" fmla="*/ 2644800 w 7725146"/>
              <a:gd name="connsiteY0" fmla="*/ 13 h 1697062"/>
              <a:gd name="connsiteX1" fmla="*/ 4672234 w 7725146"/>
              <a:gd name="connsiteY1" fmla="*/ 7343 h 1697062"/>
              <a:gd name="connsiteX2" fmla="*/ 6180225 w 7725146"/>
              <a:gd name="connsiteY2" fmla="*/ 47515 h 1697062"/>
              <a:gd name="connsiteX3" fmla="*/ 7552204 w 7725146"/>
              <a:gd name="connsiteY3" fmla="*/ 439807 h 1697062"/>
              <a:gd name="connsiteX4" fmla="*/ 7382555 w 7725146"/>
              <a:gd name="connsiteY4" fmla="*/ 1100725 h 1697062"/>
              <a:gd name="connsiteX5" fmla="*/ 6974265 w 7725146"/>
              <a:gd name="connsiteY5" fmla="*/ 1229777 h 1697062"/>
              <a:gd name="connsiteX6" fmla="*/ 6758766 w 7725146"/>
              <a:gd name="connsiteY6" fmla="*/ 1272941 h 1697062"/>
              <a:gd name="connsiteX7" fmla="*/ 6471511 w 7725146"/>
              <a:gd name="connsiteY7" fmla="*/ 1305174 h 1697062"/>
              <a:gd name="connsiteX8" fmla="*/ 6201757 w 7725146"/>
              <a:gd name="connsiteY8" fmla="*/ 1361017 h 1697062"/>
              <a:gd name="connsiteX9" fmla="*/ 6005270 w 7725146"/>
              <a:gd name="connsiteY9" fmla="*/ 1404077 h 1697062"/>
              <a:gd name="connsiteX10" fmla="*/ 5791611 w 7725146"/>
              <a:gd name="connsiteY10" fmla="*/ 1460570 h 1697062"/>
              <a:gd name="connsiteX11" fmla="*/ 5607755 w 7725146"/>
              <a:gd name="connsiteY11" fmla="*/ 1497567 h 1697062"/>
              <a:gd name="connsiteX12" fmla="*/ 4859743 w 7725146"/>
              <a:gd name="connsiteY12" fmla="*/ 1588568 h 1697062"/>
              <a:gd name="connsiteX13" fmla="*/ 4003293 w 7725146"/>
              <a:gd name="connsiteY13" fmla="*/ 1642419 h 1697062"/>
              <a:gd name="connsiteX14" fmla="*/ 3564379 w 7725146"/>
              <a:gd name="connsiteY14" fmla="*/ 1650577 h 1697062"/>
              <a:gd name="connsiteX15" fmla="*/ 2944004 w 7725146"/>
              <a:gd name="connsiteY15" fmla="*/ 1670145 h 1697062"/>
              <a:gd name="connsiteX16" fmla="*/ 2662715 w 7725146"/>
              <a:gd name="connsiteY16" fmla="*/ 1685833 h 1697062"/>
              <a:gd name="connsiteX17" fmla="*/ 2422180 w 7725146"/>
              <a:gd name="connsiteY17" fmla="*/ 1696960 h 1697062"/>
              <a:gd name="connsiteX18" fmla="*/ 1848020 w 7725146"/>
              <a:gd name="connsiteY18" fmla="*/ 1671471 h 1697062"/>
              <a:gd name="connsiteX19" fmla="*/ 1403496 w 7725146"/>
              <a:gd name="connsiteY19" fmla="*/ 1638194 h 1697062"/>
              <a:gd name="connsiteX20" fmla="*/ 803005 w 7725146"/>
              <a:gd name="connsiteY20" fmla="*/ 1655602 h 1697062"/>
              <a:gd name="connsiteX21" fmla="*/ 523369 w 7725146"/>
              <a:gd name="connsiteY21" fmla="*/ 1617953 h 1697062"/>
              <a:gd name="connsiteX22" fmla="*/ 407009 w 7725146"/>
              <a:gd name="connsiteY22" fmla="*/ 1582211 h 1697062"/>
              <a:gd name="connsiteX23" fmla="*/ 149389 w 7725146"/>
              <a:gd name="connsiteY23" fmla="*/ 1512653 h 1697062"/>
              <a:gd name="connsiteX24" fmla="*/ 0 w 7725146"/>
              <a:gd name="connsiteY24" fmla="*/ 1498076 h 1697062"/>
              <a:gd name="connsiteX25" fmla="*/ 0 w 7725146"/>
              <a:gd name="connsiteY25" fmla="*/ 1173471 h 1697062"/>
              <a:gd name="connsiteX26" fmla="*/ 0 w 7725146"/>
              <a:gd name="connsiteY26" fmla="*/ 1173471 h 1697062"/>
              <a:gd name="connsiteX27" fmla="*/ 0 w 7725146"/>
              <a:gd name="connsiteY27" fmla="*/ 409846 h 1697062"/>
              <a:gd name="connsiteX28" fmla="*/ 0 w 7725146"/>
              <a:gd name="connsiteY28" fmla="*/ 409846 h 1697062"/>
              <a:gd name="connsiteX29" fmla="*/ 0 w 7725146"/>
              <a:gd name="connsiteY29" fmla="*/ 78625 h 1697062"/>
              <a:gd name="connsiteX30" fmla="*/ 298191 w 7725146"/>
              <a:gd name="connsiteY30" fmla="*/ 58537 h 1697062"/>
              <a:gd name="connsiteX31" fmla="*/ 2644800 w 7725146"/>
              <a:gd name="connsiteY31" fmla="*/ 13 h 1697062"/>
              <a:gd name="connsiteX0" fmla="*/ 2644800 w 7517179"/>
              <a:gd name="connsiteY0" fmla="*/ 1188 h 1698237"/>
              <a:gd name="connsiteX1" fmla="*/ 4672234 w 7517179"/>
              <a:gd name="connsiteY1" fmla="*/ 8518 h 1698237"/>
              <a:gd name="connsiteX2" fmla="*/ 6180225 w 7517179"/>
              <a:gd name="connsiteY2" fmla="*/ 48690 h 1698237"/>
              <a:gd name="connsiteX3" fmla="*/ 7405448 w 7517179"/>
              <a:gd name="connsiteY3" fmla="*/ 418404 h 1698237"/>
              <a:gd name="connsiteX4" fmla="*/ 7382555 w 7517179"/>
              <a:gd name="connsiteY4" fmla="*/ 1101900 h 1698237"/>
              <a:gd name="connsiteX5" fmla="*/ 6974265 w 7517179"/>
              <a:gd name="connsiteY5" fmla="*/ 1230952 h 1698237"/>
              <a:gd name="connsiteX6" fmla="*/ 6758766 w 7517179"/>
              <a:gd name="connsiteY6" fmla="*/ 1274116 h 1698237"/>
              <a:gd name="connsiteX7" fmla="*/ 6471511 w 7517179"/>
              <a:gd name="connsiteY7" fmla="*/ 1306349 h 1698237"/>
              <a:gd name="connsiteX8" fmla="*/ 6201757 w 7517179"/>
              <a:gd name="connsiteY8" fmla="*/ 1362192 h 1698237"/>
              <a:gd name="connsiteX9" fmla="*/ 6005270 w 7517179"/>
              <a:gd name="connsiteY9" fmla="*/ 1405252 h 1698237"/>
              <a:gd name="connsiteX10" fmla="*/ 5791611 w 7517179"/>
              <a:gd name="connsiteY10" fmla="*/ 1461745 h 1698237"/>
              <a:gd name="connsiteX11" fmla="*/ 5607755 w 7517179"/>
              <a:gd name="connsiteY11" fmla="*/ 1498742 h 1698237"/>
              <a:gd name="connsiteX12" fmla="*/ 4859743 w 7517179"/>
              <a:gd name="connsiteY12" fmla="*/ 1589743 h 1698237"/>
              <a:gd name="connsiteX13" fmla="*/ 4003293 w 7517179"/>
              <a:gd name="connsiteY13" fmla="*/ 1643594 h 1698237"/>
              <a:gd name="connsiteX14" fmla="*/ 3564379 w 7517179"/>
              <a:gd name="connsiteY14" fmla="*/ 1651752 h 1698237"/>
              <a:gd name="connsiteX15" fmla="*/ 2944004 w 7517179"/>
              <a:gd name="connsiteY15" fmla="*/ 1671320 h 1698237"/>
              <a:gd name="connsiteX16" fmla="*/ 2662715 w 7517179"/>
              <a:gd name="connsiteY16" fmla="*/ 1687008 h 1698237"/>
              <a:gd name="connsiteX17" fmla="*/ 2422180 w 7517179"/>
              <a:gd name="connsiteY17" fmla="*/ 1698135 h 1698237"/>
              <a:gd name="connsiteX18" fmla="*/ 1848020 w 7517179"/>
              <a:gd name="connsiteY18" fmla="*/ 1672646 h 1698237"/>
              <a:gd name="connsiteX19" fmla="*/ 1403496 w 7517179"/>
              <a:gd name="connsiteY19" fmla="*/ 1639369 h 1698237"/>
              <a:gd name="connsiteX20" fmla="*/ 803005 w 7517179"/>
              <a:gd name="connsiteY20" fmla="*/ 1656777 h 1698237"/>
              <a:gd name="connsiteX21" fmla="*/ 523369 w 7517179"/>
              <a:gd name="connsiteY21" fmla="*/ 1619128 h 1698237"/>
              <a:gd name="connsiteX22" fmla="*/ 407009 w 7517179"/>
              <a:gd name="connsiteY22" fmla="*/ 1583386 h 1698237"/>
              <a:gd name="connsiteX23" fmla="*/ 149389 w 7517179"/>
              <a:gd name="connsiteY23" fmla="*/ 1513828 h 1698237"/>
              <a:gd name="connsiteX24" fmla="*/ 0 w 7517179"/>
              <a:gd name="connsiteY24" fmla="*/ 1499251 h 1698237"/>
              <a:gd name="connsiteX25" fmla="*/ 0 w 7517179"/>
              <a:gd name="connsiteY25" fmla="*/ 1174646 h 1698237"/>
              <a:gd name="connsiteX26" fmla="*/ 0 w 7517179"/>
              <a:gd name="connsiteY26" fmla="*/ 1174646 h 1698237"/>
              <a:gd name="connsiteX27" fmla="*/ 0 w 7517179"/>
              <a:gd name="connsiteY27" fmla="*/ 411021 h 1698237"/>
              <a:gd name="connsiteX28" fmla="*/ 0 w 7517179"/>
              <a:gd name="connsiteY28" fmla="*/ 411021 h 1698237"/>
              <a:gd name="connsiteX29" fmla="*/ 0 w 7517179"/>
              <a:gd name="connsiteY29" fmla="*/ 79800 h 1698237"/>
              <a:gd name="connsiteX30" fmla="*/ 298191 w 7517179"/>
              <a:gd name="connsiteY30" fmla="*/ 59712 h 1698237"/>
              <a:gd name="connsiteX31" fmla="*/ 2644800 w 7517179"/>
              <a:gd name="connsiteY31" fmla="*/ 1188 h 1698237"/>
              <a:gd name="connsiteX0" fmla="*/ 2644800 w 7517179"/>
              <a:gd name="connsiteY0" fmla="*/ 1957 h 1699006"/>
              <a:gd name="connsiteX1" fmla="*/ 4672234 w 7517179"/>
              <a:gd name="connsiteY1" fmla="*/ 9287 h 1699006"/>
              <a:gd name="connsiteX2" fmla="*/ 6010892 w 7517179"/>
              <a:gd name="connsiteY2" fmla="*/ 38170 h 1699006"/>
              <a:gd name="connsiteX3" fmla="*/ 7405448 w 7517179"/>
              <a:gd name="connsiteY3" fmla="*/ 419173 h 1699006"/>
              <a:gd name="connsiteX4" fmla="*/ 7382555 w 7517179"/>
              <a:gd name="connsiteY4" fmla="*/ 1102669 h 1699006"/>
              <a:gd name="connsiteX5" fmla="*/ 6974265 w 7517179"/>
              <a:gd name="connsiteY5" fmla="*/ 1231721 h 1699006"/>
              <a:gd name="connsiteX6" fmla="*/ 6758766 w 7517179"/>
              <a:gd name="connsiteY6" fmla="*/ 1274885 h 1699006"/>
              <a:gd name="connsiteX7" fmla="*/ 6471511 w 7517179"/>
              <a:gd name="connsiteY7" fmla="*/ 1307118 h 1699006"/>
              <a:gd name="connsiteX8" fmla="*/ 6201757 w 7517179"/>
              <a:gd name="connsiteY8" fmla="*/ 1362961 h 1699006"/>
              <a:gd name="connsiteX9" fmla="*/ 6005270 w 7517179"/>
              <a:gd name="connsiteY9" fmla="*/ 1406021 h 1699006"/>
              <a:gd name="connsiteX10" fmla="*/ 5791611 w 7517179"/>
              <a:gd name="connsiteY10" fmla="*/ 1462514 h 1699006"/>
              <a:gd name="connsiteX11" fmla="*/ 5607755 w 7517179"/>
              <a:gd name="connsiteY11" fmla="*/ 1499511 h 1699006"/>
              <a:gd name="connsiteX12" fmla="*/ 4859743 w 7517179"/>
              <a:gd name="connsiteY12" fmla="*/ 1590512 h 1699006"/>
              <a:gd name="connsiteX13" fmla="*/ 4003293 w 7517179"/>
              <a:gd name="connsiteY13" fmla="*/ 1644363 h 1699006"/>
              <a:gd name="connsiteX14" fmla="*/ 3564379 w 7517179"/>
              <a:gd name="connsiteY14" fmla="*/ 1652521 h 1699006"/>
              <a:gd name="connsiteX15" fmla="*/ 2944004 w 7517179"/>
              <a:gd name="connsiteY15" fmla="*/ 1672089 h 1699006"/>
              <a:gd name="connsiteX16" fmla="*/ 2662715 w 7517179"/>
              <a:gd name="connsiteY16" fmla="*/ 1687777 h 1699006"/>
              <a:gd name="connsiteX17" fmla="*/ 2422180 w 7517179"/>
              <a:gd name="connsiteY17" fmla="*/ 1698904 h 1699006"/>
              <a:gd name="connsiteX18" fmla="*/ 1848020 w 7517179"/>
              <a:gd name="connsiteY18" fmla="*/ 1673415 h 1699006"/>
              <a:gd name="connsiteX19" fmla="*/ 1403496 w 7517179"/>
              <a:gd name="connsiteY19" fmla="*/ 1640138 h 1699006"/>
              <a:gd name="connsiteX20" fmla="*/ 803005 w 7517179"/>
              <a:gd name="connsiteY20" fmla="*/ 1657546 h 1699006"/>
              <a:gd name="connsiteX21" fmla="*/ 523369 w 7517179"/>
              <a:gd name="connsiteY21" fmla="*/ 1619897 h 1699006"/>
              <a:gd name="connsiteX22" fmla="*/ 407009 w 7517179"/>
              <a:gd name="connsiteY22" fmla="*/ 1584155 h 1699006"/>
              <a:gd name="connsiteX23" fmla="*/ 149389 w 7517179"/>
              <a:gd name="connsiteY23" fmla="*/ 1514597 h 1699006"/>
              <a:gd name="connsiteX24" fmla="*/ 0 w 7517179"/>
              <a:gd name="connsiteY24" fmla="*/ 1500020 h 1699006"/>
              <a:gd name="connsiteX25" fmla="*/ 0 w 7517179"/>
              <a:gd name="connsiteY25" fmla="*/ 1175415 h 1699006"/>
              <a:gd name="connsiteX26" fmla="*/ 0 w 7517179"/>
              <a:gd name="connsiteY26" fmla="*/ 1175415 h 1699006"/>
              <a:gd name="connsiteX27" fmla="*/ 0 w 7517179"/>
              <a:gd name="connsiteY27" fmla="*/ 411790 h 1699006"/>
              <a:gd name="connsiteX28" fmla="*/ 0 w 7517179"/>
              <a:gd name="connsiteY28" fmla="*/ 411790 h 1699006"/>
              <a:gd name="connsiteX29" fmla="*/ 0 w 7517179"/>
              <a:gd name="connsiteY29" fmla="*/ 80569 h 1699006"/>
              <a:gd name="connsiteX30" fmla="*/ 298191 w 7517179"/>
              <a:gd name="connsiteY30" fmla="*/ 60481 h 1699006"/>
              <a:gd name="connsiteX31" fmla="*/ 2644800 w 7517179"/>
              <a:gd name="connsiteY31" fmla="*/ 1957 h 1699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17179" h="1699006">
                <a:moveTo>
                  <a:pt x="2644800" y="1957"/>
                </a:moveTo>
                <a:lnTo>
                  <a:pt x="4672234" y="9287"/>
                </a:lnTo>
                <a:cubicBezTo>
                  <a:pt x="5233249" y="15323"/>
                  <a:pt x="5555356" y="-30144"/>
                  <a:pt x="6010892" y="38170"/>
                </a:cubicBezTo>
                <a:cubicBezTo>
                  <a:pt x="6466428" y="106484"/>
                  <a:pt x="7189308" y="229276"/>
                  <a:pt x="7405448" y="419173"/>
                </a:cubicBezTo>
                <a:cubicBezTo>
                  <a:pt x="7632873" y="613447"/>
                  <a:pt x="7454419" y="967244"/>
                  <a:pt x="7382555" y="1102669"/>
                </a:cubicBezTo>
                <a:cubicBezTo>
                  <a:pt x="7310691" y="1238094"/>
                  <a:pt x="7132117" y="1195088"/>
                  <a:pt x="6974265" y="1231721"/>
                </a:cubicBezTo>
                <a:cubicBezTo>
                  <a:pt x="6907229" y="1248108"/>
                  <a:pt x="6833350" y="1267107"/>
                  <a:pt x="6758766" y="1274885"/>
                </a:cubicBezTo>
                <a:cubicBezTo>
                  <a:pt x="6668286" y="1284571"/>
                  <a:pt x="6562241" y="1301413"/>
                  <a:pt x="6471511" y="1307118"/>
                </a:cubicBezTo>
                <a:cubicBezTo>
                  <a:pt x="6372263" y="1320626"/>
                  <a:pt x="6288540" y="1342243"/>
                  <a:pt x="6201757" y="1362961"/>
                </a:cubicBezTo>
                <a:lnTo>
                  <a:pt x="6005270" y="1406021"/>
                </a:lnTo>
                <a:cubicBezTo>
                  <a:pt x="5928264" y="1423035"/>
                  <a:pt x="5865546" y="1444421"/>
                  <a:pt x="5791611" y="1462514"/>
                </a:cubicBezTo>
                <a:cubicBezTo>
                  <a:pt x="5733491" y="1477433"/>
                  <a:pt x="5669003" y="1486575"/>
                  <a:pt x="5607755" y="1499511"/>
                </a:cubicBezTo>
                <a:cubicBezTo>
                  <a:pt x="5364921" y="1553660"/>
                  <a:pt x="5131934" y="1573397"/>
                  <a:pt x="4859743" y="1590512"/>
                </a:cubicBezTo>
                <a:lnTo>
                  <a:pt x="4003293" y="1644363"/>
                </a:lnTo>
                <a:cubicBezTo>
                  <a:pt x="3851744" y="1653893"/>
                  <a:pt x="3714320" y="1649270"/>
                  <a:pt x="3564379" y="1652521"/>
                </a:cubicBezTo>
                <a:lnTo>
                  <a:pt x="2944004" y="1672089"/>
                </a:lnTo>
                <a:cubicBezTo>
                  <a:pt x="2850100" y="1675086"/>
                  <a:pt x="2756561" y="1683875"/>
                  <a:pt x="2662715" y="1687777"/>
                </a:cubicBezTo>
                <a:cubicBezTo>
                  <a:pt x="2584821" y="1690676"/>
                  <a:pt x="2497207" y="1698183"/>
                  <a:pt x="2422180" y="1698904"/>
                </a:cubicBezTo>
                <a:cubicBezTo>
                  <a:pt x="2220073" y="1700348"/>
                  <a:pt x="2037009" y="1686241"/>
                  <a:pt x="1848020" y="1673415"/>
                </a:cubicBezTo>
                <a:cubicBezTo>
                  <a:pt x="1700182" y="1662362"/>
                  <a:pt x="1554143" y="1648107"/>
                  <a:pt x="1403496" y="1640138"/>
                </a:cubicBezTo>
                <a:cubicBezTo>
                  <a:pt x="1206736" y="1631071"/>
                  <a:pt x="1001498" y="1662326"/>
                  <a:pt x="803005" y="1657546"/>
                </a:cubicBezTo>
                <a:cubicBezTo>
                  <a:pt x="697737" y="1654900"/>
                  <a:pt x="599750" y="1640712"/>
                  <a:pt x="523369" y="1619897"/>
                </a:cubicBezTo>
                <a:cubicBezTo>
                  <a:pt x="483574" y="1607865"/>
                  <a:pt x="450713" y="1594670"/>
                  <a:pt x="407009" y="1584155"/>
                </a:cubicBezTo>
                <a:cubicBezTo>
                  <a:pt x="318606" y="1563187"/>
                  <a:pt x="250503" y="1530769"/>
                  <a:pt x="149389" y="1514597"/>
                </a:cubicBezTo>
                <a:lnTo>
                  <a:pt x="0" y="1500020"/>
                </a:lnTo>
                <a:lnTo>
                  <a:pt x="0" y="1175415"/>
                </a:lnTo>
                <a:lnTo>
                  <a:pt x="0" y="1175415"/>
                </a:lnTo>
                <a:lnTo>
                  <a:pt x="0" y="411790"/>
                </a:lnTo>
                <a:lnTo>
                  <a:pt x="0" y="411790"/>
                </a:lnTo>
                <a:lnTo>
                  <a:pt x="0" y="80569"/>
                </a:lnTo>
                <a:lnTo>
                  <a:pt x="298191" y="60481"/>
                </a:lnTo>
                <a:cubicBezTo>
                  <a:pt x="1083175" y="16210"/>
                  <a:pt x="1870013" y="1438"/>
                  <a:pt x="2644800" y="1957"/>
                </a:cubicBezTo>
                <a:close/>
              </a:path>
            </a:pathLst>
          </a:custGeom>
          <a:solidFill>
            <a:schemeClr val="accent1">
              <a:alpha val="92000"/>
            </a:schemeClr>
          </a:solidFill>
        </p:spPr>
        <p:txBody>
          <a:bodyPr wrap="square" lIns="540000" tIns="180000" rIns="252000" bIns="180000" anchor="ctr">
            <a:noAutofit/>
          </a:bodyPr>
          <a:lstStyle>
            <a:lvl1pPr>
              <a:lnSpc>
                <a:spcPct val="100000"/>
              </a:lnSpc>
              <a:defRPr sz="2600">
                <a:solidFill>
                  <a:schemeClr val="bg1"/>
                </a:solidFill>
              </a:defRPr>
            </a:lvl1pPr>
          </a:lstStyle>
          <a:p>
            <a:r>
              <a:rPr lang="sv-SE" dirty="0"/>
              <a:t>Skriv in en rubrik här</a:t>
            </a:r>
          </a:p>
        </p:txBody>
      </p:sp>
    </p:spTree>
    <p:extLst>
      <p:ext uri="{BB962C8B-B14F-4D97-AF65-F5344CB8AC3E}">
        <p14:creationId xmlns:p14="http://schemas.microsoft.com/office/powerpoint/2010/main" val="1960231967"/>
      </p:ext>
    </p:extLst>
  </p:cSld>
  <p:clrMapOvr>
    <a:masterClrMapping/>
  </p:clrMapOvr>
  <p:extLst>
    <p:ext uri="{DCECCB84-F9BA-43D5-87BE-67443E8EF086}">
      <p15:sldGuideLst xmlns:p15="http://schemas.microsoft.com/office/powerpoint/2012/main">
        <p15:guide id="1" orient="horz" pos="2523">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Helbild med text 2">
    <p:spTree>
      <p:nvGrpSpPr>
        <p:cNvPr id="1" name=""/>
        <p:cNvGrpSpPr/>
        <p:nvPr/>
      </p:nvGrpSpPr>
      <p:grpSpPr>
        <a:xfrm>
          <a:off x="0" y="0"/>
          <a:ext cx="0" cy="0"/>
          <a:chOff x="0" y="0"/>
          <a:chExt cx="0" cy="0"/>
        </a:xfrm>
      </p:grpSpPr>
      <p:sp>
        <p:nvSpPr>
          <p:cNvPr id="6" name="Bild">
            <a:extLst>
              <a:ext uri="{FF2B5EF4-FFF2-40B4-BE49-F238E27FC236}">
                <a16:creationId xmlns:a16="http://schemas.microsoft.com/office/drawing/2014/main" id="{4E60C708-3500-4C5D-BD00-B03A03CDF75A}"/>
              </a:ext>
            </a:extLst>
          </p:cNvPr>
          <p:cNvSpPr>
            <a:spLocks noGrp="1"/>
          </p:cNvSpPr>
          <p:nvPr>
            <p:ph type="pic" sz="quarter" idx="16" hasCustomPrompt="1"/>
          </p:nvPr>
        </p:nvSpPr>
        <p:spPr>
          <a:xfrm>
            <a:off x="0" y="0"/>
            <a:ext cx="12192000" cy="6858000"/>
          </a:xfrm>
          <a:custGeom>
            <a:avLst/>
            <a:gdLst>
              <a:gd name="connsiteX0" fmla="*/ 0 w 12192000"/>
              <a:gd name="connsiteY0" fmla="*/ 0 h 6318250"/>
              <a:gd name="connsiteX1" fmla="*/ 10967275 w 12192000"/>
              <a:gd name="connsiteY1" fmla="*/ 0 h 6318250"/>
              <a:gd name="connsiteX2" fmla="*/ 10967275 w 12192000"/>
              <a:gd name="connsiteY2" fmla="*/ 174625 h 6318250"/>
              <a:gd name="connsiteX3" fmla="*/ 11471275 w 12192000"/>
              <a:gd name="connsiteY3" fmla="*/ 174625 h 6318250"/>
              <a:gd name="connsiteX4" fmla="*/ 11471275 w 12192000"/>
              <a:gd name="connsiteY4" fmla="*/ 0 h 6318250"/>
              <a:gd name="connsiteX5" fmla="*/ 12192000 w 12192000"/>
              <a:gd name="connsiteY5" fmla="*/ 0 h 6318250"/>
              <a:gd name="connsiteX6" fmla="*/ 12192000 w 12192000"/>
              <a:gd name="connsiteY6" fmla="*/ 6318250 h 6318250"/>
              <a:gd name="connsiteX7" fmla="*/ 0 w 12192000"/>
              <a:gd name="connsiteY7" fmla="*/ 6318250 h 6318250"/>
              <a:gd name="connsiteX0" fmla="*/ 0 w 12192000"/>
              <a:gd name="connsiteY0" fmla="*/ 0 h 6318250"/>
              <a:gd name="connsiteX1" fmla="*/ 10967275 w 12192000"/>
              <a:gd name="connsiteY1" fmla="*/ 0 h 6318250"/>
              <a:gd name="connsiteX2" fmla="*/ 11471275 w 12192000"/>
              <a:gd name="connsiteY2" fmla="*/ 174625 h 6318250"/>
              <a:gd name="connsiteX3" fmla="*/ 11471275 w 12192000"/>
              <a:gd name="connsiteY3" fmla="*/ 0 h 6318250"/>
              <a:gd name="connsiteX4" fmla="*/ 12192000 w 12192000"/>
              <a:gd name="connsiteY4" fmla="*/ 0 h 6318250"/>
              <a:gd name="connsiteX5" fmla="*/ 12192000 w 12192000"/>
              <a:gd name="connsiteY5" fmla="*/ 6318250 h 6318250"/>
              <a:gd name="connsiteX6" fmla="*/ 0 w 12192000"/>
              <a:gd name="connsiteY6" fmla="*/ 6318250 h 6318250"/>
              <a:gd name="connsiteX7" fmla="*/ 0 w 12192000"/>
              <a:gd name="connsiteY7" fmla="*/ 0 h 6318250"/>
              <a:gd name="connsiteX0" fmla="*/ 0 w 12192000"/>
              <a:gd name="connsiteY0" fmla="*/ 0 h 6318250"/>
              <a:gd name="connsiteX1" fmla="*/ 11471275 w 12192000"/>
              <a:gd name="connsiteY1" fmla="*/ 174625 h 6318250"/>
              <a:gd name="connsiteX2" fmla="*/ 11471275 w 12192000"/>
              <a:gd name="connsiteY2" fmla="*/ 0 h 6318250"/>
              <a:gd name="connsiteX3" fmla="*/ 12192000 w 12192000"/>
              <a:gd name="connsiteY3" fmla="*/ 0 h 6318250"/>
              <a:gd name="connsiteX4" fmla="*/ 12192000 w 12192000"/>
              <a:gd name="connsiteY4" fmla="*/ 6318250 h 6318250"/>
              <a:gd name="connsiteX5" fmla="*/ 0 w 12192000"/>
              <a:gd name="connsiteY5" fmla="*/ 6318250 h 6318250"/>
              <a:gd name="connsiteX6" fmla="*/ 0 w 12192000"/>
              <a:gd name="connsiteY6" fmla="*/ 0 h 6318250"/>
              <a:gd name="connsiteX0" fmla="*/ 0 w 12192000"/>
              <a:gd name="connsiteY0" fmla="*/ 0 h 6318250"/>
              <a:gd name="connsiteX1" fmla="*/ 11471275 w 12192000"/>
              <a:gd name="connsiteY1" fmla="*/ 0 h 6318250"/>
              <a:gd name="connsiteX2" fmla="*/ 12192000 w 12192000"/>
              <a:gd name="connsiteY2" fmla="*/ 0 h 6318250"/>
              <a:gd name="connsiteX3" fmla="*/ 12192000 w 12192000"/>
              <a:gd name="connsiteY3" fmla="*/ 6318250 h 6318250"/>
              <a:gd name="connsiteX4" fmla="*/ 0 w 12192000"/>
              <a:gd name="connsiteY4" fmla="*/ 6318250 h 6318250"/>
              <a:gd name="connsiteX5" fmla="*/ 0 w 12192000"/>
              <a:gd name="connsiteY5" fmla="*/ 0 h 6318250"/>
              <a:gd name="connsiteX0" fmla="*/ 0 w 12192000"/>
              <a:gd name="connsiteY0" fmla="*/ 0 h 6318250"/>
              <a:gd name="connsiteX1" fmla="*/ 12192000 w 12192000"/>
              <a:gd name="connsiteY1" fmla="*/ 0 h 6318250"/>
              <a:gd name="connsiteX2" fmla="*/ 12192000 w 12192000"/>
              <a:gd name="connsiteY2" fmla="*/ 6318250 h 6318250"/>
              <a:gd name="connsiteX3" fmla="*/ 0 w 12192000"/>
              <a:gd name="connsiteY3" fmla="*/ 6318250 h 6318250"/>
              <a:gd name="connsiteX4" fmla="*/ 0 w 12192000"/>
              <a:gd name="connsiteY4" fmla="*/ 0 h 6318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318250">
                <a:moveTo>
                  <a:pt x="0" y="0"/>
                </a:moveTo>
                <a:lnTo>
                  <a:pt x="12192000" y="0"/>
                </a:lnTo>
                <a:lnTo>
                  <a:pt x="12192000" y="6318250"/>
                </a:lnTo>
                <a:lnTo>
                  <a:pt x="0" y="6318250"/>
                </a:lnTo>
                <a:lnTo>
                  <a:pt x="0" y="0"/>
                </a:lnTo>
                <a:close/>
              </a:path>
            </a:pathLst>
          </a:custGeom>
          <a:noFill/>
        </p:spPr>
        <p:txBody>
          <a:bodyPr wrap="square" lIns="504000" tIns="360000" rIns="540000" anchor="t">
            <a:noAutofit/>
          </a:bodyPr>
          <a:lstStyle>
            <a:lvl1pPr marL="0" indent="0">
              <a:buFontTx/>
              <a:buNone/>
              <a:defRPr sz="1400" b="1" baseline="0">
                <a:solidFill>
                  <a:schemeClr val="tx1"/>
                </a:solidFill>
                <a:latin typeface="+mj-lt"/>
              </a:defRPr>
            </a:lvl1pPr>
          </a:lstStyle>
          <a:p>
            <a:r>
              <a:rPr lang="sv-SE" dirty="0"/>
              <a:t>Montera en bild genom att markera bildramen. För en helbild behövs minst 1600 </a:t>
            </a:r>
            <a:r>
              <a:rPr lang="sv-SE" dirty="0" err="1"/>
              <a:t>px</a:t>
            </a:r>
            <a:r>
              <a:rPr lang="sv-SE" dirty="0"/>
              <a:t>. </a:t>
            </a:r>
          </a:p>
        </p:txBody>
      </p:sp>
      <p:sp>
        <p:nvSpPr>
          <p:cNvPr id="2" name="Rubrik"/>
          <p:cNvSpPr>
            <a:spLocks noGrp="1"/>
          </p:cNvSpPr>
          <p:nvPr>
            <p:ph type="title" hasCustomPrompt="1"/>
          </p:nvPr>
        </p:nvSpPr>
        <p:spPr>
          <a:xfrm>
            <a:off x="515938" y="540482"/>
            <a:ext cx="11160125" cy="1008063"/>
          </a:xfrm>
        </p:spPr>
        <p:txBody>
          <a:bodyPr anchor="b">
            <a:normAutofit/>
          </a:bodyPr>
          <a:lstStyle>
            <a:lvl1pPr>
              <a:defRPr sz="2800"/>
            </a:lvl1pPr>
          </a:lstStyle>
          <a:p>
            <a:r>
              <a:rPr lang="sv-SE" dirty="0"/>
              <a:t>Skriv in en rubrik här</a:t>
            </a:r>
          </a:p>
        </p:txBody>
      </p:sp>
      <p:sp>
        <p:nvSpPr>
          <p:cNvPr id="9" name="Text"/>
          <p:cNvSpPr>
            <a:spLocks noGrp="1"/>
          </p:cNvSpPr>
          <p:nvPr>
            <p:ph sz="half" idx="1" hasCustomPrompt="1"/>
          </p:nvPr>
        </p:nvSpPr>
        <p:spPr>
          <a:xfrm>
            <a:off x="515938" y="1808163"/>
            <a:ext cx="6653211" cy="4429125"/>
          </a:xfrm>
        </p:spPr>
        <p:txBody>
          <a:bodyPr/>
          <a:lstStyle>
            <a:lvl1pPr>
              <a:defRPr sz="2200" b="0">
                <a:latin typeface="+mn-lt"/>
              </a:defRPr>
            </a:lvl1pPr>
            <a:lvl2pPr>
              <a:defRPr sz="2200"/>
            </a:lvl2pPr>
            <a:lvl3pPr>
              <a:defRPr sz="2000"/>
            </a:lvl3pPr>
            <a:lvl4pPr>
              <a:defRPr sz="2000"/>
            </a:lvl4pPr>
            <a:lvl5pPr>
              <a:defRPr sz="2000"/>
            </a:lvl5pPr>
          </a:lstStyle>
          <a:p>
            <a:pPr lvl="0"/>
            <a:r>
              <a:rPr lang="sv-SE" dirty="0"/>
              <a:t>Skriv in din text här</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41945389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lbild med text 3">
    <p:spTree>
      <p:nvGrpSpPr>
        <p:cNvPr id="1" name=""/>
        <p:cNvGrpSpPr/>
        <p:nvPr/>
      </p:nvGrpSpPr>
      <p:grpSpPr>
        <a:xfrm>
          <a:off x="0" y="0"/>
          <a:ext cx="0" cy="0"/>
          <a:chOff x="0" y="0"/>
          <a:chExt cx="0" cy="0"/>
        </a:xfrm>
      </p:grpSpPr>
      <p:sp>
        <p:nvSpPr>
          <p:cNvPr id="2" name="Rubrik"/>
          <p:cNvSpPr>
            <a:spLocks noGrp="1"/>
          </p:cNvSpPr>
          <p:nvPr>
            <p:ph type="title" hasCustomPrompt="1"/>
          </p:nvPr>
        </p:nvSpPr>
        <p:spPr>
          <a:xfrm>
            <a:off x="515939" y="540482"/>
            <a:ext cx="5950646" cy="1008063"/>
          </a:xfrm>
        </p:spPr>
        <p:txBody>
          <a:bodyPr anchor="b">
            <a:normAutofit/>
          </a:bodyPr>
          <a:lstStyle>
            <a:lvl1pPr>
              <a:defRPr sz="2800"/>
            </a:lvl1pPr>
          </a:lstStyle>
          <a:p>
            <a:r>
              <a:rPr lang="sv-SE" dirty="0"/>
              <a:t>Skriv in en rubrik här</a:t>
            </a:r>
          </a:p>
        </p:txBody>
      </p:sp>
      <p:sp>
        <p:nvSpPr>
          <p:cNvPr id="6" name="Bild">
            <a:extLst>
              <a:ext uri="{FF2B5EF4-FFF2-40B4-BE49-F238E27FC236}">
                <a16:creationId xmlns:a16="http://schemas.microsoft.com/office/drawing/2014/main" id="{4E60C708-3500-4C5D-BD00-B03A03CDF75A}"/>
              </a:ext>
            </a:extLst>
          </p:cNvPr>
          <p:cNvSpPr>
            <a:spLocks noGrp="1"/>
          </p:cNvSpPr>
          <p:nvPr>
            <p:ph type="pic" sz="quarter" idx="16" hasCustomPrompt="1"/>
          </p:nvPr>
        </p:nvSpPr>
        <p:spPr>
          <a:xfrm>
            <a:off x="6867868" y="0"/>
            <a:ext cx="5324132" cy="6858000"/>
          </a:xfrm>
          <a:custGeom>
            <a:avLst/>
            <a:gdLst>
              <a:gd name="connsiteX0" fmla="*/ 0 w 12192000"/>
              <a:gd name="connsiteY0" fmla="*/ 0 h 6318250"/>
              <a:gd name="connsiteX1" fmla="*/ 10967275 w 12192000"/>
              <a:gd name="connsiteY1" fmla="*/ 0 h 6318250"/>
              <a:gd name="connsiteX2" fmla="*/ 10967275 w 12192000"/>
              <a:gd name="connsiteY2" fmla="*/ 174625 h 6318250"/>
              <a:gd name="connsiteX3" fmla="*/ 11471275 w 12192000"/>
              <a:gd name="connsiteY3" fmla="*/ 174625 h 6318250"/>
              <a:gd name="connsiteX4" fmla="*/ 11471275 w 12192000"/>
              <a:gd name="connsiteY4" fmla="*/ 0 h 6318250"/>
              <a:gd name="connsiteX5" fmla="*/ 12192000 w 12192000"/>
              <a:gd name="connsiteY5" fmla="*/ 0 h 6318250"/>
              <a:gd name="connsiteX6" fmla="*/ 12192000 w 12192000"/>
              <a:gd name="connsiteY6" fmla="*/ 6318250 h 6318250"/>
              <a:gd name="connsiteX7" fmla="*/ 0 w 12192000"/>
              <a:gd name="connsiteY7" fmla="*/ 6318250 h 6318250"/>
              <a:gd name="connsiteX0" fmla="*/ 0 w 12192000"/>
              <a:gd name="connsiteY0" fmla="*/ 0 h 6318250"/>
              <a:gd name="connsiteX1" fmla="*/ 10967275 w 12192000"/>
              <a:gd name="connsiteY1" fmla="*/ 0 h 6318250"/>
              <a:gd name="connsiteX2" fmla="*/ 11471275 w 12192000"/>
              <a:gd name="connsiteY2" fmla="*/ 174625 h 6318250"/>
              <a:gd name="connsiteX3" fmla="*/ 11471275 w 12192000"/>
              <a:gd name="connsiteY3" fmla="*/ 0 h 6318250"/>
              <a:gd name="connsiteX4" fmla="*/ 12192000 w 12192000"/>
              <a:gd name="connsiteY4" fmla="*/ 0 h 6318250"/>
              <a:gd name="connsiteX5" fmla="*/ 12192000 w 12192000"/>
              <a:gd name="connsiteY5" fmla="*/ 6318250 h 6318250"/>
              <a:gd name="connsiteX6" fmla="*/ 0 w 12192000"/>
              <a:gd name="connsiteY6" fmla="*/ 6318250 h 6318250"/>
              <a:gd name="connsiteX7" fmla="*/ 0 w 12192000"/>
              <a:gd name="connsiteY7" fmla="*/ 0 h 6318250"/>
              <a:gd name="connsiteX0" fmla="*/ 0 w 12192000"/>
              <a:gd name="connsiteY0" fmla="*/ 0 h 6318250"/>
              <a:gd name="connsiteX1" fmla="*/ 11471275 w 12192000"/>
              <a:gd name="connsiteY1" fmla="*/ 174625 h 6318250"/>
              <a:gd name="connsiteX2" fmla="*/ 11471275 w 12192000"/>
              <a:gd name="connsiteY2" fmla="*/ 0 h 6318250"/>
              <a:gd name="connsiteX3" fmla="*/ 12192000 w 12192000"/>
              <a:gd name="connsiteY3" fmla="*/ 0 h 6318250"/>
              <a:gd name="connsiteX4" fmla="*/ 12192000 w 12192000"/>
              <a:gd name="connsiteY4" fmla="*/ 6318250 h 6318250"/>
              <a:gd name="connsiteX5" fmla="*/ 0 w 12192000"/>
              <a:gd name="connsiteY5" fmla="*/ 6318250 h 6318250"/>
              <a:gd name="connsiteX6" fmla="*/ 0 w 12192000"/>
              <a:gd name="connsiteY6" fmla="*/ 0 h 6318250"/>
              <a:gd name="connsiteX0" fmla="*/ 0 w 12192000"/>
              <a:gd name="connsiteY0" fmla="*/ 0 h 6318250"/>
              <a:gd name="connsiteX1" fmla="*/ 11471275 w 12192000"/>
              <a:gd name="connsiteY1" fmla="*/ 0 h 6318250"/>
              <a:gd name="connsiteX2" fmla="*/ 12192000 w 12192000"/>
              <a:gd name="connsiteY2" fmla="*/ 0 h 6318250"/>
              <a:gd name="connsiteX3" fmla="*/ 12192000 w 12192000"/>
              <a:gd name="connsiteY3" fmla="*/ 6318250 h 6318250"/>
              <a:gd name="connsiteX4" fmla="*/ 0 w 12192000"/>
              <a:gd name="connsiteY4" fmla="*/ 6318250 h 6318250"/>
              <a:gd name="connsiteX5" fmla="*/ 0 w 12192000"/>
              <a:gd name="connsiteY5" fmla="*/ 0 h 6318250"/>
              <a:gd name="connsiteX0" fmla="*/ 0 w 12192000"/>
              <a:gd name="connsiteY0" fmla="*/ 0 h 6318250"/>
              <a:gd name="connsiteX1" fmla="*/ 12192000 w 12192000"/>
              <a:gd name="connsiteY1" fmla="*/ 0 h 6318250"/>
              <a:gd name="connsiteX2" fmla="*/ 12192000 w 12192000"/>
              <a:gd name="connsiteY2" fmla="*/ 6318250 h 6318250"/>
              <a:gd name="connsiteX3" fmla="*/ 0 w 12192000"/>
              <a:gd name="connsiteY3" fmla="*/ 6318250 h 6318250"/>
              <a:gd name="connsiteX4" fmla="*/ 0 w 12192000"/>
              <a:gd name="connsiteY4" fmla="*/ 0 h 6318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318250">
                <a:moveTo>
                  <a:pt x="0" y="0"/>
                </a:moveTo>
                <a:lnTo>
                  <a:pt x="12192000" y="0"/>
                </a:lnTo>
                <a:lnTo>
                  <a:pt x="12192000" y="6318250"/>
                </a:lnTo>
                <a:lnTo>
                  <a:pt x="0" y="6318250"/>
                </a:lnTo>
                <a:lnTo>
                  <a:pt x="0" y="0"/>
                </a:lnTo>
                <a:close/>
              </a:path>
            </a:pathLst>
          </a:custGeom>
          <a:noFill/>
        </p:spPr>
        <p:txBody>
          <a:bodyPr wrap="square" lIns="504000" tIns="360000" rIns="540000" anchor="t">
            <a:noAutofit/>
          </a:bodyPr>
          <a:lstStyle>
            <a:lvl1pPr marL="0" indent="0">
              <a:buFontTx/>
              <a:buNone/>
              <a:defRPr sz="1400" b="1" baseline="0">
                <a:solidFill>
                  <a:schemeClr val="tx1"/>
                </a:solidFill>
                <a:latin typeface="+mj-lt"/>
              </a:defRPr>
            </a:lvl1pPr>
          </a:lstStyle>
          <a:p>
            <a:r>
              <a:rPr lang="sv-SE" dirty="0"/>
              <a:t>Montera en bild genom att markera bildramen. För en helbild behövs minst 1600 </a:t>
            </a:r>
            <a:r>
              <a:rPr lang="sv-SE" dirty="0" err="1"/>
              <a:t>px</a:t>
            </a:r>
            <a:r>
              <a:rPr lang="sv-SE" dirty="0"/>
              <a:t>. </a:t>
            </a:r>
          </a:p>
        </p:txBody>
      </p:sp>
      <p:sp>
        <p:nvSpPr>
          <p:cNvPr id="3" name="Text">
            <a:extLst>
              <a:ext uri="{FF2B5EF4-FFF2-40B4-BE49-F238E27FC236}">
                <a16:creationId xmlns:a16="http://schemas.microsoft.com/office/drawing/2014/main" id="{A1B18951-3D0E-8D42-C18E-5D2AB2E3C6D3}"/>
              </a:ext>
            </a:extLst>
          </p:cNvPr>
          <p:cNvSpPr>
            <a:spLocks noGrp="1"/>
          </p:cNvSpPr>
          <p:nvPr>
            <p:ph sz="half" idx="1" hasCustomPrompt="1"/>
          </p:nvPr>
        </p:nvSpPr>
        <p:spPr>
          <a:xfrm>
            <a:off x="515938" y="1808163"/>
            <a:ext cx="6653211" cy="4429125"/>
          </a:xfrm>
        </p:spPr>
        <p:txBody>
          <a:bodyPr/>
          <a:lstStyle>
            <a:lvl1pPr>
              <a:buClr>
                <a:srgbClr val="DB5E5C"/>
              </a:buClr>
              <a:defRPr sz="2200" b="0">
                <a:latin typeface="+mn-lt"/>
              </a:defRPr>
            </a:lvl1pPr>
            <a:lvl2pPr>
              <a:defRPr sz="2200"/>
            </a:lvl2pPr>
            <a:lvl3pPr>
              <a:defRPr sz="2000"/>
            </a:lvl3pPr>
            <a:lvl4pPr>
              <a:defRPr sz="2000"/>
            </a:lvl4pPr>
            <a:lvl5pPr>
              <a:defRPr sz="2000"/>
            </a:lvl5pPr>
          </a:lstStyle>
          <a:p>
            <a:pPr lvl="0"/>
            <a:r>
              <a:rPr lang="sv-SE" dirty="0"/>
              <a:t>Skriv in din text här</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13984604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ext och bildlayout">
    <p:spTree>
      <p:nvGrpSpPr>
        <p:cNvPr id="1" name=""/>
        <p:cNvGrpSpPr/>
        <p:nvPr/>
      </p:nvGrpSpPr>
      <p:grpSpPr>
        <a:xfrm>
          <a:off x="0" y="0"/>
          <a:ext cx="0" cy="0"/>
          <a:chOff x="0" y="0"/>
          <a:chExt cx="0" cy="0"/>
        </a:xfrm>
      </p:grpSpPr>
      <p:sp>
        <p:nvSpPr>
          <p:cNvPr id="2" name="Rubrik"/>
          <p:cNvSpPr>
            <a:spLocks noGrp="1"/>
          </p:cNvSpPr>
          <p:nvPr>
            <p:ph type="title" hasCustomPrompt="1"/>
          </p:nvPr>
        </p:nvSpPr>
        <p:spPr>
          <a:xfrm>
            <a:off x="515939" y="2250122"/>
            <a:ext cx="5950646" cy="2123610"/>
          </a:xfrm>
        </p:spPr>
        <p:txBody>
          <a:bodyPr anchor="ctr">
            <a:normAutofit/>
          </a:bodyPr>
          <a:lstStyle>
            <a:lvl1pPr>
              <a:lnSpc>
                <a:spcPct val="100000"/>
              </a:lnSpc>
              <a:defRPr sz="3000"/>
            </a:lvl1pPr>
          </a:lstStyle>
          <a:p>
            <a:r>
              <a:rPr lang="sv-SE" dirty="0"/>
              <a:t>Skriv in en rubrik här</a:t>
            </a:r>
          </a:p>
        </p:txBody>
      </p:sp>
      <p:sp>
        <p:nvSpPr>
          <p:cNvPr id="6" name="Bild">
            <a:extLst>
              <a:ext uri="{FF2B5EF4-FFF2-40B4-BE49-F238E27FC236}">
                <a16:creationId xmlns:a16="http://schemas.microsoft.com/office/drawing/2014/main" id="{4E60C708-3500-4C5D-BD00-B03A03CDF75A}"/>
              </a:ext>
            </a:extLst>
          </p:cNvPr>
          <p:cNvSpPr>
            <a:spLocks noGrp="1"/>
          </p:cNvSpPr>
          <p:nvPr>
            <p:ph type="pic" sz="quarter" idx="16" hasCustomPrompt="1"/>
          </p:nvPr>
        </p:nvSpPr>
        <p:spPr>
          <a:xfrm>
            <a:off x="6867868" y="0"/>
            <a:ext cx="5324132" cy="6858000"/>
          </a:xfrm>
          <a:custGeom>
            <a:avLst/>
            <a:gdLst>
              <a:gd name="connsiteX0" fmla="*/ 0 w 12192000"/>
              <a:gd name="connsiteY0" fmla="*/ 0 h 6318250"/>
              <a:gd name="connsiteX1" fmla="*/ 10967275 w 12192000"/>
              <a:gd name="connsiteY1" fmla="*/ 0 h 6318250"/>
              <a:gd name="connsiteX2" fmla="*/ 10967275 w 12192000"/>
              <a:gd name="connsiteY2" fmla="*/ 174625 h 6318250"/>
              <a:gd name="connsiteX3" fmla="*/ 11471275 w 12192000"/>
              <a:gd name="connsiteY3" fmla="*/ 174625 h 6318250"/>
              <a:gd name="connsiteX4" fmla="*/ 11471275 w 12192000"/>
              <a:gd name="connsiteY4" fmla="*/ 0 h 6318250"/>
              <a:gd name="connsiteX5" fmla="*/ 12192000 w 12192000"/>
              <a:gd name="connsiteY5" fmla="*/ 0 h 6318250"/>
              <a:gd name="connsiteX6" fmla="*/ 12192000 w 12192000"/>
              <a:gd name="connsiteY6" fmla="*/ 6318250 h 6318250"/>
              <a:gd name="connsiteX7" fmla="*/ 0 w 12192000"/>
              <a:gd name="connsiteY7" fmla="*/ 6318250 h 6318250"/>
              <a:gd name="connsiteX0" fmla="*/ 0 w 12192000"/>
              <a:gd name="connsiteY0" fmla="*/ 0 h 6318250"/>
              <a:gd name="connsiteX1" fmla="*/ 10967275 w 12192000"/>
              <a:gd name="connsiteY1" fmla="*/ 0 h 6318250"/>
              <a:gd name="connsiteX2" fmla="*/ 11471275 w 12192000"/>
              <a:gd name="connsiteY2" fmla="*/ 174625 h 6318250"/>
              <a:gd name="connsiteX3" fmla="*/ 11471275 w 12192000"/>
              <a:gd name="connsiteY3" fmla="*/ 0 h 6318250"/>
              <a:gd name="connsiteX4" fmla="*/ 12192000 w 12192000"/>
              <a:gd name="connsiteY4" fmla="*/ 0 h 6318250"/>
              <a:gd name="connsiteX5" fmla="*/ 12192000 w 12192000"/>
              <a:gd name="connsiteY5" fmla="*/ 6318250 h 6318250"/>
              <a:gd name="connsiteX6" fmla="*/ 0 w 12192000"/>
              <a:gd name="connsiteY6" fmla="*/ 6318250 h 6318250"/>
              <a:gd name="connsiteX7" fmla="*/ 0 w 12192000"/>
              <a:gd name="connsiteY7" fmla="*/ 0 h 6318250"/>
              <a:gd name="connsiteX0" fmla="*/ 0 w 12192000"/>
              <a:gd name="connsiteY0" fmla="*/ 0 h 6318250"/>
              <a:gd name="connsiteX1" fmla="*/ 11471275 w 12192000"/>
              <a:gd name="connsiteY1" fmla="*/ 174625 h 6318250"/>
              <a:gd name="connsiteX2" fmla="*/ 11471275 w 12192000"/>
              <a:gd name="connsiteY2" fmla="*/ 0 h 6318250"/>
              <a:gd name="connsiteX3" fmla="*/ 12192000 w 12192000"/>
              <a:gd name="connsiteY3" fmla="*/ 0 h 6318250"/>
              <a:gd name="connsiteX4" fmla="*/ 12192000 w 12192000"/>
              <a:gd name="connsiteY4" fmla="*/ 6318250 h 6318250"/>
              <a:gd name="connsiteX5" fmla="*/ 0 w 12192000"/>
              <a:gd name="connsiteY5" fmla="*/ 6318250 h 6318250"/>
              <a:gd name="connsiteX6" fmla="*/ 0 w 12192000"/>
              <a:gd name="connsiteY6" fmla="*/ 0 h 6318250"/>
              <a:gd name="connsiteX0" fmla="*/ 0 w 12192000"/>
              <a:gd name="connsiteY0" fmla="*/ 0 h 6318250"/>
              <a:gd name="connsiteX1" fmla="*/ 11471275 w 12192000"/>
              <a:gd name="connsiteY1" fmla="*/ 0 h 6318250"/>
              <a:gd name="connsiteX2" fmla="*/ 12192000 w 12192000"/>
              <a:gd name="connsiteY2" fmla="*/ 0 h 6318250"/>
              <a:gd name="connsiteX3" fmla="*/ 12192000 w 12192000"/>
              <a:gd name="connsiteY3" fmla="*/ 6318250 h 6318250"/>
              <a:gd name="connsiteX4" fmla="*/ 0 w 12192000"/>
              <a:gd name="connsiteY4" fmla="*/ 6318250 h 6318250"/>
              <a:gd name="connsiteX5" fmla="*/ 0 w 12192000"/>
              <a:gd name="connsiteY5" fmla="*/ 0 h 6318250"/>
              <a:gd name="connsiteX0" fmla="*/ 0 w 12192000"/>
              <a:gd name="connsiteY0" fmla="*/ 0 h 6318250"/>
              <a:gd name="connsiteX1" fmla="*/ 12192000 w 12192000"/>
              <a:gd name="connsiteY1" fmla="*/ 0 h 6318250"/>
              <a:gd name="connsiteX2" fmla="*/ 12192000 w 12192000"/>
              <a:gd name="connsiteY2" fmla="*/ 6318250 h 6318250"/>
              <a:gd name="connsiteX3" fmla="*/ 0 w 12192000"/>
              <a:gd name="connsiteY3" fmla="*/ 6318250 h 6318250"/>
              <a:gd name="connsiteX4" fmla="*/ 0 w 12192000"/>
              <a:gd name="connsiteY4" fmla="*/ 0 h 6318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318250">
                <a:moveTo>
                  <a:pt x="0" y="0"/>
                </a:moveTo>
                <a:lnTo>
                  <a:pt x="12192000" y="0"/>
                </a:lnTo>
                <a:lnTo>
                  <a:pt x="12192000" y="6318250"/>
                </a:lnTo>
                <a:lnTo>
                  <a:pt x="0" y="6318250"/>
                </a:lnTo>
                <a:lnTo>
                  <a:pt x="0" y="0"/>
                </a:lnTo>
                <a:close/>
              </a:path>
            </a:pathLst>
          </a:custGeom>
          <a:noFill/>
        </p:spPr>
        <p:txBody>
          <a:bodyPr wrap="square" lIns="504000" tIns="360000" rIns="540000" anchor="t">
            <a:noAutofit/>
          </a:bodyPr>
          <a:lstStyle>
            <a:lvl1pPr marL="0" indent="0">
              <a:buFontTx/>
              <a:buNone/>
              <a:defRPr sz="1400" b="1" baseline="0">
                <a:solidFill>
                  <a:schemeClr val="tx1"/>
                </a:solidFill>
                <a:latin typeface="+mj-lt"/>
              </a:defRPr>
            </a:lvl1pPr>
          </a:lstStyle>
          <a:p>
            <a:r>
              <a:rPr lang="sv-SE" dirty="0"/>
              <a:t>Montera en bild genom att markera bildramen. För en helbild behövs minst 1600 </a:t>
            </a:r>
            <a:r>
              <a:rPr lang="sv-SE" dirty="0" err="1"/>
              <a:t>px</a:t>
            </a:r>
            <a:r>
              <a:rPr lang="sv-SE" dirty="0"/>
              <a:t>. </a:t>
            </a:r>
          </a:p>
        </p:txBody>
      </p:sp>
    </p:spTree>
    <p:extLst>
      <p:ext uri="{BB962C8B-B14F-4D97-AF65-F5344CB8AC3E}">
        <p14:creationId xmlns:p14="http://schemas.microsoft.com/office/powerpoint/2010/main" val="17788418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Avsnittsrubrik turkos">
    <p:bg>
      <p:bgPr>
        <a:solidFill>
          <a:schemeClr val="accent3"/>
        </a:solidFill>
        <a:effectLst/>
      </p:bgPr>
    </p:bg>
    <p:spTree>
      <p:nvGrpSpPr>
        <p:cNvPr id="1" name=""/>
        <p:cNvGrpSpPr/>
        <p:nvPr/>
      </p:nvGrpSpPr>
      <p:grpSpPr>
        <a:xfrm>
          <a:off x="0" y="0"/>
          <a:ext cx="0" cy="0"/>
          <a:chOff x="0" y="0"/>
          <a:chExt cx="0" cy="0"/>
        </a:xfrm>
      </p:grpSpPr>
      <p:sp>
        <p:nvSpPr>
          <p:cNvPr id="13" name="Platshållare för bild 12">
            <a:extLst>
              <a:ext uri="{FF2B5EF4-FFF2-40B4-BE49-F238E27FC236}">
                <a16:creationId xmlns:a16="http://schemas.microsoft.com/office/drawing/2014/main" id="{006E11CE-5814-61BF-8DE2-073A86EFDC15}"/>
              </a:ext>
            </a:extLst>
          </p:cNvPr>
          <p:cNvSpPr>
            <a:spLocks noGrp="1"/>
          </p:cNvSpPr>
          <p:nvPr>
            <p:ph type="pic" idx="10" hasCustomPrompt="1"/>
          </p:nvPr>
        </p:nvSpPr>
        <p:spPr>
          <a:xfrm>
            <a:off x="6748231" y="-5444"/>
            <a:ext cx="5460097" cy="6873906"/>
          </a:xfrm>
          <a:custGeom>
            <a:avLst/>
            <a:gdLst>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2908790 w 5460097"/>
              <a:gd name="connsiteY4" fmla="*/ 6873906 h 6873906"/>
              <a:gd name="connsiteX5" fmla="*/ 2741751 w 5460097"/>
              <a:gd name="connsiteY5" fmla="*/ 6616010 h 6873906"/>
              <a:gd name="connsiteX6" fmla="*/ 2386806 w 5460097"/>
              <a:gd name="connsiteY6" fmla="*/ 6005497 h 6873906"/>
              <a:gd name="connsiteX7" fmla="*/ 2053313 w 5460097"/>
              <a:gd name="connsiteY7" fmla="*/ 5395411 h 6873906"/>
              <a:gd name="connsiteX8" fmla="*/ 1529820 w 5460097"/>
              <a:gd name="connsiteY8" fmla="*/ 4277336 h 6873906"/>
              <a:gd name="connsiteX9" fmla="*/ 1359855 w 5460097"/>
              <a:gd name="connsiteY9" fmla="*/ 3940327 h 6873906"/>
              <a:gd name="connsiteX10" fmla="*/ 926563 w 5460097"/>
              <a:gd name="connsiteY10" fmla="*/ 3167424 h 6873906"/>
              <a:gd name="connsiteX11" fmla="*/ 729546 w 5460097"/>
              <a:gd name="connsiteY11" fmla="*/ 2833424 h 6873906"/>
              <a:gd name="connsiteX12" fmla="*/ 456938 w 5460097"/>
              <a:gd name="connsiteY12" fmla="*/ 2206380 h 6873906"/>
              <a:gd name="connsiteX13" fmla="*/ 404812 w 5460097"/>
              <a:gd name="connsiteY13" fmla="*/ 1973617 h 6873906"/>
              <a:gd name="connsiteX14" fmla="*/ 418533 w 5460097"/>
              <a:gd name="connsiteY14" fmla="*/ 1361121 h 6873906"/>
              <a:gd name="connsiteX15" fmla="*/ 355338 w 5460097"/>
              <a:gd name="connsiteY15" fmla="*/ 884007 h 6873906"/>
              <a:gd name="connsiteX16" fmla="*/ 173515 w 5460097"/>
              <a:gd name="connsiteY16" fmla="*/ 364217 h 6873906"/>
              <a:gd name="connsiteX17" fmla="*/ 23327 w 5460097"/>
              <a:gd name="connsiteY17" fmla="*/ 57509 h 6873906"/>
              <a:gd name="connsiteX18" fmla="*/ 0 w 5460097"/>
              <a:gd name="connsiteY18" fmla="*/ 5443 h 6873906"/>
              <a:gd name="connsiteX19" fmla="*/ 268112 w 5460097"/>
              <a:gd name="connsiteY19" fmla="*/ 5443 h 6873906"/>
              <a:gd name="connsiteX20" fmla="*/ 268104 w 5460097"/>
              <a:gd name="connsiteY20" fmla="*/ 5428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2908790 w 5460097"/>
              <a:gd name="connsiteY4" fmla="*/ 6873906 h 6873906"/>
              <a:gd name="connsiteX5" fmla="*/ 2741751 w 5460097"/>
              <a:gd name="connsiteY5" fmla="*/ 6616010 h 6873906"/>
              <a:gd name="connsiteX6" fmla="*/ 2386806 w 5460097"/>
              <a:gd name="connsiteY6" fmla="*/ 6005497 h 6873906"/>
              <a:gd name="connsiteX7" fmla="*/ 2053313 w 5460097"/>
              <a:gd name="connsiteY7" fmla="*/ 5395411 h 6873906"/>
              <a:gd name="connsiteX8" fmla="*/ 1529820 w 5460097"/>
              <a:gd name="connsiteY8" fmla="*/ 4277336 h 6873906"/>
              <a:gd name="connsiteX9" fmla="*/ 1359855 w 5460097"/>
              <a:gd name="connsiteY9" fmla="*/ 3940327 h 6873906"/>
              <a:gd name="connsiteX10" fmla="*/ 926563 w 5460097"/>
              <a:gd name="connsiteY10" fmla="*/ 3167424 h 6873906"/>
              <a:gd name="connsiteX11" fmla="*/ 1008267 w 5460097"/>
              <a:gd name="connsiteY11" fmla="*/ 2779636 h 6873906"/>
              <a:gd name="connsiteX12" fmla="*/ 456938 w 5460097"/>
              <a:gd name="connsiteY12" fmla="*/ 2206380 h 6873906"/>
              <a:gd name="connsiteX13" fmla="*/ 404812 w 5460097"/>
              <a:gd name="connsiteY13" fmla="*/ 1973617 h 6873906"/>
              <a:gd name="connsiteX14" fmla="*/ 418533 w 5460097"/>
              <a:gd name="connsiteY14" fmla="*/ 1361121 h 6873906"/>
              <a:gd name="connsiteX15" fmla="*/ 355338 w 5460097"/>
              <a:gd name="connsiteY15" fmla="*/ 884007 h 6873906"/>
              <a:gd name="connsiteX16" fmla="*/ 173515 w 5460097"/>
              <a:gd name="connsiteY16" fmla="*/ 364217 h 6873906"/>
              <a:gd name="connsiteX17" fmla="*/ 23327 w 5460097"/>
              <a:gd name="connsiteY17" fmla="*/ 57509 h 6873906"/>
              <a:gd name="connsiteX18" fmla="*/ 0 w 5460097"/>
              <a:gd name="connsiteY18" fmla="*/ 5443 h 6873906"/>
              <a:gd name="connsiteX19" fmla="*/ 268112 w 5460097"/>
              <a:gd name="connsiteY19" fmla="*/ 5443 h 6873906"/>
              <a:gd name="connsiteX20" fmla="*/ 268104 w 5460097"/>
              <a:gd name="connsiteY20" fmla="*/ 5428 h 6873906"/>
              <a:gd name="connsiteX21" fmla="*/ 5443769 w 5460097"/>
              <a:gd name="connsiteY21"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2908790 w 5460097"/>
              <a:gd name="connsiteY4" fmla="*/ 6873906 h 6873906"/>
              <a:gd name="connsiteX5" fmla="*/ 2741751 w 5460097"/>
              <a:gd name="connsiteY5" fmla="*/ 6616010 h 6873906"/>
              <a:gd name="connsiteX6" fmla="*/ 2386806 w 5460097"/>
              <a:gd name="connsiteY6" fmla="*/ 6005497 h 6873906"/>
              <a:gd name="connsiteX7" fmla="*/ 2053313 w 5460097"/>
              <a:gd name="connsiteY7" fmla="*/ 5395411 h 6873906"/>
              <a:gd name="connsiteX8" fmla="*/ 1529820 w 5460097"/>
              <a:gd name="connsiteY8" fmla="*/ 4277336 h 6873906"/>
              <a:gd name="connsiteX9" fmla="*/ 1359855 w 5460097"/>
              <a:gd name="connsiteY9" fmla="*/ 3940327 h 6873906"/>
              <a:gd name="connsiteX10" fmla="*/ 926563 w 5460097"/>
              <a:gd name="connsiteY10" fmla="*/ 3167424 h 6873906"/>
              <a:gd name="connsiteX11" fmla="*/ 1008267 w 5460097"/>
              <a:gd name="connsiteY11" fmla="*/ 2779636 h 6873906"/>
              <a:gd name="connsiteX12" fmla="*/ 916583 w 5460097"/>
              <a:gd name="connsiteY12" fmla="*/ 1981448 h 6873906"/>
              <a:gd name="connsiteX13" fmla="*/ 404812 w 5460097"/>
              <a:gd name="connsiteY13" fmla="*/ 1973617 h 6873906"/>
              <a:gd name="connsiteX14" fmla="*/ 418533 w 5460097"/>
              <a:gd name="connsiteY14" fmla="*/ 1361121 h 6873906"/>
              <a:gd name="connsiteX15" fmla="*/ 355338 w 5460097"/>
              <a:gd name="connsiteY15" fmla="*/ 884007 h 6873906"/>
              <a:gd name="connsiteX16" fmla="*/ 173515 w 5460097"/>
              <a:gd name="connsiteY16" fmla="*/ 364217 h 6873906"/>
              <a:gd name="connsiteX17" fmla="*/ 23327 w 5460097"/>
              <a:gd name="connsiteY17" fmla="*/ 57509 h 6873906"/>
              <a:gd name="connsiteX18" fmla="*/ 0 w 5460097"/>
              <a:gd name="connsiteY18" fmla="*/ 5443 h 6873906"/>
              <a:gd name="connsiteX19" fmla="*/ 268112 w 5460097"/>
              <a:gd name="connsiteY19" fmla="*/ 5443 h 6873906"/>
              <a:gd name="connsiteX20" fmla="*/ 268104 w 5460097"/>
              <a:gd name="connsiteY20" fmla="*/ 5428 h 6873906"/>
              <a:gd name="connsiteX21" fmla="*/ 5443769 w 5460097"/>
              <a:gd name="connsiteY21"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2908790 w 5460097"/>
              <a:gd name="connsiteY4" fmla="*/ 6873906 h 6873906"/>
              <a:gd name="connsiteX5" fmla="*/ 2741751 w 5460097"/>
              <a:gd name="connsiteY5" fmla="*/ 6616010 h 6873906"/>
              <a:gd name="connsiteX6" fmla="*/ 2386806 w 5460097"/>
              <a:gd name="connsiteY6" fmla="*/ 6005497 h 6873906"/>
              <a:gd name="connsiteX7" fmla="*/ 2053313 w 5460097"/>
              <a:gd name="connsiteY7" fmla="*/ 5395411 h 6873906"/>
              <a:gd name="connsiteX8" fmla="*/ 1529820 w 5460097"/>
              <a:gd name="connsiteY8" fmla="*/ 4277336 h 6873906"/>
              <a:gd name="connsiteX9" fmla="*/ 1359855 w 5460097"/>
              <a:gd name="connsiteY9" fmla="*/ 3940327 h 6873906"/>
              <a:gd name="connsiteX10" fmla="*/ 926563 w 5460097"/>
              <a:gd name="connsiteY10" fmla="*/ 3167424 h 6873906"/>
              <a:gd name="connsiteX11" fmla="*/ 1008267 w 5460097"/>
              <a:gd name="connsiteY11" fmla="*/ 2779636 h 6873906"/>
              <a:gd name="connsiteX12" fmla="*/ 916583 w 5460097"/>
              <a:gd name="connsiteY12" fmla="*/ 1981448 h 6873906"/>
              <a:gd name="connsiteX13" fmla="*/ 840008 w 5460097"/>
              <a:gd name="connsiteY13" fmla="*/ 1675337 h 6873906"/>
              <a:gd name="connsiteX14" fmla="*/ 418533 w 5460097"/>
              <a:gd name="connsiteY14" fmla="*/ 1361121 h 6873906"/>
              <a:gd name="connsiteX15" fmla="*/ 355338 w 5460097"/>
              <a:gd name="connsiteY15" fmla="*/ 884007 h 6873906"/>
              <a:gd name="connsiteX16" fmla="*/ 173515 w 5460097"/>
              <a:gd name="connsiteY16" fmla="*/ 364217 h 6873906"/>
              <a:gd name="connsiteX17" fmla="*/ 23327 w 5460097"/>
              <a:gd name="connsiteY17" fmla="*/ 57509 h 6873906"/>
              <a:gd name="connsiteX18" fmla="*/ 0 w 5460097"/>
              <a:gd name="connsiteY18" fmla="*/ 5443 h 6873906"/>
              <a:gd name="connsiteX19" fmla="*/ 268112 w 5460097"/>
              <a:gd name="connsiteY19" fmla="*/ 5443 h 6873906"/>
              <a:gd name="connsiteX20" fmla="*/ 268104 w 5460097"/>
              <a:gd name="connsiteY20" fmla="*/ 5428 h 6873906"/>
              <a:gd name="connsiteX21" fmla="*/ 5443769 w 5460097"/>
              <a:gd name="connsiteY21"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2908790 w 5460097"/>
              <a:gd name="connsiteY4" fmla="*/ 6873906 h 6873906"/>
              <a:gd name="connsiteX5" fmla="*/ 2741751 w 5460097"/>
              <a:gd name="connsiteY5" fmla="*/ 6616010 h 6873906"/>
              <a:gd name="connsiteX6" fmla="*/ 2386806 w 5460097"/>
              <a:gd name="connsiteY6" fmla="*/ 6005497 h 6873906"/>
              <a:gd name="connsiteX7" fmla="*/ 2053313 w 5460097"/>
              <a:gd name="connsiteY7" fmla="*/ 5395411 h 6873906"/>
              <a:gd name="connsiteX8" fmla="*/ 1529820 w 5460097"/>
              <a:gd name="connsiteY8" fmla="*/ 4277336 h 6873906"/>
              <a:gd name="connsiteX9" fmla="*/ 1359855 w 5460097"/>
              <a:gd name="connsiteY9" fmla="*/ 3940327 h 6873906"/>
              <a:gd name="connsiteX10" fmla="*/ 926563 w 5460097"/>
              <a:gd name="connsiteY10" fmla="*/ 3167424 h 6873906"/>
              <a:gd name="connsiteX11" fmla="*/ 1008267 w 5460097"/>
              <a:gd name="connsiteY11" fmla="*/ 2779636 h 6873906"/>
              <a:gd name="connsiteX12" fmla="*/ 916583 w 5460097"/>
              <a:gd name="connsiteY12" fmla="*/ 1981448 h 6873906"/>
              <a:gd name="connsiteX13" fmla="*/ 840008 w 5460097"/>
              <a:gd name="connsiteY13" fmla="*/ 1675337 h 6873906"/>
              <a:gd name="connsiteX14" fmla="*/ 442983 w 5460097"/>
              <a:gd name="connsiteY14" fmla="*/ 1361121 h 6873906"/>
              <a:gd name="connsiteX15" fmla="*/ 355338 w 5460097"/>
              <a:gd name="connsiteY15" fmla="*/ 884007 h 6873906"/>
              <a:gd name="connsiteX16" fmla="*/ 173515 w 5460097"/>
              <a:gd name="connsiteY16" fmla="*/ 364217 h 6873906"/>
              <a:gd name="connsiteX17" fmla="*/ 23327 w 5460097"/>
              <a:gd name="connsiteY17" fmla="*/ 57509 h 6873906"/>
              <a:gd name="connsiteX18" fmla="*/ 0 w 5460097"/>
              <a:gd name="connsiteY18" fmla="*/ 5443 h 6873906"/>
              <a:gd name="connsiteX19" fmla="*/ 268112 w 5460097"/>
              <a:gd name="connsiteY19" fmla="*/ 5443 h 6873906"/>
              <a:gd name="connsiteX20" fmla="*/ 268104 w 5460097"/>
              <a:gd name="connsiteY20" fmla="*/ 5428 h 6873906"/>
              <a:gd name="connsiteX21" fmla="*/ 5443769 w 5460097"/>
              <a:gd name="connsiteY21"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2908790 w 5460097"/>
              <a:gd name="connsiteY4" fmla="*/ 6873906 h 6873906"/>
              <a:gd name="connsiteX5" fmla="*/ 2741751 w 5460097"/>
              <a:gd name="connsiteY5" fmla="*/ 6616010 h 6873906"/>
              <a:gd name="connsiteX6" fmla="*/ 2386806 w 5460097"/>
              <a:gd name="connsiteY6" fmla="*/ 6005497 h 6873906"/>
              <a:gd name="connsiteX7" fmla="*/ 2053313 w 5460097"/>
              <a:gd name="connsiteY7" fmla="*/ 5395411 h 6873906"/>
              <a:gd name="connsiteX8" fmla="*/ 1529820 w 5460097"/>
              <a:gd name="connsiteY8" fmla="*/ 4277336 h 6873906"/>
              <a:gd name="connsiteX9" fmla="*/ 1359855 w 5460097"/>
              <a:gd name="connsiteY9" fmla="*/ 3940327 h 6873906"/>
              <a:gd name="connsiteX10" fmla="*/ 926563 w 5460097"/>
              <a:gd name="connsiteY10" fmla="*/ 3167424 h 6873906"/>
              <a:gd name="connsiteX11" fmla="*/ 1008267 w 5460097"/>
              <a:gd name="connsiteY11" fmla="*/ 2779636 h 6873906"/>
              <a:gd name="connsiteX12" fmla="*/ 916583 w 5460097"/>
              <a:gd name="connsiteY12" fmla="*/ 1981448 h 6873906"/>
              <a:gd name="connsiteX13" fmla="*/ 840008 w 5460097"/>
              <a:gd name="connsiteY13" fmla="*/ 1675337 h 6873906"/>
              <a:gd name="connsiteX14" fmla="*/ 355338 w 5460097"/>
              <a:gd name="connsiteY14" fmla="*/ 884007 h 6873906"/>
              <a:gd name="connsiteX15" fmla="*/ 173515 w 5460097"/>
              <a:gd name="connsiteY15" fmla="*/ 364217 h 6873906"/>
              <a:gd name="connsiteX16" fmla="*/ 23327 w 5460097"/>
              <a:gd name="connsiteY16" fmla="*/ 57509 h 6873906"/>
              <a:gd name="connsiteX17" fmla="*/ 0 w 5460097"/>
              <a:gd name="connsiteY17" fmla="*/ 5443 h 6873906"/>
              <a:gd name="connsiteX18" fmla="*/ 268112 w 5460097"/>
              <a:gd name="connsiteY18" fmla="*/ 5443 h 6873906"/>
              <a:gd name="connsiteX19" fmla="*/ 268104 w 5460097"/>
              <a:gd name="connsiteY19" fmla="*/ 5428 h 6873906"/>
              <a:gd name="connsiteX20" fmla="*/ 5443769 w 5460097"/>
              <a:gd name="connsiteY20"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2908790 w 5460097"/>
              <a:gd name="connsiteY4" fmla="*/ 6873906 h 6873906"/>
              <a:gd name="connsiteX5" fmla="*/ 2741751 w 5460097"/>
              <a:gd name="connsiteY5" fmla="*/ 6616010 h 6873906"/>
              <a:gd name="connsiteX6" fmla="*/ 2386806 w 5460097"/>
              <a:gd name="connsiteY6" fmla="*/ 6005497 h 6873906"/>
              <a:gd name="connsiteX7" fmla="*/ 2053313 w 5460097"/>
              <a:gd name="connsiteY7" fmla="*/ 5395411 h 6873906"/>
              <a:gd name="connsiteX8" fmla="*/ 1529820 w 5460097"/>
              <a:gd name="connsiteY8" fmla="*/ 4277336 h 6873906"/>
              <a:gd name="connsiteX9" fmla="*/ 1359855 w 5460097"/>
              <a:gd name="connsiteY9" fmla="*/ 3940327 h 6873906"/>
              <a:gd name="connsiteX10" fmla="*/ 1008267 w 5460097"/>
              <a:gd name="connsiteY10" fmla="*/ 2779636 h 6873906"/>
              <a:gd name="connsiteX11" fmla="*/ 916583 w 5460097"/>
              <a:gd name="connsiteY11" fmla="*/ 1981448 h 6873906"/>
              <a:gd name="connsiteX12" fmla="*/ 840008 w 5460097"/>
              <a:gd name="connsiteY12" fmla="*/ 1675337 h 6873906"/>
              <a:gd name="connsiteX13" fmla="*/ 355338 w 5460097"/>
              <a:gd name="connsiteY13" fmla="*/ 884007 h 6873906"/>
              <a:gd name="connsiteX14" fmla="*/ 173515 w 5460097"/>
              <a:gd name="connsiteY14" fmla="*/ 364217 h 6873906"/>
              <a:gd name="connsiteX15" fmla="*/ 23327 w 5460097"/>
              <a:gd name="connsiteY15" fmla="*/ 57509 h 6873906"/>
              <a:gd name="connsiteX16" fmla="*/ 0 w 5460097"/>
              <a:gd name="connsiteY16" fmla="*/ 5443 h 6873906"/>
              <a:gd name="connsiteX17" fmla="*/ 268112 w 5460097"/>
              <a:gd name="connsiteY17" fmla="*/ 5443 h 6873906"/>
              <a:gd name="connsiteX18" fmla="*/ 268104 w 5460097"/>
              <a:gd name="connsiteY18" fmla="*/ 5428 h 6873906"/>
              <a:gd name="connsiteX19" fmla="*/ 5443769 w 5460097"/>
              <a:gd name="connsiteY19"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2908790 w 5460097"/>
              <a:gd name="connsiteY4" fmla="*/ 6873906 h 6873906"/>
              <a:gd name="connsiteX5" fmla="*/ 2741751 w 5460097"/>
              <a:gd name="connsiteY5" fmla="*/ 6616010 h 6873906"/>
              <a:gd name="connsiteX6" fmla="*/ 2186323 w 5460097"/>
              <a:gd name="connsiteY6" fmla="*/ 6249989 h 6873906"/>
              <a:gd name="connsiteX7" fmla="*/ 2053313 w 5460097"/>
              <a:gd name="connsiteY7" fmla="*/ 5395411 h 6873906"/>
              <a:gd name="connsiteX8" fmla="*/ 1529820 w 5460097"/>
              <a:gd name="connsiteY8" fmla="*/ 4277336 h 6873906"/>
              <a:gd name="connsiteX9" fmla="*/ 1359855 w 5460097"/>
              <a:gd name="connsiteY9" fmla="*/ 3940327 h 6873906"/>
              <a:gd name="connsiteX10" fmla="*/ 1008267 w 5460097"/>
              <a:gd name="connsiteY10" fmla="*/ 2779636 h 6873906"/>
              <a:gd name="connsiteX11" fmla="*/ 916583 w 5460097"/>
              <a:gd name="connsiteY11" fmla="*/ 1981448 h 6873906"/>
              <a:gd name="connsiteX12" fmla="*/ 840008 w 5460097"/>
              <a:gd name="connsiteY12" fmla="*/ 1675337 h 6873906"/>
              <a:gd name="connsiteX13" fmla="*/ 355338 w 5460097"/>
              <a:gd name="connsiteY13" fmla="*/ 884007 h 6873906"/>
              <a:gd name="connsiteX14" fmla="*/ 173515 w 5460097"/>
              <a:gd name="connsiteY14" fmla="*/ 364217 h 6873906"/>
              <a:gd name="connsiteX15" fmla="*/ 23327 w 5460097"/>
              <a:gd name="connsiteY15" fmla="*/ 57509 h 6873906"/>
              <a:gd name="connsiteX16" fmla="*/ 0 w 5460097"/>
              <a:gd name="connsiteY16" fmla="*/ 5443 h 6873906"/>
              <a:gd name="connsiteX17" fmla="*/ 268112 w 5460097"/>
              <a:gd name="connsiteY17" fmla="*/ 5443 h 6873906"/>
              <a:gd name="connsiteX18" fmla="*/ 268104 w 5460097"/>
              <a:gd name="connsiteY18" fmla="*/ 5428 h 6873906"/>
              <a:gd name="connsiteX19" fmla="*/ 5443769 w 5460097"/>
              <a:gd name="connsiteY19"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2908790 w 5460097"/>
              <a:gd name="connsiteY4" fmla="*/ 6873906 h 6873906"/>
              <a:gd name="connsiteX5" fmla="*/ 2741751 w 5460097"/>
              <a:gd name="connsiteY5" fmla="*/ 6616010 h 6873906"/>
              <a:gd name="connsiteX6" fmla="*/ 2186323 w 5460097"/>
              <a:gd name="connsiteY6" fmla="*/ 6249989 h 6873906"/>
              <a:gd name="connsiteX7" fmla="*/ 1681685 w 5460097"/>
              <a:gd name="connsiteY7" fmla="*/ 5209597 h 6873906"/>
              <a:gd name="connsiteX8" fmla="*/ 1529820 w 5460097"/>
              <a:gd name="connsiteY8" fmla="*/ 4277336 h 6873906"/>
              <a:gd name="connsiteX9" fmla="*/ 1359855 w 5460097"/>
              <a:gd name="connsiteY9" fmla="*/ 3940327 h 6873906"/>
              <a:gd name="connsiteX10" fmla="*/ 1008267 w 5460097"/>
              <a:gd name="connsiteY10" fmla="*/ 2779636 h 6873906"/>
              <a:gd name="connsiteX11" fmla="*/ 916583 w 5460097"/>
              <a:gd name="connsiteY11" fmla="*/ 1981448 h 6873906"/>
              <a:gd name="connsiteX12" fmla="*/ 840008 w 5460097"/>
              <a:gd name="connsiteY12" fmla="*/ 1675337 h 6873906"/>
              <a:gd name="connsiteX13" fmla="*/ 355338 w 5460097"/>
              <a:gd name="connsiteY13" fmla="*/ 884007 h 6873906"/>
              <a:gd name="connsiteX14" fmla="*/ 173515 w 5460097"/>
              <a:gd name="connsiteY14" fmla="*/ 364217 h 6873906"/>
              <a:gd name="connsiteX15" fmla="*/ 23327 w 5460097"/>
              <a:gd name="connsiteY15" fmla="*/ 57509 h 6873906"/>
              <a:gd name="connsiteX16" fmla="*/ 0 w 5460097"/>
              <a:gd name="connsiteY16" fmla="*/ 5443 h 6873906"/>
              <a:gd name="connsiteX17" fmla="*/ 268112 w 5460097"/>
              <a:gd name="connsiteY17" fmla="*/ 5443 h 6873906"/>
              <a:gd name="connsiteX18" fmla="*/ 268104 w 5460097"/>
              <a:gd name="connsiteY18" fmla="*/ 5428 h 6873906"/>
              <a:gd name="connsiteX19" fmla="*/ 5443769 w 5460097"/>
              <a:gd name="connsiteY19"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2908790 w 5460097"/>
              <a:gd name="connsiteY4" fmla="*/ 6873906 h 6873906"/>
              <a:gd name="connsiteX5" fmla="*/ 2741751 w 5460097"/>
              <a:gd name="connsiteY5" fmla="*/ 6616010 h 6873906"/>
              <a:gd name="connsiteX6" fmla="*/ 2186323 w 5460097"/>
              <a:gd name="connsiteY6" fmla="*/ 6249989 h 6873906"/>
              <a:gd name="connsiteX7" fmla="*/ 1681685 w 5460097"/>
              <a:gd name="connsiteY7" fmla="*/ 5209597 h 6873906"/>
              <a:gd name="connsiteX8" fmla="*/ 1359855 w 5460097"/>
              <a:gd name="connsiteY8" fmla="*/ 3940327 h 6873906"/>
              <a:gd name="connsiteX9" fmla="*/ 1008267 w 5460097"/>
              <a:gd name="connsiteY9" fmla="*/ 2779636 h 6873906"/>
              <a:gd name="connsiteX10" fmla="*/ 916583 w 5460097"/>
              <a:gd name="connsiteY10" fmla="*/ 1981448 h 6873906"/>
              <a:gd name="connsiteX11" fmla="*/ 840008 w 5460097"/>
              <a:gd name="connsiteY11" fmla="*/ 1675337 h 6873906"/>
              <a:gd name="connsiteX12" fmla="*/ 355338 w 5460097"/>
              <a:gd name="connsiteY12" fmla="*/ 884007 h 6873906"/>
              <a:gd name="connsiteX13" fmla="*/ 173515 w 5460097"/>
              <a:gd name="connsiteY13" fmla="*/ 364217 h 6873906"/>
              <a:gd name="connsiteX14" fmla="*/ 23327 w 5460097"/>
              <a:gd name="connsiteY14" fmla="*/ 57509 h 6873906"/>
              <a:gd name="connsiteX15" fmla="*/ 0 w 5460097"/>
              <a:gd name="connsiteY15" fmla="*/ 5443 h 6873906"/>
              <a:gd name="connsiteX16" fmla="*/ 268112 w 5460097"/>
              <a:gd name="connsiteY16" fmla="*/ 5443 h 6873906"/>
              <a:gd name="connsiteX17" fmla="*/ 268104 w 5460097"/>
              <a:gd name="connsiteY17" fmla="*/ 5428 h 6873906"/>
              <a:gd name="connsiteX18" fmla="*/ 5443769 w 5460097"/>
              <a:gd name="connsiteY18"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2908790 w 5460097"/>
              <a:gd name="connsiteY4" fmla="*/ 6873906 h 6873906"/>
              <a:gd name="connsiteX5" fmla="*/ 2741751 w 5460097"/>
              <a:gd name="connsiteY5" fmla="*/ 6616010 h 6873906"/>
              <a:gd name="connsiteX6" fmla="*/ 2186323 w 5460097"/>
              <a:gd name="connsiteY6" fmla="*/ 6249989 h 6873906"/>
              <a:gd name="connsiteX7" fmla="*/ 1681685 w 5460097"/>
              <a:gd name="connsiteY7" fmla="*/ 5209597 h 6873906"/>
              <a:gd name="connsiteX8" fmla="*/ 1359855 w 5460097"/>
              <a:gd name="connsiteY8" fmla="*/ 3940327 h 6873906"/>
              <a:gd name="connsiteX9" fmla="*/ 1008267 w 5460097"/>
              <a:gd name="connsiteY9" fmla="*/ 2779636 h 6873906"/>
              <a:gd name="connsiteX10" fmla="*/ 916583 w 5460097"/>
              <a:gd name="connsiteY10" fmla="*/ 1981448 h 6873906"/>
              <a:gd name="connsiteX11" fmla="*/ 840008 w 5460097"/>
              <a:gd name="connsiteY11" fmla="*/ 1675337 h 6873906"/>
              <a:gd name="connsiteX12" fmla="*/ 627481 w 5460097"/>
              <a:gd name="connsiteY12" fmla="*/ 807807 h 6873906"/>
              <a:gd name="connsiteX13" fmla="*/ 173515 w 5460097"/>
              <a:gd name="connsiteY13" fmla="*/ 364217 h 6873906"/>
              <a:gd name="connsiteX14" fmla="*/ 23327 w 5460097"/>
              <a:gd name="connsiteY14" fmla="*/ 57509 h 6873906"/>
              <a:gd name="connsiteX15" fmla="*/ 0 w 5460097"/>
              <a:gd name="connsiteY15" fmla="*/ 5443 h 6873906"/>
              <a:gd name="connsiteX16" fmla="*/ 268112 w 5460097"/>
              <a:gd name="connsiteY16" fmla="*/ 5443 h 6873906"/>
              <a:gd name="connsiteX17" fmla="*/ 268104 w 5460097"/>
              <a:gd name="connsiteY17" fmla="*/ 5428 h 6873906"/>
              <a:gd name="connsiteX18" fmla="*/ 5443769 w 5460097"/>
              <a:gd name="connsiteY18"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2908790 w 5460097"/>
              <a:gd name="connsiteY4" fmla="*/ 6873906 h 6873906"/>
              <a:gd name="connsiteX5" fmla="*/ 2741751 w 5460097"/>
              <a:gd name="connsiteY5" fmla="*/ 6616010 h 6873906"/>
              <a:gd name="connsiteX6" fmla="*/ 2186323 w 5460097"/>
              <a:gd name="connsiteY6" fmla="*/ 6249989 h 6873906"/>
              <a:gd name="connsiteX7" fmla="*/ 1681685 w 5460097"/>
              <a:gd name="connsiteY7" fmla="*/ 5209597 h 6873906"/>
              <a:gd name="connsiteX8" fmla="*/ 1359855 w 5460097"/>
              <a:gd name="connsiteY8" fmla="*/ 3940327 h 6873906"/>
              <a:gd name="connsiteX9" fmla="*/ 1008267 w 5460097"/>
              <a:gd name="connsiteY9" fmla="*/ 2779636 h 6873906"/>
              <a:gd name="connsiteX10" fmla="*/ 916583 w 5460097"/>
              <a:gd name="connsiteY10" fmla="*/ 1981448 h 6873906"/>
              <a:gd name="connsiteX11" fmla="*/ 840008 w 5460097"/>
              <a:gd name="connsiteY11" fmla="*/ 1675337 h 6873906"/>
              <a:gd name="connsiteX12" fmla="*/ 627481 w 5460097"/>
              <a:gd name="connsiteY12" fmla="*/ 807807 h 6873906"/>
              <a:gd name="connsiteX13" fmla="*/ 173515 w 5460097"/>
              <a:gd name="connsiteY13" fmla="*/ 364217 h 6873906"/>
              <a:gd name="connsiteX14" fmla="*/ 23327 w 5460097"/>
              <a:gd name="connsiteY14" fmla="*/ 57509 h 6873906"/>
              <a:gd name="connsiteX15" fmla="*/ 0 w 5460097"/>
              <a:gd name="connsiteY15" fmla="*/ 5443 h 6873906"/>
              <a:gd name="connsiteX16" fmla="*/ 268112 w 5460097"/>
              <a:gd name="connsiteY16" fmla="*/ 5443 h 6873906"/>
              <a:gd name="connsiteX17" fmla="*/ 268104 w 5460097"/>
              <a:gd name="connsiteY17" fmla="*/ 5428 h 6873906"/>
              <a:gd name="connsiteX18" fmla="*/ 5443769 w 5460097"/>
              <a:gd name="connsiteY18"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2908790 w 5460097"/>
              <a:gd name="connsiteY4" fmla="*/ 6873906 h 6873906"/>
              <a:gd name="connsiteX5" fmla="*/ 2741751 w 5460097"/>
              <a:gd name="connsiteY5" fmla="*/ 6616010 h 6873906"/>
              <a:gd name="connsiteX6" fmla="*/ 2186323 w 5460097"/>
              <a:gd name="connsiteY6" fmla="*/ 6249989 h 6873906"/>
              <a:gd name="connsiteX7" fmla="*/ 1681685 w 5460097"/>
              <a:gd name="connsiteY7" fmla="*/ 5209597 h 6873906"/>
              <a:gd name="connsiteX8" fmla="*/ 1359855 w 5460097"/>
              <a:gd name="connsiteY8" fmla="*/ 3940327 h 6873906"/>
              <a:gd name="connsiteX9" fmla="*/ 1008267 w 5460097"/>
              <a:gd name="connsiteY9" fmla="*/ 2779636 h 6873906"/>
              <a:gd name="connsiteX10" fmla="*/ 916583 w 5460097"/>
              <a:gd name="connsiteY10" fmla="*/ 1981448 h 6873906"/>
              <a:gd name="connsiteX11" fmla="*/ 840008 w 5460097"/>
              <a:gd name="connsiteY11" fmla="*/ 1675337 h 6873906"/>
              <a:gd name="connsiteX12" fmla="*/ 627481 w 5460097"/>
              <a:gd name="connsiteY12" fmla="*/ 807807 h 6873906"/>
              <a:gd name="connsiteX13" fmla="*/ 173515 w 5460097"/>
              <a:gd name="connsiteY13" fmla="*/ 364217 h 6873906"/>
              <a:gd name="connsiteX14" fmla="*/ 23327 w 5460097"/>
              <a:gd name="connsiteY14" fmla="*/ 57509 h 6873906"/>
              <a:gd name="connsiteX15" fmla="*/ 0 w 5460097"/>
              <a:gd name="connsiteY15" fmla="*/ 5443 h 6873906"/>
              <a:gd name="connsiteX16" fmla="*/ 268112 w 5460097"/>
              <a:gd name="connsiteY16" fmla="*/ 5443 h 6873906"/>
              <a:gd name="connsiteX17" fmla="*/ 268104 w 5460097"/>
              <a:gd name="connsiteY17" fmla="*/ 5428 h 6873906"/>
              <a:gd name="connsiteX18" fmla="*/ 5443769 w 5460097"/>
              <a:gd name="connsiteY18"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2908790 w 5460097"/>
              <a:gd name="connsiteY4" fmla="*/ 6873906 h 6873906"/>
              <a:gd name="connsiteX5" fmla="*/ 2741751 w 5460097"/>
              <a:gd name="connsiteY5" fmla="*/ 6616010 h 6873906"/>
              <a:gd name="connsiteX6" fmla="*/ 2186323 w 5460097"/>
              <a:gd name="connsiteY6" fmla="*/ 6249989 h 6873906"/>
              <a:gd name="connsiteX7" fmla="*/ 1681685 w 5460097"/>
              <a:gd name="connsiteY7" fmla="*/ 5209597 h 6873906"/>
              <a:gd name="connsiteX8" fmla="*/ 1359855 w 5460097"/>
              <a:gd name="connsiteY8" fmla="*/ 3940327 h 6873906"/>
              <a:gd name="connsiteX9" fmla="*/ 1008267 w 5460097"/>
              <a:gd name="connsiteY9" fmla="*/ 2779636 h 6873906"/>
              <a:gd name="connsiteX10" fmla="*/ 916583 w 5460097"/>
              <a:gd name="connsiteY10" fmla="*/ 1981448 h 6873906"/>
              <a:gd name="connsiteX11" fmla="*/ 840008 w 5460097"/>
              <a:gd name="connsiteY11" fmla="*/ 1675337 h 6873906"/>
              <a:gd name="connsiteX12" fmla="*/ 681909 w 5460097"/>
              <a:gd name="connsiteY12" fmla="*/ 905778 h 6873906"/>
              <a:gd name="connsiteX13" fmla="*/ 173515 w 5460097"/>
              <a:gd name="connsiteY13" fmla="*/ 364217 h 6873906"/>
              <a:gd name="connsiteX14" fmla="*/ 23327 w 5460097"/>
              <a:gd name="connsiteY14" fmla="*/ 57509 h 6873906"/>
              <a:gd name="connsiteX15" fmla="*/ 0 w 5460097"/>
              <a:gd name="connsiteY15" fmla="*/ 5443 h 6873906"/>
              <a:gd name="connsiteX16" fmla="*/ 268112 w 5460097"/>
              <a:gd name="connsiteY16" fmla="*/ 5443 h 6873906"/>
              <a:gd name="connsiteX17" fmla="*/ 268104 w 5460097"/>
              <a:gd name="connsiteY17" fmla="*/ 5428 h 6873906"/>
              <a:gd name="connsiteX18" fmla="*/ 5443769 w 5460097"/>
              <a:gd name="connsiteY18"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2908790 w 5460097"/>
              <a:gd name="connsiteY4" fmla="*/ 6873906 h 6873906"/>
              <a:gd name="connsiteX5" fmla="*/ 2741751 w 5460097"/>
              <a:gd name="connsiteY5" fmla="*/ 6616010 h 6873906"/>
              <a:gd name="connsiteX6" fmla="*/ 2186323 w 5460097"/>
              <a:gd name="connsiteY6" fmla="*/ 6249989 h 6873906"/>
              <a:gd name="connsiteX7" fmla="*/ 1681685 w 5460097"/>
              <a:gd name="connsiteY7" fmla="*/ 5209597 h 6873906"/>
              <a:gd name="connsiteX8" fmla="*/ 1359855 w 5460097"/>
              <a:gd name="connsiteY8" fmla="*/ 3940327 h 6873906"/>
              <a:gd name="connsiteX9" fmla="*/ 1008267 w 5460097"/>
              <a:gd name="connsiteY9" fmla="*/ 2779636 h 6873906"/>
              <a:gd name="connsiteX10" fmla="*/ 916583 w 5460097"/>
              <a:gd name="connsiteY10" fmla="*/ 1981448 h 6873906"/>
              <a:gd name="connsiteX11" fmla="*/ 681909 w 5460097"/>
              <a:gd name="connsiteY11" fmla="*/ 905778 h 6873906"/>
              <a:gd name="connsiteX12" fmla="*/ 173515 w 5460097"/>
              <a:gd name="connsiteY12" fmla="*/ 364217 h 6873906"/>
              <a:gd name="connsiteX13" fmla="*/ 23327 w 5460097"/>
              <a:gd name="connsiteY13" fmla="*/ 57509 h 6873906"/>
              <a:gd name="connsiteX14" fmla="*/ 0 w 5460097"/>
              <a:gd name="connsiteY14" fmla="*/ 5443 h 6873906"/>
              <a:gd name="connsiteX15" fmla="*/ 268112 w 5460097"/>
              <a:gd name="connsiteY15" fmla="*/ 5443 h 6873906"/>
              <a:gd name="connsiteX16" fmla="*/ 268104 w 5460097"/>
              <a:gd name="connsiteY16" fmla="*/ 5428 h 6873906"/>
              <a:gd name="connsiteX17" fmla="*/ 5443769 w 5460097"/>
              <a:gd name="connsiteY17"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2908790 w 5460097"/>
              <a:gd name="connsiteY4" fmla="*/ 6873906 h 6873906"/>
              <a:gd name="connsiteX5" fmla="*/ 2741751 w 5460097"/>
              <a:gd name="connsiteY5" fmla="*/ 6616010 h 6873906"/>
              <a:gd name="connsiteX6" fmla="*/ 2186323 w 5460097"/>
              <a:gd name="connsiteY6" fmla="*/ 6249989 h 6873906"/>
              <a:gd name="connsiteX7" fmla="*/ 1681685 w 5460097"/>
              <a:gd name="connsiteY7" fmla="*/ 5209597 h 6873906"/>
              <a:gd name="connsiteX8" fmla="*/ 1359855 w 5460097"/>
              <a:gd name="connsiteY8" fmla="*/ 3940327 h 6873906"/>
              <a:gd name="connsiteX9" fmla="*/ 1008267 w 5460097"/>
              <a:gd name="connsiteY9" fmla="*/ 2779636 h 6873906"/>
              <a:gd name="connsiteX10" fmla="*/ 916583 w 5460097"/>
              <a:gd name="connsiteY10" fmla="*/ 1981448 h 6873906"/>
              <a:gd name="connsiteX11" fmla="*/ 173515 w 5460097"/>
              <a:gd name="connsiteY11" fmla="*/ 364217 h 6873906"/>
              <a:gd name="connsiteX12" fmla="*/ 23327 w 5460097"/>
              <a:gd name="connsiteY12" fmla="*/ 57509 h 6873906"/>
              <a:gd name="connsiteX13" fmla="*/ 0 w 5460097"/>
              <a:gd name="connsiteY13" fmla="*/ 5443 h 6873906"/>
              <a:gd name="connsiteX14" fmla="*/ 268112 w 5460097"/>
              <a:gd name="connsiteY14" fmla="*/ 5443 h 6873906"/>
              <a:gd name="connsiteX15" fmla="*/ 268104 w 5460097"/>
              <a:gd name="connsiteY15" fmla="*/ 5428 h 6873906"/>
              <a:gd name="connsiteX16" fmla="*/ 5443769 w 5460097"/>
              <a:gd name="connsiteY16"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2908790 w 5460097"/>
              <a:gd name="connsiteY4" fmla="*/ 6873906 h 6873906"/>
              <a:gd name="connsiteX5" fmla="*/ 2741751 w 5460097"/>
              <a:gd name="connsiteY5" fmla="*/ 6616010 h 6873906"/>
              <a:gd name="connsiteX6" fmla="*/ 2186323 w 5460097"/>
              <a:gd name="connsiteY6" fmla="*/ 6249989 h 6873906"/>
              <a:gd name="connsiteX7" fmla="*/ 1681685 w 5460097"/>
              <a:gd name="connsiteY7" fmla="*/ 5209597 h 6873906"/>
              <a:gd name="connsiteX8" fmla="*/ 1359855 w 5460097"/>
              <a:gd name="connsiteY8" fmla="*/ 3940327 h 6873906"/>
              <a:gd name="connsiteX9" fmla="*/ 1008267 w 5460097"/>
              <a:gd name="connsiteY9" fmla="*/ 2779636 h 6873906"/>
              <a:gd name="connsiteX10" fmla="*/ 916583 w 5460097"/>
              <a:gd name="connsiteY10" fmla="*/ 1981448 h 6873906"/>
              <a:gd name="connsiteX11" fmla="*/ 173515 w 5460097"/>
              <a:gd name="connsiteY11" fmla="*/ 364217 h 6873906"/>
              <a:gd name="connsiteX12" fmla="*/ 23327 w 5460097"/>
              <a:gd name="connsiteY12" fmla="*/ 57509 h 6873906"/>
              <a:gd name="connsiteX13" fmla="*/ 0 w 5460097"/>
              <a:gd name="connsiteY13" fmla="*/ 5443 h 6873906"/>
              <a:gd name="connsiteX14" fmla="*/ 268112 w 5460097"/>
              <a:gd name="connsiteY14" fmla="*/ 5443 h 6873906"/>
              <a:gd name="connsiteX15" fmla="*/ 268104 w 5460097"/>
              <a:gd name="connsiteY15" fmla="*/ 5428 h 6873906"/>
              <a:gd name="connsiteX16" fmla="*/ 5443769 w 5460097"/>
              <a:gd name="connsiteY16"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2908790 w 5460097"/>
              <a:gd name="connsiteY4" fmla="*/ 6873906 h 6873906"/>
              <a:gd name="connsiteX5" fmla="*/ 2186323 w 5460097"/>
              <a:gd name="connsiteY5" fmla="*/ 6249989 h 6873906"/>
              <a:gd name="connsiteX6" fmla="*/ 1681685 w 5460097"/>
              <a:gd name="connsiteY6" fmla="*/ 5209597 h 6873906"/>
              <a:gd name="connsiteX7" fmla="*/ 1359855 w 5460097"/>
              <a:gd name="connsiteY7" fmla="*/ 3940327 h 6873906"/>
              <a:gd name="connsiteX8" fmla="*/ 1008267 w 5460097"/>
              <a:gd name="connsiteY8" fmla="*/ 2779636 h 6873906"/>
              <a:gd name="connsiteX9" fmla="*/ 916583 w 5460097"/>
              <a:gd name="connsiteY9" fmla="*/ 1981448 h 6873906"/>
              <a:gd name="connsiteX10" fmla="*/ 173515 w 5460097"/>
              <a:gd name="connsiteY10" fmla="*/ 364217 h 6873906"/>
              <a:gd name="connsiteX11" fmla="*/ 23327 w 5460097"/>
              <a:gd name="connsiteY11" fmla="*/ 57509 h 6873906"/>
              <a:gd name="connsiteX12" fmla="*/ 0 w 5460097"/>
              <a:gd name="connsiteY12" fmla="*/ 5443 h 6873906"/>
              <a:gd name="connsiteX13" fmla="*/ 268112 w 5460097"/>
              <a:gd name="connsiteY13" fmla="*/ 5443 h 6873906"/>
              <a:gd name="connsiteX14" fmla="*/ 268104 w 5460097"/>
              <a:gd name="connsiteY14" fmla="*/ 5428 h 6873906"/>
              <a:gd name="connsiteX15" fmla="*/ 5443769 w 5460097"/>
              <a:gd name="connsiteY15"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2908790 w 5460097"/>
              <a:gd name="connsiteY4" fmla="*/ 6873906 h 6873906"/>
              <a:gd name="connsiteX5" fmla="*/ 2033923 w 5460097"/>
              <a:gd name="connsiteY5" fmla="*/ 5879875 h 6873906"/>
              <a:gd name="connsiteX6" fmla="*/ 1681685 w 5460097"/>
              <a:gd name="connsiteY6" fmla="*/ 5209597 h 6873906"/>
              <a:gd name="connsiteX7" fmla="*/ 1359855 w 5460097"/>
              <a:gd name="connsiteY7" fmla="*/ 3940327 h 6873906"/>
              <a:gd name="connsiteX8" fmla="*/ 1008267 w 5460097"/>
              <a:gd name="connsiteY8" fmla="*/ 2779636 h 6873906"/>
              <a:gd name="connsiteX9" fmla="*/ 916583 w 5460097"/>
              <a:gd name="connsiteY9" fmla="*/ 1981448 h 6873906"/>
              <a:gd name="connsiteX10" fmla="*/ 173515 w 5460097"/>
              <a:gd name="connsiteY10" fmla="*/ 364217 h 6873906"/>
              <a:gd name="connsiteX11" fmla="*/ 23327 w 5460097"/>
              <a:gd name="connsiteY11" fmla="*/ 57509 h 6873906"/>
              <a:gd name="connsiteX12" fmla="*/ 0 w 5460097"/>
              <a:gd name="connsiteY12" fmla="*/ 5443 h 6873906"/>
              <a:gd name="connsiteX13" fmla="*/ 268112 w 5460097"/>
              <a:gd name="connsiteY13" fmla="*/ 5443 h 6873906"/>
              <a:gd name="connsiteX14" fmla="*/ 268104 w 5460097"/>
              <a:gd name="connsiteY14" fmla="*/ 5428 h 6873906"/>
              <a:gd name="connsiteX15" fmla="*/ 5443769 w 5460097"/>
              <a:gd name="connsiteY15"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2908790 w 5460097"/>
              <a:gd name="connsiteY4" fmla="*/ 6873906 h 6873906"/>
              <a:gd name="connsiteX5" fmla="*/ 2033923 w 5460097"/>
              <a:gd name="connsiteY5" fmla="*/ 5879875 h 6873906"/>
              <a:gd name="connsiteX6" fmla="*/ 1681685 w 5460097"/>
              <a:gd name="connsiteY6" fmla="*/ 5209597 h 6873906"/>
              <a:gd name="connsiteX7" fmla="*/ 1359855 w 5460097"/>
              <a:gd name="connsiteY7" fmla="*/ 3940327 h 6873906"/>
              <a:gd name="connsiteX8" fmla="*/ 1008267 w 5460097"/>
              <a:gd name="connsiteY8" fmla="*/ 2779636 h 6873906"/>
              <a:gd name="connsiteX9" fmla="*/ 916583 w 5460097"/>
              <a:gd name="connsiteY9" fmla="*/ 1981448 h 6873906"/>
              <a:gd name="connsiteX10" fmla="*/ 173515 w 5460097"/>
              <a:gd name="connsiteY10" fmla="*/ 364217 h 6873906"/>
              <a:gd name="connsiteX11" fmla="*/ 23327 w 5460097"/>
              <a:gd name="connsiteY11" fmla="*/ 57509 h 6873906"/>
              <a:gd name="connsiteX12" fmla="*/ 0 w 5460097"/>
              <a:gd name="connsiteY12" fmla="*/ 5443 h 6873906"/>
              <a:gd name="connsiteX13" fmla="*/ 268112 w 5460097"/>
              <a:gd name="connsiteY13" fmla="*/ 5443 h 6873906"/>
              <a:gd name="connsiteX14" fmla="*/ 268104 w 5460097"/>
              <a:gd name="connsiteY14" fmla="*/ 5428 h 6873906"/>
              <a:gd name="connsiteX15" fmla="*/ 5443769 w 5460097"/>
              <a:gd name="connsiteY15" fmla="*/ 0 h 6873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460097" h="6873906">
                <a:moveTo>
                  <a:pt x="5443769" y="0"/>
                </a:moveTo>
                <a:cubicBezTo>
                  <a:pt x="5449212" y="2276963"/>
                  <a:pt x="5454654" y="4596943"/>
                  <a:pt x="5460097" y="6873906"/>
                </a:cubicBezTo>
                <a:lnTo>
                  <a:pt x="4874613" y="6870065"/>
                </a:lnTo>
                <a:lnTo>
                  <a:pt x="4876798" y="6873905"/>
                </a:lnTo>
                <a:lnTo>
                  <a:pt x="2908790" y="6873906"/>
                </a:lnTo>
                <a:cubicBezTo>
                  <a:pt x="2617168" y="6542562"/>
                  <a:pt x="2543259" y="6385390"/>
                  <a:pt x="2033923" y="5879875"/>
                </a:cubicBezTo>
                <a:cubicBezTo>
                  <a:pt x="1825586" y="5673101"/>
                  <a:pt x="1794030" y="5532855"/>
                  <a:pt x="1681685" y="5209597"/>
                </a:cubicBezTo>
                <a:cubicBezTo>
                  <a:pt x="1569340" y="4886339"/>
                  <a:pt x="1472091" y="4345321"/>
                  <a:pt x="1359855" y="3940327"/>
                </a:cubicBezTo>
                <a:cubicBezTo>
                  <a:pt x="1247619" y="3535333"/>
                  <a:pt x="1082146" y="3106116"/>
                  <a:pt x="1008267" y="2779636"/>
                </a:cubicBezTo>
                <a:cubicBezTo>
                  <a:pt x="934388" y="2453156"/>
                  <a:pt x="969946" y="2165940"/>
                  <a:pt x="916583" y="1981448"/>
                </a:cubicBezTo>
                <a:cubicBezTo>
                  <a:pt x="908086" y="914849"/>
                  <a:pt x="322391" y="684873"/>
                  <a:pt x="173515" y="364217"/>
                </a:cubicBezTo>
                <a:cubicBezTo>
                  <a:pt x="120622" y="257494"/>
                  <a:pt x="69703" y="156349"/>
                  <a:pt x="23327" y="57509"/>
                </a:cubicBezTo>
                <a:lnTo>
                  <a:pt x="0" y="5443"/>
                </a:lnTo>
                <a:lnTo>
                  <a:pt x="268112" y="5443"/>
                </a:lnTo>
                <a:cubicBezTo>
                  <a:pt x="268109" y="5438"/>
                  <a:pt x="268107" y="5433"/>
                  <a:pt x="268104" y="5428"/>
                </a:cubicBezTo>
                <a:lnTo>
                  <a:pt x="5443769" y="0"/>
                </a:lnTo>
                <a:close/>
              </a:path>
            </a:pathLst>
          </a:custGeom>
          <a:pattFill prst="pct5">
            <a:fgClr>
              <a:schemeClr val="accent1"/>
            </a:fgClr>
            <a:bgClr>
              <a:schemeClr val="bg1"/>
            </a:bgClr>
          </a:pattFill>
        </p:spPr>
        <p:txBody>
          <a:bodyPr wrap="square" lIns="180000" tIns="540000" rIns="540000" bIns="180000">
            <a:noAutofit/>
          </a:bodyPr>
          <a:lstStyle>
            <a:lvl1pPr marL="0" indent="0" algn="r">
              <a:buNone/>
              <a:defRPr sz="1800" b="1">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Markera </a:t>
            </a:r>
            <a:r>
              <a:rPr lang="sv-SE" dirty="0" err="1"/>
              <a:t>bildram</a:t>
            </a:r>
            <a:r>
              <a:rPr lang="sv-SE" dirty="0"/>
              <a:t> </a:t>
            </a:r>
            <a:br>
              <a:rPr lang="sv-SE" dirty="0"/>
            </a:br>
            <a:r>
              <a:rPr lang="sv-SE" dirty="0"/>
              <a:t>och infoga bild</a:t>
            </a:r>
          </a:p>
        </p:txBody>
      </p:sp>
      <p:sp>
        <p:nvSpPr>
          <p:cNvPr id="2" name="Rubrik"/>
          <p:cNvSpPr>
            <a:spLocks noGrp="1"/>
          </p:cNvSpPr>
          <p:nvPr>
            <p:ph type="title" hasCustomPrompt="1"/>
          </p:nvPr>
        </p:nvSpPr>
        <p:spPr>
          <a:xfrm>
            <a:off x="515939" y="1808162"/>
            <a:ext cx="7474176" cy="1729921"/>
          </a:xfrm>
        </p:spPr>
        <p:txBody>
          <a:bodyPr anchor="b">
            <a:normAutofit/>
          </a:bodyPr>
          <a:lstStyle>
            <a:lvl1pPr>
              <a:defRPr sz="2800">
                <a:solidFill>
                  <a:schemeClr val="accent2"/>
                </a:solidFill>
              </a:defRPr>
            </a:lvl1pPr>
          </a:lstStyle>
          <a:p>
            <a:r>
              <a:rPr lang="sv-SE" dirty="0"/>
              <a:t>Skriv in en rubrik här</a:t>
            </a:r>
          </a:p>
        </p:txBody>
      </p:sp>
      <p:sp>
        <p:nvSpPr>
          <p:cNvPr id="3" name="Text"/>
          <p:cNvSpPr>
            <a:spLocks noGrp="1"/>
          </p:cNvSpPr>
          <p:nvPr>
            <p:ph type="body" idx="1" hasCustomPrompt="1"/>
          </p:nvPr>
        </p:nvSpPr>
        <p:spPr>
          <a:xfrm>
            <a:off x="515939" y="3624533"/>
            <a:ext cx="8775018" cy="1729921"/>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Skriv en underrubrik eller ämne här</a:t>
            </a:r>
          </a:p>
        </p:txBody>
      </p:sp>
    </p:spTree>
    <p:extLst>
      <p:ext uri="{BB962C8B-B14F-4D97-AF65-F5344CB8AC3E}">
        <p14:creationId xmlns:p14="http://schemas.microsoft.com/office/powerpoint/2010/main" val="42945280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Avsnittsrubrik blå">
    <p:bg>
      <p:bgPr>
        <a:solidFill>
          <a:schemeClr val="accent5"/>
        </a:solidFill>
        <a:effectLst/>
      </p:bgPr>
    </p:bg>
    <p:spTree>
      <p:nvGrpSpPr>
        <p:cNvPr id="1" name=""/>
        <p:cNvGrpSpPr/>
        <p:nvPr/>
      </p:nvGrpSpPr>
      <p:grpSpPr>
        <a:xfrm>
          <a:off x="0" y="0"/>
          <a:ext cx="0" cy="0"/>
          <a:chOff x="0" y="0"/>
          <a:chExt cx="0" cy="0"/>
        </a:xfrm>
      </p:grpSpPr>
      <p:sp>
        <p:nvSpPr>
          <p:cNvPr id="2" name="Rubrik"/>
          <p:cNvSpPr>
            <a:spLocks noGrp="1"/>
          </p:cNvSpPr>
          <p:nvPr>
            <p:ph type="title" hasCustomPrompt="1"/>
          </p:nvPr>
        </p:nvSpPr>
        <p:spPr>
          <a:xfrm>
            <a:off x="515939" y="1808163"/>
            <a:ext cx="7474176" cy="1729920"/>
          </a:xfrm>
        </p:spPr>
        <p:txBody>
          <a:bodyPr anchor="b">
            <a:normAutofit/>
          </a:bodyPr>
          <a:lstStyle>
            <a:lvl1pPr>
              <a:defRPr sz="2800">
                <a:solidFill>
                  <a:schemeClr val="accent2"/>
                </a:solidFill>
              </a:defRPr>
            </a:lvl1pPr>
          </a:lstStyle>
          <a:p>
            <a:r>
              <a:rPr lang="sv-SE" dirty="0"/>
              <a:t>Skriv in en rubrik här</a:t>
            </a:r>
          </a:p>
        </p:txBody>
      </p:sp>
      <p:sp>
        <p:nvSpPr>
          <p:cNvPr id="3" name="Text"/>
          <p:cNvSpPr>
            <a:spLocks noGrp="1"/>
          </p:cNvSpPr>
          <p:nvPr>
            <p:ph type="body" idx="1" hasCustomPrompt="1"/>
          </p:nvPr>
        </p:nvSpPr>
        <p:spPr>
          <a:xfrm>
            <a:off x="515938" y="3624533"/>
            <a:ext cx="8775019" cy="1729921"/>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Skriv en underrubrik eller ämne här</a:t>
            </a:r>
          </a:p>
        </p:txBody>
      </p:sp>
      <p:sp>
        <p:nvSpPr>
          <p:cNvPr id="4" name="Platshållare för bild 3">
            <a:extLst>
              <a:ext uri="{FF2B5EF4-FFF2-40B4-BE49-F238E27FC236}">
                <a16:creationId xmlns:a16="http://schemas.microsoft.com/office/drawing/2014/main" id="{31786A02-400B-C661-BEFF-45E60F4D559C}"/>
              </a:ext>
            </a:extLst>
          </p:cNvPr>
          <p:cNvSpPr>
            <a:spLocks noGrp="1"/>
          </p:cNvSpPr>
          <p:nvPr>
            <p:ph type="pic" idx="10" hasCustomPrompt="1"/>
          </p:nvPr>
        </p:nvSpPr>
        <p:spPr>
          <a:xfrm>
            <a:off x="6748231" y="-5444"/>
            <a:ext cx="5460097" cy="6873906"/>
          </a:xfrm>
          <a:custGeom>
            <a:avLst/>
            <a:gdLst>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2908790 w 5460097"/>
              <a:gd name="connsiteY4" fmla="*/ 6873906 h 6873906"/>
              <a:gd name="connsiteX5" fmla="*/ 2741751 w 5460097"/>
              <a:gd name="connsiteY5" fmla="*/ 6616010 h 6873906"/>
              <a:gd name="connsiteX6" fmla="*/ 2386806 w 5460097"/>
              <a:gd name="connsiteY6" fmla="*/ 6005497 h 6873906"/>
              <a:gd name="connsiteX7" fmla="*/ 2053313 w 5460097"/>
              <a:gd name="connsiteY7" fmla="*/ 5395411 h 6873906"/>
              <a:gd name="connsiteX8" fmla="*/ 1529820 w 5460097"/>
              <a:gd name="connsiteY8" fmla="*/ 4277336 h 6873906"/>
              <a:gd name="connsiteX9" fmla="*/ 1359855 w 5460097"/>
              <a:gd name="connsiteY9" fmla="*/ 3940327 h 6873906"/>
              <a:gd name="connsiteX10" fmla="*/ 926563 w 5460097"/>
              <a:gd name="connsiteY10" fmla="*/ 3167424 h 6873906"/>
              <a:gd name="connsiteX11" fmla="*/ 729546 w 5460097"/>
              <a:gd name="connsiteY11" fmla="*/ 2833424 h 6873906"/>
              <a:gd name="connsiteX12" fmla="*/ 456938 w 5460097"/>
              <a:gd name="connsiteY12" fmla="*/ 2206380 h 6873906"/>
              <a:gd name="connsiteX13" fmla="*/ 404812 w 5460097"/>
              <a:gd name="connsiteY13" fmla="*/ 1973617 h 6873906"/>
              <a:gd name="connsiteX14" fmla="*/ 418533 w 5460097"/>
              <a:gd name="connsiteY14" fmla="*/ 1361121 h 6873906"/>
              <a:gd name="connsiteX15" fmla="*/ 355338 w 5460097"/>
              <a:gd name="connsiteY15" fmla="*/ 884007 h 6873906"/>
              <a:gd name="connsiteX16" fmla="*/ 173515 w 5460097"/>
              <a:gd name="connsiteY16" fmla="*/ 364217 h 6873906"/>
              <a:gd name="connsiteX17" fmla="*/ 23327 w 5460097"/>
              <a:gd name="connsiteY17" fmla="*/ 57509 h 6873906"/>
              <a:gd name="connsiteX18" fmla="*/ 0 w 5460097"/>
              <a:gd name="connsiteY18" fmla="*/ 5443 h 6873906"/>
              <a:gd name="connsiteX19" fmla="*/ 268112 w 5460097"/>
              <a:gd name="connsiteY19" fmla="*/ 5443 h 6873906"/>
              <a:gd name="connsiteX20" fmla="*/ 268104 w 5460097"/>
              <a:gd name="connsiteY20" fmla="*/ 5428 h 6873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460097" h="6873906">
                <a:moveTo>
                  <a:pt x="5443769" y="0"/>
                </a:moveTo>
                <a:cubicBezTo>
                  <a:pt x="5449212" y="2276963"/>
                  <a:pt x="5454654" y="4596943"/>
                  <a:pt x="5460097" y="6873906"/>
                </a:cubicBezTo>
                <a:lnTo>
                  <a:pt x="4874613" y="6870065"/>
                </a:lnTo>
                <a:lnTo>
                  <a:pt x="4876798" y="6873905"/>
                </a:lnTo>
                <a:lnTo>
                  <a:pt x="2908790" y="6873906"/>
                </a:lnTo>
                <a:lnTo>
                  <a:pt x="2741751" y="6616010"/>
                </a:lnTo>
                <a:cubicBezTo>
                  <a:pt x="2616360" y="6414580"/>
                  <a:pt x="2502172" y="6206284"/>
                  <a:pt x="2386806" y="6005497"/>
                </a:cubicBezTo>
                <a:cubicBezTo>
                  <a:pt x="2268416" y="5799776"/>
                  <a:pt x="2154452" y="5598131"/>
                  <a:pt x="2053313" y="5395411"/>
                </a:cubicBezTo>
                <a:cubicBezTo>
                  <a:pt x="1867781" y="5020433"/>
                  <a:pt x="1712550" y="4654030"/>
                  <a:pt x="1529820" y="4277336"/>
                </a:cubicBezTo>
                <a:cubicBezTo>
                  <a:pt x="1477514" y="4166858"/>
                  <a:pt x="1419384" y="4053164"/>
                  <a:pt x="1359855" y="3940327"/>
                </a:cubicBezTo>
                <a:cubicBezTo>
                  <a:pt x="1226851" y="3682477"/>
                  <a:pt x="1082420" y="3424843"/>
                  <a:pt x="926563" y="3167424"/>
                </a:cubicBezTo>
                <a:cubicBezTo>
                  <a:pt x="861432" y="3058021"/>
                  <a:pt x="791876" y="2944543"/>
                  <a:pt x="729546" y="2833424"/>
                </a:cubicBezTo>
                <a:cubicBezTo>
                  <a:pt x="600460" y="2607108"/>
                  <a:pt x="510301" y="2390872"/>
                  <a:pt x="456938" y="2206380"/>
                </a:cubicBezTo>
                <a:cubicBezTo>
                  <a:pt x="432581" y="2119497"/>
                  <a:pt x="415672" y="2041623"/>
                  <a:pt x="404812" y="1973617"/>
                </a:cubicBezTo>
                <a:cubicBezTo>
                  <a:pt x="361595" y="1708246"/>
                  <a:pt x="403560" y="1553560"/>
                  <a:pt x="418533" y="1361121"/>
                </a:cubicBezTo>
                <a:cubicBezTo>
                  <a:pt x="425713" y="1234545"/>
                  <a:pt x="391226" y="1058847"/>
                  <a:pt x="355338" y="884007"/>
                </a:cubicBezTo>
                <a:cubicBezTo>
                  <a:pt x="323144" y="734053"/>
                  <a:pt x="270229" y="562862"/>
                  <a:pt x="173515" y="364217"/>
                </a:cubicBezTo>
                <a:cubicBezTo>
                  <a:pt x="120622" y="257494"/>
                  <a:pt x="69703" y="156349"/>
                  <a:pt x="23327" y="57509"/>
                </a:cubicBezTo>
                <a:lnTo>
                  <a:pt x="0" y="5443"/>
                </a:lnTo>
                <a:lnTo>
                  <a:pt x="268112" y="5443"/>
                </a:lnTo>
                <a:lnTo>
                  <a:pt x="268104" y="5428"/>
                </a:lnTo>
                <a:close/>
              </a:path>
            </a:pathLst>
          </a:custGeom>
          <a:pattFill prst="pct5">
            <a:fgClr>
              <a:schemeClr val="accent1"/>
            </a:fgClr>
            <a:bgClr>
              <a:schemeClr val="bg1"/>
            </a:bgClr>
          </a:pattFill>
        </p:spPr>
        <p:txBody>
          <a:bodyPr wrap="square" lIns="180000" tIns="540000" rIns="540000" bIns="180000">
            <a:noAutofit/>
          </a:bodyPr>
          <a:lstStyle>
            <a:lvl1pPr marL="0" indent="0" algn="r">
              <a:buNone/>
              <a:defRPr sz="1800" b="1">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Markera </a:t>
            </a:r>
            <a:r>
              <a:rPr lang="sv-SE" dirty="0" err="1"/>
              <a:t>bildram</a:t>
            </a:r>
            <a:r>
              <a:rPr lang="sv-SE" dirty="0"/>
              <a:t> </a:t>
            </a:r>
            <a:br>
              <a:rPr lang="sv-SE" dirty="0"/>
            </a:br>
            <a:r>
              <a:rPr lang="sv-SE" dirty="0"/>
              <a:t>och infoga bild</a:t>
            </a:r>
          </a:p>
        </p:txBody>
      </p:sp>
    </p:spTree>
    <p:extLst>
      <p:ext uri="{BB962C8B-B14F-4D97-AF65-F5344CB8AC3E}">
        <p14:creationId xmlns:p14="http://schemas.microsoft.com/office/powerpoint/2010/main" val="932627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Startsida">
    <p:spTree>
      <p:nvGrpSpPr>
        <p:cNvPr id="1" name=""/>
        <p:cNvGrpSpPr/>
        <p:nvPr/>
      </p:nvGrpSpPr>
      <p:grpSpPr>
        <a:xfrm>
          <a:off x="0" y="0"/>
          <a:ext cx="0" cy="0"/>
          <a:chOff x="0" y="0"/>
          <a:chExt cx="0" cy="0"/>
        </a:xfrm>
      </p:grpSpPr>
      <p:sp>
        <p:nvSpPr>
          <p:cNvPr id="8" name="Bild">
            <a:extLst>
              <a:ext uri="{FF2B5EF4-FFF2-40B4-BE49-F238E27FC236}">
                <a16:creationId xmlns:a16="http://schemas.microsoft.com/office/drawing/2014/main" id="{4E60C708-3500-4C5D-BD00-B03A03CDF75A}"/>
              </a:ext>
            </a:extLst>
          </p:cNvPr>
          <p:cNvSpPr>
            <a:spLocks noGrp="1"/>
          </p:cNvSpPr>
          <p:nvPr>
            <p:ph type="pic" sz="quarter" idx="16" hasCustomPrompt="1"/>
          </p:nvPr>
        </p:nvSpPr>
        <p:spPr>
          <a:xfrm>
            <a:off x="0" y="993341"/>
            <a:ext cx="12192000" cy="5864659"/>
          </a:xfrm>
          <a:custGeom>
            <a:avLst/>
            <a:gdLst>
              <a:gd name="connsiteX0" fmla="*/ 0 w 12192000"/>
              <a:gd name="connsiteY0" fmla="*/ 0 h 6318250"/>
              <a:gd name="connsiteX1" fmla="*/ 10967275 w 12192000"/>
              <a:gd name="connsiteY1" fmla="*/ 0 h 6318250"/>
              <a:gd name="connsiteX2" fmla="*/ 10967275 w 12192000"/>
              <a:gd name="connsiteY2" fmla="*/ 174625 h 6318250"/>
              <a:gd name="connsiteX3" fmla="*/ 11471275 w 12192000"/>
              <a:gd name="connsiteY3" fmla="*/ 174625 h 6318250"/>
              <a:gd name="connsiteX4" fmla="*/ 11471275 w 12192000"/>
              <a:gd name="connsiteY4" fmla="*/ 0 h 6318250"/>
              <a:gd name="connsiteX5" fmla="*/ 12192000 w 12192000"/>
              <a:gd name="connsiteY5" fmla="*/ 0 h 6318250"/>
              <a:gd name="connsiteX6" fmla="*/ 12192000 w 12192000"/>
              <a:gd name="connsiteY6" fmla="*/ 6318250 h 6318250"/>
              <a:gd name="connsiteX7" fmla="*/ 0 w 12192000"/>
              <a:gd name="connsiteY7" fmla="*/ 6318250 h 6318250"/>
              <a:gd name="connsiteX0" fmla="*/ 0 w 12192000"/>
              <a:gd name="connsiteY0" fmla="*/ 0 h 6318250"/>
              <a:gd name="connsiteX1" fmla="*/ 10967275 w 12192000"/>
              <a:gd name="connsiteY1" fmla="*/ 0 h 6318250"/>
              <a:gd name="connsiteX2" fmla="*/ 11471275 w 12192000"/>
              <a:gd name="connsiteY2" fmla="*/ 174625 h 6318250"/>
              <a:gd name="connsiteX3" fmla="*/ 11471275 w 12192000"/>
              <a:gd name="connsiteY3" fmla="*/ 0 h 6318250"/>
              <a:gd name="connsiteX4" fmla="*/ 12192000 w 12192000"/>
              <a:gd name="connsiteY4" fmla="*/ 0 h 6318250"/>
              <a:gd name="connsiteX5" fmla="*/ 12192000 w 12192000"/>
              <a:gd name="connsiteY5" fmla="*/ 6318250 h 6318250"/>
              <a:gd name="connsiteX6" fmla="*/ 0 w 12192000"/>
              <a:gd name="connsiteY6" fmla="*/ 6318250 h 6318250"/>
              <a:gd name="connsiteX7" fmla="*/ 0 w 12192000"/>
              <a:gd name="connsiteY7" fmla="*/ 0 h 6318250"/>
              <a:gd name="connsiteX0" fmla="*/ 0 w 12192000"/>
              <a:gd name="connsiteY0" fmla="*/ 0 h 6318250"/>
              <a:gd name="connsiteX1" fmla="*/ 11471275 w 12192000"/>
              <a:gd name="connsiteY1" fmla="*/ 174625 h 6318250"/>
              <a:gd name="connsiteX2" fmla="*/ 11471275 w 12192000"/>
              <a:gd name="connsiteY2" fmla="*/ 0 h 6318250"/>
              <a:gd name="connsiteX3" fmla="*/ 12192000 w 12192000"/>
              <a:gd name="connsiteY3" fmla="*/ 0 h 6318250"/>
              <a:gd name="connsiteX4" fmla="*/ 12192000 w 12192000"/>
              <a:gd name="connsiteY4" fmla="*/ 6318250 h 6318250"/>
              <a:gd name="connsiteX5" fmla="*/ 0 w 12192000"/>
              <a:gd name="connsiteY5" fmla="*/ 6318250 h 6318250"/>
              <a:gd name="connsiteX6" fmla="*/ 0 w 12192000"/>
              <a:gd name="connsiteY6" fmla="*/ 0 h 6318250"/>
              <a:gd name="connsiteX0" fmla="*/ 0 w 12192000"/>
              <a:gd name="connsiteY0" fmla="*/ 0 h 6318250"/>
              <a:gd name="connsiteX1" fmla="*/ 11471275 w 12192000"/>
              <a:gd name="connsiteY1" fmla="*/ 0 h 6318250"/>
              <a:gd name="connsiteX2" fmla="*/ 12192000 w 12192000"/>
              <a:gd name="connsiteY2" fmla="*/ 0 h 6318250"/>
              <a:gd name="connsiteX3" fmla="*/ 12192000 w 12192000"/>
              <a:gd name="connsiteY3" fmla="*/ 6318250 h 6318250"/>
              <a:gd name="connsiteX4" fmla="*/ 0 w 12192000"/>
              <a:gd name="connsiteY4" fmla="*/ 6318250 h 6318250"/>
              <a:gd name="connsiteX5" fmla="*/ 0 w 12192000"/>
              <a:gd name="connsiteY5" fmla="*/ 0 h 6318250"/>
              <a:gd name="connsiteX0" fmla="*/ 0 w 12192000"/>
              <a:gd name="connsiteY0" fmla="*/ 0 h 6318250"/>
              <a:gd name="connsiteX1" fmla="*/ 12192000 w 12192000"/>
              <a:gd name="connsiteY1" fmla="*/ 0 h 6318250"/>
              <a:gd name="connsiteX2" fmla="*/ 12192000 w 12192000"/>
              <a:gd name="connsiteY2" fmla="*/ 6318250 h 6318250"/>
              <a:gd name="connsiteX3" fmla="*/ 0 w 12192000"/>
              <a:gd name="connsiteY3" fmla="*/ 6318250 h 6318250"/>
              <a:gd name="connsiteX4" fmla="*/ 0 w 12192000"/>
              <a:gd name="connsiteY4" fmla="*/ 0 h 6318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318250">
                <a:moveTo>
                  <a:pt x="0" y="0"/>
                </a:moveTo>
                <a:lnTo>
                  <a:pt x="12192000" y="0"/>
                </a:lnTo>
                <a:lnTo>
                  <a:pt x="12192000" y="6318250"/>
                </a:lnTo>
                <a:lnTo>
                  <a:pt x="0" y="6318250"/>
                </a:lnTo>
                <a:lnTo>
                  <a:pt x="0" y="0"/>
                </a:lnTo>
                <a:close/>
              </a:path>
            </a:pathLst>
          </a:custGeom>
          <a:noFill/>
        </p:spPr>
        <p:txBody>
          <a:bodyPr wrap="square" lIns="504000" tIns="360000" rIns="540000" anchor="t">
            <a:noAutofit/>
          </a:bodyPr>
          <a:lstStyle>
            <a:lvl1pPr marL="0" indent="0">
              <a:buFontTx/>
              <a:buNone/>
              <a:defRPr sz="1400" b="1" baseline="0">
                <a:solidFill>
                  <a:schemeClr val="tx1"/>
                </a:solidFill>
                <a:latin typeface="+mj-lt"/>
              </a:defRPr>
            </a:lvl1pPr>
          </a:lstStyle>
          <a:p>
            <a:r>
              <a:rPr lang="sv-SE" dirty="0"/>
              <a:t>Montera en bild genom att markera bildramen. För en helbild behövs minst 1600 </a:t>
            </a:r>
            <a:r>
              <a:rPr lang="sv-SE" dirty="0" err="1"/>
              <a:t>px</a:t>
            </a:r>
            <a:r>
              <a:rPr lang="sv-SE" dirty="0"/>
              <a:t>. </a:t>
            </a:r>
          </a:p>
        </p:txBody>
      </p:sp>
      <p:sp>
        <p:nvSpPr>
          <p:cNvPr id="10" name="Rubrik 9">
            <a:extLst>
              <a:ext uri="{FF2B5EF4-FFF2-40B4-BE49-F238E27FC236}">
                <a16:creationId xmlns:a16="http://schemas.microsoft.com/office/drawing/2014/main" id="{ADA46F19-3623-7054-33BC-DC2DD9670F6A}"/>
              </a:ext>
              <a:ext uri="{C183D7F6-B498-43B3-948B-1728B52AA6E4}">
                <adec:decorative xmlns:adec="http://schemas.microsoft.com/office/drawing/2017/decorative" val="1"/>
              </a:ext>
            </a:extLst>
          </p:cNvPr>
          <p:cNvSpPr>
            <a:spLocks noGrp="1"/>
          </p:cNvSpPr>
          <p:nvPr>
            <p:ph type="title" hasCustomPrompt="1"/>
          </p:nvPr>
        </p:nvSpPr>
        <p:spPr>
          <a:xfrm>
            <a:off x="-6578" y="1"/>
            <a:ext cx="12201288" cy="2787579"/>
          </a:xfrm>
          <a:custGeom>
            <a:avLst/>
            <a:gdLst>
              <a:gd name="connsiteX0" fmla="*/ 0 w 12201288"/>
              <a:gd name="connsiteY0" fmla="*/ 0 h 2803751"/>
              <a:gd name="connsiteX1" fmla="*/ 10426928 w 12201288"/>
              <a:gd name="connsiteY1" fmla="*/ 0 h 2803751"/>
              <a:gd name="connsiteX2" fmla="*/ 12201288 w 12201288"/>
              <a:gd name="connsiteY2" fmla="*/ 0 h 2803751"/>
              <a:gd name="connsiteX3" fmla="*/ 12201288 w 12201288"/>
              <a:gd name="connsiteY3" fmla="*/ 1866798 h 2803751"/>
              <a:gd name="connsiteX4" fmla="*/ 11982046 w 12201288"/>
              <a:gd name="connsiteY4" fmla="*/ 2103932 h 2803751"/>
              <a:gd name="connsiteX5" fmla="*/ 11561038 w 12201288"/>
              <a:gd name="connsiteY5" fmla="*/ 2376384 h 2803751"/>
              <a:gd name="connsiteX6" fmla="*/ 9613280 w 12201288"/>
              <a:gd name="connsiteY6" fmla="*/ 2797675 h 2803751"/>
              <a:gd name="connsiteX7" fmla="*/ 7601975 w 12201288"/>
              <a:gd name="connsiteY7" fmla="*/ 2766141 h 2803751"/>
              <a:gd name="connsiteX8" fmla="*/ 6607443 w 12201288"/>
              <a:gd name="connsiteY8" fmla="*/ 2701812 h 2803751"/>
              <a:gd name="connsiteX9" fmla="*/ 5633564 w 12201288"/>
              <a:gd name="connsiteY9" fmla="*/ 2487383 h 2803751"/>
              <a:gd name="connsiteX10" fmla="*/ 5026677 w 12201288"/>
              <a:gd name="connsiteY10" fmla="*/ 2450803 h 2803751"/>
              <a:gd name="connsiteX11" fmla="*/ 4464274 w 12201288"/>
              <a:gd name="connsiteY11" fmla="*/ 2503780 h 2803751"/>
              <a:gd name="connsiteX12" fmla="*/ 4092516 w 12201288"/>
              <a:gd name="connsiteY12" fmla="*/ 2551711 h 2803751"/>
              <a:gd name="connsiteX13" fmla="*/ 2846968 w 12201288"/>
              <a:gd name="connsiteY13" fmla="*/ 2555496 h 2803751"/>
              <a:gd name="connsiteX14" fmla="*/ 1672911 w 12201288"/>
              <a:gd name="connsiteY14" fmla="*/ 2443235 h 2803751"/>
              <a:gd name="connsiteX15" fmla="*/ 1361524 w 12201288"/>
              <a:gd name="connsiteY15" fmla="*/ 2394043 h 2803751"/>
              <a:gd name="connsiteX16" fmla="*/ 827718 w 12201288"/>
              <a:gd name="connsiteY16" fmla="*/ 2271692 h 2803751"/>
              <a:gd name="connsiteX17" fmla="*/ 325686 w 12201288"/>
              <a:gd name="connsiteY17" fmla="*/ 2143034 h 2803751"/>
              <a:gd name="connsiteX18" fmla="*/ 0 w 12201288"/>
              <a:gd name="connsiteY18" fmla="*/ 2127898 h 2803751"/>
              <a:gd name="connsiteX19" fmla="*/ 0 w 12201288"/>
              <a:gd name="connsiteY19" fmla="*/ 1861911 h 2803751"/>
              <a:gd name="connsiteX20" fmla="*/ 0 w 12201288"/>
              <a:gd name="connsiteY20" fmla="*/ 1750839 h 2803751"/>
              <a:gd name="connsiteX21" fmla="*/ 0 w 12201288"/>
              <a:gd name="connsiteY21" fmla="*/ 1749178 h 2803751"/>
              <a:gd name="connsiteX22" fmla="*/ 0 w 12201288"/>
              <a:gd name="connsiteY22" fmla="*/ 1747419 h 2803751"/>
              <a:gd name="connsiteX23" fmla="*/ 0 w 12201288"/>
              <a:gd name="connsiteY23" fmla="*/ 1697407 h 2803751"/>
              <a:gd name="connsiteX24" fmla="*/ 0 w 12201288"/>
              <a:gd name="connsiteY24" fmla="*/ 1682486 h 2803751"/>
              <a:gd name="connsiteX25" fmla="*/ 0 w 12201288"/>
              <a:gd name="connsiteY25" fmla="*/ 1658509 h 2803751"/>
              <a:gd name="connsiteX26" fmla="*/ 0 w 12201288"/>
              <a:gd name="connsiteY26" fmla="*/ 1608392 h 2803751"/>
              <a:gd name="connsiteX27" fmla="*/ 0 w 12201288"/>
              <a:gd name="connsiteY27" fmla="*/ 1604223 h 2803751"/>
              <a:gd name="connsiteX28" fmla="*/ 0 w 12201288"/>
              <a:gd name="connsiteY28" fmla="*/ 1531984 h 2803751"/>
              <a:gd name="connsiteX29" fmla="*/ 0 w 12201288"/>
              <a:gd name="connsiteY29" fmla="*/ 1526504 h 2803751"/>
              <a:gd name="connsiteX30" fmla="*/ 0 w 12201288"/>
              <a:gd name="connsiteY30" fmla="*/ 1439227 h 2803751"/>
              <a:gd name="connsiteX31" fmla="*/ 0 w 12201288"/>
              <a:gd name="connsiteY31" fmla="*/ 1436435 h 2803751"/>
              <a:gd name="connsiteX32" fmla="*/ 0 w 12201288"/>
              <a:gd name="connsiteY32" fmla="*/ 1337794 h 2803751"/>
              <a:gd name="connsiteX33" fmla="*/ 0 w 12201288"/>
              <a:gd name="connsiteY33" fmla="*/ 1323388 h 2803751"/>
              <a:gd name="connsiteX34" fmla="*/ 0 w 12201288"/>
              <a:gd name="connsiteY34" fmla="*/ 1230191 h 2803751"/>
              <a:gd name="connsiteX35" fmla="*/ 0 w 12201288"/>
              <a:gd name="connsiteY35" fmla="*/ 1181902 h 2803751"/>
              <a:gd name="connsiteX36" fmla="*/ 0 w 12201288"/>
              <a:gd name="connsiteY36" fmla="*/ 1113237 h 2803751"/>
              <a:gd name="connsiteX37" fmla="*/ 0 w 12201288"/>
              <a:gd name="connsiteY37" fmla="*/ 1100739 h 2803751"/>
              <a:gd name="connsiteX38" fmla="*/ 0 w 12201288"/>
              <a:gd name="connsiteY38" fmla="*/ 1012204 h 2803751"/>
              <a:gd name="connsiteX39" fmla="*/ 0 w 12201288"/>
              <a:gd name="connsiteY39" fmla="*/ 986543 h 2803751"/>
              <a:gd name="connsiteX40" fmla="*/ 0 w 12201288"/>
              <a:gd name="connsiteY40" fmla="*/ 915974 h 2803751"/>
              <a:gd name="connsiteX41" fmla="*/ 0 w 12201288"/>
              <a:gd name="connsiteY41" fmla="*/ 849718 h 2803751"/>
              <a:gd name="connsiteX42" fmla="*/ 0 w 12201288"/>
              <a:gd name="connsiteY42" fmla="*/ 811729 h 2803751"/>
              <a:gd name="connsiteX43" fmla="*/ 0 w 12201288"/>
              <a:gd name="connsiteY43" fmla="*/ 702373 h 2803751"/>
              <a:gd name="connsiteX44" fmla="*/ 0 w 12201288"/>
              <a:gd name="connsiteY44" fmla="*/ 699149 h 2803751"/>
              <a:gd name="connsiteX45" fmla="*/ 0 w 12201288"/>
              <a:gd name="connsiteY45" fmla="*/ 577914 h 2803751"/>
              <a:gd name="connsiteX46" fmla="*/ 0 w 12201288"/>
              <a:gd name="connsiteY46" fmla="*/ 544118 h 2803751"/>
              <a:gd name="connsiteX47" fmla="*/ 0 w 12201288"/>
              <a:gd name="connsiteY47" fmla="*/ 447701 h 2803751"/>
              <a:gd name="connsiteX48" fmla="*/ 0 w 12201288"/>
              <a:gd name="connsiteY48" fmla="*/ 374564 h 2803751"/>
              <a:gd name="connsiteX49" fmla="*/ 0 w 12201288"/>
              <a:gd name="connsiteY49" fmla="*/ 308192 h 2803751"/>
              <a:gd name="connsiteX50" fmla="*/ 0 w 12201288"/>
              <a:gd name="connsiteY50" fmla="*/ 193321 h 2803751"/>
              <a:gd name="connsiteX51" fmla="*/ 0 w 12201288"/>
              <a:gd name="connsiteY51" fmla="*/ 159065 h 2803751"/>
              <a:gd name="connsiteX52" fmla="*/ 0 w 12201288"/>
              <a:gd name="connsiteY52" fmla="*/ 0 h 2803751"/>
              <a:gd name="connsiteX0" fmla="*/ 0 w 12201288"/>
              <a:gd name="connsiteY0" fmla="*/ 0 h 2807628"/>
              <a:gd name="connsiteX1" fmla="*/ 10426928 w 12201288"/>
              <a:gd name="connsiteY1" fmla="*/ 0 h 2807628"/>
              <a:gd name="connsiteX2" fmla="*/ 12201288 w 12201288"/>
              <a:gd name="connsiteY2" fmla="*/ 0 h 2807628"/>
              <a:gd name="connsiteX3" fmla="*/ 12201288 w 12201288"/>
              <a:gd name="connsiteY3" fmla="*/ 1866798 h 2807628"/>
              <a:gd name="connsiteX4" fmla="*/ 11982046 w 12201288"/>
              <a:gd name="connsiteY4" fmla="*/ 2103932 h 2807628"/>
              <a:gd name="connsiteX5" fmla="*/ 11561038 w 12201288"/>
              <a:gd name="connsiteY5" fmla="*/ 2376384 h 2807628"/>
              <a:gd name="connsiteX6" fmla="*/ 9613280 w 12201288"/>
              <a:gd name="connsiteY6" fmla="*/ 2797675 h 2807628"/>
              <a:gd name="connsiteX7" fmla="*/ 7601975 w 12201288"/>
              <a:gd name="connsiteY7" fmla="*/ 2766141 h 2807628"/>
              <a:gd name="connsiteX8" fmla="*/ 6607443 w 12201288"/>
              <a:gd name="connsiteY8" fmla="*/ 2640852 h 2807628"/>
              <a:gd name="connsiteX9" fmla="*/ 5633564 w 12201288"/>
              <a:gd name="connsiteY9" fmla="*/ 2487383 h 2807628"/>
              <a:gd name="connsiteX10" fmla="*/ 5026677 w 12201288"/>
              <a:gd name="connsiteY10" fmla="*/ 2450803 h 2807628"/>
              <a:gd name="connsiteX11" fmla="*/ 4464274 w 12201288"/>
              <a:gd name="connsiteY11" fmla="*/ 2503780 h 2807628"/>
              <a:gd name="connsiteX12" fmla="*/ 4092516 w 12201288"/>
              <a:gd name="connsiteY12" fmla="*/ 2551711 h 2807628"/>
              <a:gd name="connsiteX13" fmla="*/ 2846968 w 12201288"/>
              <a:gd name="connsiteY13" fmla="*/ 2555496 h 2807628"/>
              <a:gd name="connsiteX14" fmla="*/ 1672911 w 12201288"/>
              <a:gd name="connsiteY14" fmla="*/ 2443235 h 2807628"/>
              <a:gd name="connsiteX15" fmla="*/ 1361524 w 12201288"/>
              <a:gd name="connsiteY15" fmla="*/ 2394043 h 2807628"/>
              <a:gd name="connsiteX16" fmla="*/ 827718 w 12201288"/>
              <a:gd name="connsiteY16" fmla="*/ 2271692 h 2807628"/>
              <a:gd name="connsiteX17" fmla="*/ 325686 w 12201288"/>
              <a:gd name="connsiteY17" fmla="*/ 2143034 h 2807628"/>
              <a:gd name="connsiteX18" fmla="*/ 0 w 12201288"/>
              <a:gd name="connsiteY18" fmla="*/ 2127898 h 2807628"/>
              <a:gd name="connsiteX19" fmla="*/ 0 w 12201288"/>
              <a:gd name="connsiteY19" fmla="*/ 1861911 h 2807628"/>
              <a:gd name="connsiteX20" fmla="*/ 0 w 12201288"/>
              <a:gd name="connsiteY20" fmla="*/ 1750839 h 2807628"/>
              <a:gd name="connsiteX21" fmla="*/ 0 w 12201288"/>
              <a:gd name="connsiteY21" fmla="*/ 1749178 h 2807628"/>
              <a:gd name="connsiteX22" fmla="*/ 0 w 12201288"/>
              <a:gd name="connsiteY22" fmla="*/ 1747419 h 2807628"/>
              <a:gd name="connsiteX23" fmla="*/ 0 w 12201288"/>
              <a:gd name="connsiteY23" fmla="*/ 1697407 h 2807628"/>
              <a:gd name="connsiteX24" fmla="*/ 0 w 12201288"/>
              <a:gd name="connsiteY24" fmla="*/ 1682486 h 2807628"/>
              <a:gd name="connsiteX25" fmla="*/ 0 w 12201288"/>
              <a:gd name="connsiteY25" fmla="*/ 1658509 h 2807628"/>
              <a:gd name="connsiteX26" fmla="*/ 0 w 12201288"/>
              <a:gd name="connsiteY26" fmla="*/ 1608392 h 2807628"/>
              <a:gd name="connsiteX27" fmla="*/ 0 w 12201288"/>
              <a:gd name="connsiteY27" fmla="*/ 1604223 h 2807628"/>
              <a:gd name="connsiteX28" fmla="*/ 0 w 12201288"/>
              <a:gd name="connsiteY28" fmla="*/ 1531984 h 2807628"/>
              <a:gd name="connsiteX29" fmla="*/ 0 w 12201288"/>
              <a:gd name="connsiteY29" fmla="*/ 1526504 h 2807628"/>
              <a:gd name="connsiteX30" fmla="*/ 0 w 12201288"/>
              <a:gd name="connsiteY30" fmla="*/ 1439227 h 2807628"/>
              <a:gd name="connsiteX31" fmla="*/ 0 w 12201288"/>
              <a:gd name="connsiteY31" fmla="*/ 1436435 h 2807628"/>
              <a:gd name="connsiteX32" fmla="*/ 0 w 12201288"/>
              <a:gd name="connsiteY32" fmla="*/ 1337794 h 2807628"/>
              <a:gd name="connsiteX33" fmla="*/ 0 w 12201288"/>
              <a:gd name="connsiteY33" fmla="*/ 1323388 h 2807628"/>
              <a:gd name="connsiteX34" fmla="*/ 0 w 12201288"/>
              <a:gd name="connsiteY34" fmla="*/ 1230191 h 2807628"/>
              <a:gd name="connsiteX35" fmla="*/ 0 w 12201288"/>
              <a:gd name="connsiteY35" fmla="*/ 1181902 h 2807628"/>
              <a:gd name="connsiteX36" fmla="*/ 0 w 12201288"/>
              <a:gd name="connsiteY36" fmla="*/ 1113237 h 2807628"/>
              <a:gd name="connsiteX37" fmla="*/ 0 w 12201288"/>
              <a:gd name="connsiteY37" fmla="*/ 1100739 h 2807628"/>
              <a:gd name="connsiteX38" fmla="*/ 0 w 12201288"/>
              <a:gd name="connsiteY38" fmla="*/ 1012204 h 2807628"/>
              <a:gd name="connsiteX39" fmla="*/ 0 w 12201288"/>
              <a:gd name="connsiteY39" fmla="*/ 986543 h 2807628"/>
              <a:gd name="connsiteX40" fmla="*/ 0 w 12201288"/>
              <a:gd name="connsiteY40" fmla="*/ 915974 h 2807628"/>
              <a:gd name="connsiteX41" fmla="*/ 0 w 12201288"/>
              <a:gd name="connsiteY41" fmla="*/ 849718 h 2807628"/>
              <a:gd name="connsiteX42" fmla="*/ 0 w 12201288"/>
              <a:gd name="connsiteY42" fmla="*/ 811729 h 2807628"/>
              <a:gd name="connsiteX43" fmla="*/ 0 w 12201288"/>
              <a:gd name="connsiteY43" fmla="*/ 702373 h 2807628"/>
              <a:gd name="connsiteX44" fmla="*/ 0 w 12201288"/>
              <a:gd name="connsiteY44" fmla="*/ 699149 h 2807628"/>
              <a:gd name="connsiteX45" fmla="*/ 0 w 12201288"/>
              <a:gd name="connsiteY45" fmla="*/ 577914 h 2807628"/>
              <a:gd name="connsiteX46" fmla="*/ 0 w 12201288"/>
              <a:gd name="connsiteY46" fmla="*/ 544118 h 2807628"/>
              <a:gd name="connsiteX47" fmla="*/ 0 w 12201288"/>
              <a:gd name="connsiteY47" fmla="*/ 447701 h 2807628"/>
              <a:gd name="connsiteX48" fmla="*/ 0 w 12201288"/>
              <a:gd name="connsiteY48" fmla="*/ 374564 h 2807628"/>
              <a:gd name="connsiteX49" fmla="*/ 0 w 12201288"/>
              <a:gd name="connsiteY49" fmla="*/ 308192 h 2807628"/>
              <a:gd name="connsiteX50" fmla="*/ 0 w 12201288"/>
              <a:gd name="connsiteY50" fmla="*/ 193321 h 2807628"/>
              <a:gd name="connsiteX51" fmla="*/ 0 w 12201288"/>
              <a:gd name="connsiteY51" fmla="*/ 159065 h 2807628"/>
              <a:gd name="connsiteX52" fmla="*/ 0 w 12201288"/>
              <a:gd name="connsiteY52" fmla="*/ 0 h 2807628"/>
              <a:gd name="connsiteX0" fmla="*/ 0 w 12201288"/>
              <a:gd name="connsiteY0" fmla="*/ 0 h 2799218"/>
              <a:gd name="connsiteX1" fmla="*/ 10426928 w 12201288"/>
              <a:gd name="connsiteY1" fmla="*/ 0 h 2799218"/>
              <a:gd name="connsiteX2" fmla="*/ 12201288 w 12201288"/>
              <a:gd name="connsiteY2" fmla="*/ 0 h 2799218"/>
              <a:gd name="connsiteX3" fmla="*/ 12201288 w 12201288"/>
              <a:gd name="connsiteY3" fmla="*/ 1866798 h 2799218"/>
              <a:gd name="connsiteX4" fmla="*/ 11982046 w 12201288"/>
              <a:gd name="connsiteY4" fmla="*/ 2103932 h 2799218"/>
              <a:gd name="connsiteX5" fmla="*/ 11561038 w 12201288"/>
              <a:gd name="connsiteY5" fmla="*/ 2376384 h 2799218"/>
              <a:gd name="connsiteX6" fmla="*/ 9603120 w 12201288"/>
              <a:gd name="connsiteY6" fmla="*/ 2787515 h 2799218"/>
              <a:gd name="connsiteX7" fmla="*/ 7601975 w 12201288"/>
              <a:gd name="connsiteY7" fmla="*/ 2766141 h 2799218"/>
              <a:gd name="connsiteX8" fmla="*/ 6607443 w 12201288"/>
              <a:gd name="connsiteY8" fmla="*/ 2640852 h 2799218"/>
              <a:gd name="connsiteX9" fmla="*/ 5633564 w 12201288"/>
              <a:gd name="connsiteY9" fmla="*/ 2487383 h 2799218"/>
              <a:gd name="connsiteX10" fmla="*/ 5026677 w 12201288"/>
              <a:gd name="connsiteY10" fmla="*/ 2450803 h 2799218"/>
              <a:gd name="connsiteX11" fmla="*/ 4464274 w 12201288"/>
              <a:gd name="connsiteY11" fmla="*/ 2503780 h 2799218"/>
              <a:gd name="connsiteX12" fmla="*/ 4092516 w 12201288"/>
              <a:gd name="connsiteY12" fmla="*/ 2551711 h 2799218"/>
              <a:gd name="connsiteX13" fmla="*/ 2846968 w 12201288"/>
              <a:gd name="connsiteY13" fmla="*/ 2555496 h 2799218"/>
              <a:gd name="connsiteX14" fmla="*/ 1672911 w 12201288"/>
              <a:gd name="connsiteY14" fmla="*/ 2443235 h 2799218"/>
              <a:gd name="connsiteX15" fmla="*/ 1361524 w 12201288"/>
              <a:gd name="connsiteY15" fmla="*/ 2394043 h 2799218"/>
              <a:gd name="connsiteX16" fmla="*/ 827718 w 12201288"/>
              <a:gd name="connsiteY16" fmla="*/ 2271692 h 2799218"/>
              <a:gd name="connsiteX17" fmla="*/ 325686 w 12201288"/>
              <a:gd name="connsiteY17" fmla="*/ 2143034 h 2799218"/>
              <a:gd name="connsiteX18" fmla="*/ 0 w 12201288"/>
              <a:gd name="connsiteY18" fmla="*/ 2127898 h 2799218"/>
              <a:gd name="connsiteX19" fmla="*/ 0 w 12201288"/>
              <a:gd name="connsiteY19" fmla="*/ 1861911 h 2799218"/>
              <a:gd name="connsiteX20" fmla="*/ 0 w 12201288"/>
              <a:gd name="connsiteY20" fmla="*/ 1750839 h 2799218"/>
              <a:gd name="connsiteX21" fmla="*/ 0 w 12201288"/>
              <a:gd name="connsiteY21" fmla="*/ 1749178 h 2799218"/>
              <a:gd name="connsiteX22" fmla="*/ 0 w 12201288"/>
              <a:gd name="connsiteY22" fmla="*/ 1747419 h 2799218"/>
              <a:gd name="connsiteX23" fmla="*/ 0 w 12201288"/>
              <a:gd name="connsiteY23" fmla="*/ 1697407 h 2799218"/>
              <a:gd name="connsiteX24" fmla="*/ 0 w 12201288"/>
              <a:gd name="connsiteY24" fmla="*/ 1682486 h 2799218"/>
              <a:gd name="connsiteX25" fmla="*/ 0 w 12201288"/>
              <a:gd name="connsiteY25" fmla="*/ 1658509 h 2799218"/>
              <a:gd name="connsiteX26" fmla="*/ 0 w 12201288"/>
              <a:gd name="connsiteY26" fmla="*/ 1608392 h 2799218"/>
              <a:gd name="connsiteX27" fmla="*/ 0 w 12201288"/>
              <a:gd name="connsiteY27" fmla="*/ 1604223 h 2799218"/>
              <a:gd name="connsiteX28" fmla="*/ 0 w 12201288"/>
              <a:gd name="connsiteY28" fmla="*/ 1531984 h 2799218"/>
              <a:gd name="connsiteX29" fmla="*/ 0 w 12201288"/>
              <a:gd name="connsiteY29" fmla="*/ 1526504 h 2799218"/>
              <a:gd name="connsiteX30" fmla="*/ 0 w 12201288"/>
              <a:gd name="connsiteY30" fmla="*/ 1439227 h 2799218"/>
              <a:gd name="connsiteX31" fmla="*/ 0 w 12201288"/>
              <a:gd name="connsiteY31" fmla="*/ 1436435 h 2799218"/>
              <a:gd name="connsiteX32" fmla="*/ 0 w 12201288"/>
              <a:gd name="connsiteY32" fmla="*/ 1337794 h 2799218"/>
              <a:gd name="connsiteX33" fmla="*/ 0 w 12201288"/>
              <a:gd name="connsiteY33" fmla="*/ 1323388 h 2799218"/>
              <a:gd name="connsiteX34" fmla="*/ 0 w 12201288"/>
              <a:gd name="connsiteY34" fmla="*/ 1230191 h 2799218"/>
              <a:gd name="connsiteX35" fmla="*/ 0 w 12201288"/>
              <a:gd name="connsiteY35" fmla="*/ 1181902 h 2799218"/>
              <a:gd name="connsiteX36" fmla="*/ 0 w 12201288"/>
              <a:gd name="connsiteY36" fmla="*/ 1113237 h 2799218"/>
              <a:gd name="connsiteX37" fmla="*/ 0 w 12201288"/>
              <a:gd name="connsiteY37" fmla="*/ 1100739 h 2799218"/>
              <a:gd name="connsiteX38" fmla="*/ 0 w 12201288"/>
              <a:gd name="connsiteY38" fmla="*/ 1012204 h 2799218"/>
              <a:gd name="connsiteX39" fmla="*/ 0 w 12201288"/>
              <a:gd name="connsiteY39" fmla="*/ 986543 h 2799218"/>
              <a:gd name="connsiteX40" fmla="*/ 0 w 12201288"/>
              <a:gd name="connsiteY40" fmla="*/ 915974 h 2799218"/>
              <a:gd name="connsiteX41" fmla="*/ 0 w 12201288"/>
              <a:gd name="connsiteY41" fmla="*/ 849718 h 2799218"/>
              <a:gd name="connsiteX42" fmla="*/ 0 w 12201288"/>
              <a:gd name="connsiteY42" fmla="*/ 811729 h 2799218"/>
              <a:gd name="connsiteX43" fmla="*/ 0 w 12201288"/>
              <a:gd name="connsiteY43" fmla="*/ 702373 h 2799218"/>
              <a:gd name="connsiteX44" fmla="*/ 0 w 12201288"/>
              <a:gd name="connsiteY44" fmla="*/ 699149 h 2799218"/>
              <a:gd name="connsiteX45" fmla="*/ 0 w 12201288"/>
              <a:gd name="connsiteY45" fmla="*/ 577914 h 2799218"/>
              <a:gd name="connsiteX46" fmla="*/ 0 w 12201288"/>
              <a:gd name="connsiteY46" fmla="*/ 544118 h 2799218"/>
              <a:gd name="connsiteX47" fmla="*/ 0 w 12201288"/>
              <a:gd name="connsiteY47" fmla="*/ 447701 h 2799218"/>
              <a:gd name="connsiteX48" fmla="*/ 0 w 12201288"/>
              <a:gd name="connsiteY48" fmla="*/ 374564 h 2799218"/>
              <a:gd name="connsiteX49" fmla="*/ 0 w 12201288"/>
              <a:gd name="connsiteY49" fmla="*/ 308192 h 2799218"/>
              <a:gd name="connsiteX50" fmla="*/ 0 w 12201288"/>
              <a:gd name="connsiteY50" fmla="*/ 193321 h 2799218"/>
              <a:gd name="connsiteX51" fmla="*/ 0 w 12201288"/>
              <a:gd name="connsiteY51" fmla="*/ 159065 h 2799218"/>
              <a:gd name="connsiteX52" fmla="*/ 0 w 12201288"/>
              <a:gd name="connsiteY52" fmla="*/ 0 h 2799218"/>
              <a:gd name="connsiteX0" fmla="*/ 0 w 12201288"/>
              <a:gd name="connsiteY0" fmla="*/ 0 h 2816295"/>
              <a:gd name="connsiteX1" fmla="*/ 10426928 w 12201288"/>
              <a:gd name="connsiteY1" fmla="*/ 0 h 2816295"/>
              <a:gd name="connsiteX2" fmla="*/ 12201288 w 12201288"/>
              <a:gd name="connsiteY2" fmla="*/ 0 h 2816295"/>
              <a:gd name="connsiteX3" fmla="*/ 12201288 w 12201288"/>
              <a:gd name="connsiteY3" fmla="*/ 1866798 h 2816295"/>
              <a:gd name="connsiteX4" fmla="*/ 11982046 w 12201288"/>
              <a:gd name="connsiteY4" fmla="*/ 2103932 h 2816295"/>
              <a:gd name="connsiteX5" fmla="*/ 11561038 w 12201288"/>
              <a:gd name="connsiteY5" fmla="*/ 2376384 h 2816295"/>
              <a:gd name="connsiteX6" fmla="*/ 9603120 w 12201288"/>
              <a:gd name="connsiteY6" fmla="*/ 2787515 h 2816295"/>
              <a:gd name="connsiteX7" fmla="*/ 7632455 w 12201288"/>
              <a:gd name="connsiteY7" fmla="*/ 2766141 h 2816295"/>
              <a:gd name="connsiteX8" fmla="*/ 6607443 w 12201288"/>
              <a:gd name="connsiteY8" fmla="*/ 2640852 h 2816295"/>
              <a:gd name="connsiteX9" fmla="*/ 5633564 w 12201288"/>
              <a:gd name="connsiteY9" fmla="*/ 2487383 h 2816295"/>
              <a:gd name="connsiteX10" fmla="*/ 5026677 w 12201288"/>
              <a:gd name="connsiteY10" fmla="*/ 2450803 h 2816295"/>
              <a:gd name="connsiteX11" fmla="*/ 4464274 w 12201288"/>
              <a:gd name="connsiteY11" fmla="*/ 2503780 h 2816295"/>
              <a:gd name="connsiteX12" fmla="*/ 4092516 w 12201288"/>
              <a:gd name="connsiteY12" fmla="*/ 2551711 h 2816295"/>
              <a:gd name="connsiteX13" fmla="*/ 2846968 w 12201288"/>
              <a:gd name="connsiteY13" fmla="*/ 2555496 h 2816295"/>
              <a:gd name="connsiteX14" fmla="*/ 1672911 w 12201288"/>
              <a:gd name="connsiteY14" fmla="*/ 2443235 h 2816295"/>
              <a:gd name="connsiteX15" fmla="*/ 1361524 w 12201288"/>
              <a:gd name="connsiteY15" fmla="*/ 2394043 h 2816295"/>
              <a:gd name="connsiteX16" fmla="*/ 827718 w 12201288"/>
              <a:gd name="connsiteY16" fmla="*/ 2271692 h 2816295"/>
              <a:gd name="connsiteX17" fmla="*/ 325686 w 12201288"/>
              <a:gd name="connsiteY17" fmla="*/ 2143034 h 2816295"/>
              <a:gd name="connsiteX18" fmla="*/ 0 w 12201288"/>
              <a:gd name="connsiteY18" fmla="*/ 2127898 h 2816295"/>
              <a:gd name="connsiteX19" fmla="*/ 0 w 12201288"/>
              <a:gd name="connsiteY19" fmla="*/ 1861911 h 2816295"/>
              <a:gd name="connsiteX20" fmla="*/ 0 w 12201288"/>
              <a:gd name="connsiteY20" fmla="*/ 1750839 h 2816295"/>
              <a:gd name="connsiteX21" fmla="*/ 0 w 12201288"/>
              <a:gd name="connsiteY21" fmla="*/ 1749178 h 2816295"/>
              <a:gd name="connsiteX22" fmla="*/ 0 w 12201288"/>
              <a:gd name="connsiteY22" fmla="*/ 1747419 h 2816295"/>
              <a:gd name="connsiteX23" fmla="*/ 0 w 12201288"/>
              <a:gd name="connsiteY23" fmla="*/ 1697407 h 2816295"/>
              <a:gd name="connsiteX24" fmla="*/ 0 w 12201288"/>
              <a:gd name="connsiteY24" fmla="*/ 1682486 h 2816295"/>
              <a:gd name="connsiteX25" fmla="*/ 0 w 12201288"/>
              <a:gd name="connsiteY25" fmla="*/ 1658509 h 2816295"/>
              <a:gd name="connsiteX26" fmla="*/ 0 w 12201288"/>
              <a:gd name="connsiteY26" fmla="*/ 1608392 h 2816295"/>
              <a:gd name="connsiteX27" fmla="*/ 0 w 12201288"/>
              <a:gd name="connsiteY27" fmla="*/ 1604223 h 2816295"/>
              <a:gd name="connsiteX28" fmla="*/ 0 w 12201288"/>
              <a:gd name="connsiteY28" fmla="*/ 1531984 h 2816295"/>
              <a:gd name="connsiteX29" fmla="*/ 0 w 12201288"/>
              <a:gd name="connsiteY29" fmla="*/ 1526504 h 2816295"/>
              <a:gd name="connsiteX30" fmla="*/ 0 w 12201288"/>
              <a:gd name="connsiteY30" fmla="*/ 1439227 h 2816295"/>
              <a:gd name="connsiteX31" fmla="*/ 0 w 12201288"/>
              <a:gd name="connsiteY31" fmla="*/ 1436435 h 2816295"/>
              <a:gd name="connsiteX32" fmla="*/ 0 w 12201288"/>
              <a:gd name="connsiteY32" fmla="*/ 1337794 h 2816295"/>
              <a:gd name="connsiteX33" fmla="*/ 0 w 12201288"/>
              <a:gd name="connsiteY33" fmla="*/ 1323388 h 2816295"/>
              <a:gd name="connsiteX34" fmla="*/ 0 w 12201288"/>
              <a:gd name="connsiteY34" fmla="*/ 1230191 h 2816295"/>
              <a:gd name="connsiteX35" fmla="*/ 0 w 12201288"/>
              <a:gd name="connsiteY35" fmla="*/ 1181902 h 2816295"/>
              <a:gd name="connsiteX36" fmla="*/ 0 w 12201288"/>
              <a:gd name="connsiteY36" fmla="*/ 1113237 h 2816295"/>
              <a:gd name="connsiteX37" fmla="*/ 0 w 12201288"/>
              <a:gd name="connsiteY37" fmla="*/ 1100739 h 2816295"/>
              <a:gd name="connsiteX38" fmla="*/ 0 w 12201288"/>
              <a:gd name="connsiteY38" fmla="*/ 1012204 h 2816295"/>
              <a:gd name="connsiteX39" fmla="*/ 0 w 12201288"/>
              <a:gd name="connsiteY39" fmla="*/ 986543 h 2816295"/>
              <a:gd name="connsiteX40" fmla="*/ 0 w 12201288"/>
              <a:gd name="connsiteY40" fmla="*/ 915974 h 2816295"/>
              <a:gd name="connsiteX41" fmla="*/ 0 w 12201288"/>
              <a:gd name="connsiteY41" fmla="*/ 849718 h 2816295"/>
              <a:gd name="connsiteX42" fmla="*/ 0 w 12201288"/>
              <a:gd name="connsiteY42" fmla="*/ 811729 h 2816295"/>
              <a:gd name="connsiteX43" fmla="*/ 0 w 12201288"/>
              <a:gd name="connsiteY43" fmla="*/ 702373 h 2816295"/>
              <a:gd name="connsiteX44" fmla="*/ 0 w 12201288"/>
              <a:gd name="connsiteY44" fmla="*/ 699149 h 2816295"/>
              <a:gd name="connsiteX45" fmla="*/ 0 w 12201288"/>
              <a:gd name="connsiteY45" fmla="*/ 577914 h 2816295"/>
              <a:gd name="connsiteX46" fmla="*/ 0 w 12201288"/>
              <a:gd name="connsiteY46" fmla="*/ 544118 h 2816295"/>
              <a:gd name="connsiteX47" fmla="*/ 0 w 12201288"/>
              <a:gd name="connsiteY47" fmla="*/ 447701 h 2816295"/>
              <a:gd name="connsiteX48" fmla="*/ 0 w 12201288"/>
              <a:gd name="connsiteY48" fmla="*/ 374564 h 2816295"/>
              <a:gd name="connsiteX49" fmla="*/ 0 w 12201288"/>
              <a:gd name="connsiteY49" fmla="*/ 308192 h 2816295"/>
              <a:gd name="connsiteX50" fmla="*/ 0 w 12201288"/>
              <a:gd name="connsiteY50" fmla="*/ 193321 h 2816295"/>
              <a:gd name="connsiteX51" fmla="*/ 0 w 12201288"/>
              <a:gd name="connsiteY51" fmla="*/ 159065 h 2816295"/>
              <a:gd name="connsiteX52" fmla="*/ 0 w 12201288"/>
              <a:gd name="connsiteY52" fmla="*/ 0 h 2816295"/>
              <a:gd name="connsiteX0" fmla="*/ 0 w 12201288"/>
              <a:gd name="connsiteY0" fmla="*/ 0 h 2787579"/>
              <a:gd name="connsiteX1" fmla="*/ 10426928 w 12201288"/>
              <a:gd name="connsiteY1" fmla="*/ 0 h 2787579"/>
              <a:gd name="connsiteX2" fmla="*/ 12201288 w 12201288"/>
              <a:gd name="connsiteY2" fmla="*/ 0 h 2787579"/>
              <a:gd name="connsiteX3" fmla="*/ 12201288 w 12201288"/>
              <a:gd name="connsiteY3" fmla="*/ 1866798 h 2787579"/>
              <a:gd name="connsiteX4" fmla="*/ 11982046 w 12201288"/>
              <a:gd name="connsiteY4" fmla="*/ 2103932 h 2787579"/>
              <a:gd name="connsiteX5" fmla="*/ 11561038 w 12201288"/>
              <a:gd name="connsiteY5" fmla="*/ 2376384 h 2787579"/>
              <a:gd name="connsiteX6" fmla="*/ 9582800 w 12201288"/>
              <a:gd name="connsiteY6" fmla="*/ 2746875 h 2787579"/>
              <a:gd name="connsiteX7" fmla="*/ 7632455 w 12201288"/>
              <a:gd name="connsiteY7" fmla="*/ 2766141 h 2787579"/>
              <a:gd name="connsiteX8" fmla="*/ 6607443 w 12201288"/>
              <a:gd name="connsiteY8" fmla="*/ 2640852 h 2787579"/>
              <a:gd name="connsiteX9" fmla="*/ 5633564 w 12201288"/>
              <a:gd name="connsiteY9" fmla="*/ 2487383 h 2787579"/>
              <a:gd name="connsiteX10" fmla="*/ 5026677 w 12201288"/>
              <a:gd name="connsiteY10" fmla="*/ 2450803 h 2787579"/>
              <a:gd name="connsiteX11" fmla="*/ 4464274 w 12201288"/>
              <a:gd name="connsiteY11" fmla="*/ 2503780 h 2787579"/>
              <a:gd name="connsiteX12" fmla="*/ 4092516 w 12201288"/>
              <a:gd name="connsiteY12" fmla="*/ 2551711 h 2787579"/>
              <a:gd name="connsiteX13" fmla="*/ 2846968 w 12201288"/>
              <a:gd name="connsiteY13" fmla="*/ 2555496 h 2787579"/>
              <a:gd name="connsiteX14" fmla="*/ 1672911 w 12201288"/>
              <a:gd name="connsiteY14" fmla="*/ 2443235 h 2787579"/>
              <a:gd name="connsiteX15" fmla="*/ 1361524 w 12201288"/>
              <a:gd name="connsiteY15" fmla="*/ 2394043 h 2787579"/>
              <a:gd name="connsiteX16" fmla="*/ 827718 w 12201288"/>
              <a:gd name="connsiteY16" fmla="*/ 2271692 h 2787579"/>
              <a:gd name="connsiteX17" fmla="*/ 325686 w 12201288"/>
              <a:gd name="connsiteY17" fmla="*/ 2143034 h 2787579"/>
              <a:gd name="connsiteX18" fmla="*/ 0 w 12201288"/>
              <a:gd name="connsiteY18" fmla="*/ 2127898 h 2787579"/>
              <a:gd name="connsiteX19" fmla="*/ 0 w 12201288"/>
              <a:gd name="connsiteY19" fmla="*/ 1861911 h 2787579"/>
              <a:gd name="connsiteX20" fmla="*/ 0 w 12201288"/>
              <a:gd name="connsiteY20" fmla="*/ 1750839 h 2787579"/>
              <a:gd name="connsiteX21" fmla="*/ 0 w 12201288"/>
              <a:gd name="connsiteY21" fmla="*/ 1749178 h 2787579"/>
              <a:gd name="connsiteX22" fmla="*/ 0 w 12201288"/>
              <a:gd name="connsiteY22" fmla="*/ 1747419 h 2787579"/>
              <a:gd name="connsiteX23" fmla="*/ 0 w 12201288"/>
              <a:gd name="connsiteY23" fmla="*/ 1697407 h 2787579"/>
              <a:gd name="connsiteX24" fmla="*/ 0 w 12201288"/>
              <a:gd name="connsiteY24" fmla="*/ 1682486 h 2787579"/>
              <a:gd name="connsiteX25" fmla="*/ 0 w 12201288"/>
              <a:gd name="connsiteY25" fmla="*/ 1658509 h 2787579"/>
              <a:gd name="connsiteX26" fmla="*/ 0 w 12201288"/>
              <a:gd name="connsiteY26" fmla="*/ 1608392 h 2787579"/>
              <a:gd name="connsiteX27" fmla="*/ 0 w 12201288"/>
              <a:gd name="connsiteY27" fmla="*/ 1604223 h 2787579"/>
              <a:gd name="connsiteX28" fmla="*/ 0 w 12201288"/>
              <a:gd name="connsiteY28" fmla="*/ 1531984 h 2787579"/>
              <a:gd name="connsiteX29" fmla="*/ 0 w 12201288"/>
              <a:gd name="connsiteY29" fmla="*/ 1526504 h 2787579"/>
              <a:gd name="connsiteX30" fmla="*/ 0 w 12201288"/>
              <a:gd name="connsiteY30" fmla="*/ 1439227 h 2787579"/>
              <a:gd name="connsiteX31" fmla="*/ 0 w 12201288"/>
              <a:gd name="connsiteY31" fmla="*/ 1436435 h 2787579"/>
              <a:gd name="connsiteX32" fmla="*/ 0 w 12201288"/>
              <a:gd name="connsiteY32" fmla="*/ 1337794 h 2787579"/>
              <a:gd name="connsiteX33" fmla="*/ 0 w 12201288"/>
              <a:gd name="connsiteY33" fmla="*/ 1323388 h 2787579"/>
              <a:gd name="connsiteX34" fmla="*/ 0 w 12201288"/>
              <a:gd name="connsiteY34" fmla="*/ 1230191 h 2787579"/>
              <a:gd name="connsiteX35" fmla="*/ 0 w 12201288"/>
              <a:gd name="connsiteY35" fmla="*/ 1181902 h 2787579"/>
              <a:gd name="connsiteX36" fmla="*/ 0 w 12201288"/>
              <a:gd name="connsiteY36" fmla="*/ 1113237 h 2787579"/>
              <a:gd name="connsiteX37" fmla="*/ 0 w 12201288"/>
              <a:gd name="connsiteY37" fmla="*/ 1100739 h 2787579"/>
              <a:gd name="connsiteX38" fmla="*/ 0 w 12201288"/>
              <a:gd name="connsiteY38" fmla="*/ 1012204 h 2787579"/>
              <a:gd name="connsiteX39" fmla="*/ 0 w 12201288"/>
              <a:gd name="connsiteY39" fmla="*/ 986543 h 2787579"/>
              <a:gd name="connsiteX40" fmla="*/ 0 w 12201288"/>
              <a:gd name="connsiteY40" fmla="*/ 915974 h 2787579"/>
              <a:gd name="connsiteX41" fmla="*/ 0 w 12201288"/>
              <a:gd name="connsiteY41" fmla="*/ 849718 h 2787579"/>
              <a:gd name="connsiteX42" fmla="*/ 0 w 12201288"/>
              <a:gd name="connsiteY42" fmla="*/ 811729 h 2787579"/>
              <a:gd name="connsiteX43" fmla="*/ 0 w 12201288"/>
              <a:gd name="connsiteY43" fmla="*/ 702373 h 2787579"/>
              <a:gd name="connsiteX44" fmla="*/ 0 w 12201288"/>
              <a:gd name="connsiteY44" fmla="*/ 699149 h 2787579"/>
              <a:gd name="connsiteX45" fmla="*/ 0 w 12201288"/>
              <a:gd name="connsiteY45" fmla="*/ 577914 h 2787579"/>
              <a:gd name="connsiteX46" fmla="*/ 0 w 12201288"/>
              <a:gd name="connsiteY46" fmla="*/ 544118 h 2787579"/>
              <a:gd name="connsiteX47" fmla="*/ 0 w 12201288"/>
              <a:gd name="connsiteY47" fmla="*/ 447701 h 2787579"/>
              <a:gd name="connsiteX48" fmla="*/ 0 w 12201288"/>
              <a:gd name="connsiteY48" fmla="*/ 374564 h 2787579"/>
              <a:gd name="connsiteX49" fmla="*/ 0 w 12201288"/>
              <a:gd name="connsiteY49" fmla="*/ 308192 h 2787579"/>
              <a:gd name="connsiteX50" fmla="*/ 0 w 12201288"/>
              <a:gd name="connsiteY50" fmla="*/ 193321 h 2787579"/>
              <a:gd name="connsiteX51" fmla="*/ 0 w 12201288"/>
              <a:gd name="connsiteY51" fmla="*/ 159065 h 2787579"/>
              <a:gd name="connsiteX52" fmla="*/ 0 w 12201288"/>
              <a:gd name="connsiteY52" fmla="*/ 0 h 2787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201288" h="2787579">
                <a:moveTo>
                  <a:pt x="0" y="0"/>
                </a:moveTo>
                <a:lnTo>
                  <a:pt x="10426928" y="0"/>
                </a:lnTo>
                <a:lnTo>
                  <a:pt x="12201288" y="0"/>
                </a:lnTo>
                <a:lnTo>
                  <a:pt x="12201288" y="1866798"/>
                </a:lnTo>
                <a:cubicBezTo>
                  <a:pt x="12139328" y="1953831"/>
                  <a:pt x="12066248" y="2034558"/>
                  <a:pt x="11982046" y="2103932"/>
                </a:cubicBezTo>
                <a:cubicBezTo>
                  <a:pt x="11854949" y="2208624"/>
                  <a:pt x="11960912" y="2269227"/>
                  <a:pt x="11561038" y="2376384"/>
                </a:cubicBezTo>
                <a:cubicBezTo>
                  <a:pt x="11161164" y="2483541"/>
                  <a:pt x="10237564" y="2681916"/>
                  <a:pt x="9582800" y="2746875"/>
                </a:cubicBezTo>
                <a:cubicBezTo>
                  <a:pt x="8928036" y="2811835"/>
                  <a:pt x="8128348" y="2783812"/>
                  <a:pt x="7632455" y="2766141"/>
                </a:cubicBezTo>
                <a:cubicBezTo>
                  <a:pt x="7136562" y="2748471"/>
                  <a:pt x="6940591" y="2687312"/>
                  <a:pt x="6607443" y="2640852"/>
                </a:cubicBezTo>
                <a:cubicBezTo>
                  <a:pt x="6274295" y="2594392"/>
                  <a:pt x="5897025" y="2519058"/>
                  <a:pt x="5633564" y="2487383"/>
                </a:cubicBezTo>
                <a:cubicBezTo>
                  <a:pt x="5370103" y="2455708"/>
                  <a:pt x="5233209" y="2420531"/>
                  <a:pt x="5026677" y="2450803"/>
                </a:cubicBezTo>
                <a:cubicBezTo>
                  <a:pt x="4840798" y="2477292"/>
                  <a:pt x="4651741" y="2486121"/>
                  <a:pt x="4464274" y="2503780"/>
                </a:cubicBezTo>
                <a:cubicBezTo>
                  <a:pt x="4338766" y="2515132"/>
                  <a:pt x="4216435" y="2534053"/>
                  <a:pt x="4092516" y="2551711"/>
                </a:cubicBezTo>
                <a:cubicBezTo>
                  <a:pt x="3681040" y="2609734"/>
                  <a:pt x="3260032" y="2584507"/>
                  <a:pt x="2846968" y="2555496"/>
                </a:cubicBezTo>
                <a:cubicBezTo>
                  <a:pt x="2454556" y="2527746"/>
                  <a:pt x="2060556" y="2493689"/>
                  <a:pt x="1672911" y="2443235"/>
                </a:cubicBezTo>
                <a:cubicBezTo>
                  <a:pt x="1568056" y="2429361"/>
                  <a:pt x="1464790" y="2412963"/>
                  <a:pt x="1361524" y="2394043"/>
                </a:cubicBezTo>
                <a:cubicBezTo>
                  <a:pt x="1182000" y="2359986"/>
                  <a:pt x="1004064" y="2319623"/>
                  <a:pt x="827718" y="2271692"/>
                </a:cubicBezTo>
                <a:cubicBezTo>
                  <a:pt x="662492" y="2226283"/>
                  <a:pt x="498855" y="2160693"/>
                  <a:pt x="325686" y="2143034"/>
                </a:cubicBezTo>
                <a:cubicBezTo>
                  <a:pt x="217653" y="2131682"/>
                  <a:pt x="108032" y="2130421"/>
                  <a:pt x="0" y="2127898"/>
                </a:cubicBezTo>
                <a:lnTo>
                  <a:pt x="0" y="1861911"/>
                </a:lnTo>
                <a:lnTo>
                  <a:pt x="0" y="1750839"/>
                </a:lnTo>
                <a:lnTo>
                  <a:pt x="0" y="1749178"/>
                </a:lnTo>
                <a:lnTo>
                  <a:pt x="0" y="1747419"/>
                </a:lnTo>
                <a:lnTo>
                  <a:pt x="0" y="1697407"/>
                </a:lnTo>
                <a:lnTo>
                  <a:pt x="0" y="1682486"/>
                </a:lnTo>
                <a:lnTo>
                  <a:pt x="0" y="1658509"/>
                </a:lnTo>
                <a:lnTo>
                  <a:pt x="0" y="1608392"/>
                </a:lnTo>
                <a:lnTo>
                  <a:pt x="0" y="1604223"/>
                </a:lnTo>
                <a:lnTo>
                  <a:pt x="0" y="1531984"/>
                </a:lnTo>
                <a:lnTo>
                  <a:pt x="0" y="1526504"/>
                </a:lnTo>
                <a:lnTo>
                  <a:pt x="0" y="1439227"/>
                </a:lnTo>
                <a:lnTo>
                  <a:pt x="0" y="1436435"/>
                </a:lnTo>
                <a:lnTo>
                  <a:pt x="0" y="1337794"/>
                </a:lnTo>
                <a:lnTo>
                  <a:pt x="0" y="1323388"/>
                </a:lnTo>
                <a:lnTo>
                  <a:pt x="0" y="1230191"/>
                </a:lnTo>
                <a:lnTo>
                  <a:pt x="0" y="1181902"/>
                </a:lnTo>
                <a:lnTo>
                  <a:pt x="0" y="1113237"/>
                </a:lnTo>
                <a:lnTo>
                  <a:pt x="0" y="1100739"/>
                </a:lnTo>
                <a:lnTo>
                  <a:pt x="0" y="1012204"/>
                </a:lnTo>
                <a:lnTo>
                  <a:pt x="0" y="986543"/>
                </a:lnTo>
                <a:lnTo>
                  <a:pt x="0" y="915974"/>
                </a:lnTo>
                <a:lnTo>
                  <a:pt x="0" y="849718"/>
                </a:lnTo>
                <a:lnTo>
                  <a:pt x="0" y="811729"/>
                </a:lnTo>
                <a:lnTo>
                  <a:pt x="0" y="702373"/>
                </a:lnTo>
                <a:lnTo>
                  <a:pt x="0" y="699149"/>
                </a:lnTo>
                <a:lnTo>
                  <a:pt x="0" y="577914"/>
                </a:lnTo>
                <a:lnTo>
                  <a:pt x="0" y="544118"/>
                </a:lnTo>
                <a:lnTo>
                  <a:pt x="0" y="447701"/>
                </a:lnTo>
                <a:lnTo>
                  <a:pt x="0" y="374564"/>
                </a:lnTo>
                <a:lnTo>
                  <a:pt x="0" y="308192"/>
                </a:lnTo>
                <a:lnTo>
                  <a:pt x="0" y="193321"/>
                </a:lnTo>
                <a:lnTo>
                  <a:pt x="0" y="159065"/>
                </a:lnTo>
                <a:lnTo>
                  <a:pt x="0" y="0"/>
                </a:lnTo>
                <a:close/>
              </a:path>
            </a:pathLst>
          </a:custGeom>
          <a:solidFill>
            <a:srgbClr val="AFAFE2"/>
          </a:solidFill>
        </p:spPr>
        <p:txBody>
          <a:bodyPr wrap="square" lIns="540000" tIns="0" rIns="0" bIns="0" anchor="ctr">
            <a:noAutofit/>
          </a:bodyPr>
          <a:lstStyle>
            <a:lvl1pPr>
              <a:defRPr sz="4000" baseline="0">
                <a:solidFill>
                  <a:schemeClr val="accent2"/>
                </a:solidFill>
                <a:latin typeface="Jumble" panose="02000503000000020004" pitchFamily="2" charset="0"/>
              </a:defRPr>
            </a:lvl1pPr>
          </a:lstStyle>
          <a:p>
            <a:r>
              <a:rPr lang="sv-SE" dirty="0"/>
              <a:t>Skriv din huvudrubrik här</a:t>
            </a:r>
          </a:p>
        </p:txBody>
      </p:sp>
    </p:spTree>
    <p:extLst>
      <p:ext uri="{BB962C8B-B14F-4D97-AF65-F5344CB8AC3E}">
        <p14:creationId xmlns:p14="http://schemas.microsoft.com/office/powerpoint/2010/main" val="3659213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Avsnittsrubrik lila">
    <p:bg>
      <p:bgPr>
        <a:solidFill>
          <a:schemeClr val="accent4"/>
        </a:solidFill>
        <a:effectLst/>
      </p:bgPr>
    </p:bg>
    <p:spTree>
      <p:nvGrpSpPr>
        <p:cNvPr id="1" name=""/>
        <p:cNvGrpSpPr/>
        <p:nvPr/>
      </p:nvGrpSpPr>
      <p:grpSpPr>
        <a:xfrm>
          <a:off x="0" y="0"/>
          <a:ext cx="0" cy="0"/>
          <a:chOff x="0" y="0"/>
          <a:chExt cx="0" cy="0"/>
        </a:xfrm>
      </p:grpSpPr>
      <p:sp>
        <p:nvSpPr>
          <p:cNvPr id="2" name="Rubrik"/>
          <p:cNvSpPr>
            <a:spLocks noGrp="1"/>
          </p:cNvSpPr>
          <p:nvPr>
            <p:ph type="title" hasCustomPrompt="1"/>
          </p:nvPr>
        </p:nvSpPr>
        <p:spPr>
          <a:xfrm>
            <a:off x="515939" y="1808163"/>
            <a:ext cx="7474176" cy="1729920"/>
          </a:xfrm>
        </p:spPr>
        <p:txBody>
          <a:bodyPr anchor="b">
            <a:normAutofit/>
          </a:bodyPr>
          <a:lstStyle>
            <a:lvl1pPr>
              <a:defRPr sz="2800">
                <a:solidFill>
                  <a:schemeClr val="accent2"/>
                </a:solidFill>
              </a:defRPr>
            </a:lvl1pPr>
          </a:lstStyle>
          <a:p>
            <a:r>
              <a:rPr lang="sv-SE" dirty="0"/>
              <a:t>Skriv in en rubrik här</a:t>
            </a:r>
          </a:p>
        </p:txBody>
      </p:sp>
      <p:sp>
        <p:nvSpPr>
          <p:cNvPr id="3" name="Text"/>
          <p:cNvSpPr>
            <a:spLocks noGrp="1"/>
          </p:cNvSpPr>
          <p:nvPr>
            <p:ph type="body" idx="1" hasCustomPrompt="1"/>
          </p:nvPr>
        </p:nvSpPr>
        <p:spPr>
          <a:xfrm>
            <a:off x="515938" y="3624533"/>
            <a:ext cx="8775019" cy="1729921"/>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Skriv en underrubrik eller ämne här</a:t>
            </a:r>
          </a:p>
        </p:txBody>
      </p:sp>
      <p:sp>
        <p:nvSpPr>
          <p:cNvPr id="4" name="Platshållare för bild 3">
            <a:extLst>
              <a:ext uri="{FF2B5EF4-FFF2-40B4-BE49-F238E27FC236}">
                <a16:creationId xmlns:a16="http://schemas.microsoft.com/office/drawing/2014/main" id="{ACAF9AA4-7036-BE55-8A7C-C48246A7EBE5}"/>
              </a:ext>
            </a:extLst>
          </p:cNvPr>
          <p:cNvSpPr>
            <a:spLocks noGrp="1"/>
          </p:cNvSpPr>
          <p:nvPr>
            <p:ph type="pic" idx="10" hasCustomPrompt="1"/>
          </p:nvPr>
        </p:nvSpPr>
        <p:spPr>
          <a:xfrm>
            <a:off x="7462650" y="-5444"/>
            <a:ext cx="4745679" cy="6873906"/>
          </a:xfrm>
          <a:custGeom>
            <a:avLst/>
            <a:gdLst>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2908790 w 5460097"/>
              <a:gd name="connsiteY4" fmla="*/ 6873906 h 6873906"/>
              <a:gd name="connsiteX5" fmla="*/ 2741751 w 5460097"/>
              <a:gd name="connsiteY5" fmla="*/ 6616010 h 6873906"/>
              <a:gd name="connsiteX6" fmla="*/ 2386806 w 5460097"/>
              <a:gd name="connsiteY6" fmla="*/ 6005497 h 6873906"/>
              <a:gd name="connsiteX7" fmla="*/ 2053313 w 5460097"/>
              <a:gd name="connsiteY7" fmla="*/ 5395411 h 6873906"/>
              <a:gd name="connsiteX8" fmla="*/ 1529820 w 5460097"/>
              <a:gd name="connsiteY8" fmla="*/ 4277336 h 6873906"/>
              <a:gd name="connsiteX9" fmla="*/ 1359855 w 5460097"/>
              <a:gd name="connsiteY9" fmla="*/ 3940327 h 6873906"/>
              <a:gd name="connsiteX10" fmla="*/ 926563 w 5460097"/>
              <a:gd name="connsiteY10" fmla="*/ 3167424 h 6873906"/>
              <a:gd name="connsiteX11" fmla="*/ 729546 w 5460097"/>
              <a:gd name="connsiteY11" fmla="*/ 2833424 h 6873906"/>
              <a:gd name="connsiteX12" fmla="*/ 456938 w 5460097"/>
              <a:gd name="connsiteY12" fmla="*/ 2206380 h 6873906"/>
              <a:gd name="connsiteX13" fmla="*/ 404812 w 5460097"/>
              <a:gd name="connsiteY13" fmla="*/ 1973617 h 6873906"/>
              <a:gd name="connsiteX14" fmla="*/ 418533 w 5460097"/>
              <a:gd name="connsiteY14" fmla="*/ 1361121 h 6873906"/>
              <a:gd name="connsiteX15" fmla="*/ 355338 w 5460097"/>
              <a:gd name="connsiteY15" fmla="*/ 884007 h 6873906"/>
              <a:gd name="connsiteX16" fmla="*/ 173515 w 5460097"/>
              <a:gd name="connsiteY16" fmla="*/ 364217 h 6873906"/>
              <a:gd name="connsiteX17" fmla="*/ 23327 w 5460097"/>
              <a:gd name="connsiteY17" fmla="*/ 57509 h 6873906"/>
              <a:gd name="connsiteX18" fmla="*/ 0 w 5460097"/>
              <a:gd name="connsiteY18" fmla="*/ 5443 h 6873906"/>
              <a:gd name="connsiteX19" fmla="*/ 268112 w 5460097"/>
              <a:gd name="connsiteY19" fmla="*/ 5443 h 6873906"/>
              <a:gd name="connsiteX20" fmla="*/ 268104 w 5460097"/>
              <a:gd name="connsiteY20" fmla="*/ 5428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1090876 w 5460097"/>
              <a:gd name="connsiteY4" fmla="*/ 6863020 h 6873906"/>
              <a:gd name="connsiteX5" fmla="*/ 2741751 w 5460097"/>
              <a:gd name="connsiteY5" fmla="*/ 6616010 h 6873906"/>
              <a:gd name="connsiteX6" fmla="*/ 2386806 w 5460097"/>
              <a:gd name="connsiteY6" fmla="*/ 6005497 h 6873906"/>
              <a:gd name="connsiteX7" fmla="*/ 2053313 w 5460097"/>
              <a:gd name="connsiteY7" fmla="*/ 5395411 h 6873906"/>
              <a:gd name="connsiteX8" fmla="*/ 1529820 w 5460097"/>
              <a:gd name="connsiteY8" fmla="*/ 4277336 h 6873906"/>
              <a:gd name="connsiteX9" fmla="*/ 1359855 w 5460097"/>
              <a:gd name="connsiteY9" fmla="*/ 3940327 h 6873906"/>
              <a:gd name="connsiteX10" fmla="*/ 926563 w 5460097"/>
              <a:gd name="connsiteY10" fmla="*/ 3167424 h 6873906"/>
              <a:gd name="connsiteX11" fmla="*/ 729546 w 5460097"/>
              <a:gd name="connsiteY11" fmla="*/ 2833424 h 6873906"/>
              <a:gd name="connsiteX12" fmla="*/ 456938 w 5460097"/>
              <a:gd name="connsiteY12" fmla="*/ 2206380 h 6873906"/>
              <a:gd name="connsiteX13" fmla="*/ 404812 w 5460097"/>
              <a:gd name="connsiteY13" fmla="*/ 1973617 h 6873906"/>
              <a:gd name="connsiteX14" fmla="*/ 418533 w 5460097"/>
              <a:gd name="connsiteY14" fmla="*/ 1361121 h 6873906"/>
              <a:gd name="connsiteX15" fmla="*/ 355338 w 5460097"/>
              <a:gd name="connsiteY15" fmla="*/ 884007 h 6873906"/>
              <a:gd name="connsiteX16" fmla="*/ 173515 w 5460097"/>
              <a:gd name="connsiteY16" fmla="*/ 364217 h 6873906"/>
              <a:gd name="connsiteX17" fmla="*/ 23327 w 5460097"/>
              <a:gd name="connsiteY17" fmla="*/ 57509 h 6873906"/>
              <a:gd name="connsiteX18" fmla="*/ 0 w 5460097"/>
              <a:gd name="connsiteY18" fmla="*/ 5443 h 6873906"/>
              <a:gd name="connsiteX19" fmla="*/ 268112 w 5460097"/>
              <a:gd name="connsiteY19" fmla="*/ 5443 h 6873906"/>
              <a:gd name="connsiteX20" fmla="*/ 268104 w 5460097"/>
              <a:gd name="connsiteY20" fmla="*/ 5428 h 6873906"/>
              <a:gd name="connsiteX21" fmla="*/ 5443769 w 5460097"/>
              <a:gd name="connsiteY21"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1090876 w 5460097"/>
              <a:gd name="connsiteY4" fmla="*/ 6863020 h 6873906"/>
              <a:gd name="connsiteX5" fmla="*/ 1228637 w 5460097"/>
              <a:gd name="connsiteY5" fmla="*/ 6224124 h 6873906"/>
              <a:gd name="connsiteX6" fmla="*/ 2386806 w 5460097"/>
              <a:gd name="connsiteY6" fmla="*/ 6005497 h 6873906"/>
              <a:gd name="connsiteX7" fmla="*/ 2053313 w 5460097"/>
              <a:gd name="connsiteY7" fmla="*/ 5395411 h 6873906"/>
              <a:gd name="connsiteX8" fmla="*/ 1529820 w 5460097"/>
              <a:gd name="connsiteY8" fmla="*/ 4277336 h 6873906"/>
              <a:gd name="connsiteX9" fmla="*/ 1359855 w 5460097"/>
              <a:gd name="connsiteY9" fmla="*/ 3940327 h 6873906"/>
              <a:gd name="connsiteX10" fmla="*/ 926563 w 5460097"/>
              <a:gd name="connsiteY10" fmla="*/ 3167424 h 6873906"/>
              <a:gd name="connsiteX11" fmla="*/ 729546 w 5460097"/>
              <a:gd name="connsiteY11" fmla="*/ 2833424 h 6873906"/>
              <a:gd name="connsiteX12" fmla="*/ 456938 w 5460097"/>
              <a:gd name="connsiteY12" fmla="*/ 2206380 h 6873906"/>
              <a:gd name="connsiteX13" fmla="*/ 404812 w 5460097"/>
              <a:gd name="connsiteY13" fmla="*/ 1973617 h 6873906"/>
              <a:gd name="connsiteX14" fmla="*/ 418533 w 5460097"/>
              <a:gd name="connsiteY14" fmla="*/ 1361121 h 6873906"/>
              <a:gd name="connsiteX15" fmla="*/ 355338 w 5460097"/>
              <a:gd name="connsiteY15" fmla="*/ 884007 h 6873906"/>
              <a:gd name="connsiteX16" fmla="*/ 173515 w 5460097"/>
              <a:gd name="connsiteY16" fmla="*/ 364217 h 6873906"/>
              <a:gd name="connsiteX17" fmla="*/ 23327 w 5460097"/>
              <a:gd name="connsiteY17" fmla="*/ 57509 h 6873906"/>
              <a:gd name="connsiteX18" fmla="*/ 0 w 5460097"/>
              <a:gd name="connsiteY18" fmla="*/ 5443 h 6873906"/>
              <a:gd name="connsiteX19" fmla="*/ 268112 w 5460097"/>
              <a:gd name="connsiteY19" fmla="*/ 5443 h 6873906"/>
              <a:gd name="connsiteX20" fmla="*/ 268104 w 5460097"/>
              <a:gd name="connsiteY20" fmla="*/ 5428 h 6873906"/>
              <a:gd name="connsiteX21" fmla="*/ 5443769 w 5460097"/>
              <a:gd name="connsiteY21"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1090876 w 5460097"/>
              <a:gd name="connsiteY4" fmla="*/ 6863020 h 6873906"/>
              <a:gd name="connsiteX5" fmla="*/ 1228637 w 5460097"/>
              <a:gd name="connsiteY5" fmla="*/ 6224124 h 6873906"/>
              <a:gd name="connsiteX6" fmla="*/ 1407092 w 5460097"/>
              <a:gd name="connsiteY6" fmla="*/ 5221726 h 6873906"/>
              <a:gd name="connsiteX7" fmla="*/ 2053313 w 5460097"/>
              <a:gd name="connsiteY7" fmla="*/ 5395411 h 6873906"/>
              <a:gd name="connsiteX8" fmla="*/ 1529820 w 5460097"/>
              <a:gd name="connsiteY8" fmla="*/ 4277336 h 6873906"/>
              <a:gd name="connsiteX9" fmla="*/ 1359855 w 5460097"/>
              <a:gd name="connsiteY9" fmla="*/ 3940327 h 6873906"/>
              <a:gd name="connsiteX10" fmla="*/ 926563 w 5460097"/>
              <a:gd name="connsiteY10" fmla="*/ 3167424 h 6873906"/>
              <a:gd name="connsiteX11" fmla="*/ 729546 w 5460097"/>
              <a:gd name="connsiteY11" fmla="*/ 2833424 h 6873906"/>
              <a:gd name="connsiteX12" fmla="*/ 456938 w 5460097"/>
              <a:gd name="connsiteY12" fmla="*/ 2206380 h 6873906"/>
              <a:gd name="connsiteX13" fmla="*/ 404812 w 5460097"/>
              <a:gd name="connsiteY13" fmla="*/ 1973617 h 6873906"/>
              <a:gd name="connsiteX14" fmla="*/ 418533 w 5460097"/>
              <a:gd name="connsiteY14" fmla="*/ 1361121 h 6873906"/>
              <a:gd name="connsiteX15" fmla="*/ 355338 w 5460097"/>
              <a:gd name="connsiteY15" fmla="*/ 884007 h 6873906"/>
              <a:gd name="connsiteX16" fmla="*/ 173515 w 5460097"/>
              <a:gd name="connsiteY16" fmla="*/ 364217 h 6873906"/>
              <a:gd name="connsiteX17" fmla="*/ 23327 w 5460097"/>
              <a:gd name="connsiteY17" fmla="*/ 57509 h 6873906"/>
              <a:gd name="connsiteX18" fmla="*/ 0 w 5460097"/>
              <a:gd name="connsiteY18" fmla="*/ 5443 h 6873906"/>
              <a:gd name="connsiteX19" fmla="*/ 268112 w 5460097"/>
              <a:gd name="connsiteY19" fmla="*/ 5443 h 6873906"/>
              <a:gd name="connsiteX20" fmla="*/ 268104 w 5460097"/>
              <a:gd name="connsiteY20" fmla="*/ 5428 h 6873906"/>
              <a:gd name="connsiteX21" fmla="*/ 5443769 w 5460097"/>
              <a:gd name="connsiteY21"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1090876 w 5460097"/>
              <a:gd name="connsiteY4" fmla="*/ 6863020 h 6873906"/>
              <a:gd name="connsiteX5" fmla="*/ 1228637 w 5460097"/>
              <a:gd name="connsiteY5" fmla="*/ 6224124 h 6873906"/>
              <a:gd name="connsiteX6" fmla="*/ 1407092 w 5460097"/>
              <a:gd name="connsiteY6" fmla="*/ 5221726 h 6873906"/>
              <a:gd name="connsiteX7" fmla="*/ 1280428 w 5460097"/>
              <a:gd name="connsiteY7" fmla="*/ 4709611 h 6873906"/>
              <a:gd name="connsiteX8" fmla="*/ 1529820 w 5460097"/>
              <a:gd name="connsiteY8" fmla="*/ 4277336 h 6873906"/>
              <a:gd name="connsiteX9" fmla="*/ 1359855 w 5460097"/>
              <a:gd name="connsiteY9" fmla="*/ 3940327 h 6873906"/>
              <a:gd name="connsiteX10" fmla="*/ 926563 w 5460097"/>
              <a:gd name="connsiteY10" fmla="*/ 3167424 h 6873906"/>
              <a:gd name="connsiteX11" fmla="*/ 729546 w 5460097"/>
              <a:gd name="connsiteY11" fmla="*/ 2833424 h 6873906"/>
              <a:gd name="connsiteX12" fmla="*/ 456938 w 5460097"/>
              <a:gd name="connsiteY12" fmla="*/ 2206380 h 6873906"/>
              <a:gd name="connsiteX13" fmla="*/ 404812 w 5460097"/>
              <a:gd name="connsiteY13" fmla="*/ 1973617 h 6873906"/>
              <a:gd name="connsiteX14" fmla="*/ 418533 w 5460097"/>
              <a:gd name="connsiteY14" fmla="*/ 1361121 h 6873906"/>
              <a:gd name="connsiteX15" fmla="*/ 355338 w 5460097"/>
              <a:gd name="connsiteY15" fmla="*/ 884007 h 6873906"/>
              <a:gd name="connsiteX16" fmla="*/ 173515 w 5460097"/>
              <a:gd name="connsiteY16" fmla="*/ 364217 h 6873906"/>
              <a:gd name="connsiteX17" fmla="*/ 23327 w 5460097"/>
              <a:gd name="connsiteY17" fmla="*/ 57509 h 6873906"/>
              <a:gd name="connsiteX18" fmla="*/ 0 w 5460097"/>
              <a:gd name="connsiteY18" fmla="*/ 5443 h 6873906"/>
              <a:gd name="connsiteX19" fmla="*/ 268112 w 5460097"/>
              <a:gd name="connsiteY19" fmla="*/ 5443 h 6873906"/>
              <a:gd name="connsiteX20" fmla="*/ 268104 w 5460097"/>
              <a:gd name="connsiteY20" fmla="*/ 5428 h 6873906"/>
              <a:gd name="connsiteX21" fmla="*/ 5443769 w 5460097"/>
              <a:gd name="connsiteY21"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1090876 w 5460097"/>
              <a:gd name="connsiteY4" fmla="*/ 6863020 h 6873906"/>
              <a:gd name="connsiteX5" fmla="*/ 1228637 w 5460097"/>
              <a:gd name="connsiteY5" fmla="*/ 6224124 h 6873906"/>
              <a:gd name="connsiteX6" fmla="*/ 1407092 w 5460097"/>
              <a:gd name="connsiteY6" fmla="*/ 5221726 h 6873906"/>
              <a:gd name="connsiteX7" fmla="*/ 1529820 w 5460097"/>
              <a:gd name="connsiteY7" fmla="*/ 4277336 h 6873906"/>
              <a:gd name="connsiteX8" fmla="*/ 1359855 w 5460097"/>
              <a:gd name="connsiteY8" fmla="*/ 3940327 h 6873906"/>
              <a:gd name="connsiteX9" fmla="*/ 926563 w 5460097"/>
              <a:gd name="connsiteY9" fmla="*/ 3167424 h 6873906"/>
              <a:gd name="connsiteX10" fmla="*/ 729546 w 5460097"/>
              <a:gd name="connsiteY10" fmla="*/ 2833424 h 6873906"/>
              <a:gd name="connsiteX11" fmla="*/ 456938 w 5460097"/>
              <a:gd name="connsiteY11" fmla="*/ 2206380 h 6873906"/>
              <a:gd name="connsiteX12" fmla="*/ 404812 w 5460097"/>
              <a:gd name="connsiteY12" fmla="*/ 1973617 h 6873906"/>
              <a:gd name="connsiteX13" fmla="*/ 418533 w 5460097"/>
              <a:gd name="connsiteY13" fmla="*/ 1361121 h 6873906"/>
              <a:gd name="connsiteX14" fmla="*/ 355338 w 5460097"/>
              <a:gd name="connsiteY14" fmla="*/ 884007 h 6873906"/>
              <a:gd name="connsiteX15" fmla="*/ 173515 w 5460097"/>
              <a:gd name="connsiteY15" fmla="*/ 364217 h 6873906"/>
              <a:gd name="connsiteX16" fmla="*/ 23327 w 5460097"/>
              <a:gd name="connsiteY16" fmla="*/ 57509 h 6873906"/>
              <a:gd name="connsiteX17" fmla="*/ 0 w 5460097"/>
              <a:gd name="connsiteY17" fmla="*/ 5443 h 6873906"/>
              <a:gd name="connsiteX18" fmla="*/ 268112 w 5460097"/>
              <a:gd name="connsiteY18" fmla="*/ 5443 h 6873906"/>
              <a:gd name="connsiteX19" fmla="*/ 268104 w 5460097"/>
              <a:gd name="connsiteY19" fmla="*/ 5428 h 6873906"/>
              <a:gd name="connsiteX20" fmla="*/ 5443769 w 5460097"/>
              <a:gd name="connsiteY20"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1090876 w 5460097"/>
              <a:gd name="connsiteY4" fmla="*/ 6863020 h 6873906"/>
              <a:gd name="connsiteX5" fmla="*/ 1407092 w 5460097"/>
              <a:gd name="connsiteY5" fmla="*/ 5221726 h 6873906"/>
              <a:gd name="connsiteX6" fmla="*/ 1529820 w 5460097"/>
              <a:gd name="connsiteY6" fmla="*/ 4277336 h 6873906"/>
              <a:gd name="connsiteX7" fmla="*/ 1359855 w 5460097"/>
              <a:gd name="connsiteY7" fmla="*/ 3940327 h 6873906"/>
              <a:gd name="connsiteX8" fmla="*/ 926563 w 5460097"/>
              <a:gd name="connsiteY8" fmla="*/ 3167424 h 6873906"/>
              <a:gd name="connsiteX9" fmla="*/ 729546 w 5460097"/>
              <a:gd name="connsiteY9" fmla="*/ 2833424 h 6873906"/>
              <a:gd name="connsiteX10" fmla="*/ 456938 w 5460097"/>
              <a:gd name="connsiteY10" fmla="*/ 2206380 h 6873906"/>
              <a:gd name="connsiteX11" fmla="*/ 404812 w 5460097"/>
              <a:gd name="connsiteY11" fmla="*/ 1973617 h 6873906"/>
              <a:gd name="connsiteX12" fmla="*/ 418533 w 5460097"/>
              <a:gd name="connsiteY12" fmla="*/ 1361121 h 6873906"/>
              <a:gd name="connsiteX13" fmla="*/ 355338 w 5460097"/>
              <a:gd name="connsiteY13" fmla="*/ 884007 h 6873906"/>
              <a:gd name="connsiteX14" fmla="*/ 173515 w 5460097"/>
              <a:gd name="connsiteY14" fmla="*/ 364217 h 6873906"/>
              <a:gd name="connsiteX15" fmla="*/ 23327 w 5460097"/>
              <a:gd name="connsiteY15" fmla="*/ 57509 h 6873906"/>
              <a:gd name="connsiteX16" fmla="*/ 0 w 5460097"/>
              <a:gd name="connsiteY16" fmla="*/ 5443 h 6873906"/>
              <a:gd name="connsiteX17" fmla="*/ 268112 w 5460097"/>
              <a:gd name="connsiteY17" fmla="*/ 5443 h 6873906"/>
              <a:gd name="connsiteX18" fmla="*/ 268104 w 5460097"/>
              <a:gd name="connsiteY18" fmla="*/ 5428 h 6873906"/>
              <a:gd name="connsiteX19" fmla="*/ 5443769 w 5460097"/>
              <a:gd name="connsiteY19"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1090876 w 5460097"/>
              <a:gd name="connsiteY4" fmla="*/ 6863020 h 6873906"/>
              <a:gd name="connsiteX5" fmla="*/ 1407092 w 5460097"/>
              <a:gd name="connsiteY5" fmla="*/ 5221726 h 6873906"/>
              <a:gd name="connsiteX6" fmla="*/ 1529820 w 5460097"/>
              <a:gd name="connsiteY6" fmla="*/ 4277336 h 6873906"/>
              <a:gd name="connsiteX7" fmla="*/ 1359855 w 5460097"/>
              <a:gd name="connsiteY7" fmla="*/ 3940327 h 6873906"/>
              <a:gd name="connsiteX8" fmla="*/ 926563 w 5460097"/>
              <a:gd name="connsiteY8" fmla="*/ 3167424 h 6873906"/>
              <a:gd name="connsiteX9" fmla="*/ 729546 w 5460097"/>
              <a:gd name="connsiteY9" fmla="*/ 2833424 h 6873906"/>
              <a:gd name="connsiteX10" fmla="*/ 404812 w 5460097"/>
              <a:gd name="connsiteY10" fmla="*/ 1973617 h 6873906"/>
              <a:gd name="connsiteX11" fmla="*/ 418533 w 5460097"/>
              <a:gd name="connsiteY11" fmla="*/ 1361121 h 6873906"/>
              <a:gd name="connsiteX12" fmla="*/ 355338 w 5460097"/>
              <a:gd name="connsiteY12" fmla="*/ 884007 h 6873906"/>
              <a:gd name="connsiteX13" fmla="*/ 173515 w 5460097"/>
              <a:gd name="connsiteY13" fmla="*/ 364217 h 6873906"/>
              <a:gd name="connsiteX14" fmla="*/ 23327 w 5460097"/>
              <a:gd name="connsiteY14" fmla="*/ 57509 h 6873906"/>
              <a:gd name="connsiteX15" fmla="*/ 0 w 5460097"/>
              <a:gd name="connsiteY15" fmla="*/ 5443 h 6873906"/>
              <a:gd name="connsiteX16" fmla="*/ 268112 w 5460097"/>
              <a:gd name="connsiteY16" fmla="*/ 5443 h 6873906"/>
              <a:gd name="connsiteX17" fmla="*/ 268104 w 5460097"/>
              <a:gd name="connsiteY17" fmla="*/ 5428 h 6873906"/>
              <a:gd name="connsiteX18" fmla="*/ 5443769 w 5460097"/>
              <a:gd name="connsiteY18"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1090876 w 5460097"/>
              <a:gd name="connsiteY4" fmla="*/ 6863020 h 6873906"/>
              <a:gd name="connsiteX5" fmla="*/ 1407092 w 5460097"/>
              <a:gd name="connsiteY5" fmla="*/ 5221726 h 6873906"/>
              <a:gd name="connsiteX6" fmla="*/ 1529820 w 5460097"/>
              <a:gd name="connsiteY6" fmla="*/ 4277336 h 6873906"/>
              <a:gd name="connsiteX7" fmla="*/ 1359855 w 5460097"/>
              <a:gd name="connsiteY7" fmla="*/ 3940327 h 6873906"/>
              <a:gd name="connsiteX8" fmla="*/ 926563 w 5460097"/>
              <a:gd name="connsiteY8" fmla="*/ 3167424 h 6873906"/>
              <a:gd name="connsiteX9" fmla="*/ 729546 w 5460097"/>
              <a:gd name="connsiteY9" fmla="*/ 2833424 h 6873906"/>
              <a:gd name="connsiteX10" fmla="*/ 1068841 w 5460097"/>
              <a:gd name="connsiteY10" fmla="*/ 1821217 h 6873906"/>
              <a:gd name="connsiteX11" fmla="*/ 418533 w 5460097"/>
              <a:gd name="connsiteY11" fmla="*/ 1361121 h 6873906"/>
              <a:gd name="connsiteX12" fmla="*/ 355338 w 5460097"/>
              <a:gd name="connsiteY12" fmla="*/ 884007 h 6873906"/>
              <a:gd name="connsiteX13" fmla="*/ 173515 w 5460097"/>
              <a:gd name="connsiteY13" fmla="*/ 364217 h 6873906"/>
              <a:gd name="connsiteX14" fmla="*/ 23327 w 5460097"/>
              <a:gd name="connsiteY14" fmla="*/ 57509 h 6873906"/>
              <a:gd name="connsiteX15" fmla="*/ 0 w 5460097"/>
              <a:gd name="connsiteY15" fmla="*/ 5443 h 6873906"/>
              <a:gd name="connsiteX16" fmla="*/ 268112 w 5460097"/>
              <a:gd name="connsiteY16" fmla="*/ 5443 h 6873906"/>
              <a:gd name="connsiteX17" fmla="*/ 268104 w 5460097"/>
              <a:gd name="connsiteY17" fmla="*/ 5428 h 6873906"/>
              <a:gd name="connsiteX18" fmla="*/ 5443769 w 5460097"/>
              <a:gd name="connsiteY18"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1090876 w 5460097"/>
              <a:gd name="connsiteY4" fmla="*/ 6863020 h 6873906"/>
              <a:gd name="connsiteX5" fmla="*/ 1407092 w 5460097"/>
              <a:gd name="connsiteY5" fmla="*/ 5221726 h 6873906"/>
              <a:gd name="connsiteX6" fmla="*/ 1529820 w 5460097"/>
              <a:gd name="connsiteY6" fmla="*/ 4277336 h 6873906"/>
              <a:gd name="connsiteX7" fmla="*/ 1359855 w 5460097"/>
              <a:gd name="connsiteY7" fmla="*/ 3940327 h 6873906"/>
              <a:gd name="connsiteX8" fmla="*/ 926563 w 5460097"/>
              <a:gd name="connsiteY8" fmla="*/ 3167424 h 6873906"/>
              <a:gd name="connsiteX9" fmla="*/ 729546 w 5460097"/>
              <a:gd name="connsiteY9" fmla="*/ 2833424 h 6873906"/>
              <a:gd name="connsiteX10" fmla="*/ 1068841 w 5460097"/>
              <a:gd name="connsiteY10" fmla="*/ 1821217 h 6873906"/>
              <a:gd name="connsiteX11" fmla="*/ 1300276 w 5460097"/>
              <a:gd name="connsiteY11" fmla="*/ 1034550 h 6873906"/>
              <a:gd name="connsiteX12" fmla="*/ 355338 w 5460097"/>
              <a:gd name="connsiteY12" fmla="*/ 884007 h 6873906"/>
              <a:gd name="connsiteX13" fmla="*/ 173515 w 5460097"/>
              <a:gd name="connsiteY13" fmla="*/ 364217 h 6873906"/>
              <a:gd name="connsiteX14" fmla="*/ 23327 w 5460097"/>
              <a:gd name="connsiteY14" fmla="*/ 57509 h 6873906"/>
              <a:gd name="connsiteX15" fmla="*/ 0 w 5460097"/>
              <a:gd name="connsiteY15" fmla="*/ 5443 h 6873906"/>
              <a:gd name="connsiteX16" fmla="*/ 268112 w 5460097"/>
              <a:gd name="connsiteY16" fmla="*/ 5443 h 6873906"/>
              <a:gd name="connsiteX17" fmla="*/ 268104 w 5460097"/>
              <a:gd name="connsiteY17" fmla="*/ 5428 h 6873906"/>
              <a:gd name="connsiteX18" fmla="*/ 5443769 w 5460097"/>
              <a:gd name="connsiteY18"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1090876 w 5460097"/>
              <a:gd name="connsiteY4" fmla="*/ 6863020 h 6873906"/>
              <a:gd name="connsiteX5" fmla="*/ 1407092 w 5460097"/>
              <a:gd name="connsiteY5" fmla="*/ 5221726 h 6873906"/>
              <a:gd name="connsiteX6" fmla="*/ 1529820 w 5460097"/>
              <a:gd name="connsiteY6" fmla="*/ 4277336 h 6873906"/>
              <a:gd name="connsiteX7" fmla="*/ 1359855 w 5460097"/>
              <a:gd name="connsiteY7" fmla="*/ 3940327 h 6873906"/>
              <a:gd name="connsiteX8" fmla="*/ 926563 w 5460097"/>
              <a:gd name="connsiteY8" fmla="*/ 3167424 h 6873906"/>
              <a:gd name="connsiteX9" fmla="*/ 729546 w 5460097"/>
              <a:gd name="connsiteY9" fmla="*/ 2833424 h 6873906"/>
              <a:gd name="connsiteX10" fmla="*/ 1068841 w 5460097"/>
              <a:gd name="connsiteY10" fmla="*/ 1821217 h 6873906"/>
              <a:gd name="connsiteX11" fmla="*/ 1300276 w 5460097"/>
              <a:gd name="connsiteY11" fmla="*/ 1034550 h 6873906"/>
              <a:gd name="connsiteX12" fmla="*/ 1389481 w 5460097"/>
              <a:gd name="connsiteY12" fmla="*/ 492122 h 6873906"/>
              <a:gd name="connsiteX13" fmla="*/ 173515 w 5460097"/>
              <a:gd name="connsiteY13" fmla="*/ 364217 h 6873906"/>
              <a:gd name="connsiteX14" fmla="*/ 23327 w 5460097"/>
              <a:gd name="connsiteY14" fmla="*/ 57509 h 6873906"/>
              <a:gd name="connsiteX15" fmla="*/ 0 w 5460097"/>
              <a:gd name="connsiteY15" fmla="*/ 5443 h 6873906"/>
              <a:gd name="connsiteX16" fmla="*/ 268112 w 5460097"/>
              <a:gd name="connsiteY16" fmla="*/ 5443 h 6873906"/>
              <a:gd name="connsiteX17" fmla="*/ 268104 w 5460097"/>
              <a:gd name="connsiteY17" fmla="*/ 5428 h 6873906"/>
              <a:gd name="connsiteX18" fmla="*/ 5443769 w 5460097"/>
              <a:gd name="connsiteY18"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1090876 w 5460097"/>
              <a:gd name="connsiteY4" fmla="*/ 6863020 h 6873906"/>
              <a:gd name="connsiteX5" fmla="*/ 1407092 w 5460097"/>
              <a:gd name="connsiteY5" fmla="*/ 5221726 h 6873906"/>
              <a:gd name="connsiteX6" fmla="*/ 1529820 w 5460097"/>
              <a:gd name="connsiteY6" fmla="*/ 4277336 h 6873906"/>
              <a:gd name="connsiteX7" fmla="*/ 1359855 w 5460097"/>
              <a:gd name="connsiteY7" fmla="*/ 3940327 h 6873906"/>
              <a:gd name="connsiteX8" fmla="*/ 926563 w 5460097"/>
              <a:gd name="connsiteY8" fmla="*/ 3167424 h 6873906"/>
              <a:gd name="connsiteX9" fmla="*/ 729546 w 5460097"/>
              <a:gd name="connsiteY9" fmla="*/ 2833424 h 6873906"/>
              <a:gd name="connsiteX10" fmla="*/ 1068841 w 5460097"/>
              <a:gd name="connsiteY10" fmla="*/ 1821217 h 6873906"/>
              <a:gd name="connsiteX11" fmla="*/ 1300276 w 5460097"/>
              <a:gd name="connsiteY11" fmla="*/ 1034550 h 6873906"/>
              <a:gd name="connsiteX12" fmla="*/ 1389481 w 5460097"/>
              <a:gd name="connsiteY12" fmla="*/ 492122 h 6873906"/>
              <a:gd name="connsiteX13" fmla="*/ 1066144 w 5460097"/>
              <a:gd name="connsiteY13" fmla="*/ 320674 h 6873906"/>
              <a:gd name="connsiteX14" fmla="*/ 23327 w 5460097"/>
              <a:gd name="connsiteY14" fmla="*/ 57509 h 6873906"/>
              <a:gd name="connsiteX15" fmla="*/ 0 w 5460097"/>
              <a:gd name="connsiteY15" fmla="*/ 5443 h 6873906"/>
              <a:gd name="connsiteX16" fmla="*/ 268112 w 5460097"/>
              <a:gd name="connsiteY16" fmla="*/ 5443 h 6873906"/>
              <a:gd name="connsiteX17" fmla="*/ 268104 w 5460097"/>
              <a:gd name="connsiteY17" fmla="*/ 5428 h 6873906"/>
              <a:gd name="connsiteX18" fmla="*/ 5443769 w 5460097"/>
              <a:gd name="connsiteY18"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1090876 w 5460097"/>
              <a:gd name="connsiteY4" fmla="*/ 6863020 h 6873906"/>
              <a:gd name="connsiteX5" fmla="*/ 1407092 w 5460097"/>
              <a:gd name="connsiteY5" fmla="*/ 5221726 h 6873906"/>
              <a:gd name="connsiteX6" fmla="*/ 1529820 w 5460097"/>
              <a:gd name="connsiteY6" fmla="*/ 4277336 h 6873906"/>
              <a:gd name="connsiteX7" fmla="*/ 1359855 w 5460097"/>
              <a:gd name="connsiteY7" fmla="*/ 3940327 h 6873906"/>
              <a:gd name="connsiteX8" fmla="*/ 926563 w 5460097"/>
              <a:gd name="connsiteY8" fmla="*/ 3167424 h 6873906"/>
              <a:gd name="connsiteX9" fmla="*/ 729546 w 5460097"/>
              <a:gd name="connsiteY9" fmla="*/ 2833424 h 6873906"/>
              <a:gd name="connsiteX10" fmla="*/ 1068841 w 5460097"/>
              <a:gd name="connsiteY10" fmla="*/ 1821217 h 6873906"/>
              <a:gd name="connsiteX11" fmla="*/ 1300276 w 5460097"/>
              <a:gd name="connsiteY11" fmla="*/ 1034550 h 6873906"/>
              <a:gd name="connsiteX12" fmla="*/ 1389481 w 5460097"/>
              <a:gd name="connsiteY12" fmla="*/ 492122 h 6873906"/>
              <a:gd name="connsiteX13" fmla="*/ 1066144 w 5460097"/>
              <a:gd name="connsiteY13" fmla="*/ 320674 h 6873906"/>
              <a:gd name="connsiteX14" fmla="*/ 143070 w 5460097"/>
              <a:gd name="connsiteY14" fmla="*/ 286109 h 6873906"/>
              <a:gd name="connsiteX15" fmla="*/ 0 w 5460097"/>
              <a:gd name="connsiteY15" fmla="*/ 5443 h 6873906"/>
              <a:gd name="connsiteX16" fmla="*/ 268112 w 5460097"/>
              <a:gd name="connsiteY16" fmla="*/ 5443 h 6873906"/>
              <a:gd name="connsiteX17" fmla="*/ 268104 w 5460097"/>
              <a:gd name="connsiteY17" fmla="*/ 5428 h 6873906"/>
              <a:gd name="connsiteX18" fmla="*/ 5443769 w 5460097"/>
              <a:gd name="connsiteY18"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1090876 w 5460097"/>
              <a:gd name="connsiteY4" fmla="*/ 6863020 h 6873906"/>
              <a:gd name="connsiteX5" fmla="*/ 1407092 w 5460097"/>
              <a:gd name="connsiteY5" fmla="*/ 5221726 h 6873906"/>
              <a:gd name="connsiteX6" fmla="*/ 1529820 w 5460097"/>
              <a:gd name="connsiteY6" fmla="*/ 4277336 h 6873906"/>
              <a:gd name="connsiteX7" fmla="*/ 1359855 w 5460097"/>
              <a:gd name="connsiteY7" fmla="*/ 3940327 h 6873906"/>
              <a:gd name="connsiteX8" fmla="*/ 926563 w 5460097"/>
              <a:gd name="connsiteY8" fmla="*/ 3167424 h 6873906"/>
              <a:gd name="connsiteX9" fmla="*/ 729546 w 5460097"/>
              <a:gd name="connsiteY9" fmla="*/ 2833424 h 6873906"/>
              <a:gd name="connsiteX10" fmla="*/ 1068841 w 5460097"/>
              <a:gd name="connsiteY10" fmla="*/ 1821217 h 6873906"/>
              <a:gd name="connsiteX11" fmla="*/ 1300276 w 5460097"/>
              <a:gd name="connsiteY11" fmla="*/ 1034550 h 6873906"/>
              <a:gd name="connsiteX12" fmla="*/ 1389481 w 5460097"/>
              <a:gd name="connsiteY12" fmla="*/ 492122 h 6873906"/>
              <a:gd name="connsiteX13" fmla="*/ 1066144 w 5460097"/>
              <a:gd name="connsiteY13" fmla="*/ 320674 h 6873906"/>
              <a:gd name="connsiteX14" fmla="*/ 175728 w 5460097"/>
              <a:gd name="connsiteY14" fmla="*/ 286109 h 6873906"/>
              <a:gd name="connsiteX15" fmla="*/ 0 w 5460097"/>
              <a:gd name="connsiteY15" fmla="*/ 5443 h 6873906"/>
              <a:gd name="connsiteX16" fmla="*/ 268112 w 5460097"/>
              <a:gd name="connsiteY16" fmla="*/ 5443 h 6873906"/>
              <a:gd name="connsiteX17" fmla="*/ 268104 w 5460097"/>
              <a:gd name="connsiteY17" fmla="*/ 5428 h 6873906"/>
              <a:gd name="connsiteX18" fmla="*/ 5443769 w 5460097"/>
              <a:gd name="connsiteY18" fmla="*/ 0 h 6873906"/>
              <a:gd name="connsiteX0" fmla="*/ 5443769 w 5460097"/>
              <a:gd name="connsiteY0" fmla="*/ 0 h 6873906"/>
              <a:gd name="connsiteX1" fmla="*/ 5460097 w 5460097"/>
              <a:gd name="connsiteY1" fmla="*/ 6873906 h 6873906"/>
              <a:gd name="connsiteX2" fmla="*/ 4874613 w 5460097"/>
              <a:gd name="connsiteY2" fmla="*/ 6870065 h 6873906"/>
              <a:gd name="connsiteX3" fmla="*/ 4876798 w 5460097"/>
              <a:gd name="connsiteY3" fmla="*/ 6873905 h 6873906"/>
              <a:gd name="connsiteX4" fmla="*/ 1090876 w 5460097"/>
              <a:gd name="connsiteY4" fmla="*/ 6863020 h 6873906"/>
              <a:gd name="connsiteX5" fmla="*/ 1407092 w 5460097"/>
              <a:gd name="connsiteY5" fmla="*/ 5221726 h 6873906"/>
              <a:gd name="connsiteX6" fmla="*/ 1529820 w 5460097"/>
              <a:gd name="connsiteY6" fmla="*/ 4277336 h 6873906"/>
              <a:gd name="connsiteX7" fmla="*/ 1359855 w 5460097"/>
              <a:gd name="connsiteY7" fmla="*/ 3940327 h 6873906"/>
              <a:gd name="connsiteX8" fmla="*/ 926563 w 5460097"/>
              <a:gd name="connsiteY8" fmla="*/ 3167424 h 6873906"/>
              <a:gd name="connsiteX9" fmla="*/ 729546 w 5460097"/>
              <a:gd name="connsiteY9" fmla="*/ 2833424 h 6873906"/>
              <a:gd name="connsiteX10" fmla="*/ 1068841 w 5460097"/>
              <a:gd name="connsiteY10" fmla="*/ 1821217 h 6873906"/>
              <a:gd name="connsiteX11" fmla="*/ 1300276 w 5460097"/>
              <a:gd name="connsiteY11" fmla="*/ 1034550 h 6873906"/>
              <a:gd name="connsiteX12" fmla="*/ 1389481 w 5460097"/>
              <a:gd name="connsiteY12" fmla="*/ 492122 h 6873906"/>
              <a:gd name="connsiteX13" fmla="*/ 1066144 w 5460097"/>
              <a:gd name="connsiteY13" fmla="*/ 320674 h 6873906"/>
              <a:gd name="connsiteX14" fmla="*/ 0 w 5460097"/>
              <a:gd name="connsiteY14" fmla="*/ 5443 h 6873906"/>
              <a:gd name="connsiteX15" fmla="*/ 268112 w 5460097"/>
              <a:gd name="connsiteY15" fmla="*/ 5443 h 6873906"/>
              <a:gd name="connsiteX16" fmla="*/ 268104 w 5460097"/>
              <a:gd name="connsiteY16" fmla="*/ 5428 h 6873906"/>
              <a:gd name="connsiteX17" fmla="*/ 5443769 w 5460097"/>
              <a:gd name="connsiteY17" fmla="*/ 0 h 6873906"/>
              <a:gd name="connsiteX0" fmla="*/ 5175665 w 5191993"/>
              <a:gd name="connsiteY0" fmla="*/ 0 h 6873906"/>
              <a:gd name="connsiteX1" fmla="*/ 5191993 w 5191993"/>
              <a:gd name="connsiteY1" fmla="*/ 6873906 h 6873906"/>
              <a:gd name="connsiteX2" fmla="*/ 4606509 w 5191993"/>
              <a:gd name="connsiteY2" fmla="*/ 6870065 h 6873906"/>
              <a:gd name="connsiteX3" fmla="*/ 4608694 w 5191993"/>
              <a:gd name="connsiteY3" fmla="*/ 6873905 h 6873906"/>
              <a:gd name="connsiteX4" fmla="*/ 822772 w 5191993"/>
              <a:gd name="connsiteY4" fmla="*/ 6863020 h 6873906"/>
              <a:gd name="connsiteX5" fmla="*/ 1138988 w 5191993"/>
              <a:gd name="connsiteY5" fmla="*/ 5221726 h 6873906"/>
              <a:gd name="connsiteX6" fmla="*/ 1261716 w 5191993"/>
              <a:gd name="connsiteY6" fmla="*/ 4277336 h 6873906"/>
              <a:gd name="connsiteX7" fmla="*/ 1091751 w 5191993"/>
              <a:gd name="connsiteY7" fmla="*/ 3940327 h 6873906"/>
              <a:gd name="connsiteX8" fmla="*/ 658459 w 5191993"/>
              <a:gd name="connsiteY8" fmla="*/ 3167424 h 6873906"/>
              <a:gd name="connsiteX9" fmla="*/ 461442 w 5191993"/>
              <a:gd name="connsiteY9" fmla="*/ 2833424 h 6873906"/>
              <a:gd name="connsiteX10" fmla="*/ 800737 w 5191993"/>
              <a:gd name="connsiteY10" fmla="*/ 1821217 h 6873906"/>
              <a:gd name="connsiteX11" fmla="*/ 1032172 w 5191993"/>
              <a:gd name="connsiteY11" fmla="*/ 1034550 h 6873906"/>
              <a:gd name="connsiteX12" fmla="*/ 1121377 w 5191993"/>
              <a:gd name="connsiteY12" fmla="*/ 492122 h 6873906"/>
              <a:gd name="connsiteX13" fmla="*/ 798040 w 5191993"/>
              <a:gd name="connsiteY13" fmla="*/ 320674 h 6873906"/>
              <a:gd name="connsiteX14" fmla="*/ 8 w 5191993"/>
              <a:gd name="connsiteY14" fmla="*/ 5443 h 6873906"/>
              <a:gd name="connsiteX15" fmla="*/ 0 w 5191993"/>
              <a:gd name="connsiteY15" fmla="*/ 5428 h 6873906"/>
              <a:gd name="connsiteX16" fmla="*/ 5175665 w 5191993"/>
              <a:gd name="connsiteY16" fmla="*/ 0 h 6873906"/>
              <a:gd name="connsiteX0" fmla="*/ 5175658 w 5191986"/>
              <a:gd name="connsiteY0" fmla="*/ 5458 h 6879364"/>
              <a:gd name="connsiteX1" fmla="*/ 5191986 w 5191986"/>
              <a:gd name="connsiteY1" fmla="*/ 6879364 h 6879364"/>
              <a:gd name="connsiteX2" fmla="*/ 4606502 w 5191986"/>
              <a:gd name="connsiteY2" fmla="*/ 6875523 h 6879364"/>
              <a:gd name="connsiteX3" fmla="*/ 4608687 w 5191986"/>
              <a:gd name="connsiteY3" fmla="*/ 6879363 h 6879364"/>
              <a:gd name="connsiteX4" fmla="*/ 822765 w 5191986"/>
              <a:gd name="connsiteY4" fmla="*/ 6868478 h 6879364"/>
              <a:gd name="connsiteX5" fmla="*/ 1138981 w 5191986"/>
              <a:gd name="connsiteY5" fmla="*/ 5227184 h 6879364"/>
              <a:gd name="connsiteX6" fmla="*/ 1261709 w 5191986"/>
              <a:gd name="connsiteY6" fmla="*/ 4282794 h 6879364"/>
              <a:gd name="connsiteX7" fmla="*/ 1091744 w 5191986"/>
              <a:gd name="connsiteY7" fmla="*/ 3945785 h 6879364"/>
              <a:gd name="connsiteX8" fmla="*/ 658452 w 5191986"/>
              <a:gd name="connsiteY8" fmla="*/ 3172882 h 6879364"/>
              <a:gd name="connsiteX9" fmla="*/ 461435 w 5191986"/>
              <a:gd name="connsiteY9" fmla="*/ 2838882 h 6879364"/>
              <a:gd name="connsiteX10" fmla="*/ 800730 w 5191986"/>
              <a:gd name="connsiteY10" fmla="*/ 1826675 h 6879364"/>
              <a:gd name="connsiteX11" fmla="*/ 1032165 w 5191986"/>
              <a:gd name="connsiteY11" fmla="*/ 1040008 h 6879364"/>
              <a:gd name="connsiteX12" fmla="*/ 1121370 w 5191986"/>
              <a:gd name="connsiteY12" fmla="*/ 497580 h 6879364"/>
              <a:gd name="connsiteX13" fmla="*/ 798033 w 5191986"/>
              <a:gd name="connsiteY13" fmla="*/ 326132 h 6879364"/>
              <a:gd name="connsiteX14" fmla="*/ 1 w 5191986"/>
              <a:gd name="connsiteY14" fmla="*/ 10901 h 6879364"/>
              <a:gd name="connsiteX15" fmla="*/ 990593 w 5191986"/>
              <a:gd name="connsiteY15" fmla="*/ 0 h 6879364"/>
              <a:gd name="connsiteX16" fmla="*/ 5175658 w 5191986"/>
              <a:gd name="connsiteY16" fmla="*/ 5458 h 6879364"/>
              <a:gd name="connsiteX0" fmla="*/ 4716660 w 4732988"/>
              <a:gd name="connsiteY0" fmla="*/ 5458 h 6879364"/>
              <a:gd name="connsiteX1" fmla="*/ 4732988 w 4732988"/>
              <a:gd name="connsiteY1" fmla="*/ 6879364 h 6879364"/>
              <a:gd name="connsiteX2" fmla="*/ 4147504 w 4732988"/>
              <a:gd name="connsiteY2" fmla="*/ 6875523 h 6879364"/>
              <a:gd name="connsiteX3" fmla="*/ 4149689 w 4732988"/>
              <a:gd name="connsiteY3" fmla="*/ 6879363 h 6879364"/>
              <a:gd name="connsiteX4" fmla="*/ 363767 w 4732988"/>
              <a:gd name="connsiteY4" fmla="*/ 6868478 h 6879364"/>
              <a:gd name="connsiteX5" fmla="*/ 679983 w 4732988"/>
              <a:gd name="connsiteY5" fmla="*/ 5227184 h 6879364"/>
              <a:gd name="connsiteX6" fmla="*/ 802711 w 4732988"/>
              <a:gd name="connsiteY6" fmla="*/ 4282794 h 6879364"/>
              <a:gd name="connsiteX7" fmla="*/ 632746 w 4732988"/>
              <a:gd name="connsiteY7" fmla="*/ 3945785 h 6879364"/>
              <a:gd name="connsiteX8" fmla="*/ 199454 w 4732988"/>
              <a:gd name="connsiteY8" fmla="*/ 3172882 h 6879364"/>
              <a:gd name="connsiteX9" fmla="*/ 2437 w 4732988"/>
              <a:gd name="connsiteY9" fmla="*/ 2838882 h 6879364"/>
              <a:gd name="connsiteX10" fmla="*/ 341732 w 4732988"/>
              <a:gd name="connsiteY10" fmla="*/ 1826675 h 6879364"/>
              <a:gd name="connsiteX11" fmla="*/ 573167 w 4732988"/>
              <a:gd name="connsiteY11" fmla="*/ 1040008 h 6879364"/>
              <a:gd name="connsiteX12" fmla="*/ 662372 w 4732988"/>
              <a:gd name="connsiteY12" fmla="*/ 497580 h 6879364"/>
              <a:gd name="connsiteX13" fmla="*/ 339035 w 4732988"/>
              <a:gd name="connsiteY13" fmla="*/ 326132 h 6879364"/>
              <a:gd name="connsiteX14" fmla="*/ 531595 w 4732988"/>
              <a:gd name="connsiteY14" fmla="*/ 0 h 6879364"/>
              <a:gd name="connsiteX15" fmla="*/ 4716660 w 4732988"/>
              <a:gd name="connsiteY15" fmla="*/ 5458 h 6879364"/>
              <a:gd name="connsiteX0" fmla="*/ 4716660 w 4732988"/>
              <a:gd name="connsiteY0" fmla="*/ 5458 h 6879364"/>
              <a:gd name="connsiteX1" fmla="*/ 4732988 w 4732988"/>
              <a:gd name="connsiteY1" fmla="*/ 6879364 h 6879364"/>
              <a:gd name="connsiteX2" fmla="*/ 4147504 w 4732988"/>
              <a:gd name="connsiteY2" fmla="*/ 6875523 h 6879364"/>
              <a:gd name="connsiteX3" fmla="*/ 4149689 w 4732988"/>
              <a:gd name="connsiteY3" fmla="*/ 6879363 h 6879364"/>
              <a:gd name="connsiteX4" fmla="*/ 363767 w 4732988"/>
              <a:gd name="connsiteY4" fmla="*/ 6868478 h 6879364"/>
              <a:gd name="connsiteX5" fmla="*/ 679983 w 4732988"/>
              <a:gd name="connsiteY5" fmla="*/ 5227184 h 6879364"/>
              <a:gd name="connsiteX6" fmla="*/ 802711 w 4732988"/>
              <a:gd name="connsiteY6" fmla="*/ 4282794 h 6879364"/>
              <a:gd name="connsiteX7" fmla="*/ 632746 w 4732988"/>
              <a:gd name="connsiteY7" fmla="*/ 3945785 h 6879364"/>
              <a:gd name="connsiteX8" fmla="*/ 199454 w 4732988"/>
              <a:gd name="connsiteY8" fmla="*/ 3172882 h 6879364"/>
              <a:gd name="connsiteX9" fmla="*/ 2437 w 4732988"/>
              <a:gd name="connsiteY9" fmla="*/ 2838882 h 6879364"/>
              <a:gd name="connsiteX10" fmla="*/ 341732 w 4732988"/>
              <a:gd name="connsiteY10" fmla="*/ 1826675 h 6879364"/>
              <a:gd name="connsiteX11" fmla="*/ 573167 w 4732988"/>
              <a:gd name="connsiteY11" fmla="*/ 1040008 h 6879364"/>
              <a:gd name="connsiteX12" fmla="*/ 662372 w 4732988"/>
              <a:gd name="connsiteY12" fmla="*/ 497580 h 6879364"/>
              <a:gd name="connsiteX13" fmla="*/ 531595 w 4732988"/>
              <a:gd name="connsiteY13" fmla="*/ 0 h 6879364"/>
              <a:gd name="connsiteX14" fmla="*/ 4716660 w 4732988"/>
              <a:gd name="connsiteY14" fmla="*/ 5458 h 6879364"/>
              <a:gd name="connsiteX0" fmla="*/ 4716660 w 4732988"/>
              <a:gd name="connsiteY0" fmla="*/ 5458 h 6879364"/>
              <a:gd name="connsiteX1" fmla="*/ 4732988 w 4732988"/>
              <a:gd name="connsiteY1" fmla="*/ 6879364 h 6879364"/>
              <a:gd name="connsiteX2" fmla="*/ 4147504 w 4732988"/>
              <a:gd name="connsiteY2" fmla="*/ 6875523 h 6879364"/>
              <a:gd name="connsiteX3" fmla="*/ 4149689 w 4732988"/>
              <a:gd name="connsiteY3" fmla="*/ 6879363 h 6879364"/>
              <a:gd name="connsiteX4" fmla="*/ 363767 w 4732988"/>
              <a:gd name="connsiteY4" fmla="*/ 6868478 h 6879364"/>
              <a:gd name="connsiteX5" fmla="*/ 679983 w 4732988"/>
              <a:gd name="connsiteY5" fmla="*/ 5227184 h 6879364"/>
              <a:gd name="connsiteX6" fmla="*/ 802711 w 4732988"/>
              <a:gd name="connsiteY6" fmla="*/ 4282794 h 6879364"/>
              <a:gd name="connsiteX7" fmla="*/ 632746 w 4732988"/>
              <a:gd name="connsiteY7" fmla="*/ 3945785 h 6879364"/>
              <a:gd name="connsiteX8" fmla="*/ 199454 w 4732988"/>
              <a:gd name="connsiteY8" fmla="*/ 3172882 h 6879364"/>
              <a:gd name="connsiteX9" fmla="*/ 2437 w 4732988"/>
              <a:gd name="connsiteY9" fmla="*/ 2838882 h 6879364"/>
              <a:gd name="connsiteX10" fmla="*/ 341732 w 4732988"/>
              <a:gd name="connsiteY10" fmla="*/ 1826675 h 6879364"/>
              <a:gd name="connsiteX11" fmla="*/ 662372 w 4732988"/>
              <a:gd name="connsiteY11" fmla="*/ 497580 h 6879364"/>
              <a:gd name="connsiteX12" fmla="*/ 531595 w 4732988"/>
              <a:gd name="connsiteY12" fmla="*/ 0 h 6879364"/>
              <a:gd name="connsiteX13" fmla="*/ 4716660 w 4732988"/>
              <a:gd name="connsiteY13" fmla="*/ 5458 h 6879364"/>
              <a:gd name="connsiteX0" fmla="*/ 4731078 w 4747406"/>
              <a:gd name="connsiteY0" fmla="*/ 5458 h 6879364"/>
              <a:gd name="connsiteX1" fmla="*/ 4747406 w 4747406"/>
              <a:gd name="connsiteY1" fmla="*/ 6879364 h 6879364"/>
              <a:gd name="connsiteX2" fmla="*/ 4161922 w 4747406"/>
              <a:gd name="connsiteY2" fmla="*/ 6875523 h 6879364"/>
              <a:gd name="connsiteX3" fmla="*/ 4164107 w 4747406"/>
              <a:gd name="connsiteY3" fmla="*/ 6879363 h 6879364"/>
              <a:gd name="connsiteX4" fmla="*/ 378185 w 4747406"/>
              <a:gd name="connsiteY4" fmla="*/ 6868478 h 6879364"/>
              <a:gd name="connsiteX5" fmla="*/ 694401 w 4747406"/>
              <a:gd name="connsiteY5" fmla="*/ 5227184 h 6879364"/>
              <a:gd name="connsiteX6" fmla="*/ 817129 w 4747406"/>
              <a:gd name="connsiteY6" fmla="*/ 4282794 h 6879364"/>
              <a:gd name="connsiteX7" fmla="*/ 647164 w 4747406"/>
              <a:gd name="connsiteY7" fmla="*/ 3945785 h 6879364"/>
              <a:gd name="connsiteX8" fmla="*/ 213872 w 4747406"/>
              <a:gd name="connsiteY8" fmla="*/ 3172882 h 6879364"/>
              <a:gd name="connsiteX9" fmla="*/ 16855 w 4747406"/>
              <a:gd name="connsiteY9" fmla="*/ 2838882 h 6879364"/>
              <a:gd name="connsiteX10" fmla="*/ 676790 w 4747406"/>
              <a:gd name="connsiteY10" fmla="*/ 497580 h 6879364"/>
              <a:gd name="connsiteX11" fmla="*/ 546013 w 4747406"/>
              <a:gd name="connsiteY11" fmla="*/ 0 h 6879364"/>
              <a:gd name="connsiteX12" fmla="*/ 4731078 w 4747406"/>
              <a:gd name="connsiteY12" fmla="*/ 5458 h 6879364"/>
              <a:gd name="connsiteX0" fmla="*/ 4738524 w 4754852"/>
              <a:gd name="connsiteY0" fmla="*/ 5458 h 6879364"/>
              <a:gd name="connsiteX1" fmla="*/ 4754852 w 4754852"/>
              <a:gd name="connsiteY1" fmla="*/ 6879364 h 6879364"/>
              <a:gd name="connsiteX2" fmla="*/ 4169368 w 4754852"/>
              <a:gd name="connsiteY2" fmla="*/ 6875523 h 6879364"/>
              <a:gd name="connsiteX3" fmla="*/ 4171553 w 4754852"/>
              <a:gd name="connsiteY3" fmla="*/ 6879363 h 6879364"/>
              <a:gd name="connsiteX4" fmla="*/ 385631 w 4754852"/>
              <a:gd name="connsiteY4" fmla="*/ 6868478 h 6879364"/>
              <a:gd name="connsiteX5" fmla="*/ 701847 w 4754852"/>
              <a:gd name="connsiteY5" fmla="*/ 5227184 h 6879364"/>
              <a:gd name="connsiteX6" fmla="*/ 824575 w 4754852"/>
              <a:gd name="connsiteY6" fmla="*/ 4282794 h 6879364"/>
              <a:gd name="connsiteX7" fmla="*/ 654610 w 4754852"/>
              <a:gd name="connsiteY7" fmla="*/ 3945785 h 6879364"/>
              <a:gd name="connsiteX8" fmla="*/ 221318 w 4754852"/>
              <a:gd name="connsiteY8" fmla="*/ 3172882 h 6879364"/>
              <a:gd name="connsiteX9" fmla="*/ 24301 w 4754852"/>
              <a:gd name="connsiteY9" fmla="*/ 2838882 h 6879364"/>
              <a:gd name="connsiteX10" fmla="*/ 814865 w 4754852"/>
              <a:gd name="connsiteY10" fmla="*/ 1444637 h 6879364"/>
              <a:gd name="connsiteX11" fmla="*/ 553459 w 4754852"/>
              <a:gd name="connsiteY11" fmla="*/ 0 h 6879364"/>
              <a:gd name="connsiteX12" fmla="*/ 4738524 w 4754852"/>
              <a:gd name="connsiteY12" fmla="*/ 5458 h 6879364"/>
              <a:gd name="connsiteX0" fmla="*/ 4557877 w 4574205"/>
              <a:gd name="connsiteY0" fmla="*/ 5458 h 6879364"/>
              <a:gd name="connsiteX1" fmla="*/ 4574205 w 4574205"/>
              <a:gd name="connsiteY1" fmla="*/ 6879364 h 6879364"/>
              <a:gd name="connsiteX2" fmla="*/ 3988721 w 4574205"/>
              <a:gd name="connsiteY2" fmla="*/ 6875523 h 6879364"/>
              <a:gd name="connsiteX3" fmla="*/ 3990906 w 4574205"/>
              <a:gd name="connsiteY3" fmla="*/ 6879363 h 6879364"/>
              <a:gd name="connsiteX4" fmla="*/ 204984 w 4574205"/>
              <a:gd name="connsiteY4" fmla="*/ 6868478 h 6879364"/>
              <a:gd name="connsiteX5" fmla="*/ 521200 w 4574205"/>
              <a:gd name="connsiteY5" fmla="*/ 5227184 h 6879364"/>
              <a:gd name="connsiteX6" fmla="*/ 643928 w 4574205"/>
              <a:gd name="connsiteY6" fmla="*/ 4282794 h 6879364"/>
              <a:gd name="connsiteX7" fmla="*/ 473963 w 4574205"/>
              <a:gd name="connsiteY7" fmla="*/ 3945785 h 6879364"/>
              <a:gd name="connsiteX8" fmla="*/ 40671 w 4574205"/>
              <a:gd name="connsiteY8" fmla="*/ 3172882 h 6879364"/>
              <a:gd name="connsiteX9" fmla="*/ 279082 w 4574205"/>
              <a:gd name="connsiteY9" fmla="*/ 2708254 h 6879364"/>
              <a:gd name="connsiteX10" fmla="*/ 634218 w 4574205"/>
              <a:gd name="connsiteY10" fmla="*/ 1444637 h 6879364"/>
              <a:gd name="connsiteX11" fmla="*/ 372812 w 4574205"/>
              <a:gd name="connsiteY11" fmla="*/ 0 h 6879364"/>
              <a:gd name="connsiteX12" fmla="*/ 4557877 w 4574205"/>
              <a:gd name="connsiteY12" fmla="*/ 5458 h 6879364"/>
              <a:gd name="connsiteX0" fmla="*/ 4557877 w 4574205"/>
              <a:gd name="connsiteY0" fmla="*/ 5458 h 6879364"/>
              <a:gd name="connsiteX1" fmla="*/ 4574205 w 4574205"/>
              <a:gd name="connsiteY1" fmla="*/ 6879364 h 6879364"/>
              <a:gd name="connsiteX2" fmla="*/ 3988721 w 4574205"/>
              <a:gd name="connsiteY2" fmla="*/ 6875523 h 6879364"/>
              <a:gd name="connsiteX3" fmla="*/ 3990906 w 4574205"/>
              <a:gd name="connsiteY3" fmla="*/ 6879363 h 6879364"/>
              <a:gd name="connsiteX4" fmla="*/ 204984 w 4574205"/>
              <a:gd name="connsiteY4" fmla="*/ 6868478 h 6879364"/>
              <a:gd name="connsiteX5" fmla="*/ 521200 w 4574205"/>
              <a:gd name="connsiteY5" fmla="*/ 5227184 h 6879364"/>
              <a:gd name="connsiteX6" fmla="*/ 643928 w 4574205"/>
              <a:gd name="connsiteY6" fmla="*/ 4282794 h 6879364"/>
              <a:gd name="connsiteX7" fmla="*/ 473963 w 4574205"/>
              <a:gd name="connsiteY7" fmla="*/ 3945785 h 6879364"/>
              <a:gd name="connsiteX8" fmla="*/ 410785 w 4574205"/>
              <a:gd name="connsiteY8" fmla="*/ 3357939 h 6879364"/>
              <a:gd name="connsiteX9" fmla="*/ 279082 w 4574205"/>
              <a:gd name="connsiteY9" fmla="*/ 2708254 h 6879364"/>
              <a:gd name="connsiteX10" fmla="*/ 634218 w 4574205"/>
              <a:gd name="connsiteY10" fmla="*/ 1444637 h 6879364"/>
              <a:gd name="connsiteX11" fmla="*/ 372812 w 4574205"/>
              <a:gd name="connsiteY11" fmla="*/ 0 h 6879364"/>
              <a:gd name="connsiteX12" fmla="*/ 4557877 w 4574205"/>
              <a:gd name="connsiteY12" fmla="*/ 5458 h 6879364"/>
              <a:gd name="connsiteX0" fmla="*/ 4557877 w 4574205"/>
              <a:gd name="connsiteY0" fmla="*/ 5458 h 6879364"/>
              <a:gd name="connsiteX1" fmla="*/ 4574205 w 4574205"/>
              <a:gd name="connsiteY1" fmla="*/ 6879364 h 6879364"/>
              <a:gd name="connsiteX2" fmla="*/ 3988721 w 4574205"/>
              <a:gd name="connsiteY2" fmla="*/ 6875523 h 6879364"/>
              <a:gd name="connsiteX3" fmla="*/ 3990906 w 4574205"/>
              <a:gd name="connsiteY3" fmla="*/ 6879363 h 6879364"/>
              <a:gd name="connsiteX4" fmla="*/ 204984 w 4574205"/>
              <a:gd name="connsiteY4" fmla="*/ 6868478 h 6879364"/>
              <a:gd name="connsiteX5" fmla="*/ 521200 w 4574205"/>
              <a:gd name="connsiteY5" fmla="*/ 5227184 h 6879364"/>
              <a:gd name="connsiteX6" fmla="*/ 643928 w 4574205"/>
              <a:gd name="connsiteY6" fmla="*/ 4282794 h 6879364"/>
              <a:gd name="connsiteX7" fmla="*/ 473963 w 4574205"/>
              <a:gd name="connsiteY7" fmla="*/ 3945785 h 6879364"/>
              <a:gd name="connsiteX8" fmla="*/ 410785 w 4574205"/>
              <a:gd name="connsiteY8" fmla="*/ 3357939 h 6879364"/>
              <a:gd name="connsiteX9" fmla="*/ 279082 w 4574205"/>
              <a:gd name="connsiteY9" fmla="*/ 2708254 h 6879364"/>
              <a:gd name="connsiteX10" fmla="*/ 634218 w 4574205"/>
              <a:gd name="connsiteY10" fmla="*/ 1444637 h 6879364"/>
              <a:gd name="connsiteX11" fmla="*/ 372812 w 4574205"/>
              <a:gd name="connsiteY11" fmla="*/ 0 h 6879364"/>
              <a:gd name="connsiteX12" fmla="*/ 4557877 w 4574205"/>
              <a:gd name="connsiteY12" fmla="*/ 5458 h 6879364"/>
              <a:gd name="connsiteX0" fmla="*/ 4557877 w 4574205"/>
              <a:gd name="connsiteY0" fmla="*/ 5458 h 6879364"/>
              <a:gd name="connsiteX1" fmla="*/ 4574205 w 4574205"/>
              <a:gd name="connsiteY1" fmla="*/ 6879364 h 6879364"/>
              <a:gd name="connsiteX2" fmla="*/ 3988721 w 4574205"/>
              <a:gd name="connsiteY2" fmla="*/ 6875523 h 6879364"/>
              <a:gd name="connsiteX3" fmla="*/ 3990906 w 4574205"/>
              <a:gd name="connsiteY3" fmla="*/ 6879363 h 6879364"/>
              <a:gd name="connsiteX4" fmla="*/ 204984 w 4574205"/>
              <a:gd name="connsiteY4" fmla="*/ 6868478 h 6879364"/>
              <a:gd name="connsiteX5" fmla="*/ 521200 w 4574205"/>
              <a:gd name="connsiteY5" fmla="*/ 5227184 h 6879364"/>
              <a:gd name="connsiteX6" fmla="*/ 643928 w 4574205"/>
              <a:gd name="connsiteY6" fmla="*/ 4282794 h 6879364"/>
              <a:gd name="connsiteX7" fmla="*/ 473963 w 4574205"/>
              <a:gd name="connsiteY7" fmla="*/ 3945785 h 6879364"/>
              <a:gd name="connsiteX8" fmla="*/ 410785 w 4574205"/>
              <a:gd name="connsiteY8" fmla="*/ 3357939 h 6879364"/>
              <a:gd name="connsiteX9" fmla="*/ 279082 w 4574205"/>
              <a:gd name="connsiteY9" fmla="*/ 2708254 h 6879364"/>
              <a:gd name="connsiteX10" fmla="*/ 634218 w 4574205"/>
              <a:gd name="connsiteY10" fmla="*/ 1444637 h 6879364"/>
              <a:gd name="connsiteX11" fmla="*/ 372812 w 4574205"/>
              <a:gd name="connsiteY11" fmla="*/ 0 h 6879364"/>
              <a:gd name="connsiteX12" fmla="*/ 4557877 w 4574205"/>
              <a:gd name="connsiteY12" fmla="*/ 5458 h 6879364"/>
              <a:gd name="connsiteX0" fmla="*/ 4557877 w 4574205"/>
              <a:gd name="connsiteY0" fmla="*/ 5458 h 6879364"/>
              <a:gd name="connsiteX1" fmla="*/ 4574205 w 4574205"/>
              <a:gd name="connsiteY1" fmla="*/ 6879364 h 6879364"/>
              <a:gd name="connsiteX2" fmla="*/ 3988721 w 4574205"/>
              <a:gd name="connsiteY2" fmla="*/ 6875523 h 6879364"/>
              <a:gd name="connsiteX3" fmla="*/ 3990906 w 4574205"/>
              <a:gd name="connsiteY3" fmla="*/ 6879363 h 6879364"/>
              <a:gd name="connsiteX4" fmla="*/ 204984 w 4574205"/>
              <a:gd name="connsiteY4" fmla="*/ 6868478 h 6879364"/>
              <a:gd name="connsiteX5" fmla="*/ 521200 w 4574205"/>
              <a:gd name="connsiteY5" fmla="*/ 5227184 h 6879364"/>
              <a:gd name="connsiteX6" fmla="*/ 643928 w 4574205"/>
              <a:gd name="connsiteY6" fmla="*/ 4282794 h 6879364"/>
              <a:gd name="connsiteX7" fmla="*/ 473963 w 4574205"/>
              <a:gd name="connsiteY7" fmla="*/ 3945785 h 6879364"/>
              <a:gd name="connsiteX8" fmla="*/ 410785 w 4574205"/>
              <a:gd name="connsiteY8" fmla="*/ 3357939 h 6879364"/>
              <a:gd name="connsiteX9" fmla="*/ 279082 w 4574205"/>
              <a:gd name="connsiteY9" fmla="*/ 2708254 h 6879364"/>
              <a:gd name="connsiteX10" fmla="*/ 372812 w 4574205"/>
              <a:gd name="connsiteY10" fmla="*/ 0 h 6879364"/>
              <a:gd name="connsiteX11" fmla="*/ 4557877 w 4574205"/>
              <a:gd name="connsiteY11" fmla="*/ 5458 h 6879364"/>
              <a:gd name="connsiteX0" fmla="*/ 4529896 w 4546224"/>
              <a:gd name="connsiteY0" fmla="*/ 5458 h 6879364"/>
              <a:gd name="connsiteX1" fmla="*/ 4546224 w 4546224"/>
              <a:gd name="connsiteY1" fmla="*/ 6879364 h 6879364"/>
              <a:gd name="connsiteX2" fmla="*/ 3960740 w 4546224"/>
              <a:gd name="connsiteY2" fmla="*/ 6875523 h 6879364"/>
              <a:gd name="connsiteX3" fmla="*/ 3962925 w 4546224"/>
              <a:gd name="connsiteY3" fmla="*/ 6879363 h 6879364"/>
              <a:gd name="connsiteX4" fmla="*/ 177003 w 4546224"/>
              <a:gd name="connsiteY4" fmla="*/ 6868478 h 6879364"/>
              <a:gd name="connsiteX5" fmla="*/ 493219 w 4546224"/>
              <a:gd name="connsiteY5" fmla="*/ 5227184 h 6879364"/>
              <a:gd name="connsiteX6" fmla="*/ 615947 w 4546224"/>
              <a:gd name="connsiteY6" fmla="*/ 4282794 h 6879364"/>
              <a:gd name="connsiteX7" fmla="*/ 445982 w 4546224"/>
              <a:gd name="connsiteY7" fmla="*/ 3945785 h 6879364"/>
              <a:gd name="connsiteX8" fmla="*/ 382804 w 4546224"/>
              <a:gd name="connsiteY8" fmla="*/ 3357939 h 6879364"/>
              <a:gd name="connsiteX9" fmla="*/ 251101 w 4546224"/>
              <a:gd name="connsiteY9" fmla="*/ 2708254 h 6879364"/>
              <a:gd name="connsiteX10" fmla="*/ 344831 w 4546224"/>
              <a:gd name="connsiteY10" fmla="*/ 0 h 6879364"/>
              <a:gd name="connsiteX11" fmla="*/ 4529896 w 4546224"/>
              <a:gd name="connsiteY11" fmla="*/ 5458 h 6879364"/>
              <a:gd name="connsiteX0" fmla="*/ 4529896 w 4546224"/>
              <a:gd name="connsiteY0" fmla="*/ 5458 h 6879364"/>
              <a:gd name="connsiteX1" fmla="*/ 4546224 w 4546224"/>
              <a:gd name="connsiteY1" fmla="*/ 6879364 h 6879364"/>
              <a:gd name="connsiteX2" fmla="*/ 3960740 w 4546224"/>
              <a:gd name="connsiteY2" fmla="*/ 6875523 h 6879364"/>
              <a:gd name="connsiteX3" fmla="*/ 3962925 w 4546224"/>
              <a:gd name="connsiteY3" fmla="*/ 6879363 h 6879364"/>
              <a:gd name="connsiteX4" fmla="*/ 177003 w 4546224"/>
              <a:gd name="connsiteY4" fmla="*/ 6868478 h 6879364"/>
              <a:gd name="connsiteX5" fmla="*/ 493219 w 4546224"/>
              <a:gd name="connsiteY5" fmla="*/ 5227184 h 6879364"/>
              <a:gd name="connsiteX6" fmla="*/ 615947 w 4546224"/>
              <a:gd name="connsiteY6" fmla="*/ 4282794 h 6879364"/>
              <a:gd name="connsiteX7" fmla="*/ 382804 w 4546224"/>
              <a:gd name="connsiteY7" fmla="*/ 3357939 h 6879364"/>
              <a:gd name="connsiteX8" fmla="*/ 251101 w 4546224"/>
              <a:gd name="connsiteY8" fmla="*/ 2708254 h 6879364"/>
              <a:gd name="connsiteX9" fmla="*/ 344831 w 4546224"/>
              <a:gd name="connsiteY9" fmla="*/ 0 h 6879364"/>
              <a:gd name="connsiteX10" fmla="*/ 4529896 w 4546224"/>
              <a:gd name="connsiteY10" fmla="*/ 5458 h 6879364"/>
              <a:gd name="connsiteX0" fmla="*/ 4562541 w 4578869"/>
              <a:gd name="connsiteY0" fmla="*/ 5458 h 6879364"/>
              <a:gd name="connsiteX1" fmla="*/ 4578869 w 4578869"/>
              <a:gd name="connsiteY1" fmla="*/ 6879364 h 6879364"/>
              <a:gd name="connsiteX2" fmla="*/ 3993385 w 4578869"/>
              <a:gd name="connsiteY2" fmla="*/ 6875523 h 6879364"/>
              <a:gd name="connsiteX3" fmla="*/ 3995570 w 4578869"/>
              <a:gd name="connsiteY3" fmla="*/ 6879363 h 6879364"/>
              <a:gd name="connsiteX4" fmla="*/ 209648 w 4578869"/>
              <a:gd name="connsiteY4" fmla="*/ 6868478 h 6879364"/>
              <a:gd name="connsiteX5" fmla="*/ 525864 w 4578869"/>
              <a:gd name="connsiteY5" fmla="*/ 5227184 h 6879364"/>
              <a:gd name="connsiteX6" fmla="*/ 648592 w 4578869"/>
              <a:gd name="connsiteY6" fmla="*/ 4282794 h 6879364"/>
              <a:gd name="connsiteX7" fmla="*/ 415449 w 4578869"/>
              <a:gd name="connsiteY7" fmla="*/ 3357939 h 6879364"/>
              <a:gd name="connsiteX8" fmla="*/ 185775 w 4578869"/>
              <a:gd name="connsiteY8" fmla="*/ 2109540 h 6879364"/>
              <a:gd name="connsiteX9" fmla="*/ 377476 w 4578869"/>
              <a:gd name="connsiteY9" fmla="*/ 0 h 6879364"/>
              <a:gd name="connsiteX10" fmla="*/ 4562541 w 4578869"/>
              <a:gd name="connsiteY10" fmla="*/ 5458 h 6879364"/>
              <a:gd name="connsiteX0" fmla="*/ 4989496 w 5005824"/>
              <a:gd name="connsiteY0" fmla="*/ 0 h 6873906"/>
              <a:gd name="connsiteX1" fmla="*/ 5005824 w 5005824"/>
              <a:gd name="connsiteY1" fmla="*/ 6873906 h 6873906"/>
              <a:gd name="connsiteX2" fmla="*/ 4420340 w 5005824"/>
              <a:gd name="connsiteY2" fmla="*/ 6870065 h 6873906"/>
              <a:gd name="connsiteX3" fmla="*/ 4422525 w 5005824"/>
              <a:gd name="connsiteY3" fmla="*/ 6873905 h 6873906"/>
              <a:gd name="connsiteX4" fmla="*/ 636603 w 5005824"/>
              <a:gd name="connsiteY4" fmla="*/ 6863020 h 6873906"/>
              <a:gd name="connsiteX5" fmla="*/ 952819 w 5005824"/>
              <a:gd name="connsiteY5" fmla="*/ 5221726 h 6873906"/>
              <a:gd name="connsiteX6" fmla="*/ 1075547 w 5005824"/>
              <a:gd name="connsiteY6" fmla="*/ 4277336 h 6873906"/>
              <a:gd name="connsiteX7" fmla="*/ 842404 w 5005824"/>
              <a:gd name="connsiteY7" fmla="*/ 3352481 h 6873906"/>
              <a:gd name="connsiteX8" fmla="*/ 612730 w 5005824"/>
              <a:gd name="connsiteY8" fmla="*/ 2104082 h 6873906"/>
              <a:gd name="connsiteX9" fmla="*/ 260145 w 5005824"/>
              <a:gd name="connsiteY9" fmla="*/ 5427 h 6873906"/>
              <a:gd name="connsiteX10" fmla="*/ 4989496 w 5005824"/>
              <a:gd name="connsiteY10" fmla="*/ 0 h 6873906"/>
              <a:gd name="connsiteX0" fmla="*/ 4729351 w 4745679"/>
              <a:gd name="connsiteY0" fmla="*/ 0 h 6873906"/>
              <a:gd name="connsiteX1" fmla="*/ 4745679 w 4745679"/>
              <a:gd name="connsiteY1" fmla="*/ 6873906 h 6873906"/>
              <a:gd name="connsiteX2" fmla="*/ 4160195 w 4745679"/>
              <a:gd name="connsiteY2" fmla="*/ 6870065 h 6873906"/>
              <a:gd name="connsiteX3" fmla="*/ 4162380 w 4745679"/>
              <a:gd name="connsiteY3" fmla="*/ 6873905 h 6873906"/>
              <a:gd name="connsiteX4" fmla="*/ 376458 w 4745679"/>
              <a:gd name="connsiteY4" fmla="*/ 6863020 h 6873906"/>
              <a:gd name="connsiteX5" fmla="*/ 692674 w 4745679"/>
              <a:gd name="connsiteY5" fmla="*/ 5221726 h 6873906"/>
              <a:gd name="connsiteX6" fmla="*/ 815402 w 4745679"/>
              <a:gd name="connsiteY6" fmla="*/ 4277336 h 6873906"/>
              <a:gd name="connsiteX7" fmla="*/ 582259 w 4745679"/>
              <a:gd name="connsiteY7" fmla="*/ 3352481 h 6873906"/>
              <a:gd name="connsiteX8" fmla="*/ 352585 w 4745679"/>
              <a:gd name="connsiteY8" fmla="*/ 2104082 h 6873906"/>
              <a:gd name="connsiteX9" fmla="*/ 0 w 4745679"/>
              <a:gd name="connsiteY9" fmla="*/ 5427 h 6873906"/>
              <a:gd name="connsiteX10" fmla="*/ 4729351 w 4745679"/>
              <a:gd name="connsiteY10" fmla="*/ 0 h 6873906"/>
              <a:gd name="connsiteX0" fmla="*/ 4729351 w 4745679"/>
              <a:gd name="connsiteY0" fmla="*/ 0 h 6873906"/>
              <a:gd name="connsiteX1" fmla="*/ 4745679 w 4745679"/>
              <a:gd name="connsiteY1" fmla="*/ 6873906 h 6873906"/>
              <a:gd name="connsiteX2" fmla="*/ 4160195 w 4745679"/>
              <a:gd name="connsiteY2" fmla="*/ 6870065 h 6873906"/>
              <a:gd name="connsiteX3" fmla="*/ 4162380 w 4745679"/>
              <a:gd name="connsiteY3" fmla="*/ 6873905 h 6873906"/>
              <a:gd name="connsiteX4" fmla="*/ 691418 w 4745679"/>
              <a:gd name="connsiteY4" fmla="*/ 6863020 h 6873906"/>
              <a:gd name="connsiteX5" fmla="*/ 692674 w 4745679"/>
              <a:gd name="connsiteY5" fmla="*/ 5221726 h 6873906"/>
              <a:gd name="connsiteX6" fmla="*/ 815402 w 4745679"/>
              <a:gd name="connsiteY6" fmla="*/ 4277336 h 6873906"/>
              <a:gd name="connsiteX7" fmla="*/ 582259 w 4745679"/>
              <a:gd name="connsiteY7" fmla="*/ 3352481 h 6873906"/>
              <a:gd name="connsiteX8" fmla="*/ 352585 w 4745679"/>
              <a:gd name="connsiteY8" fmla="*/ 2104082 h 6873906"/>
              <a:gd name="connsiteX9" fmla="*/ 0 w 4745679"/>
              <a:gd name="connsiteY9" fmla="*/ 5427 h 6873906"/>
              <a:gd name="connsiteX10" fmla="*/ 4729351 w 4745679"/>
              <a:gd name="connsiteY10" fmla="*/ 0 h 6873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45679" h="6873906">
                <a:moveTo>
                  <a:pt x="4729351" y="0"/>
                </a:moveTo>
                <a:cubicBezTo>
                  <a:pt x="4734794" y="2276963"/>
                  <a:pt x="4740236" y="4596943"/>
                  <a:pt x="4745679" y="6873906"/>
                </a:cubicBezTo>
                <a:lnTo>
                  <a:pt x="4160195" y="6870065"/>
                </a:lnTo>
                <a:lnTo>
                  <a:pt x="4162380" y="6873905"/>
                </a:lnTo>
                <a:lnTo>
                  <a:pt x="691418" y="6863020"/>
                </a:lnTo>
                <a:cubicBezTo>
                  <a:pt x="679191" y="5803886"/>
                  <a:pt x="672010" y="5652673"/>
                  <a:pt x="692674" y="5221726"/>
                </a:cubicBezTo>
                <a:cubicBezTo>
                  <a:pt x="713338" y="4790779"/>
                  <a:pt x="823275" y="4490903"/>
                  <a:pt x="815402" y="4277336"/>
                </a:cubicBezTo>
                <a:cubicBezTo>
                  <a:pt x="797000" y="3965795"/>
                  <a:pt x="643067" y="3614904"/>
                  <a:pt x="582259" y="3352481"/>
                </a:cubicBezTo>
                <a:cubicBezTo>
                  <a:pt x="517128" y="3243078"/>
                  <a:pt x="449628" y="2661924"/>
                  <a:pt x="352585" y="2104082"/>
                </a:cubicBezTo>
                <a:cubicBezTo>
                  <a:pt x="255542" y="1546240"/>
                  <a:pt x="386324" y="499435"/>
                  <a:pt x="0" y="5427"/>
                </a:cubicBezTo>
                <a:lnTo>
                  <a:pt x="4729351" y="0"/>
                </a:lnTo>
                <a:close/>
              </a:path>
            </a:pathLst>
          </a:custGeom>
          <a:pattFill prst="pct5">
            <a:fgClr>
              <a:schemeClr val="accent1"/>
            </a:fgClr>
            <a:bgClr>
              <a:schemeClr val="bg1"/>
            </a:bgClr>
          </a:pattFill>
        </p:spPr>
        <p:txBody>
          <a:bodyPr wrap="square" lIns="180000" tIns="540000" rIns="540000" bIns="180000">
            <a:noAutofit/>
          </a:bodyPr>
          <a:lstStyle>
            <a:lvl1pPr marL="0" indent="0" algn="r">
              <a:buNone/>
              <a:defRPr sz="1800" b="1">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Markera </a:t>
            </a:r>
            <a:r>
              <a:rPr lang="sv-SE" dirty="0" err="1"/>
              <a:t>bildram</a:t>
            </a:r>
            <a:r>
              <a:rPr lang="sv-SE" dirty="0"/>
              <a:t> </a:t>
            </a:r>
            <a:br>
              <a:rPr lang="sv-SE" dirty="0"/>
            </a:br>
            <a:r>
              <a:rPr lang="sv-SE" dirty="0"/>
              <a:t>och infoga bild</a:t>
            </a:r>
          </a:p>
        </p:txBody>
      </p:sp>
    </p:spTree>
    <p:extLst>
      <p:ext uri="{BB962C8B-B14F-4D97-AF65-F5344CB8AC3E}">
        <p14:creationId xmlns:p14="http://schemas.microsoft.com/office/powerpoint/2010/main" val="32062928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p:cNvSpPr>
            <a:spLocks noGrp="1"/>
          </p:cNvSpPr>
          <p:nvPr>
            <p:ph type="title" hasCustomPrompt="1"/>
          </p:nvPr>
        </p:nvSpPr>
        <p:spPr>
          <a:xfrm>
            <a:off x="515937" y="540483"/>
            <a:ext cx="11160126" cy="1008063"/>
          </a:xfrm>
        </p:spPr>
        <p:txBody>
          <a:bodyPr anchor="ctr"/>
          <a:lstStyle/>
          <a:p>
            <a:r>
              <a:rPr lang="sv-SE" dirty="0"/>
              <a:t>Skriv in en rubrik här</a:t>
            </a:r>
          </a:p>
        </p:txBody>
      </p:sp>
      <p:sp>
        <p:nvSpPr>
          <p:cNvPr id="3" name="Text"/>
          <p:cNvSpPr>
            <a:spLocks noGrp="1"/>
          </p:cNvSpPr>
          <p:nvPr>
            <p:ph sz="half" idx="1"/>
          </p:nvPr>
        </p:nvSpPr>
        <p:spPr>
          <a:xfrm>
            <a:off x="515937" y="1825625"/>
            <a:ext cx="5417795"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Text 2"/>
          <p:cNvSpPr>
            <a:spLocks noGrp="1"/>
          </p:cNvSpPr>
          <p:nvPr>
            <p:ph sz="half" idx="2"/>
          </p:nvPr>
        </p:nvSpPr>
        <p:spPr>
          <a:xfrm>
            <a:off x="6288966" y="1825625"/>
            <a:ext cx="5387097"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240059581"/>
      </p:ext>
    </p:extLst>
  </p:cSld>
  <p:clrMapOvr>
    <a:masterClrMapping/>
  </p:clrMapOvr>
  <p:extLst>
    <p:ext uri="{DCECCB84-F9BA-43D5-87BE-67443E8EF086}">
      <p15:sldGuideLst xmlns:p15="http://schemas.microsoft.com/office/powerpoint/2012/main">
        <p15:guide id="1"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2" name="Rubrik"/>
          <p:cNvSpPr>
            <a:spLocks noGrp="1"/>
          </p:cNvSpPr>
          <p:nvPr>
            <p:ph type="title" hasCustomPrompt="1"/>
          </p:nvPr>
        </p:nvSpPr>
        <p:spPr>
          <a:xfrm>
            <a:off x="515937" y="540483"/>
            <a:ext cx="11160125" cy="1008063"/>
          </a:xfrm>
        </p:spPr>
        <p:txBody>
          <a:bodyPr anchor="ctr"/>
          <a:lstStyle/>
          <a:p>
            <a:r>
              <a:rPr lang="sv-SE" dirty="0"/>
              <a:t>Skriv in en rubrik här</a:t>
            </a:r>
          </a:p>
        </p:txBody>
      </p:sp>
      <p:sp>
        <p:nvSpPr>
          <p:cNvPr id="3" name="Text"/>
          <p:cNvSpPr>
            <a:spLocks noGrp="1"/>
          </p:cNvSpPr>
          <p:nvPr>
            <p:ph type="body" idx="1"/>
          </p:nvPr>
        </p:nvSpPr>
        <p:spPr>
          <a:xfrm>
            <a:off x="515938" y="1808163"/>
            <a:ext cx="5404638" cy="627676"/>
          </a:xfrm>
        </p:spPr>
        <p:txBody>
          <a:bodyPr anchor="b">
            <a:normAutofit/>
          </a:bodyPr>
          <a:lstStyle>
            <a:lvl1pPr marL="0" indent="0">
              <a:buNone/>
              <a:defRPr sz="1800" b="1">
                <a:latin typeface="Work Sans"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p:cNvSpPr>
            <a:spLocks noGrp="1"/>
          </p:cNvSpPr>
          <p:nvPr>
            <p:ph sz="half" idx="2"/>
          </p:nvPr>
        </p:nvSpPr>
        <p:spPr>
          <a:xfrm>
            <a:off x="515938" y="2505075"/>
            <a:ext cx="540463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Text 2"/>
          <p:cNvSpPr>
            <a:spLocks noGrp="1"/>
          </p:cNvSpPr>
          <p:nvPr>
            <p:ph type="body" sz="quarter" idx="3"/>
          </p:nvPr>
        </p:nvSpPr>
        <p:spPr>
          <a:xfrm>
            <a:off x="6288966" y="1808163"/>
            <a:ext cx="5387096" cy="627676"/>
          </a:xfrm>
        </p:spPr>
        <p:txBody>
          <a:bodyPr anchor="b">
            <a:normAutofit/>
          </a:bodyPr>
          <a:lstStyle>
            <a:lvl1pPr marL="0" indent="0">
              <a:buNone/>
              <a:defRPr sz="1800" b="1">
                <a:latin typeface="Work Sans"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2"/>
          <p:cNvSpPr>
            <a:spLocks noGrp="1"/>
          </p:cNvSpPr>
          <p:nvPr>
            <p:ph sz="quarter" idx="4"/>
          </p:nvPr>
        </p:nvSpPr>
        <p:spPr>
          <a:xfrm>
            <a:off x="6288966" y="2505075"/>
            <a:ext cx="5387096"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968159526"/>
      </p:ext>
    </p:extLst>
  </p:cSld>
  <p:clrMapOvr>
    <a:masterClrMapping/>
  </p:clrMapOvr>
  <p:extLst>
    <p:ext uri="{DCECCB84-F9BA-43D5-87BE-67443E8EF086}">
      <p15:sldGuideLst xmlns:p15="http://schemas.microsoft.com/office/powerpoint/2012/main">
        <p15:guide id="1"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Endast rubrik">
    <p:spTree>
      <p:nvGrpSpPr>
        <p:cNvPr id="1" name=""/>
        <p:cNvGrpSpPr/>
        <p:nvPr/>
      </p:nvGrpSpPr>
      <p:grpSpPr>
        <a:xfrm>
          <a:off x="0" y="0"/>
          <a:ext cx="0" cy="0"/>
          <a:chOff x="0" y="0"/>
          <a:chExt cx="0" cy="0"/>
        </a:xfrm>
      </p:grpSpPr>
      <p:sp>
        <p:nvSpPr>
          <p:cNvPr id="2" name="Rubrik"/>
          <p:cNvSpPr>
            <a:spLocks noGrp="1"/>
          </p:cNvSpPr>
          <p:nvPr>
            <p:ph type="title" hasCustomPrompt="1"/>
          </p:nvPr>
        </p:nvSpPr>
        <p:spPr>
          <a:xfrm>
            <a:off x="515938" y="540483"/>
            <a:ext cx="11160125" cy="1008063"/>
          </a:xfrm>
        </p:spPr>
        <p:txBody>
          <a:bodyPr anchor="ctr"/>
          <a:lstStyle/>
          <a:p>
            <a:r>
              <a:rPr lang="sv-SE" dirty="0"/>
              <a:t>Skriv in en rubrik här</a:t>
            </a:r>
          </a:p>
        </p:txBody>
      </p:sp>
      <p:sp>
        <p:nvSpPr>
          <p:cNvPr id="3" name="Platshållare för datum"/>
          <p:cNvSpPr>
            <a:spLocks noGrp="1"/>
          </p:cNvSpPr>
          <p:nvPr>
            <p:ph type="dt" sz="half" idx="10"/>
          </p:nvPr>
        </p:nvSpPr>
        <p:spPr>
          <a:xfrm>
            <a:off x="3554796" y="6374418"/>
            <a:ext cx="2909598" cy="365125"/>
          </a:xfrm>
          <a:prstGeom prst="rect">
            <a:avLst/>
          </a:prstGeom>
        </p:spPr>
        <p:txBody>
          <a:bodyPr/>
          <a:lstStyle/>
          <a:p>
            <a:fld id="{137810F7-C718-4350-9323-7F691002B90A}" type="datetimeFigureOut">
              <a:rPr lang="sv-SE" smtClean="0"/>
              <a:t>2025-09-11</a:t>
            </a:fld>
            <a:endParaRPr lang="sv-SE"/>
          </a:p>
        </p:txBody>
      </p:sp>
      <p:sp>
        <p:nvSpPr>
          <p:cNvPr id="4" name="Platshållare för sidfot"/>
          <p:cNvSpPr>
            <a:spLocks noGrp="1"/>
          </p:cNvSpPr>
          <p:nvPr>
            <p:ph type="ftr" sz="quarter" idx="11"/>
          </p:nvPr>
        </p:nvSpPr>
        <p:spPr>
          <a:xfrm>
            <a:off x="6602596" y="6374418"/>
            <a:ext cx="4114800" cy="365125"/>
          </a:xfrm>
          <a:prstGeom prst="rect">
            <a:avLst/>
          </a:prstGeom>
        </p:spPr>
        <p:txBody>
          <a:bodyPr/>
          <a:lstStyle/>
          <a:p>
            <a:endParaRPr lang="sv-SE"/>
          </a:p>
        </p:txBody>
      </p:sp>
      <p:sp>
        <p:nvSpPr>
          <p:cNvPr id="5" name="Platshållare för bildnummer"/>
          <p:cNvSpPr>
            <a:spLocks noGrp="1"/>
          </p:cNvSpPr>
          <p:nvPr>
            <p:ph type="sldNum" sz="quarter" idx="12"/>
          </p:nvPr>
        </p:nvSpPr>
        <p:spPr>
          <a:xfrm>
            <a:off x="10855598" y="6374417"/>
            <a:ext cx="820465" cy="365125"/>
          </a:xfrm>
          <a:prstGeom prst="rect">
            <a:avLst/>
          </a:prstGeom>
        </p:spPr>
        <p:txBody>
          <a:bodyPr/>
          <a:lstStyle/>
          <a:p>
            <a:fld id="{0E35AC28-734C-4540-B0CE-272EEB854EFA}" type="slidenum">
              <a:rPr lang="sv-SE" smtClean="0"/>
              <a:t>‹#›</a:t>
            </a:fld>
            <a:endParaRPr lang="sv-SE"/>
          </a:p>
        </p:txBody>
      </p:sp>
    </p:spTree>
    <p:extLst>
      <p:ext uri="{BB962C8B-B14F-4D97-AF65-F5344CB8AC3E}">
        <p14:creationId xmlns:p14="http://schemas.microsoft.com/office/powerpoint/2010/main" val="30579728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2" name="Rubrik"/>
          <p:cNvSpPr>
            <a:spLocks noGrp="1"/>
          </p:cNvSpPr>
          <p:nvPr>
            <p:ph type="title"/>
          </p:nvPr>
        </p:nvSpPr>
        <p:spPr>
          <a:xfrm>
            <a:off x="695325" y="-1127125"/>
            <a:ext cx="10980738" cy="1008063"/>
          </a:xfrm>
        </p:spPr>
        <p:txBody>
          <a:bodyPr/>
          <a:lstStyle/>
          <a:p>
            <a:r>
              <a:rPr lang="sv-SE"/>
              <a:t>Klicka här för att ändra mall för rubrikformat</a:t>
            </a:r>
          </a:p>
        </p:txBody>
      </p:sp>
    </p:spTree>
    <p:extLst>
      <p:ext uri="{BB962C8B-B14F-4D97-AF65-F5344CB8AC3E}">
        <p14:creationId xmlns:p14="http://schemas.microsoft.com/office/powerpoint/2010/main" val="20451687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med bildtext">
    <p:spTree>
      <p:nvGrpSpPr>
        <p:cNvPr id="1" name=""/>
        <p:cNvGrpSpPr/>
        <p:nvPr/>
      </p:nvGrpSpPr>
      <p:grpSpPr>
        <a:xfrm>
          <a:off x="0" y="0"/>
          <a:ext cx="0" cy="0"/>
          <a:chOff x="0" y="0"/>
          <a:chExt cx="0" cy="0"/>
        </a:xfrm>
      </p:grpSpPr>
      <p:sp>
        <p:nvSpPr>
          <p:cNvPr id="2" name="Rubrik"/>
          <p:cNvSpPr>
            <a:spLocks noGrp="1"/>
          </p:cNvSpPr>
          <p:nvPr>
            <p:ph type="title" hasCustomPrompt="1"/>
          </p:nvPr>
        </p:nvSpPr>
        <p:spPr>
          <a:xfrm>
            <a:off x="515938" y="549275"/>
            <a:ext cx="11160125" cy="999270"/>
          </a:xfrm>
        </p:spPr>
        <p:txBody>
          <a:bodyPr anchor="ctr">
            <a:normAutofit/>
          </a:bodyPr>
          <a:lstStyle>
            <a:lvl1pPr>
              <a:defRPr sz="3000"/>
            </a:lvl1pPr>
          </a:lstStyle>
          <a:p>
            <a:r>
              <a:rPr lang="sv-SE" dirty="0"/>
              <a:t>Skriv in en rubrik här</a:t>
            </a:r>
          </a:p>
        </p:txBody>
      </p:sp>
      <p:sp>
        <p:nvSpPr>
          <p:cNvPr id="4" name="Text"/>
          <p:cNvSpPr>
            <a:spLocks noGrp="1"/>
          </p:cNvSpPr>
          <p:nvPr>
            <p:ph type="body" sz="half" idx="2"/>
          </p:nvPr>
        </p:nvSpPr>
        <p:spPr>
          <a:xfrm>
            <a:off x="515938" y="1808163"/>
            <a:ext cx="4256087" cy="4060825"/>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innehåll"/>
          <p:cNvSpPr>
            <a:spLocks noGrp="1"/>
          </p:cNvSpPr>
          <p:nvPr>
            <p:ph idx="1"/>
          </p:nvPr>
        </p:nvSpPr>
        <p:spPr>
          <a:xfrm>
            <a:off x="5183187" y="1808163"/>
            <a:ext cx="6492875" cy="4052887"/>
          </a:xfrm>
        </p:spPr>
        <p:txBody>
          <a:bodyPr/>
          <a:lstStyle>
            <a:lvl1pPr>
              <a:defRPr sz="2200"/>
            </a:lvl1pPr>
            <a:lvl2pPr>
              <a:defRPr sz="2200"/>
            </a:lvl2pPr>
            <a:lvl3pPr>
              <a:defRPr sz="22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p:cNvSpPr>
            <a:spLocks noGrp="1"/>
          </p:cNvSpPr>
          <p:nvPr>
            <p:ph type="dt" sz="half" idx="10"/>
          </p:nvPr>
        </p:nvSpPr>
        <p:spPr>
          <a:xfrm>
            <a:off x="3554796" y="6374418"/>
            <a:ext cx="2909598" cy="365125"/>
          </a:xfrm>
          <a:prstGeom prst="rect">
            <a:avLst/>
          </a:prstGeom>
        </p:spPr>
        <p:txBody>
          <a:bodyPr/>
          <a:lstStyle/>
          <a:p>
            <a:fld id="{137810F7-C718-4350-9323-7F691002B90A}" type="datetimeFigureOut">
              <a:rPr lang="sv-SE" smtClean="0"/>
              <a:t>2025-09-11</a:t>
            </a:fld>
            <a:endParaRPr lang="sv-SE"/>
          </a:p>
        </p:txBody>
      </p:sp>
      <p:sp>
        <p:nvSpPr>
          <p:cNvPr id="6" name="Platshållare för sidfot 5"/>
          <p:cNvSpPr>
            <a:spLocks noGrp="1"/>
          </p:cNvSpPr>
          <p:nvPr>
            <p:ph type="ftr" sz="quarter" idx="11"/>
          </p:nvPr>
        </p:nvSpPr>
        <p:spPr>
          <a:xfrm>
            <a:off x="6602596" y="6374418"/>
            <a:ext cx="41148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10855598" y="6374417"/>
            <a:ext cx="820465" cy="365125"/>
          </a:xfrm>
          <a:prstGeom prst="rect">
            <a:avLst/>
          </a:prstGeom>
        </p:spPr>
        <p:txBody>
          <a:bodyPr/>
          <a:lstStyle/>
          <a:p>
            <a:fld id="{0E35AC28-734C-4540-B0CE-272EEB854EFA}" type="slidenum">
              <a:rPr lang="sv-SE" smtClean="0"/>
              <a:t>‹#›</a:t>
            </a:fld>
            <a:endParaRPr lang="sv-SE"/>
          </a:p>
        </p:txBody>
      </p:sp>
    </p:spTree>
    <p:extLst>
      <p:ext uri="{BB962C8B-B14F-4D97-AF65-F5344CB8AC3E}">
        <p14:creationId xmlns:p14="http://schemas.microsoft.com/office/powerpoint/2010/main" val="15071652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ild med bildtext">
    <p:bg>
      <p:bgPr>
        <a:solidFill>
          <a:schemeClr val="bg1"/>
        </a:solidFill>
        <a:effectLst/>
      </p:bgPr>
    </p:bg>
    <p:spTree>
      <p:nvGrpSpPr>
        <p:cNvPr id="1" name=""/>
        <p:cNvGrpSpPr/>
        <p:nvPr/>
      </p:nvGrpSpPr>
      <p:grpSpPr>
        <a:xfrm>
          <a:off x="0" y="0"/>
          <a:ext cx="0" cy="0"/>
          <a:chOff x="0" y="0"/>
          <a:chExt cx="0" cy="0"/>
        </a:xfrm>
      </p:grpSpPr>
      <p:sp>
        <p:nvSpPr>
          <p:cNvPr id="2" name="Rubrik"/>
          <p:cNvSpPr>
            <a:spLocks noGrp="1"/>
          </p:cNvSpPr>
          <p:nvPr>
            <p:ph type="title" hasCustomPrompt="1"/>
          </p:nvPr>
        </p:nvSpPr>
        <p:spPr>
          <a:xfrm>
            <a:off x="515938" y="549275"/>
            <a:ext cx="5944068" cy="999270"/>
          </a:xfrm>
        </p:spPr>
        <p:txBody>
          <a:bodyPr anchor="ctr">
            <a:normAutofit/>
          </a:bodyPr>
          <a:lstStyle>
            <a:lvl1pPr>
              <a:defRPr sz="3000"/>
            </a:lvl1pPr>
          </a:lstStyle>
          <a:p>
            <a:r>
              <a:rPr lang="sv-SE" dirty="0"/>
              <a:t>Skriv in en rubrik här</a:t>
            </a:r>
          </a:p>
        </p:txBody>
      </p:sp>
      <p:sp>
        <p:nvSpPr>
          <p:cNvPr id="4" name="Text"/>
          <p:cNvSpPr>
            <a:spLocks noGrp="1"/>
          </p:cNvSpPr>
          <p:nvPr>
            <p:ph type="body" sz="half" idx="2"/>
          </p:nvPr>
        </p:nvSpPr>
        <p:spPr>
          <a:xfrm>
            <a:off x="515938" y="1808163"/>
            <a:ext cx="5944068" cy="4429125"/>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Bild"/>
          <p:cNvSpPr>
            <a:spLocks noGrp="1"/>
          </p:cNvSpPr>
          <p:nvPr>
            <p:ph type="pic" idx="1"/>
          </p:nvPr>
        </p:nvSpPr>
        <p:spPr>
          <a:xfrm>
            <a:off x="6808662" y="0"/>
            <a:ext cx="5383337" cy="6858000"/>
          </a:xfrm>
        </p:spPr>
        <p:txBody>
          <a:bodyPr lIns="180000" tIns="180000" rIns="180000" bIns="180000">
            <a:normAutofit/>
          </a:bodyPr>
          <a:lstStyle>
            <a:lvl1pPr marL="0" indent="0">
              <a:buNone/>
              <a:defRPr sz="1800" b="1">
                <a:latin typeface="Work Sans"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Tree>
    <p:extLst>
      <p:ext uri="{BB962C8B-B14F-4D97-AF65-F5344CB8AC3E}">
        <p14:creationId xmlns:p14="http://schemas.microsoft.com/office/powerpoint/2010/main" val="39635429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p:cNvSpPr>
            <a:spLocks noGrp="1"/>
          </p:cNvSpPr>
          <p:nvPr>
            <p:ph type="title" hasCustomPrompt="1"/>
          </p:nvPr>
        </p:nvSpPr>
        <p:spPr>
          <a:xfrm>
            <a:off x="515938" y="549275"/>
            <a:ext cx="11160125" cy="999271"/>
          </a:xfrm>
        </p:spPr>
        <p:txBody>
          <a:bodyPr anchor="ctr"/>
          <a:lstStyle/>
          <a:p>
            <a:r>
              <a:rPr lang="sv-SE" dirty="0"/>
              <a:t>Skriv in en rubrik här</a:t>
            </a:r>
          </a:p>
        </p:txBody>
      </p:sp>
      <p:sp>
        <p:nvSpPr>
          <p:cNvPr id="3" name="Platshållare för lodrät text"/>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p:cNvSpPr>
            <a:spLocks noGrp="1"/>
          </p:cNvSpPr>
          <p:nvPr>
            <p:ph type="dt" sz="half" idx="10"/>
          </p:nvPr>
        </p:nvSpPr>
        <p:spPr>
          <a:xfrm>
            <a:off x="3554796" y="6374418"/>
            <a:ext cx="2909598" cy="365125"/>
          </a:xfrm>
          <a:prstGeom prst="rect">
            <a:avLst/>
          </a:prstGeom>
        </p:spPr>
        <p:txBody>
          <a:bodyPr/>
          <a:lstStyle/>
          <a:p>
            <a:fld id="{137810F7-C718-4350-9323-7F691002B90A}" type="datetimeFigureOut">
              <a:rPr lang="sv-SE" smtClean="0"/>
              <a:t>2025-09-11</a:t>
            </a:fld>
            <a:endParaRPr lang="sv-SE"/>
          </a:p>
        </p:txBody>
      </p:sp>
      <p:sp>
        <p:nvSpPr>
          <p:cNvPr id="5" name="Platshållare för sidfot"/>
          <p:cNvSpPr>
            <a:spLocks noGrp="1"/>
          </p:cNvSpPr>
          <p:nvPr>
            <p:ph type="ftr" sz="quarter" idx="11"/>
          </p:nvPr>
        </p:nvSpPr>
        <p:spPr>
          <a:xfrm>
            <a:off x="6602596" y="6374418"/>
            <a:ext cx="4114800" cy="365125"/>
          </a:xfrm>
          <a:prstGeom prst="rect">
            <a:avLst/>
          </a:prstGeom>
        </p:spPr>
        <p:txBody>
          <a:bodyPr/>
          <a:lstStyle/>
          <a:p>
            <a:endParaRPr lang="sv-SE"/>
          </a:p>
        </p:txBody>
      </p:sp>
      <p:sp>
        <p:nvSpPr>
          <p:cNvPr id="6" name="Platshållare för bildnummer"/>
          <p:cNvSpPr>
            <a:spLocks noGrp="1"/>
          </p:cNvSpPr>
          <p:nvPr>
            <p:ph type="sldNum" sz="quarter" idx="12"/>
          </p:nvPr>
        </p:nvSpPr>
        <p:spPr>
          <a:xfrm>
            <a:off x="10855598" y="6374417"/>
            <a:ext cx="820465" cy="365125"/>
          </a:xfrm>
          <a:prstGeom prst="rect">
            <a:avLst/>
          </a:prstGeom>
        </p:spPr>
        <p:txBody>
          <a:bodyPr/>
          <a:lstStyle/>
          <a:p>
            <a:fld id="{0E35AC28-734C-4540-B0CE-272EEB854EFA}" type="slidenum">
              <a:rPr lang="sv-SE" smtClean="0"/>
              <a:t>‹#›</a:t>
            </a:fld>
            <a:endParaRPr lang="sv-SE"/>
          </a:p>
        </p:txBody>
      </p:sp>
    </p:spTree>
    <p:extLst>
      <p:ext uri="{BB962C8B-B14F-4D97-AF65-F5344CB8AC3E}">
        <p14:creationId xmlns:p14="http://schemas.microsoft.com/office/powerpoint/2010/main" val="5091955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p:cNvSpPr>
            <a:spLocks noGrp="1"/>
          </p:cNvSpPr>
          <p:nvPr>
            <p:ph type="title" orient="vert" hasCustomPrompt="1"/>
          </p:nvPr>
        </p:nvSpPr>
        <p:spPr>
          <a:xfrm>
            <a:off x="8724900" y="365125"/>
            <a:ext cx="2628900" cy="5811838"/>
          </a:xfrm>
        </p:spPr>
        <p:txBody>
          <a:bodyPr vert="eaVert"/>
          <a:lstStyle/>
          <a:p>
            <a:r>
              <a:rPr lang="sv-SE" dirty="0"/>
              <a:t>Skriv in en rubrik här</a:t>
            </a:r>
          </a:p>
        </p:txBody>
      </p:sp>
      <p:sp>
        <p:nvSpPr>
          <p:cNvPr id="3" name="Platshållare för lodrät text"/>
          <p:cNvSpPr>
            <a:spLocks noGrp="1"/>
          </p:cNvSpPr>
          <p:nvPr>
            <p:ph type="body" orient="vert" idx="1"/>
          </p:nvPr>
        </p:nvSpPr>
        <p:spPr>
          <a:xfrm>
            <a:off x="695325" y="365125"/>
            <a:ext cx="7877175"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0741599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2" name="Rubrik"/>
          <p:cNvSpPr>
            <a:spLocks noGrp="1"/>
          </p:cNvSpPr>
          <p:nvPr>
            <p:ph type="title" hasCustomPrompt="1"/>
          </p:nvPr>
        </p:nvSpPr>
        <p:spPr>
          <a:xfrm>
            <a:off x="515938" y="2413221"/>
            <a:ext cx="11160125" cy="1760341"/>
          </a:xfrm>
        </p:spPr>
        <p:txBody>
          <a:bodyPr>
            <a:normAutofit/>
          </a:bodyPr>
          <a:lstStyle>
            <a:lvl1pPr algn="ctr">
              <a:defRPr sz="3600"/>
            </a:lvl1pPr>
          </a:lstStyle>
          <a:p>
            <a:r>
              <a:rPr lang="sv-SE" dirty="0"/>
              <a:t>Klicka här för att ändra </a:t>
            </a:r>
            <a:br>
              <a:rPr lang="sv-SE" dirty="0"/>
            </a:br>
            <a:r>
              <a:rPr lang="sv-SE" dirty="0"/>
              <a:t>mall för rubrikformat</a:t>
            </a:r>
          </a:p>
        </p:txBody>
      </p:sp>
      <p:sp>
        <p:nvSpPr>
          <p:cNvPr id="5" name="Platshållare för bildnummer"/>
          <p:cNvSpPr>
            <a:spLocks noGrp="1"/>
          </p:cNvSpPr>
          <p:nvPr>
            <p:ph type="sldNum" sz="quarter" idx="12"/>
          </p:nvPr>
        </p:nvSpPr>
        <p:spPr/>
        <p:txBody>
          <a:bodyPr/>
          <a:lstStyle/>
          <a:p>
            <a:fld id="{0E35AC28-734C-4540-B0CE-272EEB854EFA}" type="slidenum">
              <a:rPr lang="sv-SE" smtClean="0"/>
              <a:pPr/>
              <a:t>‹#›</a:t>
            </a:fld>
            <a:endParaRPr lang="sv-SE" dirty="0"/>
          </a:p>
        </p:txBody>
      </p:sp>
      <p:sp>
        <p:nvSpPr>
          <p:cNvPr id="4" name="Platshållare för sidfot"/>
          <p:cNvSpPr>
            <a:spLocks noGrp="1"/>
          </p:cNvSpPr>
          <p:nvPr>
            <p:ph type="ftr" sz="quarter" idx="11"/>
          </p:nvPr>
        </p:nvSpPr>
        <p:spPr/>
        <p:txBody>
          <a:bodyPr/>
          <a:lstStyle/>
          <a:p>
            <a:r>
              <a:rPr lang="sv-SE"/>
              <a:t>&lt;</a:t>
            </a:r>
            <a:endParaRPr lang="sv-SE" dirty="0"/>
          </a:p>
        </p:txBody>
      </p:sp>
      <p:sp>
        <p:nvSpPr>
          <p:cNvPr id="3" name="Platshållare för datum"/>
          <p:cNvSpPr>
            <a:spLocks noGrp="1"/>
          </p:cNvSpPr>
          <p:nvPr>
            <p:ph type="dt" sz="half" idx="10"/>
          </p:nvPr>
        </p:nvSpPr>
        <p:spPr/>
        <p:txBody>
          <a:bodyPr/>
          <a:lstStyle/>
          <a:p>
            <a:fld id="{137810F7-C718-4350-9323-7F691002B90A}" type="datetimeFigureOut">
              <a:rPr lang="sv-SE" smtClean="0"/>
              <a:t>2025-09-11</a:t>
            </a:fld>
            <a:endParaRPr lang="sv-SE" dirty="0"/>
          </a:p>
        </p:txBody>
      </p:sp>
    </p:spTree>
    <p:extLst>
      <p:ext uri="{BB962C8B-B14F-4D97-AF65-F5344CB8AC3E}">
        <p14:creationId xmlns:p14="http://schemas.microsoft.com/office/powerpoint/2010/main" val="1102231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2_Startsida">
    <p:spTree>
      <p:nvGrpSpPr>
        <p:cNvPr id="1" name=""/>
        <p:cNvGrpSpPr/>
        <p:nvPr/>
      </p:nvGrpSpPr>
      <p:grpSpPr>
        <a:xfrm>
          <a:off x="0" y="0"/>
          <a:ext cx="0" cy="0"/>
          <a:chOff x="0" y="0"/>
          <a:chExt cx="0" cy="0"/>
        </a:xfrm>
      </p:grpSpPr>
      <p:sp>
        <p:nvSpPr>
          <p:cNvPr id="8" name="Bild">
            <a:extLst>
              <a:ext uri="{FF2B5EF4-FFF2-40B4-BE49-F238E27FC236}">
                <a16:creationId xmlns:a16="http://schemas.microsoft.com/office/drawing/2014/main" id="{4E60C708-3500-4C5D-BD00-B03A03CDF75A}"/>
              </a:ext>
            </a:extLst>
          </p:cNvPr>
          <p:cNvSpPr>
            <a:spLocks noGrp="1"/>
          </p:cNvSpPr>
          <p:nvPr>
            <p:ph type="pic" sz="quarter" idx="16" hasCustomPrompt="1"/>
          </p:nvPr>
        </p:nvSpPr>
        <p:spPr>
          <a:xfrm>
            <a:off x="0" y="993341"/>
            <a:ext cx="12192000" cy="5864659"/>
          </a:xfrm>
          <a:custGeom>
            <a:avLst/>
            <a:gdLst>
              <a:gd name="connsiteX0" fmla="*/ 0 w 12192000"/>
              <a:gd name="connsiteY0" fmla="*/ 0 h 6318250"/>
              <a:gd name="connsiteX1" fmla="*/ 10967275 w 12192000"/>
              <a:gd name="connsiteY1" fmla="*/ 0 h 6318250"/>
              <a:gd name="connsiteX2" fmla="*/ 10967275 w 12192000"/>
              <a:gd name="connsiteY2" fmla="*/ 174625 h 6318250"/>
              <a:gd name="connsiteX3" fmla="*/ 11471275 w 12192000"/>
              <a:gd name="connsiteY3" fmla="*/ 174625 h 6318250"/>
              <a:gd name="connsiteX4" fmla="*/ 11471275 w 12192000"/>
              <a:gd name="connsiteY4" fmla="*/ 0 h 6318250"/>
              <a:gd name="connsiteX5" fmla="*/ 12192000 w 12192000"/>
              <a:gd name="connsiteY5" fmla="*/ 0 h 6318250"/>
              <a:gd name="connsiteX6" fmla="*/ 12192000 w 12192000"/>
              <a:gd name="connsiteY6" fmla="*/ 6318250 h 6318250"/>
              <a:gd name="connsiteX7" fmla="*/ 0 w 12192000"/>
              <a:gd name="connsiteY7" fmla="*/ 6318250 h 6318250"/>
              <a:gd name="connsiteX0" fmla="*/ 0 w 12192000"/>
              <a:gd name="connsiteY0" fmla="*/ 0 h 6318250"/>
              <a:gd name="connsiteX1" fmla="*/ 10967275 w 12192000"/>
              <a:gd name="connsiteY1" fmla="*/ 0 h 6318250"/>
              <a:gd name="connsiteX2" fmla="*/ 11471275 w 12192000"/>
              <a:gd name="connsiteY2" fmla="*/ 174625 h 6318250"/>
              <a:gd name="connsiteX3" fmla="*/ 11471275 w 12192000"/>
              <a:gd name="connsiteY3" fmla="*/ 0 h 6318250"/>
              <a:gd name="connsiteX4" fmla="*/ 12192000 w 12192000"/>
              <a:gd name="connsiteY4" fmla="*/ 0 h 6318250"/>
              <a:gd name="connsiteX5" fmla="*/ 12192000 w 12192000"/>
              <a:gd name="connsiteY5" fmla="*/ 6318250 h 6318250"/>
              <a:gd name="connsiteX6" fmla="*/ 0 w 12192000"/>
              <a:gd name="connsiteY6" fmla="*/ 6318250 h 6318250"/>
              <a:gd name="connsiteX7" fmla="*/ 0 w 12192000"/>
              <a:gd name="connsiteY7" fmla="*/ 0 h 6318250"/>
              <a:gd name="connsiteX0" fmla="*/ 0 w 12192000"/>
              <a:gd name="connsiteY0" fmla="*/ 0 h 6318250"/>
              <a:gd name="connsiteX1" fmla="*/ 11471275 w 12192000"/>
              <a:gd name="connsiteY1" fmla="*/ 174625 h 6318250"/>
              <a:gd name="connsiteX2" fmla="*/ 11471275 w 12192000"/>
              <a:gd name="connsiteY2" fmla="*/ 0 h 6318250"/>
              <a:gd name="connsiteX3" fmla="*/ 12192000 w 12192000"/>
              <a:gd name="connsiteY3" fmla="*/ 0 h 6318250"/>
              <a:gd name="connsiteX4" fmla="*/ 12192000 w 12192000"/>
              <a:gd name="connsiteY4" fmla="*/ 6318250 h 6318250"/>
              <a:gd name="connsiteX5" fmla="*/ 0 w 12192000"/>
              <a:gd name="connsiteY5" fmla="*/ 6318250 h 6318250"/>
              <a:gd name="connsiteX6" fmla="*/ 0 w 12192000"/>
              <a:gd name="connsiteY6" fmla="*/ 0 h 6318250"/>
              <a:gd name="connsiteX0" fmla="*/ 0 w 12192000"/>
              <a:gd name="connsiteY0" fmla="*/ 0 h 6318250"/>
              <a:gd name="connsiteX1" fmla="*/ 11471275 w 12192000"/>
              <a:gd name="connsiteY1" fmla="*/ 0 h 6318250"/>
              <a:gd name="connsiteX2" fmla="*/ 12192000 w 12192000"/>
              <a:gd name="connsiteY2" fmla="*/ 0 h 6318250"/>
              <a:gd name="connsiteX3" fmla="*/ 12192000 w 12192000"/>
              <a:gd name="connsiteY3" fmla="*/ 6318250 h 6318250"/>
              <a:gd name="connsiteX4" fmla="*/ 0 w 12192000"/>
              <a:gd name="connsiteY4" fmla="*/ 6318250 h 6318250"/>
              <a:gd name="connsiteX5" fmla="*/ 0 w 12192000"/>
              <a:gd name="connsiteY5" fmla="*/ 0 h 6318250"/>
              <a:gd name="connsiteX0" fmla="*/ 0 w 12192000"/>
              <a:gd name="connsiteY0" fmla="*/ 0 h 6318250"/>
              <a:gd name="connsiteX1" fmla="*/ 12192000 w 12192000"/>
              <a:gd name="connsiteY1" fmla="*/ 0 h 6318250"/>
              <a:gd name="connsiteX2" fmla="*/ 12192000 w 12192000"/>
              <a:gd name="connsiteY2" fmla="*/ 6318250 h 6318250"/>
              <a:gd name="connsiteX3" fmla="*/ 0 w 12192000"/>
              <a:gd name="connsiteY3" fmla="*/ 6318250 h 6318250"/>
              <a:gd name="connsiteX4" fmla="*/ 0 w 12192000"/>
              <a:gd name="connsiteY4" fmla="*/ 0 h 6318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318250">
                <a:moveTo>
                  <a:pt x="0" y="0"/>
                </a:moveTo>
                <a:lnTo>
                  <a:pt x="12192000" y="0"/>
                </a:lnTo>
                <a:lnTo>
                  <a:pt x="12192000" y="6318250"/>
                </a:lnTo>
                <a:lnTo>
                  <a:pt x="0" y="6318250"/>
                </a:lnTo>
                <a:lnTo>
                  <a:pt x="0" y="0"/>
                </a:lnTo>
                <a:close/>
              </a:path>
            </a:pathLst>
          </a:custGeom>
          <a:noFill/>
        </p:spPr>
        <p:txBody>
          <a:bodyPr wrap="square" lIns="504000" tIns="360000" rIns="540000" anchor="t">
            <a:noAutofit/>
          </a:bodyPr>
          <a:lstStyle>
            <a:lvl1pPr marL="0" indent="0">
              <a:buFontTx/>
              <a:buNone/>
              <a:defRPr sz="1400" b="1" baseline="0">
                <a:solidFill>
                  <a:schemeClr val="tx1"/>
                </a:solidFill>
                <a:latin typeface="+mj-lt"/>
              </a:defRPr>
            </a:lvl1pPr>
          </a:lstStyle>
          <a:p>
            <a:r>
              <a:rPr lang="sv-SE" dirty="0"/>
              <a:t>Montera en bild genom att markera bildramen. För en helbild behövs minst 1600 </a:t>
            </a:r>
            <a:r>
              <a:rPr lang="sv-SE" dirty="0" err="1"/>
              <a:t>px</a:t>
            </a:r>
            <a:r>
              <a:rPr lang="sv-SE" dirty="0"/>
              <a:t>. </a:t>
            </a:r>
          </a:p>
        </p:txBody>
      </p:sp>
      <p:sp>
        <p:nvSpPr>
          <p:cNvPr id="10" name="Rubrik 9">
            <a:extLst>
              <a:ext uri="{FF2B5EF4-FFF2-40B4-BE49-F238E27FC236}">
                <a16:creationId xmlns:a16="http://schemas.microsoft.com/office/drawing/2014/main" id="{ADA46F19-3623-7054-33BC-DC2DD9670F6A}"/>
              </a:ext>
              <a:ext uri="{C183D7F6-B498-43B3-948B-1728B52AA6E4}">
                <adec:decorative xmlns:adec="http://schemas.microsoft.com/office/drawing/2017/decorative" val="1"/>
              </a:ext>
            </a:extLst>
          </p:cNvPr>
          <p:cNvSpPr>
            <a:spLocks noGrp="1"/>
          </p:cNvSpPr>
          <p:nvPr>
            <p:ph type="title" hasCustomPrompt="1"/>
          </p:nvPr>
        </p:nvSpPr>
        <p:spPr>
          <a:xfrm>
            <a:off x="-6578" y="1"/>
            <a:ext cx="12201288" cy="2787579"/>
          </a:xfrm>
          <a:custGeom>
            <a:avLst/>
            <a:gdLst>
              <a:gd name="connsiteX0" fmla="*/ 0 w 12201288"/>
              <a:gd name="connsiteY0" fmla="*/ 0 h 2803751"/>
              <a:gd name="connsiteX1" fmla="*/ 10426928 w 12201288"/>
              <a:gd name="connsiteY1" fmla="*/ 0 h 2803751"/>
              <a:gd name="connsiteX2" fmla="*/ 12201288 w 12201288"/>
              <a:gd name="connsiteY2" fmla="*/ 0 h 2803751"/>
              <a:gd name="connsiteX3" fmla="*/ 12201288 w 12201288"/>
              <a:gd name="connsiteY3" fmla="*/ 1866798 h 2803751"/>
              <a:gd name="connsiteX4" fmla="*/ 11982046 w 12201288"/>
              <a:gd name="connsiteY4" fmla="*/ 2103932 h 2803751"/>
              <a:gd name="connsiteX5" fmla="*/ 11561038 w 12201288"/>
              <a:gd name="connsiteY5" fmla="*/ 2376384 h 2803751"/>
              <a:gd name="connsiteX6" fmla="*/ 9613280 w 12201288"/>
              <a:gd name="connsiteY6" fmla="*/ 2797675 h 2803751"/>
              <a:gd name="connsiteX7" fmla="*/ 7601975 w 12201288"/>
              <a:gd name="connsiteY7" fmla="*/ 2766141 h 2803751"/>
              <a:gd name="connsiteX8" fmla="*/ 6607443 w 12201288"/>
              <a:gd name="connsiteY8" fmla="*/ 2701812 h 2803751"/>
              <a:gd name="connsiteX9" fmla="*/ 5633564 w 12201288"/>
              <a:gd name="connsiteY9" fmla="*/ 2487383 h 2803751"/>
              <a:gd name="connsiteX10" fmla="*/ 5026677 w 12201288"/>
              <a:gd name="connsiteY10" fmla="*/ 2450803 h 2803751"/>
              <a:gd name="connsiteX11" fmla="*/ 4464274 w 12201288"/>
              <a:gd name="connsiteY11" fmla="*/ 2503780 h 2803751"/>
              <a:gd name="connsiteX12" fmla="*/ 4092516 w 12201288"/>
              <a:gd name="connsiteY12" fmla="*/ 2551711 h 2803751"/>
              <a:gd name="connsiteX13" fmla="*/ 2846968 w 12201288"/>
              <a:gd name="connsiteY13" fmla="*/ 2555496 h 2803751"/>
              <a:gd name="connsiteX14" fmla="*/ 1672911 w 12201288"/>
              <a:gd name="connsiteY14" fmla="*/ 2443235 h 2803751"/>
              <a:gd name="connsiteX15" fmla="*/ 1361524 w 12201288"/>
              <a:gd name="connsiteY15" fmla="*/ 2394043 h 2803751"/>
              <a:gd name="connsiteX16" fmla="*/ 827718 w 12201288"/>
              <a:gd name="connsiteY16" fmla="*/ 2271692 h 2803751"/>
              <a:gd name="connsiteX17" fmla="*/ 325686 w 12201288"/>
              <a:gd name="connsiteY17" fmla="*/ 2143034 h 2803751"/>
              <a:gd name="connsiteX18" fmla="*/ 0 w 12201288"/>
              <a:gd name="connsiteY18" fmla="*/ 2127898 h 2803751"/>
              <a:gd name="connsiteX19" fmla="*/ 0 w 12201288"/>
              <a:gd name="connsiteY19" fmla="*/ 1861911 h 2803751"/>
              <a:gd name="connsiteX20" fmla="*/ 0 w 12201288"/>
              <a:gd name="connsiteY20" fmla="*/ 1750839 h 2803751"/>
              <a:gd name="connsiteX21" fmla="*/ 0 w 12201288"/>
              <a:gd name="connsiteY21" fmla="*/ 1749178 h 2803751"/>
              <a:gd name="connsiteX22" fmla="*/ 0 w 12201288"/>
              <a:gd name="connsiteY22" fmla="*/ 1747419 h 2803751"/>
              <a:gd name="connsiteX23" fmla="*/ 0 w 12201288"/>
              <a:gd name="connsiteY23" fmla="*/ 1697407 h 2803751"/>
              <a:gd name="connsiteX24" fmla="*/ 0 w 12201288"/>
              <a:gd name="connsiteY24" fmla="*/ 1682486 h 2803751"/>
              <a:gd name="connsiteX25" fmla="*/ 0 w 12201288"/>
              <a:gd name="connsiteY25" fmla="*/ 1658509 h 2803751"/>
              <a:gd name="connsiteX26" fmla="*/ 0 w 12201288"/>
              <a:gd name="connsiteY26" fmla="*/ 1608392 h 2803751"/>
              <a:gd name="connsiteX27" fmla="*/ 0 w 12201288"/>
              <a:gd name="connsiteY27" fmla="*/ 1604223 h 2803751"/>
              <a:gd name="connsiteX28" fmla="*/ 0 w 12201288"/>
              <a:gd name="connsiteY28" fmla="*/ 1531984 h 2803751"/>
              <a:gd name="connsiteX29" fmla="*/ 0 w 12201288"/>
              <a:gd name="connsiteY29" fmla="*/ 1526504 h 2803751"/>
              <a:gd name="connsiteX30" fmla="*/ 0 w 12201288"/>
              <a:gd name="connsiteY30" fmla="*/ 1439227 h 2803751"/>
              <a:gd name="connsiteX31" fmla="*/ 0 w 12201288"/>
              <a:gd name="connsiteY31" fmla="*/ 1436435 h 2803751"/>
              <a:gd name="connsiteX32" fmla="*/ 0 w 12201288"/>
              <a:gd name="connsiteY32" fmla="*/ 1337794 h 2803751"/>
              <a:gd name="connsiteX33" fmla="*/ 0 w 12201288"/>
              <a:gd name="connsiteY33" fmla="*/ 1323388 h 2803751"/>
              <a:gd name="connsiteX34" fmla="*/ 0 w 12201288"/>
              <a:gd name="connsiteY34" fmla="*/ 1230191 h 2803751"/>
              <a:gd name="connsiteX35" fmla="*/ 0 w 12201288"/>
              <a:gd name="connsiteY35" fmla="*/ 1181902 h 2803751"/>
              <a:gd name="connsiteX36" fmla="*/ 0 w 12201288"/>
              <a:gd name="connsiteY36" fmla="*/ 1113237 h 2803751"/>
              <a:gd name="connsiteX37" fmla="*/ 0 w 12201288"/>
              <a:gd name="connsiteY37" fmla="*/ 1100739 h 2803751"/>
              <a:gd name="connsiteX38" fmla="*/ 0 w 12201288"/>
              <a:gd name="connsiteY38" fmla="*/ 1012204 h 2803751"/>
              <a:gd name="connsiteX39" fmla="*/ 0 w 12201288"/>
              <a:gd name="connsiteY39" fmla="*/ 986543 h 2803751"/>
              <a:gd name="connsiteX40" fmla="*/ 0 w 12201288"/>
              <a:gd name="connsiteY40" fmla="*/ 915974 h 2803751"/>
              <a:gd name="connsiteX41" fmla="*/ 0 w 12201288"/>
              <a:gd name="connsiteY41" fmla="*/ 849718 h 2803751"/>
              <a:gd name="connsiteX42" fmla="*/ 0 w 12201288"/>
              <a:gd name="connsiteY42" fmla="*/ 811729 h 2803751"/>
              <a:gd name="connsiteX43" fmla="*/ 0 w 12201288"/>
              <a:gd name="connsiteY43" fmla="*/ 702373 h 2803751"/>
              <a:gd name="connsiteX44" fmla="*/ 0 w 12201288"/>
              <a:gd name="connsiteY44" fmla="*/ 699149 h 2803751"/>
              <a:gd name="connsiteX45" fmla="*/ 0 w 12201288"/>
              <a:gd name="connsiteY45" fmla="*/ 577914 h 2803751"/>
              <a:gd name="connsiteX46" fmla="*/ 0 w 12201288"/>
              <a:gd name="connsiteY46" fmla="*/ 544118 h 2803751"/>
              <a:gd name="connsiteX47" fmla="*/ 0 w 12201288"/>
              <a:gd name="connsiteY47" fmla="*/ 447701 h 2803751"/>
              <a:gd name="connsiteX48" fmla="*/ 0 w 12201288"/>
              <a:gd name="connsiteY48" fmla="*/ 374564 h 2803751"/>
              <a:gd name="connsiteX49" fmla="*/ 0 w 12201288"/>
              <a:gd name="connsiteY49" fmla="*/ 308192 h 2803751"/>
              <a:gd name="connsiteX50" fmla="*/ 0 w 12201288"/>
              <a:gd name="connsiteY50" fmla="*/ 193321 h 2803751"/>
              <a:gd name="connsiteX51" fmla="*/ 0 w 12201288"/>
              <a:gd name="connsiteY51" fmla="*/ 159065 h 2803751"/>
              <a:gd name="connsiteX52" fmla="*/ 0 w 12201288"/>
              <a:gd name="connsiteY52" fmla="*/ 0 h 2803751"/>
              <a:gd name="connsiteX0" fmla="*/ 0 w 12201288"/>
              <a:gd name="connsiteY0" fmla="*/ 0 h 2807628"/>
              <a:gd name="connsiteX1" fmla="*/ 10426928 w 12201288"/>
              <a:gd name="connsiteY1" fmla="*/ 0 h 2807628"/>
              <a:gd name="connsiteX2" fmla="*/ 12201288 w 12201288"/>
              <a:gd name="connsiteY2" fmla="*/ 0 h 2807628"/>
              <a:gd name="connsiteX3" fmla="*/ 12201288 w 12201288"/>
              <a:gd name="connsiteY3" fmla="*/ 1866798 h 2807628"/>
              <a:gd name="connsiteX4" fmla="*/ 11982046 w 12201288"/>
              <a:gd name="connsiteY4" fmla="*/ 2103932 h 2807628"/>
              <a:gd name="connsiteX5" fmla="*/ 11561038 w 12201288"/>
              <a:gd name="connsiteY5" fmla="*/ 2376384 h 2807628"/>
              <a:gd name="connsiteX6" fmla="*/ 9613280 w 12201288"/>
              <a:gd name="connsiteY6" fmla="*/ 2797675 h 2807628"/>
              <a:gd name="connsiteX7" fmla="*/ 7601975 w 12201288"/>
              <a:gd name="connsiteY7" fmla="*/ 2766141 h 2807628"/>
              <a:gd name="connsiteX8" fmla="*/ 6607443 w 12201288"/>
              <a:gd name="connsiteY8" fmla="*/ 2640852 h 2807628"/>
              <a:gd name="connsiteX9" fmla="*/ 5633564 w 12201288"/>
              <a:gd name="connsiteY9" fmla="*/ 2487383 h 2807628"/>
              <a:gd name="connsiteX10" fmla="*/ 5026677 w 12201288"/>
              <a:gd name="connsiteY10" fmla="*/ 2450803 h 2807628"/>
              <a:gd name="connsiteX11" fmla="*/ 4464274 w 12201288"/>
              <a:gd name="connsiteY11" fmla="*/ 2503780 h 2807628"/>
              <a:gd name="connsiteX12" fmla="*/ 4092516 w 12201288"/>
              <a:gd name="connsiteY12" fmla="*/ 2551711 h 2807628"/>
              <a:gd name="connsiteX13" fmla="*/ 2846968 w 12201288"/>
              <a:gd name="connsiteY13" fmla="*/ 2555496 h 2807628"/>
              <a:gd name="connsiteX14" fmla="*/ 1672911 w 12201288"/>
              <a:gd name="connsiteY14" fmla="*/ 2443235 h 2807628"/>
              <a:gd name="connsiteX15" fmla="*/ 1361524 w 12201288"/>
              <a:gd name="connsiteY15" fmla="*/ 2394043 h 2807628"/>
              <a:gd name="connsiteX16" fmla="*/ 827718 w 12201288"/>
              <a:gd name="connsiteY16" fmla="*/ 2271692 h 2807628"/>
              <a:gd name="connsiteX17" fmla="*/ 325686 w 12201288"/>
              <a:gd name="connsiteY17" fmla="*/ 2143034 h 2807628"/>
              <a:gd name="connsiteX18" fmla="*/ 0 w 12201288"/>
              <a:gd name="connsiteY18" fmla="*/ 2127898 h 2807628"/>
              <a:gd name="connsiteX19" fmla="*/ 0 w 12201288"/>
              <a:gd name="connsiteY19" fmla="*/ 1861911 h 2807628"/>
              <a:gd name="connsiteX20" fmla="*/ 0 w 12201288"/>
              <a:gd name="connsiteY20" fmla="*/ 1750839 h 2807628"/>
              <a:gd name="connsiteX21" fmla="*/ 0 w 12201288"/>
              <a:gd name="connsiteY21" fmla="*/ 1749178 h 2807628"/>
              <a:gd name="connsiteX22" fmla="*/ 0 w 12201288"/>
              <a:gd name="connsiteY22" fmla="*/ 1747419 h 2807628"/>
              <a:gd name="connsiteX23" fmla="*/ 0 w 12201288"/>
              <a:gd name="connsiteY23" fmla="*/ 1697407 h 2807628"/>
              <a:gd name="connsiteX24" fmla="*/ 0 w 12201288"/>
              <a:gd name="connsiteY24" fmla="*/ 1682486 h 2807628"/>
              <a:gd name="connsiteX25" fmla="*/ 0 w 12201288"/>
              <a:gd name="connsiteY25" fmla="*/ 1658509 h 2807628"/>
              <a:gd name="connsiteX26" fmla="*/ 0 w 12201288"/>
              <a:gd name="connsiteY26" fmla="*/ 1608392 h 2807628"/>
              <a:gd name="connsiteX27" fmla="*/ 0 w 12201288"/>
              <a:gd name="connsiteY27" fmla="*/ 1604223 h 2807628"/>
              <a:gd name="connsiteX28" fmla="*/ 0 w 12201288"/>
              <a:gd name="connsiteY28" fmla="*/ 1531984 h 2807628"/>
              <a:gd name="connsiteX29" fmla="*/ 0 w 12201288"/>
              <a:gd name="connsiteY29" fmla="*/ 1526504 h 2807628"/>
              <a:gd name="connsiteX30" fmla="*/ 0 w 12201288"/>
              <a:gd name="connsiteY30" fmla="*/ 1439227 h 2807628"/>
              <a:gd name="connsiteX31" fmla="*/ 0 w 12201288"/>
              <a:gd name="connsiteY31" fmla="*/ 1436435 h 2807628"/>
              <a:gd name="connsiteX32" fmla="*/ 0 w 12201288"/>
              <a:gd name="connsiteY32" fmla="*/ 1337794 h 2807628"/>
              <a:gd name="connsiteX33" fmla="*/ 0 w 12201288"/>
              <a:gd name="connsiteY33" fmla="*/ 1323388 h 2807628"/>
              <a:gd name="connsiteX34" fmla="*/ 0 w 12201288"/>
              <a:gd name="connsiteY34" fmla="*/ 1230191 h 2807628"/>
              <a:gd name="connsiteX35" fmla="*/ 0 w 12201288"/>
              <a:gd name="connsiteY35" fmla="*/ 1181902 h 2807628"/>
              <a:gd name="connsiteX36" fmla="*/ 0 w 12201288"/>
              <a:gd name="connsiteY36" fmla="*/ 1113237 h 2807628"/>
              <a:gd name="connsiteX37" fmla="*/ 0 w 12201288"/>
              <a:gd name="connsiteY37" fmla="*/ 1100739 h 2807628"/>
              <a:gd name="connsiteX38" fmla="*/ 0 w 12201288"/>
              <a:gd name="connsiteY38" fmla="*/ 1012204 h 2807628"/>
              <a:gd name="connsiteX39" fmla="*/ 0 w 12201288"/>
              <a:gd name="connsiteY39" fmla="*/ 986543 h 2807628"/>
              <a:gd name="connsiteX40" fmla="*/ 0 w 12201288"/>
              <a:gd name="connsiteY40" fmla="*/ 915974 h 2807628"/>
              <a:gd name="connsiteX41" fmla="*/ 0 w 12201288"/>
              <a:gd name="connsiteY41" fmla="*/ 849718 h 2807628"/>
              <a:gd name="connsiteX42" fmla="*/ 0 w 12201288"/>
              <a:gd name="connsiteY42" fmla="*/ 811729 h 2807628"/>
              <a:gd name="connsiteX43" fmla="*/ 0 w 12201288"/>
              <a:gd name="connsiteY43" fmla="*/ 702373 h 2807628"/>
              <a:gd name="connsiteX44" fmla="*/ 0 w 12201288"/>
              <a:gd name="connsiteY44" fmla="*/ 699149 h 2807628"/>
              <a:gd name="connsiteX45" fmla="*/ 0 w 12201288"/>
              <a:gd name="connsiteY45" fmla="*/ 577914 h 2807628"/>
              <a:gd name="connsiteX46" fmla="*/ 0 w 12201288"/>
              <a:gd name="connsiteY46" fmla="*/ 544118 h 2807628"/>
              <a:gd name="connsiteX47" fmla="*/ 0 w 12201288"/>
              <a:gd name="connsiteY47" fmla="*/ 447701 h 2807628"/>
              <a:gd name="connsiteX48" fmla="*/ 0 w 12201288"/>
              <a:gd name="connsiteY48" fmla="*/ 374564 h 2807628"/>
              <a:gd name="connsiteX49" fmla="*/ 0 w 12201288"/>
              <a:gd name="connsiteY49" fmla="*/ 308192 h 2807628"/>
              <a:gd name="connsiteX50" fmla="*/ 0 w 12201288"/>
              <a:gd name="connsiteY50" fmla="*/ 193321 h 2807628"/>
              <a:gd name="connsiteX51" fmla="*/ 0 w 12201288"/>
              <a:gd name="connsiteY51" fmla="*/ 159065 h 2807628"/>
              <a:gd name="connsiteX52" fmla="*/ 0 w 12201288"/>
              <a:gd name="connsiteY52" fmla="*/ 0 h 2807628"/>
              <a:gd name="connsiteX0" fmla="*/ 0 w 12201288"/>
              <a:gd name="connsiteY0" fmla="*/ 0 h 2799218"/>
              <a:gd name="connsiteX1" fmla="*/ 10426928 w 12201288"/>
              <a:gd name="connsiteY1" fmla="*/ 0 h 2799218"/>
              <a:gd name="connsiteX2" fmla="*/ 12201288 w 12201288"/>
              <a:gd name="connsiteY2" fmla="*/ 0 h 2799218"/>
              <a:gd name="connsiteX3" fmla="*/ 12201288 w 12201288"/>
              <a:gd name="connsiteY3" fmla="*/ 1866798 h 2799218"/>
              <a:gd name="connsiteX4" fmla="*/ 11982046 w 12201288"/>
              <a:gd name="connsiteY4" fmla="*/ 2103932 h 2799218"/>
              <a:gd name="connsiteX5" fmla="*/ 11561038 w 12201288"/>
              <a:gd name="connsiteY5" fmla="*/ 2376384 h 2799218"/>
              <a:gd name="connsiteX6" fmla="*/ 9603120 w 12201288"/>
              <a:gd name="connsiteY6" fmla="*/ 2787515 h 2799218"/>
              <a:gd name="connsiteX7" fmla="*/ 7601975 w 12201288"/>
              <a:gd name="connsiteY7" fmla="*/ 2766141 h 2799218"/>
              <a:gd name="connsiteX8" fmla="*/ 6607443 w 12201288"/>
              <a:gd name="connsiteY8" fmla="*/ 2640852 h 2799218"/>
              <a:gd name="connsiteX9" fmla="*/ 5633564 w 12201288"/>
              <a:gd name="connsiteY9" fmla="*/ 2487383 h 2799218"/>
              <a:gd name="connsiteX10" fmla="*/ 5026677 w 12201288"/>
              <a:gd name="connsiteY10" fmla="*/ 2450803 h 2799218"/>
              <a:gd name="connsiteX11" fmla="*/ 4464274 w 12201288"/>
              <a:gd name="connsiteY11" fmla="*/ 2503780 h 2799218"/>
              <a:gd name="connsiteX12" fmla="*/ 4092516 w 12201288"/>
              <a:gd name="connsiteY12" fmla="*/ 2551711 h 2799218"/>
              <a:gd name="connsiteX13" fmla="*/ 2846968 w 12201288"/>
              <a:gd name="connsiteY13" fmla="*/ 2555496 h 2799218"/>
              <a:gd name="connsiteX14" fmla="*/ 1672911 w 12201288"/>
              <a:gd name="connsiteY14" fmla="*/ 2443235 h 2799218"/>
              <a:gd name="connsiteX15" fmla="*/ 1361524 w 12201288"/>
              <a:gd name="connsiteY15" fmla="*/ 2394043 h 2799218"/>
              <a:gd name="connsiteX16" fmla="*/ 827718 w 12201288"/>
              <a:gd name="connsiteY16" fmla="*/ 2271692 h 2799218"/>
              <a:gd name="connsiteX17" fmla="*/ 325686 w 12201288"/>
              <a:gd name="connsiteY17" fmla="*/ 2143034 h 2799218"/>
              <a:gd name="connsiteX18" fmla="*/ 0 w 12201288"/>
              <a:gd name="connsiteY18" fmla="*/ 2127898 h 2799218"/>
              <a:gd name="connsiteX19" fmla="*/ 0 w 12201288"/>
              <a:gd name="connsiteY19" fmla="*/ 1861911 h 2799218"/>
              <a:gd name="connsiteX20" fmla="*/ 0 w 12201288"/>
              <a:gd name="connsiteY20" fmla="*/ 1750839 h 2799218"/>
              <a:gd name="connsiteX21" fmla="*/ 0 w 12201288"/>
              <a:gd name="connsiteY21" fmla="*/ 1749178 h 2799218"/>
              <a:gd name="connsiteX22" fmla="*/ 0 w 12201288"/>
              <a:gd name="connsiteY22" fmla="*/ 1747419 h 2799218"/>
              <a:gd name="connsiteX23" fmla="*/ 0 w 12201288"/>
              <a:gd name="connsiteY23" fmla="*/ 1697407 h 2799218"/>
              <a:gd name="connsiteX24" fmla="*/ 0 w 12201288"/>
              <a:gd name="connsiteY24" fmla="*/ 1682486 h 2799218"/>
              <a:gd name="connsiteX25" fmla="*/ 0 w 12201288"/>
              <a:gd name="connsiteY25" fmla="*/ 1658509 h 2799218"/>
              <a:gd name="connsiteX26" fmla="*/ 0 w 12201288"/>
              <a:gd name="connsiteY26" fmla="*/ 1608392 h 2799218"/>
              <a:gd name="connsiteX27" fmla="*/ 0 w 12201288"/>
              <a:gd name="connsiteY27" fmla="*/ 1604223 h 2799218"/>
              <a:gd name="connsiteX28" fmla="*/ 0 w 12201288"/>
              <a:gd name="connsiteY28" fmla="*/ 1531984 h 2799218"/>
              <a:gd name="connsiteX29" fmla="*/ 0 w 12201288"/>
              <a:gd name="connsiteY29" fmla="*/ 1526504 h 2799218"/>
              <a:gd name="connsiteX30" fmla="*/ 0 w 12201288"/>
              <a:gd name="connsiteY30" fmla="*/ 1439227 h 2799218"/>
              <a:gd name="connsiteX31" fmla="*/ 0 w 12201288"/>
              <a:gd name="connsiteY31" fmla="*/ 1436435 h 2799218"/>
              <a:gd name="connsiteX32" fmla="*/ 0 w 12201288"/>
              <a:gd name="connsiteY32" fmla="*/ 1337794 h 2799218"/>
              <a:gd name="connsiteX33" fmla="*/ 0 w 12201288"/>
              <a:gd name="connsiteY33" fmla="*/ 1323388 h 2799218"/>
              <a:gd name="connsiteX34" fmla="*/ 0 w 12201288"/>
              <a:gd name="connsiteY34" fmla="*/ 1230191 h 2799218"/>
              <a:gd name="connsiteX35" fmla="*/ 0 w 12201288"/>
              <a:gd name="connsiteY35" fmla="*/ 1181902 h 2799218"/>
              <a:gd name="connsiteX36" fmla="*/ 0 w 12201288"/>
              <a:gd name="connsiteY36" fmla="*/ 1113237 h 2799218"/>
              <a:gd name="connsiteX37" fmla="*/ 0 w 12201288"/>
              <a:gd name="connsiteY37" fmla="*/ 1100739 h 2799218"/>
              <a:gd name="connsiteX38" fmla="*/ 0 w 12201288"/>
              <a:gd name="connsiteY38" fmla="*/ 1012204 h 2799218"/>
              <a:gd name="connsiteX39" fmla="*/ 0 w 12201288"/>
              <a:gd name="connsiteY39" fmla="*/ 986543 h 2799218"/>
              <a:gd name="connsiteX40" fmla="*/ 0 w 12201288"/>
              <a:gd name="connsiteY40" fmla="*/ 915974 h 2799218"/>
              <a:gd name="connsiteX41" fmla="*/ 0 w 12201288"/>
              <a:gd name="connsiteY41" fmla="*/ 849718 h 2799218"/>
              <a:gd name="connsiteX42" fmla="*/ 0 w 12201288"/>
              <a:gd name="connsiteY42" fmla="*/ 811729 h 2799218"/>
              <a:gd name="connsiteX43" fmla="*/ 0 w 12201288"/>
              <a:gd name="connsiteY43" fmla="*/ 702373 h 2799218"/>
              <a:gd name="connsiteX44" fmla="*/ 0 w 12201288"/>
              <a:gd name="connsiteY44" fmla="*/ 699149 h 2799218"/>
              <a:gd name="connsiteX45" fmla="*/ 0 w 12201288"/>
              <a:gd name="connsiteY45" fmla="*/ 577914 h 2799218"/>
              <a:gd name="connsiteX46" fmla="*/ 0 w 12201288"/>
              <a:gd name="connsiteY46" fmla="*/ 544118 h 2799218"/>
              <a:gd name="connsiteX47" fmla="*/ 0 w 12201288"/>
              <a:gd name="connsiteY47" fmla="*/ 447701 h 2799218"/>
              <a:gd name="connsiteX48" fmla="*/ 0 w 12201288"/>
              <a:gd name="connsiteY48" fmla="*/ 374564 h 2799218"/>
              <a:gd name="connsiteX49" fmla="*/ 0 w 12201288"/>
              <a:gd name="connsiteY49" fmla="*/ 308192 h 2799218"/>
              <a:gd name="connsiteX50" fmla="*/ 0 w 12201288"/>
              <a:gd name="connsiteY50" fmla="*/ 193321 h 2799218"/>
              <a:gd name="connsiteX51" fmla="*/ 0 w 12201288"/>
              <a:gd name="connsiteY51" fmla="*/ 159065 h 2799218"/>
              <a:gd name="connsiteX52" fmla="*/ 0 w 12201288"/>
              <a:gd name="connsiteY52" fmla="*/ 0 h 2799218"/>
              <a:gd name="connsiteX0" fmla="*/ 0 w 12201288"/>
              <a:gd name="connsiteY0" fmla="*/ 0 h 2816295"/>
              <a:gd name="connsiteX1" fmla="*/ 10426928 w 12201288"/>
              <a:gd name="connsiteY1" fmla="*/ 0 h 2816295"/>
              <a:gd name="connsiteX2" fmla="*/ 12201288 w 12201288"/>
              <a:gd name="connsiteY2" fmla="*/ 0 h 2816295"/>
              <a:gd name="connsiteX3" fmla="*/ 12201288 w 12201288"/>
              <a:gd name="connsiteY3" fmla="*/ 1866798 h 2816295"/>
              <a:gd name="connsiteX4" fmla="*/ 11982046 w 12201288"/>
              <a:gd name="connsiteY4" fmla="*/ 2103932 h 2816295"/>
              <a:gd name="connsiteX5" fmla="*/ 11561038 w 12201288"/>
              <a:gd name="connsiteY5" fmla="*/ 2376384 h 2816295"/>
              <a:gd name="connsiteX6" fmla="*/ 9603120 w 12201288"/>
              <a:gd name="connsiteY6" fmla="*/ 2787515 h 2816295"/>
              <a:gd name="connsiteX7" fmla="*/ 7632455 w 12201288"/>
              <a:gd name="connsiteY7" fmla="*/ 2766141 h 2816295"/>
              <a:gd name="connsiteX8" fmla="*/ 6607443 w 12201288"/>
              <a:gd name="connsiteY8" fmla="*/ 2640852 h 2816295"/>
              <a:gd name="connsiteX9" fmla="*/ 5633564 w 12201288"/>
              <a:gd name="connsiteY9" fmla="*/ 2487383 h 2816295"/>
              <a:gd name="connsiteX10" fmla="*/ 5026677 w 12201288"/>
              <a:gd name="connsiteY10" fmla="*/ 2450803 h 2816295"/>
              <a:gd name="connsiteX11" fmla="*/ 4464274 w 12201288"/>
              <a:gd name="connsiteY11" fmla="*/ 2503780 h 2816295"/>
              <a:gd name="connsiteX12" fmla="*/ 4092516 w 12201288"/>
              <a:gd name="connsiteY12" fmla="*/ 2551711 h 2816295"/>
              <a:gd name="connsiteX13" fmla="*/ 2846968 w 12201288"/>
              <a:gd name="connsiteY13" fmla="*/ 2555496 h 2816295"/>
              <a:gd name="connsiteX14" fmla="*/ 1672911 w 12201288"/>
              <a:gd name="connsiteY14" fmla="*/ 2443235 h 2816295"/>
              <a:gd name="connsiteX15" fmla="*/ 1361524 w 12201288"/>
              <a:gd name="connsiteY15" fmla="*/ 2394043 h 2816295"/>
              <a:gd name="connsiteX16" fmla="*/ 827718 w 12201288"/>
              <a:gd name="connsiteY16" fmla="*/ 2271692 h 2816295"/>
              <a:gd name="connsiteX17" fmla="*/ 325686 w 12201288"/>
              <a:gd name="connsiteY17" fmla="*/ 2143034 h 2816295"/>
              <a:gd name="connsiteX18" fmla="*/ 0 w 12201288"/>
              <a:gd name="connsiteY18" fmla="*/ 2127898 h 2816295"/>
              <a:gd name="connsiteX19" fmla="*/ 0 w 12201288"/>
              <a:gd name="connsiteY19" fmla="*/ 1861911 h 2816295"/>
              <a:gd name="connsiteX20" fmla="*/ 0 w 12201288"/>
              <a:gd name="connsiteY20" fmla="*/ 1750839 h 2816295"/>
              <a:gd name="connsiteX21" fmla="*/ 0 w 12201288"/>
              <a:gd name="connsiteY21" fmla="*/ 1749178 h 2816295"/>
              <a:gd name="connsiteX22" fmla="*/ 0 w 12201288"/>
              <a:gd name="connsiteY22" fmla="*/ 1747419 h 2816295"/>
              <a:gd name="connsiteX23" fmla="*/ 0 w 12201288"/>
              <a:gd name="connsiteY23" fmla="*/ 1697407 h 2816295"/>
              <a:gd name="connsiteX24" fmla="*/ 0 w 12201288"/>
              <a:gd name="connsiteY24" fmla="*/ 1682486 h 2816295"/>
              <a:gd name="connsiteX25" fmla="*/ 0 w 12201288"/>
              <a:gd name="connsiteY25" fmla="*/ 1658509 h 2816295"/>
              <a:gd name="connsiteX26" fmla="*/ 0 w 12201288"/>
              <a:gd name="connsiteY26" fmla="*/ 1608392 h 2816295"/>
              <a:gd name="connsiteX27" fmla="*/ 0 w 12201288"/>
              <a:gd name="connsiteY27" fmla="*/ 1604223 h 2816295"/>
              <a:gd name="connsiteX28" fmla="*/ 0 w 12201288"/>
              <a:gd name="connsiteY28" fmla="*/ 1531984 h 2816295"/>
              <a:gd name="connsiteX29" fmla="*/ 0 w 12201288"/>
              <a:gd name="connsiteY29" fmla="*/ 1526504 h 2816295"/>
              <a:gd name="connsiteX30" fmla="*/ 0 w 12201288"/>
              <a:gd name="connsiteY30" fmla="*/ 1439227 h 2816295"/>
              <a:gd name="connsiteX31" fmla="*/ 0 w 12201288"/>
              <a:gd name="connsiteY31" fmla="*/ 1436435 h 2816295"/>
              <a:gd name="connsiteX32" fmla="*/ 0 w 12201288"/>
              <a:gd name="connsiteY32" fmla="*/ 1337794 h 2816295"/>
              <a:gd name="connsiteX33" fmla="*/ 0 w 12201288"/>
              <a:gd name="connsiteY33" fmla="*/ 1323388 h 2816295"/>
              <a:gd name="connsiteX34" fmla="*/ 0 w 12201288"/>
              <a:gd name="connsiteY34" fmla="*/ 1230191 h 2816295"/>
              <a:gd name="connsiteX35" fmla="*/ 0 w 12201288"/>
              <a:gd name="connsiteY35" fmla="*/ 1181902 h 2816295"/>
              <a:gd name="connsiteX36" fmla="*/ 0 w 12201288"/>
              <a:gd name="connsiteY36" fmla="*/ 1113237 h 2816295"/>
              <a:gd name="connsiteX37" fmla="*/ 0 w 12201288"/>
              <a:gd name="connsiteY37" fmla="*/ 1100739 h 2816295"/>
              <a:gd name="connsiteX38" fmla="*/ 0 w 12201288"/>
              <a:gd name="connsiteY38" fmla="*/ 1012204 h 2816295"/>
              <a:gd name="connsiteX39" fmla="*/ 0 w 12201288"/>
              <a:gd name="connsiteY39" fmla="*/ 986543 h 2816295"/>
              <a:gd name="connsiteX40" fmla="*/ 0 w 12201288"/>
              <a:gd name="connsiteY40" fmla="*/ 915974 h 2816295"/>
              <a:gd name="connsiteX41" fmla="*/ 0 w 12201288"/>
              <a:gd name="connsiteY41" fmla="*/ 849718 h 2816295"/>
              <a:gd name="connsiteX42" fmla="*/ 0 w 12201288"/>
              <a:gd name="connsiteY42" fmla="*/ 811729 h 2816295"/>
              <a:gd name="connsiteX43" fmla="*/ 0 w 12201288"/>
              <a:gd name="connsiteY43" fmla="*/ 702373 h 2816295"/>
              <a:gd name="connsiteX44" fmla="*/ 0 w 12201288"/>
              <a:gd name="connsiteY44" fmla="*/ 699149 h 2816295"/>
              <a:gd name="connsiteX45" fmla="*/ 0 w 12201288"/>
              <a:gd name="connsiteY45" fmla="*/ 577914 h 2816295"/>
              <a:gd name="connsiteX46" fmla="*/ 0 w 12201288"/>
              <a:gd name="connsiteY46" fmla="*/ 544118 h 2816295"/>
              <a:gd name="connsiteX47" fmla="*/ 0 w 12201288"/>
              <a:gd name="connsiteY47" fmla="*/ 447701 h 2816295"/>
              <a:gd name="connsiteX48" fmla="*/ 0 w 12201288"/>
              <a:gd name="connsiteY48" fmla="*/ 374564 h 2816295"/>
              <a:gd name="connsiteX49" fmla="*/ 0 w 12201288"/>
              <a:gd name="connsiteY49" fmla="*/ 308192 h 2816295"/>
              <a:gd name="connsiteX50" fmla="*/ 0 w 12201288"/>
              <a:gd name="connsiteY50" fmla="*/ 193321 h 2816295"/>
              <a:gd name="connsiteX51" fmla="*/ 0 w 12201288"/>
              <a:gd name="connsiteY51" fmla="*/ 159065 h 2816295"/>
              <a:gd name="connsiteX52" fmla="*/ 0 w 12201288"/>
              <a:gd name="connsiteY52" fmla="*/ 0 h 2816295"/>
              <a:gd name="connsiteX0" fmla="*/ 0 w 12201288"/>
              <a:gd name="connsiteY0" fmla="*/ 0 h 2787579"/>
              <a:gd name="connsiteX1" fmla="*/ 10426928 w 12201288"/>
              <a:gd name="connsiteY1" fmla="*/ 0 h 2787579"/>
              <a:gd name="connsiteX2" fmla="*/ 12201288 w 12201288"/>
              <a:gd name="connsiteY2" fmla="*/ 0 h 2787579"/>
              <a:gd name="connsiteX3" fmla="*/ 12201288 w 12201288"/>
              <a:gd name="connsiteY3" fmla="*/ 1866798 h 2787579"/>
              <a:gd name="connsiteX4" fmla="*/ 11982046 w 12201288"/>
              <a:gd name="connsiteY4" fmla="*/ 2103932 h 2787579"/>
              <a:gd name="connsiteX5" fmla="*/ 11561038 w 12201288"/>
              <a:gd name="connsiteY5" fmla="*/ 2376384 h 2787579"/>
              <a:gd name="connsiteX6" fmla="*/ 9582800 w 12201288"/>
              <a:gd name="connsiteY6" fmla="*/ 2746875 h 2787579"/>
              <a:gd name="connsiteX7" fmla="*/ 7632455 w 12201288"/>
              <a:gd name="connsiteY7" fmla="*/ 2766141 h 2787579"/>
              <a:gd name="connsiteX8" fmla="*/ 6607443 w 12201288"/>
              <a:gd name="connsiteY8" fmla="*/ 2640852 h 2787579"/>
              <a:gd name="connsiteX9" fmla="*/ 5633564 w 12201288"/>
              <a:gd name="connsiteY9" fmla="*/ 2487383 h 2787579"/>
              <a:gd name="connsiteX10" fmla="*/ 5026677 w 12201288"/>
              <a:gd name="connsiteY10" fmla="*/ 2450803 h 2787579"/>
              <a:gd name="connsiteX11" fmla="*/ 4464274 w 12201288"/>
              <a:gd name="connsiteY11" fmla="*/ 2503780 h 2787579"/>
              <a:gd name="connsiteX12" fmla="*/ 4092516 w 12201288"/>
              <a:gd name="connsiteY12" fmla="*/ 2551711 h 2787579"/>
              <a:gd name="connsiteX13" fmla="*/ 2846968 w 12201288"/>
              <a:gd name="connsiteY13" fmla="*/ 2555496 h 2787579"/>
              <a:gd name="connsiteX14" fmla="*/ 1672911 w 12201288"/>
              <a:gd name="connsiteY14" fmla="*/ 2443235 h 2787579"/>
              <a:gd name="connsiteX15" fmla="*/ 1361524 w 12201288"/>
              <a:gd name="connsiteY15" fmla="*/ 2394043 h 2787579"/>
              <a:gd name="connsiteX16" fmla="*/ 827718 w 12201288"/>
              <a:gd name="connsiteY16" fmla="*/ 2271692 h 2787579"/>
              <a:gd name="connsiteX17" fmla="*/ 325686 w 12201288"/>
              <a:gd name="connsiteY17" fmla="*/ 2143034 h 2787579"/>
              <a:gd name="connsiteX18" fmla="*/ 0 w 12201288"/>
              <a:gd name="connsiteY18" fmla="*/ 2127898 h 2787579"/>
              <a:gd name="connsiteX19" fmla="*/ 0 w 12201288"/>
              <a:gd name="connsiteY19" fmla="*/ 1861911 h 2787579"/>
              <a:gd name="connsiteX20" fmla="*/ 0 w 12201288"/>
              <a:gd name="connsiteY20" fmla="*/ 1750839 h 2787579"/>
              <a:gd name="connsiteX21" fmla="*/ 0 w 12201288"/>
              <a:gd name="connsiteY21" fmla="*/ 1749178 h 2787579"/>
              <a:gd name="connsiteX22" fmla="*/ 0 w 12201288"/>
              <a:gd name="connsiteY22" fmla="*/ 1747419 h 2787579"/>
              <a:gd name="connsiteX23" fmla="*/ 0 w 12201288"/>
              <a:gd name="connsiteY23" fmla="*/ 1697407 h 2787579"/>
              <a:gd name="connsiteX24" fmla="*/ 0 w 12201288"/>
              <a:gd name="connsiteY24" fmla="*/ 1682486 h 2787579"/>
              <a:gd name="connsiteX25" fmla="*/ 0 w 12201288"/>
              <a:gd name="connsiteY25" fmla="*/ 1658509 h 2787579"/>
              <a:gd name="connsiteX26" fmla="*/ 0 w 12201288"/>
              <a:gd name="connsiteY26" fmla="*/ 1608392 h 2787579"/>
              <a:gd name="connsiteX27" fmla="*/ 0 w 12201288"/>
              <a:gd name="connsiteY27" fmla="*/ 1604223 h 2787579"/>
              <a:gd name="connsiteX28" fmla="*/ 0 w 12201288"/>
              <a:gd name="connsiteY28" fmla="*/ 1531984 h 2787579"/>
              <a:gd name="connsiteX29" fmla="*/ 0 w 12201288"/>
              <a:gd name="connsiteY29" fmla="*/ 1526504 h 2787579"/>
              <a:gd name="connsiteX30" fmla="*/ 0 w 12201288"/>
              <a:gd name="connsiteY30" fmla="*/ 1439227 h 2787579"/>
              <a:gd name="connsiteX31" fmla="*/ 0 w 12201288"/>
              <a:gd name="connsiteY31" fmla="*/ 1436435 h 2787579"/>
              <a:gd name="connsiteX32" fmla="*/ 0 w 12201288"/>
              <a:gd name="connsiteY32" fmla="*/ 1337794 h 2787579"/>
              <a:gd name="connsiteX33" fmla="*/ 0 w 12201288"/>
              <a:gd name="connsiteY33" fmla="*/ 1323388 h 2787579"/>
              <a:gd name="connsiteX34" fmla="*/ 0 w 12201288"/>
              <a:gd name="connsiteY34" fmla="*/ 1230191 h 2787579"/>
              <a:gd name="connsiteX35" fmla="*/ 0 w 12201288"/>
              <a:gd name="connsiteY35" fmla="*/ 1181902 h 2787579"/>
              <a:gd name="connsiteX36" fmla="*/ 0 w 12201288"/>
              <a:gd name="connsiteY36" fmla="*/ 1113237 h 2787579"/>
              <a:gd name="connsiteX37" fmla="*/ 0 w 12201288"/>
              <a:gd name="connsiteY37" fmla="*/ 1100739 h 2787579"/>
              <a:gd name="connsiteX38" fmla="*/ 0 w 12201288"/>
              <a:gd name="connsiteY38" fmla="*/ 1012204 h 2787579"/>
              <a:gd name="connsiteX39" fmla="*/ 0 w 12201288"/>
              <a:gd name="connsiteY39" fmla="*/ 986543 h 2787579"/>
              <a:gd name="connsiteX40" fmla="*/ 0 w 12201288"/>
              <a:gd name="connsiteY40" fmla="*/ 915974 h 2787579"/>
              <a:gd name="connsiteX41" fmla="*/ 0 w 12201288"/>
              <a:gd name="connsiteY41" fmla="*/ 849718 h 2787579"/>
              <a:gd name="connsiteX42" fmla="*/ 0 w 12201288"/>
              <a:gd name="connsiteY42" fmla="*/ 811729 h 2787579"/>
              <a:gd name="connsiteX43" fmla="*/ 0 w 12201288"/>
              <a:gd name="connsiteY43" fmla="*/ 702373 h 2787579"/>
              <a:gd name="connsiteX44" fmla="*/ 0 w 12201288"/>
              <a:gd name="connsiteY44" fmla="*/ 699149 h 2787579"/>
              <a:gd name="connsiteX45" fmla="*/ 0 w 12201288"/>
              <a:gd name="connsiteY45" fmla="*/ 577914 h 2787579"/>
              <a:gd name="connsiteX46" fmla="*/ 0 w 12201288"/>
              <a:gd name="connsiteY46" fmla="*/ 544118 h 2787579"/>
              <a:gd name="connsiteX47" fmla="*/ 0 w 12201288"/>
              <a:gd name="connsiteY47" fmla="*/ 447701 h 2787579"/>
              <a:gd name="connsiteX48" fmla="*/ 0 w 12201288"/>
              <a:gd name="connsiteY48" fmla="*/ 374564 h 2787579"/>
              <a:gd name="connsiteX49" fmla="*/ 0 w 12201288"/>
              <a:gd name="connsiteY49" fmla="*/ 308192 h 2787579"/>
              <a:gd name="connsiteX50" fmla="*/ 0 w 12201288"/>
              <a:gd name="connsiteY50" fmla="*/ 193321 h 2787579"/>
              <a:gd name="connsiteX51" fmla="*/ 0 w 12201288"/>
              <a:gd name="connsiteY51" fmla="*/ 159065 h 2787579"/>
              <a:gd name="connsiteX52" fmla="*/ 0 w 12201288"/>
              <a:gd name="connsiteY52" fmla="*/ 0 h 2787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201288" h="2787579">
                <a:moveTo>
                  <a:pt x="0" y="0"/>
                </a:moveTo>
                <a:lnTo>
                  <a:pt x="10426928" y="0"/>
                </a:lnTo>
                <a:lnTo>
                  <a:pt x="12201288" y="0"/>
                </a:lnTo>
                <a:lnTo>
                  <a:pt x="12201288" y="1866798"/>
                </a:lnTo>
                <a:cubicBezTo>
                  <a:pt x="12139328" y="1953831"/>
                  <a:pt x="12066248" y="2034558"/>
                  <a:pt x="11982046" y="2103932"/>
                </a:cubicBezTo>
                <a:cubicBezTo>
                  <a:pt x="11854949" y="2208624"/>
                  <a:pt x="11960912" y="2269227"/>
                  <a:pt x="11561038" y="2376384"/>
                </a:cubicBezTo>
                <a:cubicBezTo>
                  <a:pt x="11161164" y="2483541"/>
                  <a:pt x="10237564" y="2681916"/>
                  <a:pt x="9582800" y="2746875"/>
                </a:cubicBezTo>
                <a:cubicBezTo>
                  <a:pt x="8928036" y="2811835"/>
                  <a:pt x="8128348" y="2783812"/>
                  <a:pt x="7632455" y="2766141"/>
                </a:cubicBezTo>
                <a:cubicBezTo>
                  <a:pt x="7136562" y="2748471"/>
                  <a:pt x="6940591" y="2687312"/>
                  <a:pt x="6607443" y="2640852"/>
                </a:cubicBezTo>
                <a:cubicBezTo>
                  <a:pt x="6274295" y="2594392"/>
                  <a:pt x="5897025" y="2519058"/>
                  <a:pt x="5633564" y="2487383"/>
                </a:cubicBezTo>
                <a:cubicBezTo>
                  <a:pt x="5370103" y="2455708"/>
                  <a:pt x="5233209" y="2420531"/>
                  <a:pt x="5026677" y="2450803"/>
                </a:cubicBezTo>
                <a:cubicBezTo>
                  <a:pt x="4840798" y="2477292"/>
                  <a:pt x="4651741" y="2486121"/>
                  <a:pt x="4464274" y="2503780"/>
                </a:cubicBezTo>
                <a:cubicBezTo>
                  <a:pt x="4338766" y="2515132"/>
                  <a:pt x="4216435" y="2534053"/>
                  <a:pt x="4092516" y="2551711"/>
                </a:cubicBezTo>
                <a:cubicBezTo>
                  <a:pt x="3681040" y="2609734"/>
                  <a:pt x="3260032" y="2584507"/>
                  <a:pt x="2846968" y="2555496"/>
                </a:cubicBezTo>
                <a:cubicBezTo>
                  <a:pt x="2454556" y="2527746"/>
                  <a:pt x="2060556" y="2493689"/>
                  <a:pt x="1672911" y="2443235"/>
                </a:cubicBezTo>
                <a:cubicBezTo>
                  <a:pt x="1568056" y="2429361"/>
                  <a:pt x="1464790" y="2412963"/>
                  <a:pt x="1361524" y="2394043"/>
                </a:cubicBezTo>
                <a:cubicBezTo>
                  <a:pt x="1182000" y="2359986"/>
                  <a:pt x="1004064" y="2319623"/>
                  <a:pt x="827718" y="2271692"/>
                </a:cubicBezTo>
                <a:cubicBezTo>
                  <a:pt x="662492" y="2226283"/>
                  <a:pt x="498855" y="2160693"/>
                  <a:pt x="325686" y="2143034"/>
                </a:cubicBezTo>
                <a:cubicBezTo>
                  <a:pt x="217653" y="2131682"/>
                  <a:pt x="108032" y="2130421"/>
                  <a:pt x="0" y="2127898"/>
                </a:cubicBezTo>
                <a:lnTo>
                  <a:pt x="0" y="1861911"/>
                </a:lnTo>
                <a:lnTo>
                  <a:pt x="0" y="1750839"/>
                </a:lnTo>
                <a:lnTo>
                  <a:pt x="0" y="1749178"/>
                </a:lnTo>
                <a:lnTo>
                  <a:pt x="0" y="1747419"/>
                </a:lnTo>
                <a:lnTo>
                  <a:pt x="0" y="1697407"/>
                </a:lnTo>
                <a:lnTo>
                  <a:pt x="0" y="1682486"/>
                </a:lnTo>
                <a:lnTo>
                  <a:pt x="0" y="1658509"/>
                </a:lnTo>
                <a:lnTo>
                  <a:pt x="0" y="1608392"/>
                </a:lnTo>
                <a:lnTo>
                  <a:pt x="0" y="1604223"/>
                </a:lnTo>
                <a:lnTo>
                  <a:pt x="0" y="1531984"/>
                </a:lnTo>
                <a:lnTo>
                  <a:pt x="0" y="1526504"/>
                </a:lnTo>
                <a:lnTo>
                  <a:pt x="0" y="1439227"/>
                </a:lnTo>
                <a:lnTo>
                  <a:pt x="0" y="1436435"/>
                </a:lnTo>
                <a:lnTo>
                  <a:pt x="0" y="1337794"/>
                </a:lnTo>
                <a:lnTo>
                  <a:pt x="0" y="1323388"/>
                </a:lnTo>
                <a:lnTo>
                  <a:pt x="0" y="1230191"/>
                </a:lnTo>
                <a:lnTo>
                  <a:pt x="0" y="1181902"/>
                </a:lnTo>
                <a:lnTo>
                  <a:pt x="0" y="1113237"/>
                </a:lnTo>
                <a:lnTo>
                  <a:pt x="0" y="1100739"/>
                </a:lnTo>
                <a:lnTo>
                  <a:pt x="0" y="1012204"/>
                </a:lnTo>
                <a:lnTo>
                  <a:pt x="0" y="986543"/>
                </a:lnTo>
                <a:lnTo>
                  <a:pt x="0" y="915974"/>
                </a:lnTo>
                <a:lnTo>
                  <a:pt x="0" y="849718"/>
                </a:lnTo>
                <a:lnTo>
                  <a:pt x="0" y="811729"/>
                </a:lnTo>
                <a:lnTo>
                  <a:pt x="0" y="702373"/>
                </a:lnTo>
                <a:lnTo>
                  <a:pt x="0" y="699149"/>
                </a:lnTo>
                <a:lnTo>
                  <a:pt x="0" y="577914"/>
                </a:lnTo>
                <a:lnTo>
                  <a:pt x="0" y="544118"/>
                </a:lnTo>
                <a:lnTo>
                  <a:pt x="0" y="447701"/>
                </a:lnTo>
                <a:lnTo>
                  <a:pt x="0" y="374564"/>
                </a:lnTo>
                <a:lnTo>
                  <a:pt x="0" y="308192"/>
                </a:lnTo>
                <a:lnTo>
                  <a:pt x="0" y="193321"/>
                </a:lnTo>
                <a:lnTo>
                  <a:pt x="0" y="159065"/>
                </a:lnTo>
                <a:lnTo>
                  <a:pt x="0" y="0"/>
                </a:lnTo>
                <a:close/>
              </a:path>
            </a:pathLst>
          </a:custGeom>
          <a:solidFill>
            <a:schemeClr val="accent4"/>
          </a:solidFill>
        </p:spPr>
        <p:txBody>
          <a:bodyPr wrap="square" lIns="540000" tIns="0" rIns="0" bIns="0" anchor="ctr">
            <a:noAutofit/>
          </a:bodyPr>
          <a:lstStyle>
            <a:lvl1pPr>
              <a:defRPr sz="4000" baseline="0">
                <a:solidFill>
                  <a:schemeClr val="accent2"/>
                </a:solidFill>
                <a:latin typeface="Jumble" panose="02000503000000020004" pitchFamily="2" charset="0"/>
              </a:defRPr>
            </a:lvl1pPr>
          </a:lstStyle>
          <a:p>
            <a:r>
              <a:rPr lang="sv-SE" dirty="0"/>
              <a:t>Skriv din huvudrubrik här</a:t>
            </a:r>
          </a:p>
        </p:txBody>
      </p:sp>
    </p:spTree>
    <p:extLst>
      <p:ext uri="{BB962C8B-B14F-4D97-AF65-F5344CB8AC3E}">
        <p14:creationId xmlns:p14="http://schemas.microsoft.com/office/powerpoint/2010/main" val="321382589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FD32C6D-D6E4-31FA-F528-EFA440761DAE}"/>
              </a:ext>
            </a:extLst>
          </p:cNvPr>
          <p:cNvSpPr>
            <a:spLocks noGrp="1"/>
          </p:cNvSpPr>
          <p:nvPr>
            <p:ph type="ctrTitle"/>
          </p:nvPr>
        </p:nvSpPr>
        <p:spPr>
          <a:xfrm>
            <a:off x="1524000" y="1122363"/>
            <a:ext cx="9144000" cy="2387600"/>
          </a:xfrm>
        </p:spPr>
        <p:txBody>
          <a:bodyPr anchor="b">
            <a:noAutofit/>
          </a:bodyPr>
          <a:lstStyle>
            <a:lvl1pPr algn="ctr">
              <a:defRPr sz="3600">
                <a:latin typeface="Jumble" panose="02000503000000020004" pitchFamily="2" charset="0"/>
                <a:ea typeface="Segoe UI Black" panose="020B0A02040204020203" pitchFamily="34" charset="0"/>
              </a:defRPr>
            </a:lvl1pPr>
          </a:lstStyle>
          <a:p>
            <a:r>
              <a:rPr lang="sv-SE"/>
              <a:t>Klicka här för att ändra mall för rubrikformat</a:t>
            </a:r>
            <a:endParaRPr lang="sv-SE" dirty="0"/>
          </a:p>
        </p:txBody>
      </p:sp>
      <p:sp>
        <p:nvSpPr>
          <p:cNvPr id="3" name="Underrubrik 2">
            <a:extLst>
              <a:ext uri="{FF2B5EF4-FFF2-40B4-BE49-F238E27FC236}">
                <a16:creationId xmlns:a16="http://schemas.microsoft.com/office/drawing/2014/main" id="{732480FA-A112-8F42-419D-8DB502D079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E05293E2-1394-7E11-BA64-2F18CF9BE591}"/>
              </a:ext>
            </a:extLst>
          </p:cNvPr>
          <p:cNvSpPr>
            <a:spLocks noGrp="1"/>
          </p:cNvSpPr>
          <p:nvPr>
            <p:ph type="dt" sz="half" idx="10"/>
          </p:nvPr>
        </p:nvSpPr>
        <p:spPr/>
        <p:txBody>
          <a:bodyPr/>
          <a:lstStyle/>
          <a:p>
            <a:fld id="{B8EBB4EE-7FD1-4316-89E7-D7FD59334700}" type="datetimeFigureOut">
              <a:rPr lang="sv-SE" smtClean="0"/>
              <a:t>2025-09-11</a:t>
            </a:fld>
            <a:endParaRPr lang="sv-SE"/>
          </a:p>
        </p:txBody>
      </p:sp>
      <p:sp>
        <p:nvSpPr>
          <p:cNvPr id="5" name="Platshållare för sidfot 4">
            <a:extLst>
              <a:ext uri="{FF2B5EF4-FFF2-40B4-BE49-F238E27FC236}">
                <a16:creationId xmlns:a16="http://schemas.microsoft.com/office/drawing/2014/main" id="{88F7E1C9-5790-74A2-DD8C-35A3DF3BC4C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8D4AE6C-AF35-9000-4B23-4EE73841F675}"/>
              </a:ext>
            </a:extLst>
          </p:cNvPr>
          <p:cNvSpPr>
            <a:spLocks noGrp="1"/>
          </p:cNvSpPr>
          <p:nvPr>
            <p:ph type="sldNum" sz="quarter" idx="12"/>
          </p:nvPr>
        </p:nvSpPr>
        <p:spPr/>
        <p:txBody>
          <a:bodyPr/>
          <a:lstStyle/>
          <a:p>
            <a:fld id="{F3820417-3096-4814-83EC-F1680CED5DC8}" type="slidenum">
              <a:rPr lang="sv-SE" smtClean="0"/>
              <a:t>‹#›</a:t>
            </a:fld>
            <a:endParaRPr lang="sv-SE"/>
          </a:p>
        </p:txBody>
      </p:sp>
    </p:spTree>
    <p:extLst>
      <p:ext uri="{BB962C8B-B14F-4D97-AF65-F5344CB8AC3E}">
        <p14:creationId xmlns:p14="http://schemas.microsoft.com/office/powerpoint/2010/main" val="253567896"/>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9_Turkos - Rubrik och innehåll">
    <p:bg>
      <p:bgPr>
        <a:solidFill>
          <a:schemeClr val="bg1"/>
        </a:solidFill>
        <a:effectLst/>
      </p:bgPr>
    </p:bg>
    <p:spTree>
      <p:nvGrpSpPr>
        <p:cNvPr id="1" name=""/>
        <p:cNvGrpSpPr/>
        <p:nvPr/>
      </p:nvGrpSpPr>
      <p:grpSpPr>
        <a:xfrm>
          <a:off x="0" y="0"/>
          <a:ext cx="0" cy="0"/>
          <a:chOff x="0" y="0"/>
          <a:chExt cx="0" cy="0"/>
        </a:xfrm>
      </p:grpSpPr>
      <p:sp>
        <p:nvSpPr>
          <p:cNvPr id="2" name="Rubrik"/>
          <p:cNvSpPr>
            <a:spLocks noGrp="1"/>
          </p:cNvSpPr>
          <p:nvPr>
            <p:ph type="title" hasCustomPrompt="1"/>
          </p:nvPr>
        </p:nvSpPr>
        <p:spPr>
          <a:xfrm>
            <a:off x="515938" y="549275"/>
            <a:ext cx="11160125" cy="999271"/>
          </a:xfrm>
        </p:spPr>
        <p:txBody>
          <a:bodyPr anchor="ctr"/>
          <a:lstStyle>
            <a:lvl1pPr>
              <a:defRPr>
                <a:solidFill>
                  <a:schemeClr val="accent2"/>
                </a:solidFill>
              </a:defRPr>
            </a:lvl1pPr>
          </a:lstStyle>
          <a:p>
            <a:r>
              <a:rPr lang="sv-SE" dirty="0"/>
              <a:t>Skriv in en rubrik här</a:t>
            </a:r>
          </a:p>
        </p:txBody>
      </p:sp>
      <p:sp>
        <p:nvSpPr>
          <p:cNvPr id="3" name="Text"/>
          <p:cNvSpPr>
            <a:spLocks noGrp="1"/>
          </p:cNvSpPr>
          <p:nvPr>
            <p:ph idx="1"/>
          </p:nvPr>
        </p:nvSpPr>
        <p:spPr>
          <a:xfrm>
            <a:off x="515939" y="1952625"/>
            <a:ext cx="11160124" cy="428466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192449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urkos - Rubrik och innehåll">
    <p:spTree>
      <p:nvGrpSpPr>
        <p:cNvPr id="1" name=""/>
        <p:cNvGrpSpPr/>
        <p:nvPr/>
      </p:nvGrpSpPr>
      <p:grpSpPr>
        <a:xfrm>
          <a:off x="0" y="0"/>
          <a:ext cx="0" cy="0"/>
          <a:chOff x="0" y="0"/>
          <a:chExt cx="0" cy="0"/>
        </a:xfrm>
      </p:grpSpPr>
      <p:sp>
        <p:nvSpPr>
          <p:cNvPr id="4" name="Rubrik 11">
            <a:extLst>
              <a:ext uri="{FF2B5EF4-FFF2-40B4-BE49-F238E27FC236}">
                <a16:creationId xmlns:a16="http://schemas.microsoft.com/office/drawing/2014/main" id="{9B8DCEC3-62C6-AC4F-46EB-A441CE0C4A7F}"/>
              </a:ext>
              <a:ext uri="{C183D7F6-B498-43B3-948B-1728B52AA6E4}">
                <adec:decorative xmlns:adec="http://schemas.microsoft.com/office/drawing/2017/decorative" val="1"/>
              </a:ext>
            </a:extLst>
          </p:cNvPr>
          <p:cNvSpPr txBox="1">
            <a:spLocks/>
          </p:cNvSpPr>
          <p:nvPr userDrawn="1"/>
        </p:nvSpPr>
        <p:spPr>
          <a:xfrm>
            <a:off x="-6578" y="0"/>
            <a:ext cx="12205156" cy="1945315"/>
          </a:xfrm>
          <a:custGeom>
            <a:avLst/>
            <a:gdLst>
              <a:gd name="connsiteX0" fmla="*/ 0 w 12205156"/>
              <a:gd name="connsiteY0" fmla="*/ 0 h 2649205"/>
              <a:gd name="connsiteX1" fmla="*/ 12205156 w 12205156"/>
              <a:gd name="connsiteY1" fmla="*/ 0 h 2649205"/>
              <a:gd name="connsiteX2" fmla="*/ 12205156 w 12205156"/>
              <a:gd name="connsiteY2" fmla="*/ 2649205 h 2649205"/>
              <a:gd name="connsiteX3" fmla="*/ 12006401 w 12205156"/>
              <a:gd name="connsiteY3" fmla="*/ 2558592 h 2649205"/>
              <a:gd name="connsiteX4" fmla="*/ 11680442 w 12205156"/>
              <a:gd name="connsiteY4" fmla="*/ 2403725 h 2649205"/>
              <a:gd name="connsiteX5" fmla="*/ 10441800 w 12205156"/>
              <a:gd name="connsiteY5" fmla="*/ 2097287 h 2649205"/>
              <a:gd name="connsiteX6" fmla="*/ 9532297 w 12205156"/>
              <a:gd name="connsiteY6" fmla="*/ 2197786 h 2649205"/>
              <a:gd name="connsiteX7" fmla="*/ 9002813 w 12205156"/>
              <a:gd name="connsiteY7" fmla="*/ 2383955 h 2649205"/>
              <a:gd name="connsiteX8" fmla="*/ 8622793 w 12205156"/>
              <a:gd name="connsiteY8" fmla="*/ 2459741 h 2649205"/>
              <a:gd name="connsiteX9" fmla="*/ 7764171 w 12205156"/>
              <a:gd name="connsiteY9" fmla="*/ 2476216 h 2649205"/>
              <a:gd name="connsiteX10" fmla="*/ 7368251 w 12205156"/>
              <a:gd name="connsiteY10" fmla="*/ 2477864 h 2649205"/>
              <a:gd name="connsiteX11" fmla="*/ 6967561 w 12205156"/>
              <a:gd name="connsiteY11" fmla="*/ 2495986 h 2649205"/>
              <a:gd name="connsiteX12" fmla="*/ 5584225 w 12205156"/>
              <a:gd name="connsiteY12" fmla="*/ 2545412 h 2649205"/>
              <a:gd name="connsiteX13" fmla="*/ 5003860 w 12205156"/>
              <a:gd name="connsiteY13" fmla="*/ 2525641 h 2649205"/>
              <a:gd name="connsiteX14" fmla="*/ 4558648 w 12205156"/>
              <a:gd name="connsiteY14" fmla="*/ 2504224 h 2649205"/>
              <a:gd name="connsiteX15" fmla="*/ 3019489 w 12205156"/>
              <a:gd name="connsiteY15" fmla="*/ 2359242 h 2649205"/>
              <a:gd name="connsiteX16" fmla="*/ 2555197 w 12205156"/>
              <a:gd name="connsiteY16" fmla="*/ 2291694 h 2649205"/>
              <a:gd name="connsiteX17" fmla="*/ 2043203 w 12205156"/>
              <a:gd name="connsiteY17" fmla="*/ 2281809 h 2649205"/>
              <a:gd name="connsiteX18" fmla="*/ 1521670 w 12205156"/>
              <a:gd name="connsiteY18" fmla="*/ 2296637 h 2649205"/>
              <a:gd name="connsiteX19" fmla="*/ 1122569 w 12205156"/>
              <a:gd name="connsiteY19" fmla="*/ 2319702 h 2649205"/>
              <a:gd name="connsiteX20" fmla="*/ 6360 w 12205156"/>
              <a:gd name="connsiteY20" fmla="*/ 2029739 h 2649205"/>
              <a:gd name="connsiteX21" fmla="*/ 0 w 12205156"/>
              <a:gd name="connsiteY21" fmla="*/ 2024797 h 2649205"/>
              <a:gd name="connsiteX22" fmla="*/ 0 w 12205156"/>
              <a:gd name="connsiteY22" fmla="*/ 0 h 2649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205156" h="2649205">
                <a:moveTo>
                  <a:pt x="0" y="0"/>
                </a:moveTo>
                <a:cubicBezTo>
                  <a:pt x="0" y="0"/>
                  <a:pt x="0" y="0"/>
                  <a:pt x="12205156" y="0"/>
                </a:cubicBezTo>
                <a:cubicBezTo>
                  <a:pt x="12205156" y="0"/>
                  <a:pt x="12205156" y="0"/>
                  <a:pt x="12205156" y="2649205"/>
                </a:cubicBezTo>
                <a:cubicBezTo>
                  <a:pt x="12136784" y="2621197"/>
                  <a:pt x="12070003" y="2591542"/>
                  <a:pt x="12006401" y="2558592"/>
                </a:cubicBezTo>
                <a:cubicBezTo>
                  <a:pt x="11898278" y="2505871"/>
                  <a:pt x="11790155" y="2453151"/>
                  <a:pt x="11680442" y="2403725"/>
                </a:cubicBezTo>
                <a:cubicBezTo>
                  <a:pt x="11284522" y="2224146"/>
                  <a:pt x="10872702" y="2122000"/>
                  <a:pt x="10441800" y="2097287"/>
                </a:cubicBezTo>
                <a:cubicBezTo>
                  <a:pt x="10136512" y="2080812"/>
                  <a:pt x="9824864" y="2107173"/>
                  <a:pt x="9532297" y="2197786"/>
                </a:cubicBezTo>
                <a:cubicBezTo>
                  <a:pt x="9354212" y="2252154"/>
                  <a:pt x="9180898" y="2329587"/>
                  <a:pt x="9002813" y="2383955"/>
                </a:cubicBezTo>
                <a:cubicBezTo>
                  <a:pt x="8878790" y="2421848"/>
                  <a:pt x="8749997" y="2444913"/>
                  <a:pt x="8622793" y="2459741"/>
                </a:cubicBezTo>
                <a:cubicBezTo>
                  <a:pt x="8336586" y="2494339"/>
                  <a:pt x="8050379" y="2482806"/>
                  <a:pt x="7764171" y="2476216"/>
                </a:cubicBezTo>
                <a:cubicBezTo>
                  <a:pt x="7632198" y="2472921"/>
                  <a:pt x="7500224" y="2472921"/>
                  <a:pt x="7368251" y="2477864"/>
                </a:cubicBezTo>
                <a:cubicBezTo>
                  <a:pt x="7234688" y="2481159"/>
                  <a:pt x="7101124" y="2487749"/>
                  <a:pt x="6967561" y="2495986"/>
                </a:cubicBezTo>
                <a:cubicBezTo>
                  <a:pt x="6506449" y="2522346"/>
                  <a:pt x="6046927" y="2553649"/>
                  <a:pt x="5584225" y="2545412"/>
                </a:cubicBezTo>
                <a:cubicBezTo>
                  <a:pt x="5391830" y="2540469"/>
                  <a:pt x="5197845" y="2533879"/>
                  <a:pt x="5003860" y="2525641"/>
                </a:cubicBezTo>
                <a:cubicBezTo>
                  <a:pt x="4855986" y="2519051"/>
                  <a:pt x="4708112" y="2512461"/>
                  <a:pt x="4558648" y="2504224"/>
                </a:cubicBezTo>
                <a:cubicBezTo>
                  <a:pt x="4045065" y="2474568"/>
                  <a:pt x="3529892" y="2433381"/>
                  <a:pt x="3019489" y="2359242"/>
                </a:cubicBezTo>
                <a:cubicBezTo>
                  <a:pt x="2868434" y="2336177"/>
                  <a:pt x="2711021" y="2306522"/>
                  <a:pt x="2555197" y="2291694"/>
                </a:cubicBezTo>
                <a:cubicBezTo>
                  <a:pt x="2385062" y="2275219"/>
                  <a:pt x="2213338" y="2281809"/>
                  <a:pt x="2043203" y="2281809"/>
                </a:cubicBezTo>
                <a:cubicBezTo>
                  <a:pt x="1868299" y="2283457"/>
                  <a:pt x="1694984" y="2281809"/>
                  <a:pt x="1521670" y="2296637"/>
                </a:cubicBezTo>
                <a:cubicBezTo>
                  <a:pt x="1388106" y="2306522"/>
                  <a:pt x="1254543" y="2319702"/>
                  <a:pt x="1122569" y="2319702"/>
                </a:cubicBezTo>
                <a:cubicBezTo>
                  <a:pt x="744139" y="2321350"/>
                  <a:pt x="325959" y="2250506"/>
                  <a:pt x="6360" y="2029739"/>
                </a:cubicBezTo>
                <a:cubicBezTo>
                  <a:pt x="4770" y="2029739"/>
                  <a:pt x="1590" y="2026444"/>
                  <a:pt x="0" y="2024797"/>
                </a:cubicBezTo>
                <a:cubicBezTo>
                  <a:pt x="0" y="2024797"/>
                  <a:pt x="0" y="2024797"/>
                  <a:pt x="0" y="0"/>
                </a:cubicBezTo>
                <a:close/>
              </a:path>
            </a:pathLst>
          </a:custGeom>
          <a:solidFill>
            <a:srgbClr val="F8DD90"/>
          </a:solidFill>
        </p:spPr>
        <p:txBody>
          <a:bodyPr vert="horz" wrap="square" lIns="540000" tIns="0" rIns="0" bIns="684000" rtlCol="0" anchor="b">
            <a:noAutofit/>
          </a:bodyPr>
          <a:lstStyle>
            <a:lvl1pPr algn="l" defTabSz="914400" rtl="0" eaLnBrk="1" latinLnBrk="0" hangingPunct="1">
              <a:lnSpc>
                <a:spcPct val="90000"/>
              </a:lnSpc>
              <a:spcBef>
                <a:spcPct val="0"/>
              </a:spcBef>
              <a:buNone/>
              <a:defRPr sz="4400" b="1" kern="1200" spc="-40" baseline="0">
                <a:solidFill>
                  <a:srgbClr val="002060"/>
                </a:solidFill>
                <a:latin typeface="Work Sans Black" panose="00000A00000000000000" pitchFamily="50" charset="0"/>
                <a:ea typeface="+mj-ea"/>
                <a:cs typeface="+mj-cs"/>
              </a:defRPr>
            </a:lvl1pPr>
          </a:lstStyle>
          <a:p>
            <a:endParaRPr lang="sv-SE" sz="3000" dirty="0">
              <a:solidFill>
                <a:schemeClr val="accent2"/>
              </a:solidFill>
            </a:endParaRPr>
          </a:p>
        </p:txBody>
      </p:sp>
      <p:sp>
        <p:nvSpPr>
          <p:cNvPr id="3" name="Text"/>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p:cNvSpPr>
            <a:spLocks noGrp="1"/>
          </p:cNvSpPr>
          <p:nvPr>
            <p:ph type="title" hasCustomPrompt="1"/>
          </p:nvPr>
        </p:nvSpPr>
        <p:spPr>
          <a:xfrm>
            <a:off x="515938" y="549275"/>
            <a:ext cx="11160125" cy="999271"/>
          </a:xfrm>
        </p:spPr>
        <p:txBody>
          <a:bodyPr anchor="ctr">
            <a:normAutofit/>
          </a:bodyPr>
          <a:lstStyle>
            <a:lvl1pPr>
              <a:defRPr sz="3000"/>
            </a:lvl1pPr>
          </a:lstStyle>
          <a:p>
            <a:r>
              <a:rPr lang="sv-SE" dirty="0"/>
              <a:t>Skriv in en rubrik här</a:t>
            </a:r>
          </a:p>
        </p:txBody>
      </p:sp>
      <p:sp>
        <p:nvSpPr>
          <p:cNvPr id="6" name="Platshållare för text 5">
            <a:extLst>
              <a:ext uri="{FF2B5EF4-FFF2-40B4-BE49-F238E27FC236}">
                <a16:creationId xmlns:a16="http://schemas.microsoft.com/office/drawing/2014/main" id="{FA279BFD-0597-D2D5-2199-6D75A592C9C7}"/>
              </a:ext>
            </a:extLst>
          </p:cNvPr>
          <p:cNvSpPr>
            <a:spLocks noGrp="1"/>
          </p:cNvSpPr>
          <p:nvPr>
            <p:ph type="body" sz="quarter" idx="10"/>
          </p:nvPr>
        </p:nvSpPr>
        <p:spPr>
          <a:xfrm>
            <a:off x="8457226" y="3883238"/>
            <a:ext cx="3218836" cy="2354049"/>
          </a:xfrm>
          <a:custGeom>
            <a:avLst/>
            <a:gdLst>
              <a:gd name="connsiteX0" fmla="*/ 727170 w 3218836"/>
              <a:gd name="connsiteY0" fmla="*/ 81 h 2354049"/>
              <a:gd name="connsiteX1" fmla="*/ 1152636 w 3218836"/>
              <a:gd name="connsiteY1" fmla="*/ 151624 h 2354049"/>
              <a:gd name="connsiteX2" fmla="*/ 1347892 w 3218836"/>
              <a:gd name="connsiteY2" fmla="*/ 372429 h 2354049"/>
              <a:gd name="connsiteX3" fmla="*/ 2167454 w 3218836"/>
              <a:gd name="connsiteY3" fmla="*/ 392969 h 2354049"/>
              <a:gd name="connsiteX4" fmla="*/ 2920217 w 3218836"/>
              <a:gd name="connsiteY4" fmla="*/ 901335 h 2354049"/>
              <a:gd name="connsiteX5" fmla="*/ 3218239 w 3218836"/>
              <a:gd name="connsiteY5" fmla="*/ 1712667 h 2354049"/>
              <a:gd name="connsiteX6" fmla="*/ 2444923 w 3218836"/>
              <a:gd name="connsiteY6" fmla="*/ 2346841 h 2354049"/>
              <a:gd name="connsiteX7" fmla="*/ 1494334 w 3218836"/>
              <a:gd name="connsiteY7" fmla="*/ 2298058 h 2354049"/>
              <a:gd name="connsiteX8" fmla="*/ 710741 w 3218836"/>
              <a:gd name="connsiteY8" fmla="*/ 2169683 h 2354049"/>
              <a:gd name="connsiteX9" fmla="*/ 405011 w 3218836"/>
              <a:gd name="connsiteY9" fmla="*/ 2031038 h 2354049"/>
              <a:gd name="connsiteX10" fmla="*/ 63313 w 3218836"/>
              <a:gd name="connsiteY10" fmla="*/ 1032278 h 2354049"/>
              <a:gd name="connsiteX11" fmla="*/ 607975 w 3218836"/>
              <a:gd name="connsiteY11" fmla="*/ 621477 h 2354049"/>
              <a:gd name="connsiteX12" fmla="*/ 813507 w 3218836"/>
              <a:gd name="connsiteY12" fmla="*/ 359592 h 2354049"/>
              <a:gd name="connsiteX13" fmla="*/ 669634 w 3218836"/>
              <a:gd name="connsiteY13" fmla="*/ 54059 h 2354049"/>
              <a:gd name="connsiteX14" fmla="*/ 727170 w 3218836"/>
              <a:gd name="connsiteY14" fmla="*/ 81 h 2354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218836" h="2354049">
                <a:moveTo>
                  <a:pt x="727170" y="81"/>
                </a:moveTo>
                <a:cubicBezTo>
                  <a:pt x="834703" y="-2226"/>
                  <a:pt x="1033813" y="44109"/>
                  <a:pt x="1152636" y="151624"/>
                </a:cubicBezTo>
                <a:cubicBezTo>
                  <a:pt x="1227142" y="220946"/>
                  <a:pt x="1255403" y="318512"/>
                  <a:pt x="1347892" y="372429"/>
                </a:cubicBezTo>
                <a:cubicBezTo>
                  <a:pt x="1604808" y="531614"/>
                  <a:pt x="1892554" y="392969"/>
                  <a:pt x="2167454" y="392969"/>
                </a:cubicBezTo>
                <a:cubicBezTo>
                  <a:pt x="2491168" y="395537"/>
                  <a:pt x="2724961" y="675395"/>
                  <a:pt x="2920217" y="901335"/>
                </a:cubicBezTo>
                <a:cubicBezTo>
                  <a:pt x="3105197" y="1119573"/>
                  <a:pt x="3228516" y="1427674"/>
                  <a:pt x="3218239" y="1712667"/>
                </a:cubicBezTo>
                <a:cubicBezTo>
                  <a:pt x="3200255" y="2133738"/>
                  <a:pt x="2827727" y="2326301"/>
                  <a:pt x="2444923" y="2346841"/>
                </a:cubicBezTo>
                <a:cubicBezTo>
                  <a:pt x="2126347" y="2364813"/>
                  <a:pt x="1807772" y="2349408"/>
                  <a:pt x="1494334" y="2298058"/>
                </a:cubicBezTo>
                <a:cubicBezTo>
                  <a:pt x="1252833" y="2259545"/>
                  <a:pt x="965088" y="2244140"/>
                  <a:pt x="710741" y="2169683"/>
                </a:cubicBezTo>
                <a:cubicBezTo>
                  <a:pt x="600267" y="2138873"/>
                  <a:pt x="494932" y="2092658"/>
                  <a:pt x="405011" y="2031038"/>
                </a:cubicBezTo>
                <a:cubicBezTo>
                  <a:pt x="106988" y="1828205"/>
                  <a:pt x="-113959" y="1391729"/>
                  <a:pt x="63313" y="1032278"/>
                </a:cubicBezTo>
                <a:cubicBezTo>
                  <a:pt x="178925" y="801203"/>
                  <a:pt x="415287" y="760123"/>
                  <a:pt x="607975" y="621477"/>
                </a:cubicBezTo>
                <a:cubicBezTo>
                  <a:pt x="690188" y="562424"/>
                  <a:pt x="790385" y="459724"/>
                  <a:pt x="813507" y="359592"/>
                </a:cubicBezTo>
                <a:cubicBezTo>
                  <a:pt x="821215" y="318512"/>
                  <a:pt x="772401" y="141354"/>
                  <a:pt x="669634" y="54059"/>
                </a:cubicBezTo>
                <a:cubicBezTo>
                  <a:pt x="631097" y="20360"/>
                  <a:pt x="662650" y="1465"/>
                  <a:pt x="727170" y="81"/>
                </a:cubicBezTo>
                <a:close/>
              </a:path>
            </a:pathLst>
          </a:custGeom>
          <a:solidFill>
            <a:schemeClr val="accent4"/>
          </a:solidFill>
        </p:spPr>
        <p:txBody>
          <a:bodyPr wrap="square" lIns="360000" tIns="720000" rIns="360000" bIns="252000" anchor="ctr">
            <a:noAutofit/>
          </a:bodyPr>
          <a:lstStyle>
            <a:lvl1pPr marL="0" indent="0" algn="ctr">
              <a:buNone/>
              <a:defRPr sz="2000"/>
            </a:lvl1pPr>
          </a:lstStyle>
          <a:p>
            <a:pPr lvl="0"/>
            <a:r>
              <a:rPr lang="sv-SE"/>
              <a:t>Klicka här för att ändra format på bakgrundstexten</a:t>
            </a:r>
          </a:p>
        </p:txBody>
      </p:sp>
    </p:spTree>
    <p:extLst>
      <p:ext uri="{BB962C8B-B14F-4D97-AF65-F5344CB8AC3E}">
        <p14:creationId xmlns:p14="http://schemas.microsoft.com/office/powerpoint/2010/main" val="2626891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urkos - Rubrik och innehåll">
    <p:spTree>
      <p:nvGrpSpPr>
        <p:cNvPr id="1" name=""/>
        <p:cNvGrpSpPr/>
        <p:nvPr/>
      </p:nvGrpSpPr>
      <p:grpSpPr>
        <a:xfrm>
          <a:off x="0" y="0"/>
          <a:ext cx="0" cy="0"/>
          <a:chOff x="0" y="0"/>
          <a:chExt cx="0" cy="0"/>
        </a:xfrm>
      </p:grpSpPr>
      <p:sp>
        <p:nvSpPr>
          <p:cNvPr id="7" name="textruta 6">
            <a:extLst>
              <a:ext uri="{FF2B5EF4-FFF2-40B4-BE49-F238E27FC236}">
                <a16:creationId xmlns:a16="http://schemas.microsoft.com/office/drawing/2014/main" id="{3576F278-C62A-DB58-CEA6-26964508B3E0}"/>
              </a:ext>
              <a:ext uri="{C183D7F6-B498-43B3-948B-1728B52AA6E4}">
                <adec:decorative xmlns:adec="http://schemas.microsoft.com/office/drawing/2017/decorative" val="1"/>
              </a:ext>
            </a:extLst>
          </p:cNvPr>
          <p:cNvSpPr txBox="1">
            <a:spLocks/>
          </p:cNvSpPr>
          <p:nvPr userDrawn="1"/>
        </p:nvSpPr>
        <p:spPr>
          <a:xfrm>
            <a:off x="0" y="0"/>
            <a:ext cx="12201288" cy="1808162"/>
          </a:xfrm>
          <a:custGeom>
            <a:avLst/>
            <a:gdLst>
              <a:gd name="connsiteX0" fmla="*/ 0 w 12201288"/>
              <a:gd name="connsiteY0" fmla="*/ 0 h 1951150"/>
              <a:gd name="connsiteX1" fmla="*/ 12201288 w 12201288"/>
              <a:gd name="connsiteY1" fmla="*/ 0 h 1951150"/>
              <a:gd name="connsiteX2" fmla="*/ 12201288 w 12201288"/>
              <a:gd name="connsiteY2" fmla="*/ 142240 h 1951150"/>
              <a:gd name="connsiteX3" fmla="*/ 12201288 w 12201288"/>
              <a:gd name="connsiteY3" fmla="*/ 243098 h 1951150"/>
              <a:gd name="connsiteX4" fmla="*/ 12201288 w 12201288"/>
              <a:gd name="connsiteY4" fmla="*/ 289658 h 1951150"/>
              <a:gd name="connsiteX5" fmla="*/ 12201288 w 12201288"/>
              <a:gd name="connsiteY5" fmla="*/ 292791 h 1951150"/>
              <a:gd name="connsiteX6" fmla="*/ 12201288 w 12201288"/>
              <a:gd name="connsiteY6" fmla="*/ 1346651 h 1951150"/>
              <a:gd name="connsiteX7" fmla="*/ 11982046 w 12201288"/>
              <a:gd name="connsiteY7" fmla="*/ 1499644 h 1951150"/>
              <a:gd name="connsiteX8" fmla="*/ 11561038 w 12201288"/>
              <a:gd name="connsiteY8" fmla="*/ 1675424 h 1951150"/>
              <a:gd name="connsiteX9" fmla="*/ 9613280 w 12201288"/>
              <a:gd name="connsiteY9" fmla="*/ 1947230 h 1951150"/>
              <a:gd name="connsiteX10" fmla="*/ 7601975 w 12201288"/>
              <a:gd name="connsiteY10" fmla="*/ 1926885 h 1951150"/>
              <a:gd name="connsiteX11" fmla="*/ 6607443 w 12201288"/>
              <a:gd name="connsiteY11" fmla="*/ 1885382 h 1951150"/>
              <a:gd name="connsiteX12" fmla="*/ 5633564 w 12201288"/>
              <a:gd name="connsiteY12" fmla="*/ 1747037 h 1951150"/>
              <a:gd name="connsiteX13" fmla="*/ 5026677 w 12201288"/>
              <a:gd name="connsiteY13" fmla="*/ 1723437 h 1951150"/>
              <a:gd name="connsiteX14" fmla="*/ 4464274 w 12201288"/>
              <a:gd name="connsiteY14" fmla="*/ 1757616 h 1951150"/>
              <a:gd name="connsiteX15" fmla="*/ 4092516 w 12201288"/>
              <a:gd name="connsiteY15" fmla="*/ 1788540 h 1951150"/>
              <a:gd name="connsiteX16" fmla="*/ 2846968 w 12201288"/>
              <a:gd name="connsiteY16" fmla="*/ 1790982 h 1951150"/>
              <a:gd name="connsiteX17" fmla="*/ 1672911 w 12201288"/>
              <a:gd name="connsiteY17" fmla="*/ 1718554 h 1951150"/>
              <a:gd name="connsiteX18" fmla="*/ 1361524 w 12201288"/>
              <a:gd name="connsiteY18" fmla="*/ 1686817 h 1951150"/>
              <a:gd name="connsiteX19" fmla="*/ 827718 w 12201288"/>
              <a:gd name="connsiteY19" fmla="*/ 1607879 h 1951150"/>
              <a:gd name="connsiteX20" fmla="*/ 325686 w 12201288"/>
              <a:gd name="connsiteY20" fmla="*/ 1524872 h 1951150"/>
              <a:gd name="connsiteX21" fmla="*/ 0 w 12201288"/>
              <a:gd name="connsiteY21" fmla="*/ 1515107 h 1951150"/>
              <a:gd name="connsiteX22" fmla="*/ 0 w 12201288"/>
              <a:gd name="connsiteY22" fmla="*/ 1343498 h 1951150"/>
              <a:gd name="connsiteX23" fmla="*/ 0 w 12201288"/>
              <a:gd name="connsiteY23" fmla="*/ 1271838 h 1951150"/>
              <a:gd name="connsiteX24" fmla="*/ 0 w 12201288"/>
              <a:gd name="connsiteY24" fmla="*/ 1270766 h 1951150"/>
              <a:gd name="connsiteX25" fmla="*/ 0 w 12201288"/>
              <a:gd name="connsiteY25" fmla="*/ 1269631 h 1951150"/>
              <a:gd name="connsiteX26" fmla="*/ 0 w 12201288"/>
              <a:gd name="connsiteY26" fmla="*/ 1237365 h 1951150"/>
              <a:gd name="connsiteX27" fmla="*/ 0 w 12201288"/>
              <a:gd name="connsiteY27" fmla="*/ 1227738 h 1951150"/>
              <a:gd name="connsiteX28" fmla="*/ 0 w 12201288"/>
              <a:gd name="connsiteY28" fmla="*/ 1212269 h 1951150"/>
              <a:gd name="connsiteX29" fmla="*/ 0 w 12201288"/>
              <a:gd name="connsiteY29" fmla="*/ 1179934 h 1951150"/>
              <a:gd name="connsiteX30" fmla="*/ 0 w 12201288"/>
              <a:gd name="connsiteY30" fmla="*/ 1177245 h 1951150"/>
              <a:gd name="connsiteX31" fmla="*/ 0 w 12201288"/>
              <a:gd name="connsiteY31" fmla="*/ 1130638 h 1951150"/>
              <a:gd name="connsiteX32" fmla="*/ 0 w 12201288"/>
              <a:gd name="connsiteY32" fmla="*/ 1127102 h 1951150"/>
              <a:gd name="connsiteX33" fmla="*/ 0 w 12201288"/>
              <a:gd name="connsiteY33" fmla="*/ 1070793 h 1951150"/>
              <a:gd name="connsiteX34" fmla="*/ 0 w 12201288"/>
              <a:gd name="connsiteY34" fmla="*/ 1068992 h 1951150"/>
              <a:gd name="connsiteX35" fmla="*/ 0 w 12201288"/>
              <a:gd name="connsiteY35" fmla="*/ 1005351 h 1951150"/>
              <a:gd name="connsiteX36" fmla="*/ 0 w 12201288"/>
              <a:gd name="connsiteY36" fmla="*/ 996057 h 1951150"/>
              <a:gd name="connsiteX37" fmla="*/ 0 w 12201288"/>
              <a:gd name="connsiteY37" fmla="*/ 935928 h 1951150"/>
              <a:gd name="connsiteX38" fmla="*/ 0 w 12201288"/>
              <a:gd name="connsiteY38" fmla="*/ 904774 h 1951150"/>
              <a:gd name="connsiteX39" fmla="*/ 0 w 12201288"/>
              <a:gd name="connsiteY39" fmla="*/ 860473 h 1951150"/>
              <a:gd name="connsiteX40" fmla="*/ 0 w 12201288"/>
              <a:gd name="connsiteY40" fmla="*/ 852409 h 1951150"/>
              <a:gd name="connsiteX41" fmla="*/ 0 w 12201288"/>
              <a:gd name="connsiteY41" fmla="*/ 795289 h 1951150"/>
              <a:gd name="connsiteX42" fmla="*/ 0 w 12201288"/>
              <a:gd name="connsiteY42" fmla="*/ 778733 h 1951150"/>
              <a:gd name="connsiteX43" fmla="*/ 0 w 12201288"/>
              <a:gd name="connsiteY43" fmla="*/ 733204 h 1951150"/>
              <a:gd name="connsiteX44" fmla="*/ 0 w 12201288"/>
              <a:gd name="connsiteY44" fmla="*/ 690457 h 1951150"/>
              <a:gd name="connsiteX45" fmla="*/ 0 w 12201288"/>
              <a:gd name="connsiteY45" fmla="*/ 665947 h 1951150"/>
              <a:gd name="connsiteX46" fmla="*/ 0 w 12201288"/>
              <a:gd name="connsiteY46" fmla="*/ 595394 h 1951150"/>
              <a:gd name="connsiteX47" fmla="*/ 0 w 12201288"/>
              <a:gd name="connsiteY47" fmla="*/ 593313 h 1951150"/>
              <a:gd name="connsiteX48" fmla="*/ 0 w 12201288"/>
              <a:gd name="connsiteY48" fmla="*/ 515096 h 1951150"/>
              <a:gd name="connsiteX49" fmla="*/ 0 w 12201288"/>
              <a:gd name="connsiteY49" fmla="*/ 493291 h 1951150"/>
              <a:gd name="connsiteX50" fmla="*/ 0 w 12201288"/>
              <a:gd name="connsiteY50" fmla="*/ 431086 h 1951150"/>
              <a:gd name="connsiteX51" fmla="*/ 0 w 12201288"/>
              <a:gd name="connsiteY51" fmla="*/ 383899 h 1951150"/>
              <a:gd name="connsiteX52" fmla="*/ 0 w 12201288"/>
              <a:gd name="connsiteY52" fmla="*/ 341078 h 1951150"/>
              <a:gd name="connsiteX53" fmla="*/ 0 w 12201288"/>
              <a:gd name="connsiteY53" fmla="*/ 289658 h 1951150"/>
              <a:gd name="connsiteX54" fmla="*/ 0 w 12201288"/>
              <a:gd name="connsiteY54" fmla="*/ 266966 h 1951150"/>
              <a:gd name="connsiteX55" fmla="*/ 0 w 12201288"/>
              <a:gd name="connsiteY55" fmla="*/ 244865 h 1951150"/>
              <a:gd name="connsiteX56" fmla="*/ 0 w 12201288"/>
              <a:gd name="connsiteY56" fmla="*/ 142240 h 1951150"/>
              <a:gd name="connsiteX0" fmla="*/ 0 w 12201288"/>
              <a:gd name="connsiteY0" fmla="*/ 0 h 1927214"/>
              <a:gd name="connsiteX1" fmla="*/ 12201288 w 12201288"/>
              <a:gd name="connsiteY1" fmla="*/ 0 h 1927214"/>
              <a:gd name="connsiteX2" fmla="*/ 12201288 w 12201288"/>
              <a:gd name="connsiteY2" fmla="*/ 142240 h 1927214"/>
              <a:gd name="connsiteX3" fmla="*/ 12201288 w 12201288"/>
              <a:gd name="connsiteY3" fmla="*/ 243098 h 1927214"/>
              <a:gd name="connsiteX4" fmla="*/ 12201288 w 12201288"/>
              <a:gd name="connsiteY4" fmla="*/ 289658 h 1927214"/>
              <a:gd name="connsiteX5" fmla="*/ 12201288 w 12201288"/>
              <a:gd name="connsiteY5" fmla="*/ 292791 h 1927214"/>
              <a:gd name="connsiteX6" fmla="*/ 12201288 w 12201288"/>
              <a:gd name="connsiteY6" fmla="*/ 1346651 h 1927214"/>
              <a:gd name="connsiteX7" fmla="*/ 11982046 w 12201288"/>
              <a:gd name="connsiteY7" fmla="*/ 1499644 h 1927214"/>
              <a:gd name="connsiteX8" fmla="*/ 11561038 w 12201288"/>
              <a:gd name="connsiteY8" fmla="*/ 1675424 h 1927214"/>
              <a:gd name="connsiteX9" fmla="*/ 9603120 w 12201288"/>
              <a:gd name="connsiteY9" fmla="*/ 1876110 h 1927214"/>
              <a:gd name="connsiteX10" fmla="*/ 7601975 w 12201288"/>
              <a:gd name="connsiteY10" fmla="*/ 1926885 h 1927214"/>
              <a:gd name="connsiteX11" fmla="*/ 6607443 w 12201288"/>
              <a:gd name="connsiteY11" fmla="*/ 1885382 h 1927214"/>
              <a:gd name="connsiteX12" fmla="*/ 5633564 w 12201288"/>
              <a:gd name="connsiteY12" fmla="*/ 1747037 h 1927214"/>
              <a:gd name="connsiteX13" fmla="*/ 5026677 w 12201288"/>
              <a:gd name="connsiteY13" fmla="*/ 1723437 h 1927214"/>
              <a:gd name="connsiteX14" fmla="*/ 4464274 w 12201288"/>
              <a:gd name="connsiteY14" fmla="*/ 1757616 h 1927214"/>
              <a:gd name="connsiteX15" fmla="*/ 4092516 w 12201288"/>
              <a:gd name="connsiteY15" fmla="*/ 1788540 h 1927214"/>
              <a:gd name="connsiteX16" fmla="*/ 2846968 w 12201288"/>
              <a:gd name="connsiteY16" fmla="*/ 1790982 h 1927214"/>
              <a:gd name="connsiteX17" fmla="*/ 1672911 w 12201288"/>
              <a:gd name="connsiteY17" fmla="*/ 1718554 h 1927214"/>
              <a:gd name="connsiteX18" fmla="*/ 1361524 w 12201288"/>
              <a:gd name="connsiteY18" fmla="*/ 1686817 h 1927214"/>
              <a:gd name="connsiteX19" fmla="*/ 827718 w 12201288"/>
              <a:gd name="connsiteY19" fmla="*/ 1607879 h 1927214"/>
              <a:gd name="connsiteX20" fmla="*/ 325686 w 12201288"/>
              <a:gd name="connsiteY20" fmla="*/ 1524872 h 1927214"/>
              <a:gd name="connsiteX21" fmla="*/ 0 w 12201288"/>
              <a:gd name="connsiteY21" fmla="*/ 1515107 h 1927214"/>
              <a:gd name="connsiteX22" fmla="*/ 0 w 12201288"/>
              <a:gd name="connsiteY22" fmla="*/ 1343498 h 1927214"/>
              <a:gd name="connsiteX23" fmla="*/ 0 w 12201288"/>
              <a:gd name="connsiteY23" fmla="*/ 1271838 h 1927214"/>
              <a:gd name="connsiteX24" fmla="*/ 0 w 12201288"/>
              <a:gd name="connsiteY24" fmla="*/ 1270766 h 1927214"/>
              <a:gd name="connsiteX25" fmla="*/ 0 w 12201288"/>
              <a:gd name="connsiteY25" fmla="*/ 1269631 h 1927214"/>
              <a:gd name="connsiteX26" fmla="*/ 0 w 12201288"/>
              <a:gd name="connsiteY26" fmla="*/ 1237365 h 1927214"/>
              <a:gd name="connsiteX27" fmla="*/ 0 w 12201288"/>
              <a:gd name="connsiteY27" fmla="*/ 1227738 h 1927214"/>
              <a:gd name="connsiteX28" fmla="*/ 0 w 12201288"/>
              <a:gd name="connsiteY28" fmla="*/ 1212269 h 1927214"/>
              <a:gd name="connsiteX29" fmla="*/ 0 w 12201288"/>
              <a:gd name="connsiteY29" fmla="*/ 1179934 h 1927214"/>
              <a:gd name="connsiteX30" fmla="*/ 0 w 12201288"/>
              <a:gd name="connsiteY30" fmla="*/ 1177245 h 1927214"/>
              <a:gd name="connsiteX31" fmla="*/ 0 w 12201288"/>
              <a:gd name="connsiteY31" fmla="*/ 1130638 h 1927214"/>
              <a:gd name="connsiteX32" fmla="*/ 0 w 12201288"/>
              <a:gd name="connsiteY32" fmla="*/ 1127102 h 1927214"/>
              <a:gd name="connsiteX33" fmla="*/ 0 w 12201288"/>
              <a:gd name="connsiteY33" fmla="*/ 1070793 h 1927214"/>
              <a:gd name="connsiteX34" fmla="*/ 0 w 12201288"/>
              <a:gd name="connsiteY34" fmla="*/ 1068992 h 1927214"/>
              <a:gd name="connsiteX35" fmla="*/ 0 w 12201288"/>
              <a:gd name="connsiteY35" fmla="*/ 1005351 h 1927214"/>
              <a:gd name="connsiteX36" fmla="*/ 0 w 12201288"/>
              <a:gd name="connsiteY36" fmla="*/ 996057 h 1927214"/>
              <a:gd name="connsiteX37" fmla="*/ 0 w 12201288"/>
              <a:gd name="connsiteY37" fmla="*/ 935928 h 1927214"/>
              <a:gd name="connsiteX38" fmla="*/ 0 w 12201288"/>
              <a:gd name="connsiteY38" fmla="*/ 904774 h 1927214"/>
              <a:gd name="connsiteX39" fmla="*/ 0 w 12201288"/>
              <a:gd name="connsiteY39" fmla="*/ 860473 h 1927214"/>
              <a:gd name="connsiteX40" fmla="*/ 0 w 12201288"/>
              <a:gd name="connsiteY40" fmla="*/ 852409 h 1927214"/>
              <a:gd name="connsiteX41" fmla="*/ 0 w 12201288"/>
              <a:gd name="connsiteY41" fmla="*/ 795289 h 1927214"/>
              <a:gd name="connsiteX42" fmla="*/ 0 w 12201288"/>
              <a:gd name="connsiteY42" fmla="*/ 778733 h 1927214"/>
              <a:gd name="connsiteX43" fmla="*/ 0 w 12201288"/>
              <a:gd name="connsiteY43" fmla="*/ 733204 h 1927214"/>
              <a:gd name="connsiteX44" fmla="*/ 0 w 12201288"/>
              <a:gd name="connsiteY44" fmla="*/ 690457 h 1927214"/>
              <a:gd name="connsiteX45" fmla="*/ 0 w 12201288"/>
              <a:gd name="connsiteY45" fmla="*/ 665947 h 1927214"/>
              <a:gd name="connsiteX46" fmla="*/ 0 w 12201288"/>
              <a:gd name="connsiteY46" fmla="*/ 595394 h 1927214"/>
              <a:gd name="connsiteX47" fmla="*/ 0 w 12201288"/>
              <a:gd name="connsiteY47" fmla="*/ 593313 h 1927214"/>
              <a:gd name="connsiteX48" fmla="*/ 0 w 12201288"/>
              <a:gd name="connsiteY48" fmla="*/ 515096 h 1927214"/>
              <a:gd name="connsiteX49" fmla="*/ 0 w 12201288"/>
              <a:gd name="connsiteY49" fmla="*/ 493291 h 1927214"/>
              <a:gd name="connsiteX50" fmla="*/ 0 w 12201288"/>
              <a:gd name="connsiteY50" fmla="*/ 431086 h 1927214"/>
              <a:gd name="connsiteX51" fmla="*/ 0 w 12201288"/>
              <a:gd name="connsiteY51" fmla="*/ 383899 h 1927214"/>
              <a:gd name="connsiteX52" fmla="*/ 0 w 12201288"/>
              <a:gd name="connsiteY52" fmla="*/ 341078 h 1927214"/>
              <a:gd name="connsiteX53" fmla="*/ 0 w 12201288"/>
              <a:gd name="connsiteY53" fmla="*/ 289658 h 1927214"/>
              <a:gd name="connsiteX54" fmla="*/ 0 w 12201288"/>
              <a:gd name="connsiteY54" fmla="*/ 266966 h 1927214"/>
              <a:gd name="connsiteX55" fmla="*/ 0 w 12201288"/>
              <a:gd name="connsiteY55" fmla="*/ 244865 h 1927214"/>
              <a:gd name="connsiteX56" fmla="*/ 0 w 12201288"/>
              <a:gd name="connsiteY56" fmla="*/ 142240 h 1927214"/>
              <a:gd name="connsiteX57" fmla="*/ 0 w 12201288"/>
              <a:gd name="connsiteY57" fmla="*/ 0 h 1927214"/>
              <a:gd name="connsiteX0" fmla="*/ 0 w 12201288"/>
              <a:gd name="connsiteY0" fmla="*/ 0 h 1891121"/>
              <a:gd name="connsiteX1" fmla="*/ 12201288 w 12201288"/>
              <a:gd name="connsiteY1" fmla="*/ 0 h 1891121"/>
              <a:gd name="connsiteX2" fmla="*/ 12201288 w 12201288"/>
              <a:gd name="connsiteY2" fmla="*/ 142240 h 1891121"/>
              <a:gd name="connsiteX3" fmla="*/ 12201288 w 12201288"/>
              <a:gd name="connsiteY3" fmla="*/ 243098 h 1891121"/>
              <a:gd name="connsiteX4" fmla="*/ 12201288 w 12201288"/>
              <a:gd name="connsiteY4" fmla="*/ 289658 h 1891121"/>
              <a:gd name="connsiteX5" fmla="*/ 12201288 w 12201288"/>
              <a:gd name="connsiteY5" fmla="*/ 292791 h 1891121"/>
              <a:gd name="connsiteX6" fmla="*/ 12201288 w 12201288"/>
              <a:gd name="connsiteY6" fmla="*/ 1346651 h 1891121"/>
              <a:gd name="connsiteX7" fmla="*/ 11982046 w 12201288"/>
              <a:gd name="connsiteY7" fmla="*/ 1499644 h 1891121"/>
              <a:gd name="connsiteX8" fmla="*/ 11561038 w 12201288"/>
              <a:gd name="connsiteY8" fmla="*/ 1675424 h 1891121"/>
              <a:gd name="connsiteX9" fmla="*/ 9603120 w 12201288"/>
              <a:gd name="connsiteY9" fmla="*/ 1876110 h 1891121"/>
              <a:gd name="connsiteX10" fmla="*/ 7601975 w 12201288"/>
              <a:gd name="connsiteY10" fmla="*/ 1865925 h 1891121"/>
              <a:gd name="connsiteX11" fmla="*/ 6607443 w 12201288"/>
              <a:gd name="connsiteY11" fmla="*/ 1885382 h 1891121"/>
              <a:gd name="connsiteX12" fmla="*/ 5633564 w 12201288"/>
              <a:gd name="connsiteY12" fmla="*/ 1747037 h 1891121"/>
              <a:gd name="connsiteX13" fmla="*/ 5026677 w 12201288"/>
              <a:gd name="connsiteY13" fmla="*/ 1723437 h 1891121"/>
              <a:gd name="connsiteX14" fmla="*/ 4464274 w 12201288"/>
              <a:gd name="connsiteY14" fmla="*/ 1757616 h 1891121"/>
              <a:gd name="connsiteX15" fmla="*/ 4092516 w 12201288"/>
              <a:gd name="connsiteY15" fmla="*/ 1788540 h 1891121"/>
              <a:gd name="connsiteX16" fmla="*/ 2846968 w 12201288"/>
              <a:gd name="connsiteY16" fmla="*/ 1790982 h 1891121"/>
              <a:gd name="connsiteX17" fmla="*/ 1672911 w 12201288"/>
              <a:gd name="connsiteY17" fmla="*/ 1718554 h 1891121"/>
              <a:gd name="connsiteX18" fmla="*/ 1361524 w 12201288"/>
              <a:gd name="connsiteY18" fmla="*/ 1686817 h 1891121"/>
              <a:gd name="connsiteX19" fmla="*/ 827718 w 12201288"/>
              <a:gd name="connsiteY19" fmla="*/ 1607879 h 1891121"/>
              <a:gd name="connsiteX20" fmla="*/ 325686 w 12201288"/>
              <a:gd name="connsiteY20" fmla="*/ 1524872 h 1891121"/>
              <a:gd name="connsiteX21" fmla="*/ 0 w 12201288"/>
              <a:gd name="connsiteY21" fmla="*/ 1515107 h 1891121"/>
              <a:gd name="connsiteX22" fmla="*/ 0 w 12201288"/>
              <a:gd name="connsiteY22" fmla="*/ 1343498 h 1891121"/>
              <a:gd name="connsiteX23" fmla="*/ 0 w 12201288"/>
              <a:gd name="connsiteY23" fmla="*/ 1271838 h 1891121"/>
              <a:gd name="connsiteX24" fmla="*/ 0 w 12201288"/>
              <a:gd name="connsiteY24" fmla="*/ 1270766 h 1891121"/>
              <a:gd name="connsiteX25" fmla="*/ 0 w 12201288"/>
              <a:gd name="connsiteY25" fmla="*/ 1269631 h 1891121"/>
              <a:gd name="connsiteX26" fmla="*/ 0 w 12201288"/>
              <a:gd name="connsiteY26" fmla="*/ 1237365 h 1891121"/>
              <a:gd name="connsiteX27" fmla="*/ 0 w 12201288"/>
              <a:gd name="connsiteY27" fmla="*/ 1227738 h 1891121"/>
              <a:gd name="connsiteX28" fmla="*/ 0 w 12201288"/>
              <a:gd name="connsiteY28" fmla="*/ 1212269 h 1891121"/>
              <a:gd name="connsiteX29" fmla="*/ 0 w 12201288"/>
              <a:gd name="connsiteY29" fmla="*/ 1179934 h 1891121"/>
              <a:gd name="connsiteX30" fmla="*/ 0 w 12201288"/>
              <a:gd name="connsiteY30" fmla="*/ 1177245 h 1891121"/>
              <a:gd name="connsiteX31" fmla="*/ 0 w 12201288"/>
              <a:gd name="connsiteY31" fmla="*/ 1130638 h 1891121"/>
              <a:gd name="connsiteX32" fmla="*/ 0 w 12201288"/>
              <a:gd name="connsiteY32" fmla="*/ 1127102 h 1891121"/>
              <a:gd name="connsiteX33" fmla="*/ 0 w 12201288"/>
              <a:gd name="connsiteY33" fmla="*/ 1070793 h 1891121"/>
              <a:gd name="connsiteX34" fmla="*/ 0 w 12201288"/>
              <a:gd name="connsiteY34" fmla="*/ 1068992 h 1891121"/>
              <a:gd name="connsiteX35" fmla="*/ 0 w 12201288"/>
              <a:gd name="connsiteY35" fmla="*/ 1005351 h 1891121"/>
              <a:gd name="connsiteX36" fmla="*/ 0 w 12201288"/>
              <a:gd name="connsiteY36" fmla="*/ 996057 h 1891121"/>
              <a:gd name="connsiteX37" fmla="*/ 0 w 12201288"/>
              <a:gd name="connsiteY37" fmla="*/ 935928 h 1891121"/>
              <a:gd name="connsiteX38" fmla="*/ 0 w 12201288"/>
              <a:gd name="connsiteY38" fmla="*/ 904774 h 1891121"/>
              <a:gd name="connsiteX39" fmla="*/ 0 w 12201288"/>
              <a:gd name="connsiteY39" fmla="*/ 860473 h 1891121"/>
              <a:gd name="connsiteX40" fmla="*/ 0 w 12201288"/>
              <a:gd name="connsiteY40" fmla="*/ 852409 h 1891121"/>
              <a:gd name="connsiteX41" fmla="*/ 0 w 12201288"/>
              <a:gd name="connsiteY41" fmla="*/ 795289 h 1891121"/>
              <a:gd name="connsiteX42" fmla="*/ 0 w 12201288"/>
              <a:gd name="connsiteY42" fmla="*/ 778733 h 1891121"/>
              <a:gd name="connsiteX43" fmla="*/ 0 w 12201288"/>
              <a:gd name="connsiteY43" fmla="*/ 733204 h 1891121"/>
              <a:gd name="connsiteX44" fmla="*/ 0 w 12201288"/>
              <a:gd name="connsiteY44" fmla="*/ 690457 h 1891121"/>
              <a:gd name="connsiteX45" fmla="*/ 0 w 12201288"/>
              <a:gd name="connsiteY45" fmla="*/ 665947 h 1891121"/>
              <a:gd name="connsiteX46" fmla="*/ 0 w 12201288"/>
              <a:gd name="connsiteY46" fmla="*/ 595394 h 1891121"/>
              <a:gd name="connsiteX47" fmla="*/ 0 w 12201288"/>
              <a:gd name="connsiteY47" fmla="*/ 593313 h 1891121"/>
              <a:gd name="connsiteX48" fmla="*/ 0 w 12201288"/>
              <a:gd name="connsiteY48" fmla="*/ 515096 h 1891121"/>
              <a:gd name="connsiteX49" fmla="*/ 0 w 12201288"/>
              <a:gd name="connsiteY49" fmla="*/ 493291 h 1891121"/>
              <a:gd name="connsiteX50" fmla="*/ 0 w 12201288"/>
              <a:gd name="connsiteY50" fmla="*/ 431086 h 1891121"/>
              <a:gd name="connsiteX51" fmla="*/ 0 w 12201288"/>
              <a:gd name="connsiteY51" fmla="*/ 383899 h 1891121"/>
              <a:gd name="connsiteX52" fmla="*/ 0 w 12201288"/>
              <a:gd name="connsiteY52" fmla="*/ 341078 h 1891121"/>
              <a:gd name="connsiteX53" fmla="*/ 0 w 12201288"/>
              <a:gd name="connsiteY53" fmla="*/ 289658 h 1891121"/>
              <a:gd name="connsiteX54" fmla="*/ 0 w 12201288"/>
              <a:gd name="connsiteY54" fmla="*/ 266966 h 1891121"/>
              <a:gd name="connsiteX55" fmla="*/ 0 w 12201288"/>
              <a:gd name="connsiteY55" fmla="*/ 244865 h 1891121"/>
              <a:gd name="connsiteX56" fmla="*/ 0 w 12201288"/>
              <a:gd name="connsiteY56" fmla="*/ 142240 h 1891121"/>
              <a:gd name="connsiteX57" fmla="*/ 0 w 12201288"/>
              <a:gd name="connsiteY57" fmla="*/ 0 h 1891121"/>
              <a:gd name="connsiteX0" fmla="*/ 0 w 12201288"/>
              <a:gd name="connsiteY0" fmla="*/ 0 h 1890253"/>
              <a:gd name="connsiteX1" fmla="*/ 12201288 w 12201288"/>
              <a:gd name="connsiteY1" fmla="*/ 0 h 1890253"/>
              <a:gd name="connsiteX2" fmla="*/ 12201288 w 12201288"/>
              <a:gd name="connsiteY2" fmla="*/ 142240 h 1890253"/>
              <a:gd name="connsiteX3" fmla="*/ 12201288 w 12201288"/>
              <a:gd name="connsiteY3" fmla="*/ 243098 h 1890253"/>
              <a:gd name="connsiteX4" fmla="*/ 12201288 w 12201288"/>
              <a:gd name="connsiteY4" fmla="*/ 289658 h 1890253"/>
              <a:gd name="connsiteX5" fmla="*/ 12201288 w 12201288"/>
              <a:gd name="connsiteY5" fmla="*/ 292791 h 1890253"/>
              <a:gd name="connsiteX6" fmla="*/ 12201288 w 12201288"/>
              <a:gd name="connsiteY6" fmla="*/ 1346651 h 1890253"/>
              <a:gd name="connsiteX7" fmla="*/ 11982046 w 12201288"/>
              <a:gd name="connsiteY7" fmla="*/ 1499644 h 1890253"/>
              <a:gd name="connsiteX8" fmla="*/ 11561038 w 12201288"/>
              <a:gd name="connsiteY8" fmla="*/ 1675424 h 1890253"/>
              <a:gd name="connsiteX9" fmla="*/ 9603120 w 12201288"/>
              <a:gd name="connsiteY9" fmla="*/ 1876110 h 1890253"/>
              <a:gd name="connsiteX10" fmla="*/ 7601975 w 12201288"/>
              <a:gd name="connsiteY10" fmla="*/ 1865925 h 1890253"/>
              <a:gd name="connsiteX11" fmla="*/ 6617603 w 12201288"/>
              <a:gd name="connsiteY11" fmla="*/ 1804102 h 1890253"/>
              <a:gd name="connsiteX12" fmla="*/ 5633564 w 12201288"/>
              <a:gd name="connsiteY12" fmla="*/ 1747037 h 1890253"/>
              <a:gd name="connsiteX13" fmla="*/ 5026677 w 12201288"/>
              <a:gd name="connsiteY13" fmla="*/ 1723437 h 1890253"/>
              <a:gd name="connsiteX14" fmla="*/ 4464274 w 12201288"/>
              <a:gd name="connsiteY14" fmla="*/ 1757616 h 1890253"/>
              <a:gd name="connsiteX15" fmla="*/ 4092516 w 12201288"/>
              <a:gd name="connsiteY15" fmla="*/ 1788540 h 1890253"/>
              <a:gd name="connsiteX16" fmla="*/ 2846968 w 12201288"/>
              <a:gd name="connsiteY16" fmla="*/ 1790982 h 1890253"/>
              <a:gd name="connsiteX17" fmla="*/ 1672911 w 12201288"/>
              <a:gd name="connsiteY17" fmla="*/ 1718554 h 1890253"/>
              <a:gd name="connsiteX18" fmla="*/ 1361524 w 12201288"/>
              <a:gd name="connsiteY18" fmla="*/ 1686817 h 1890253"/>
              <a:gd name="connsiteX19" fmla="*/ 827718 w 12201288"/>
              <a:gd name="connsiteY19" fmla="*/ 1607879 h 1890253"/>
              <a:gd name="connsiteX20" fmla="*/ 325686 w 12201288"/>
              <a:gd name="connsiteY20" fmla="*/ 1524872 h 1890253"/>
              <a:gd name="connsiteX21" fmla="*/ 0 w 12201288"/>
              <a:gd name="connsiteY21" fmla="*/ 1515107 h 1890253"/>
              <a:gd name="connsiteX22" fmla="*/ 0 w 12201288"/>
              <a:gd name="connsiteY22" fmla="*/ 1343498 h 1890253"/>
              <a:gd name="connsiteX23" fmla="*/ 0 w 12201288"/>
              <a:gd name="connsiteY23" fmla="*/ 1271838 h 1890253"/>
              <a:gd name="connsiteX24" fmla="*/ 0 w 12201288"/>
              <a:gd name="connsiteY24" fmla="*/ 1270766 h 1890253"/>
              <a:gd name="connsiteX25" fmla="*/ 0 w 12201288"/>
              <a:gd name="connsiteY25" fmla="*/ 1269631 h 1890253"/>
              <a:gd name="connsiteX26" fmla="*/ 0 w 12201288"/>
              <a:gd name="connsiteY26" fmla="*/ 1237365 h 1890253"/>
              <a:gd name="connsiteX27" fmla="*/ 0 w 12201288"/>
              <a:gd name="connsiteY27" fmla="*/ 1227738 h 1890253"/>
              <a:gd name="connsiteX28" fmla="*/ 0 w 12201288"/>
              <a:gd name="connsiteY28" fmla="*/ 1212269 h 1890253"/>
              <a:gd name="connsiteX29" fmla="*/ 0 w 12201288"/>
              <a:gd name="connsiteY29" fmla="*/ 1179934 h 1890253"/>
              <a:gd name="connsiteX30" fmla="*/ 0 w 12201288"/>
              <a:gd name="connsiteY30" fmla="*/ 1177245 h 1890253"/>
              <a:gd name="connsiteX31" fmla="*/ 0 w 12201288"/>
              <a:gd name="connsiteY31" fmla="*/ 1130638 h 1890253"/>
              <a:gd name="connsiteX32" fmla="*/ 0 w 12201288"/>
              <a:gd name="connsiteY32" fmla="*/ 1127102 h 1890253"/>
              <a:gd name="connsiteX33" fmla="*/ 0 w 12201288"/>
              <a:gd name="connsiteY33" fmla="*/ 1070793 h 1890253"/>
              <a:gd name="connsiteX34" fmla="*/ 0 w 12201288"/>
              <a:gd name="connsiteY34" fmla="*/ 1068992 h 1890253"/>
              <a:gd name="connsiteX35" fmla="*/ 0 w 12201288"/>
              <a:gd name="connsiteY35" fmla="*/ 1005351 h 1890253"/>
              <a:gd name="connsiteX36" fmla="*/ 0 w 12201288"/>
              <a:gd name="connsiteY36" fmla="*/ 996057 h 1890253"/>
              <a:gd name="connsiteX37" fmla="*/ 0 w 12201288"/>
              <a:gd name="connsiteY37" fmla="*/ 935928 h 1890253"/>
              <a:gd name="connsiteX38" fmla="*/ 0 w 12201288"/>
              <a:gd name="connsiteY38" fmla="*/ 904774 h 1890253"/>
              <a:gd name="connsiteX39" fmla="*/ 0 w 12201288"/>
              <a:gd name="connsiteY39" fmla="*/ 860473 h 1890253"/>
              <a:gd name="connsiteX40" fmla="*/ 0 w 12201288"/>
              <a:gd name="connsiteY40" fmla="*/ 852409 h 1890253"/>
              <a:gd name="connsiteX41" fmla="*/ 0 w 12201288"/>
              <a:gd name="connsiteY41" fmla="*/ 795289 h 1890253"/>
              <a:gd name="connsiteX42" fmla="*/ 0 w 12201288"/>
              <a:gd name="connsiteY42" fmla="*/ 778733 h 1890253"/>
              <a:gd name="connsiteX43" fmla="*/ 0 w 12201288"/>
              <a:gd name="connsiteY43" fmla="*/ 733204 h 1890253"/>
              <a:gd name="connsiteX44" fmla="*/ 0 w 12201288"/>
              <a:gd name="connsiteY44" fmla="*/ 690457 h 1890253"/>
              <a:gd name="connsiteX45" fmla="*/ 0 w 12201288"/>
              <a:gd name="connsiteY45" fmla="*/ 665947 h 1890253"/>
              <a:gd name="connsiteX46" fmla="*/ 0 w 12201288"/>
              <a:gd name="connsiteY46" fmla="*/ 595394 h 1890253"/>
              <a:gd name="connsiteX47" fmla="*/ 0 w 12201288"/>
              <a:gd name="connsiteY47" fmla="*/ 593313 h 1890253"/>
              <a:gd name="connsiteX48" fmla="*/ 0 w 12201288"/>
              <a:gd name="connsiteY48" fmla="*/ 515096 h 1890253"/>
              <a:gd name="connsiteX49" fmla="*/ 0 w 12201288"/>
              <a:gd name="connsiteY49" fmla="*/ 493291 h 1890253"/>
              <a:gd name="connsiteX50" fmla="*/ 0 w 12201288"/>
              <a:gd name="connsiteY50" fmla="*/ 431086 h 1890253"/>
              <a:gd name="connsiteX51" fmla="*/ 0 w 12201288"/>
              <a:gd name="connsiteY51" fmla="*/ 383899 h 1890253"/>
              <a:gd name="connsiteX52" fmla="*/ 0 w 12201288"/>
              <a:gd name="connsiteY52" fmla="*/ 341078 h 1890253"/>
              <a:gd name="connsiteX53" fmla="*/ 0 w 12201288"/>
              <a:gd name="connsiteY53" fmla="*/ 289658 h 1890253"/>
              <a:gd name="connsiteX54" fmla="*/ 0 w 12201288"/>
              <a:gd name="connsiteY54" fmla="*/ 266966 h 1890253"/>
              <a:gd name="connsiteX55" fmla="*/ 0 w 12201288"/>
              <a:gd name="connsiteY55" fmla="*/ 244865 h 1890253"/>
              <a:gd name="connsiteX56" fmla="*/ 0 w 12201288"/>
              <a:gd name="connsiteY56" fmla="*/ 142240 h 1890253"/>
              <a:gd name="connsiteX57" fmla="*/ 0 w 12201288"/>
              <a:gd name="connsiteY57" fmla="*/ 0 h 1890253"/>
              <a:gd name="connsiteX0" fmla="*/ 0 w 12201288"/>
              <a:gd name="connsiteY0" fmla="*/ 0 h 1892510"/>
              <a:gd name="connsiteX1" fmla="*/ 12201288 w 12201288"/>
              <a:gd name="connsiteY1" fmla="*/ 0 h 1892510"/>
              <a:gd name="connsiteX2" fmla="*/ 12201288 w 12201288"/>
              <a:gd name="connsiteY2" fmla="*/ 142240 h 1892510"/>
              <a:gd name="connsiteX3" fmla="*/ 12201288 w 12201288"/>
              <a:gd name="connsiteY3" fmla="*/ 243098 h 1892510"/>
              <a:gd name="connsiteX4" fmla="*/ 12201288 w 12201288"/>
              <a:gd name="connsiteY4" fmla="*/ 289658 h 1892510"/>
              <a:gd name="connsiteX5" fmla="*/ 12201288 w 12201288"/>
              <a:gd name="connsiteY5" fmla="*/ 292791 h 1892510"/>
              <a:gd name="connsiteX6" fmla="*/ 12201288 w 12201288"/>
              <a:gd name="connsiteY6" fmla="*/ 1346651 h 1892510"/>
              <a:gd name="connsiteX7" fmla="*/ 11982046 w 12201288"/>
              <a:gd name="connsiteY7" fmla="*/ 1499644 h 1892510"/>
              <a:gd name="connsiteX8" fmla="*/ 11439118 w 12201288"/>
              <a:gd name="connsiteY8" fmla="*/ 1644944 h 1892510"/>
              <a:gd name="connsiteX9" fmla="*/ 9603120 w 12201288"/>
              <a:gd name="connsiteY9" fmla="*/ 1876110 h 1892510"/>
              <a:gd name="connsiteX10" fmla="*/ 7601975 w 12201288"/>
              <a:gd name="connsiteY10" fmla="*/ 1865925 h 1892510"/>
              <a:gd name="connsiteX11" fmla="*/ 6617603 w 12201288"/>
              <a:gd name="connsiteY11" fmla="*/ 1804102 h 1892510"/>
              <a:gd name="connsiteX12" fmla="*/ 5633564 w 12201288"/>
              <a:gd name="connsiteY12" fmla="*/ 1747037 h 1892510"/>
              <a:gd name="connsiteX13" fmla="*/ 5026677 w 12201288"/>
              <a:gd name="connsiteY13" fmla="*/ 1723437 h 1892510"/>
              <a:gd name="connsiteX14" fmla="*/ 4464274 w 12201288"/>
              <a:gd name="connsiteY14" fmla="*/ 1757616 h 1892510"/>
              <a:gd name="connsiteX15" fmla="*/ 4092516 w 12201288"/>
              <a:gd name="connsiteY15" fmla="*/ 1788540 h 1892510"/>
              <a:gd name="connsiteX16" fmla="*/ 2846968 w 12201288"/>
              <a:gd name="connsiteY16" fmla="*/ 1790982 h 1892510"/>
              <a:gd name="connsiteX17" fmla="*/ 1672911 w 12201288"/>
              <a:gd name="connsiteY17" fmla="*/ 1718554 h 1892510"/>
              <a:gd name="connsiteX18" fmla="*/ 1361524 w 12201288"/>
              <a:gd name="connsiteY18" fmla="*/ 1686817 h 1892510"/>
              <a:gd name="connsiteX19" fmla="*/ 827718 w 12201288"/>
              <a:gd name="connsiteY19" fmla="*/ 1607879 h 1892510"/>
              <a:gd name="connsiteX20" fmla="*/ 325686 w 12201288"/>
              <a:gd name="connsiteY20" fmla="*/ 1524872 h 1892510"/>
              <a:gd name="connsiteX21" fmla="*/ 0 w 12201288"/>
              <a:gd name="connsiteY21" fmla="*/ 1515107 h 1892510"/>
              <a:gd name="connsiteX22" fmla="*/ 0 w 12201288"/>
              <a:gd name="connsiteY22" fmla="*/ 1343498 h 1892510"/>
              <a:gd name="connsiteX23" fmla="*/ 0 w 12201288"/>
              <a:gd name="connsiteY23" fmla="*/ 1271838 h 1892510"/>
              <a:gd name="connsiteX24" fmla="*/ 0 w 12201288"/>
              <a:gd name="connsiteY24" fmla="*/ 1270766 h 1892510"/>
              <a:gd name="connsiteX25" fmla="*/ 0 w 12201288"/>
              <a:gd name="connsiteY25" fmla="*/ 1269631 h 1892510"/>
              <a:gd name="connsiteX26" fmla="*/ 0 w 12201288"/>
              <a:gd name="connsiteY26" fmla="*/ 1237365 h 1892510"/>
              <a:gd name="connsiteX27" fmla="*/ 0 w 12201288"/>
              <a:gd name="connsiteY27" fmla="*/ 1227738 h 1892510"/>
              <a:gd name="connsiteX28" fmla="*/ 0 w 12201288"/>
              <a:gd name="connsiteY28" fmla="*/ 1212269 h 1892510"/>
              <a:gd name="connsiteX29" fmla="*/ 0 w 12201288"/>
              <a:gd name="connsiteY29" fmla="*/ 1179934 h 1892510"/>
              <a:gd name="connsiteX30" fmla="*/ 0 w 12201288"/>
              <a:gd name="connsiteY30" fmla="*/ 1177245 h 1892510"/>
              <a:gd name="connsiteX31" fmla="*/ 0 w 12201288"/>
              <a:gd name="connsiteY31" fmla="*/ 1130638 h 1892510"/>
              <a:gd name="connsiteX32" fmla="*/ 0 w 12201288"/>
              <a:gd name="connsiteY32" fmla="*/ 1127102 h 1892510"/>
              <a:gd name="connsiteX33" fmla="*/ 0 w 12201288"/>
              <a:gd name="connsiteY33" fmla="*/ 1070793 h 1892510"/>
              <a:gd name="connsiteX34" fmla="*/ 0 w 12201288"/>
              <a:gd name="connsiteY34" fmla="*/ 1068992 h 1892510"/>
              <a:gd name="connsiteX35" fmla="*/ 0 w 12201288"/>
              <a:gd name="connsiteY35" fmla="*/ 1005351 h 1892510"/>
              <a:gd name="connsiteX36" fmla="*/ 0 w 12201288"/>
              <a:gd name="connsiteY36" fmla="*/ 996057 h 1892510"/>
              <a:gd name="connsiteX37" fmla="*/ 0 w 12201288"/>
              <a:gd name="connsiteY37" fmla="*/ 935928 h 1892510"/>
              <a:gd name="connsiteX38" fmla="*/ 0 w 12201288"/>
              <a:gd name="connsiteY38" fmla="*/ 904774 h 1892510"/>
              <a:gd name="connsiteX39" fmla="*/ 0 w 12201288"/>
              <a:gd name="connsiteY39" fmla="*/ 860473 h 1892510"/>
              <a:gd name="connsiteX40" fmla="*/ 0 w 12201288"/>
              <a:gd name="connsiteY40" fmla="*/ 852409 h 1892510"/>
              <a:gd name="connsiteX41" fmla="*/ 0 w 12201288"/>
              <a:gd name="connsiteY41" fmla="*/ 795289 h 1892510"/>
              <a:gd name="connsiteX42" fmla="*/ 0 w 12201288"/>
              <a:gd name="connsiteY42" fmla="*/ 778733 h 1892510"/>
              <a:gd name="connsiteX43" fmla="*/ 0 w 12201288"/>
              <a:gd name="connsiteY43" fmla="*/ 733204 h 1892510"/>
              <a:gd name="connsiteX44" fmla="*/ 0 w 12201288"/>
              <a:gd name="connsiteY44" fmla="*/ 690457 h 1892510"/>
              <a:gd name="connsiteX45" fmla="*/ 0 w 12201288"/>
              <a:gd name="connsiteY45" fmla="*/ 665947 h 1892510"/>
              <a:gd name="connsiteX46" fmla="*/ 0 w 12201288"/>
              <a:gd name="connsiteY46" fmla="*/ 595394 h 1892510"/>
              <a:gd name="connsiteX47" fmla="*/ 0 w 12201288"/>
              <a:gd name="connsiteY47" fmla="*/ 593313 h 1892510"/>
              <a:gd name="connsiteX48" fmla="*/ 0 w 12201288"/>
              <a:gd name="connsiteY48" fmla="*/ 515096 h 1892510"/>
              <a:gd name="connsiteX49" fmla="*/ 0 w 12201288"/>
              <a:gd name="connsiteY49" fmla="*/ 493291 h 1892510"/>
              <a:gd name="connsiteX50" fmla="*/ 0 w 12201288"/>
              <a:gd name="connsiteY50" fmla="*/ 431086 h 1892510"/>
              <a:gd name="connsiteX51" fmla="*/ 0 w 12201288"/>
              <a:gd name="connsiteY51" fmla="*/ 383899 h 1892510"/>
              <a:gd name="connsiteX52" fmla="*/ 0 w 12201288"/>
              <a:gd name="connsiteY52" fmla="*/ 341078 h 1892510"/>
              <a:gd name="connsiteX53" fmla="*/ 0 w 12201288"/>
              <a:gd name="connsiteY53" fmla="*/ 289658 h 1892510"/>
              <a:gd name="connsiteX54" fmla="*/ 0 w 12201288"/>
              <a:gd name="connsiteY54" fmla="*/ 266966 h 1892510"/>
              <a:gd name="connsiteX55" fmla="*/ 0 w 12201288"/>
              <a:gd name="connsiteY55" fmla="*/ 244865 h 1892510"/>
              <a:gd name="connsiteX56" fmla="*/ 0 w 12201288"/>
              <a:gd name="connsiteY56" fmla="*/ 142240 h 1892510"/>
              <a:gd name="connsiteX57" fmla="*/ 0 w 12201288"/>
              <a:gd name="connsiteY57" fmla="*/ 0 h 1892510"/>
              <a:gd name="connsiteX0" fmla="*/ 0 w 12201288"/>
              <a:gd name="connsiteY0" fmla="*/ 0 h 1868617"/>
              <a:gd name="connsiteX1" fmla="*/ 12201288 w 12201288"/>
              <a:gd name="connsiteY1" fmla="*/ 0 h 1868617"/>
              <a:gd name="connsiteX2" fmla="*/ 12201288 w 12201288"/>
              <a:gd name="connsiteY2" fmla="*/ 142240 h 1868617"/>
              <a:gd name="connsiteX3" fmla="*/ 12201288 w 12201288"/>
              <a:gd name="connsiteY3" fmla="*/ 243098 h 1868617"/>
              <a:gd name="connsiteX4" fmla="*/ 12201288 w 12201288"/>
              <a:gd name="connsiteY4" fmla="*/ 289658 h 1868617"/>
              <a:gd name="connsiteX5" fmla="*/ 12201288 w 12201288"/>
              <a:gd name="connsiteY5" fmla="*/ 292791 h 1868617"/>
              <a:gd name="connsiteX6" fmla="*/ 12201288 w 12201288"/>
              <a:gd name="connsiteY6" fmla="*/ 1346651 h 1868617"/>
              <a:gd name="connsiteX7" fmla="*/ 11982046 w 12201288"/>
              <a:gd name="connsiteY7" fmla="*/ 1499644 h 1868617"/>
              <a:gd name="connsiteX8" fmla="*/ 11439118 w 12201288"/>
              <a:gd name="connsiteY8" fmla="*/ 1644944 h 1868617"/>
              <a:gd name="connsiteX9" fmla="*/ 9521840 w 12201288"/>
              <a:gd name="connsiteY9" fmla="*/ 1835470 h 1868617"/>
              <a:gd name="connsiteX10" fmla="*/ 7601975 w 12201288"/>
              <a:gd name="connsiteY10" fmla="*/ 1865925 h 1868617"/>
              <a:gd name="connsiteX11" fmla="*/ 6617603 w 12201288"/>
              <a:gd name="connsiteY11" fmla="*/ 1804102 h 1868617"/>
              <a:gd name="connsiteX12" fmla="*/ 5633564 w 12201288"/>
              <a:gd name="connsiteY12" fmla="*/ 1747037 h 1868617"/>
              <a:gd name="connsiteX13" fmla="*/ 5026677 w 12201288"/>
              <a:gd name="connsiteY13" fmla="*/ 1723437 h 1868617"/>
              <a:gd name="connsiteX14" fmla="*/ 4464274 w 12201288"/>
              <a:gd name="connsiteY14" fmla="*/ 1757616 h 1868617"/>
              <a:gd name="connsiteX15" fmla="*/ 4092516 w 12201288"/>
              <a:gd name="connsiteY15" fmla="*/ 1788540 h 1868617"/>
              <a:gd name="connsiteX16" fmla="*/ 2846968 w 12201288"/>
              <a:gd name="connsiteY16" fmla="*/ 1790982 h 1868617"/>
              <a:gd name="connsiteX17" fmla="*/ 1672911 w 12201288"/>
              <a:gd name="connsiteY17" fmla="*/ 1718554 h 1868617"/>
              <a:gd name="connsiteX18" fmla="*/ 1361524 w 12201288"/>
              <a:gd name="connsiteY18" fmla="*/ 1686817 h 1868617"/>
              <a:gd name="connsiteX19" fmla="*/ 827718 w 12201288"/>
              <a:gd name="connsiteY19" fmla="*/ 1607879 h 1868617"/>
              <a:gd name="connsiteX20" fmla="*/ 325686 w 12201288"/>
              <a:gd name="connsiteY20" fmla="*/ 1524872 h 1868617"/>
              <a:gd name="connsiteX21" fmla="*/ 0 w 12201288"/>
              <a:gd name="connsiteY21" fmla="*/ 1515107 h 1868617"/>
              <a:gd name="connsiteX22" fmla="*/ 0 w 12201288"/>
              <a:gd name="connsiteY22" fmla="*/ 1343498 h 1868617"/>
              <a:gd name="connsiteX23" fmla="*/ 0 w 12201288"/>
              <a:gd name="connsiteY23" fmla="*/ 1271838 h 1868617"/>
              <a:gd name="connsiteX24" fmla="*/ 0 w 12201288"/>
              <a:gd name="connsiteY24" fmla="*/ 1270766 h 1868617"/>
              <a:gd name="connsiteX25" fmla="*/ 0 w 12201288"/>
              <a:gd name="connsiteY25" fmla="*/ 1269631 h 1868617"/>
              <a:gd name="connsiteX26" fmla="*/ 0 w 12201288"/>
              <a:gd name="connsiteY26" fmla="*/ 1237365 h 1868617"/>
              <a:gd name="connsiteX27" fmla="*/ 0 w 12201288"/>
              <a:gd name="connsiteY27" fmla="*/ 1227738 h 1868617"/>
              <a:gd name="connsiteX28" fmla="*/ 0 w 12201288"/>
              <a:gd name="connsiteY28" fmla="*/ 1212269 h 1868617"/>
              <a:gd name="connsiteX29" fmla="*/ 0 w 12201288"/>
              <a:gd name="connsiteY29" fmla="*/ 1179934 h 1868617"/>
              <a:gd name="connsiteX30" fmla="*/ 0 w 12201288"/>
              <a:gd name="connsiteY30" fmla="*/ 1177245 h 1868617"/>
              <a:gd name="connsiteX31" fmla="*/ 0 w 12201288"/>
              <a:gd name="connsiteY31" fmla="*/ 1130638 h 1868617"/>
              <a:gd name="connsiteX32" fmla="*/ 0 w 12201288"/>
              <a:gd name="connsiteY32" fmla="*/ 1127102 h 1868617"/>
              <a:gd name="connsiteX33" fmla="*/ 0 w 12201288"/>
              <a:gd name="connsiteY33" fmla="*/ 1070793 h 1868617"/>
              <a:gd name="connsiteX34" fmla="*/ 0 w 12201288"/>
              <a:gd name="connsiteY34" fmla="*/ 1068992 h 1868617"/>
              <a:gd name="connsiteX35" fmla="*/ 0 w 12201288"/>
              <a:gd name="connsiteY35" fmla="*/ 1005351 h 1868617"/>
              <a:gd name="connsiteX36" fmla="*/ 0 w 12201288"/>
              <a:gd name="connsiteY36" fmla="*/ 996057 h 1868617"/>
              <a:gd name="connsiteX37" fmla="*/ 0 w 12201288"/>
              <a:gd name="connsiteY37" fmla="*/ 935928 h 1868617"/>
              <a:gd name="connsiteX38" fmla="*/ 0 w 12201288"/>
              <a:gd name="connsiteY38" fmla="*/ 904774 h 1868617"/>
              <a:gd name="connsiteX39" fmla="*/ 0 w 12201288"/>
              <a:gd name="connsiteY39" fmla="*/ 860473 h 1868617"/>
              <a:gd name="connsiteX40" fmla="*/ 0 w 12201288"/>
              <a:gd name="connsiteY40" fmla="*/ 852409 h 1868617"/>
              <a:gd name="connsiteX41" fmla="*/ 0 w 12201288"/>
              <a:gd name="connsiteY41" fmla="*/ 795289 h 1868617"/>
              <a:gd name="connsiteX42" fmla="*/ 0 w 12201288"/>
              <a:gd name="connsiteY42" fmla="*/ 778733 h 1868617"/>
              <a:gd name="connsiteX43" fmla="*/ 0 w 12201288"/>
              <a:gd name="connsiteY43" fmla="*/ 733204 h 1868617"/>
              <a:gd name="connsiteX44" fmla="*/ 0 w 12201288"/>
              <a:gd name="connsiteY44" fmla="*/ 690457 h 1868617"/>
              <a:gd name="connsiteX45" fmla="*/ 0 w 12201288"/>
              <a:gd name="connsiteY45" fmla="*/ 665947 h 1868617"/>
              <a:gd name="connsiteX46" fmla="*/ 0 w 12201288"/>
              <a:gd name="connsiteY46" fmla="*/ 595394 h 1868617"/>
              <a:gd name="connsiteX47" fmla="*/ 0 w 12201288"/>
              <a:gd name="connsiteY47" fmla="*/ 593313 h 1868617"/>
              <a:gd name="connsiteX48" fmla="*/ 0 w 12201288"/>
              <a:gd name="connsiteY48" fmla="*/ 515096 h 1868617"/>
              <a:gd name="connsiteX49" fmla="*/ 0 w 12201288"/>
              <a:gd name="connsiteY49" fmla="*/ 493291 h 1868617"/>
              <a:gd name="connsiteX50" fmla="*/ 0 w 12201288"/>
              <a:gd name="connsiteY50" fmla="*/ 431086 h 1868617"/>
              <a:gd name="connsiteX51" fmla="*/ 0 w 12201288"/>
              <a:gd name="connsiteY51" fmla="*/ 383899 h 1868617"/>
              <a:gd name="connsiteX52" fmla="*/ 0 w 12201288"/>
              <a:gd name="connsiteY52" fmla="*/ 341078 h 1868617"/>
              <a:gd name="connsiteX53" fmla="*/ 0 w 12201288"/>
              <a:gd name="connsiteY53" fmla="*/ 289658 h 1868617"/>
              <a:gd name="connsiteX54" fmla="*/ 0 w 12201288"/>
              <a:gd name="connsiteY54" fmla="*/ 266966 h 1868617"/>
              <a:gd name="connsiteX55" fmla="*/ 0 w 12201288"/>
              <a:gd name="connsiteY55" fmla="*/ 244865 h 1868617"/>
              <a:gd name="connsiteX56" fmla="*/ 0 w 12201288"/>
              <a:gd name="connsiteY56" fmla="*/ 142240 h 1868617"/>
              <a:gd name="connsiteX57" fmla="*/ 0 w 12201288"/>
              <a:gd name="connsiteY57" fmla="*/ 0 h 1868617"/>
              <a:gd name="connsiteX0" fmla="*/ 0 w 12201288"/>
              <a:gd name="connsiteY0" fmla="*/ 0 h 1841495"/>
              <a:gd name="connsiteX1" fmla="*/ 12201288 w 12201288"/>
              <a:gd name="connsiteY1" fmla="*/ 0 h 1841495"/>
              <a:gd name="connsiteX2" fmla="*/ 12201288 w 12201288"/>
              <a:gd name="connsiteY2" fmla="*/ 142240 h 1841495"/>
              <a:gd name="connsiteX3" fmla="*/ 12201288 w 12201288"/>
              <a:gd name="connsiteY3" fmla="*/ 243098 h 1841495"/>
              <a:gd name="connsiteX4" fmla="*/ 12201288 w 12201288"/>
              <a:gd name="connsiteY4" fmla="*/ 289658 h 1841495"/>
              <a:gd name="connsiteX5" fmla="*/ 12201288 w 12201288"/>
              <a:gd name="connsiteY5" fmla="*/ 292791 h 1841495"/>
              <a:gd name="connsiteX6" fmla="*/ 12201288 w 12201288"/>
              <a:gd name="connsiteY6" fmla="*/ 1346651 h 1841495"/>
              <a:gd name="connsiteX7" fmla="*/ 11982046 w 12201288"/>
              <a:gd name="connsiteY7" fmla="*/ 1499644 h 1841495"/>
              <a:gd name="connsiteX8" fmla="*/ 11439118 w 12201288"/>
              <a:gd name="connsiteY8" fmla="*/ 1644944 h 1841495"/>
              <a:gd name="connsiteX9" fmla="*/ 9521840 w 12201288"/>
              <a:gd name="connsiteY9" fmla="*/ 1835470 h 1841495"/>
              <a:gd name="connsiteX10" fmla="*/ 7601975 w 12201288"/>
              <a:gd name="connsiteY10" fmla="*/ 1794805 h 1841495"/>
              <a:gd name="connsiteX11" fmla="*/ 6617603 w 12201288"/>
              <a:gd name="connsiteY11" fmla="*/ 1804102 h 1841495"/>
              <a:gd name="connsiteX12" fmla="*/ 5633564 w 12201288"/>
              <a:gd name="connsiteY12" fmla="*/ 1747037 h 1841495"/>
              <a:gd name="connsiteX13" fmla="*/ 5026677 w 12201288"/>
              <a:gd name="connsiteY13" fmla="*/ 1723437 h 1841495"/>
              <a:gd name="connsiteX14" fmla="*/ 4464274 w 12201288"/>
              <a:gd name="connsiteY14" fmla="*/ 1757616 h 1841495"/>
              <a:gd name="connsiteX15" fmla="*/ 4092516 w 12201288"/>
              <a:gd name="connsiteY15" fmla="*/ 1788540 h 1841495"/>
              <a:gd name="connsiteX16" fmla="*/ 2846968 w 12201288"/>
              <a:gd name="connsiteY16" fmla="*/ 1790982 h 1841495"/>
              <a:gd name="connsiteX17" fmla="*/ 1672911 w 12201288"/>
              <a:gd name="connsiteY17" fmla="*/ 1718554 h 1841495"/>
              <a:gd name="connsiteX18" fmla="*/ 1361524 w 12201288"/>
              <a:gd name="connsiteY18" fmla="*/ 1686817 h 1841495"/>
              <a:gd name="connsiteX19" fmla="*/ 827718 w 12201288"/>
              <a:gd name="connsiteY19" fmla="*/ 1607879 h 1841495"/>
              <a:gd name="connsiteX20" fmla="*/ 325686 w 12201288"/>
              <a:gd name="connsiteY20" fmla="*/ 1524872 h 1841495"/>
              <a:gd name="connsiteX21" fmla="*/ 0 w 12201288"/>
              <a:gd name="connsiteY21" fmla="*/ 1515107 h 1841495"/>
              <a:gd name="connsiteX22" fmla="*/ 0 w 12201288"/>
              <a:gd name="connsiteY22" fmla="*/ 1343498 h 1841495"/>
              <a:gd name="connsiteX23" fmla="*/ 0 w 12201288"/>
              <a:gd name="connsiteY23" fmla="*/ 1271838 h 1841495"/>
              <a:gd name="connsiteX24" fmla="*/ 0 w 12201288"/>
              <a:gd name="connsiteY24" fmla="*/ 1270766 h 1841495"/>
              <a:gd name="connsiteX25" fmla="*/ 0 w 12201288"/>
              <a:gd name="connsiteY25" fmla="*/ 1269631 h 1841495"/>
              <a:gd name="connsiteX26" fmla="*/ 0 w 12201288"/>
              <a:gd name="connsiteY26" fmla="*/ 1237365 h 1841495"/>
              <a:gd name="connsiteX27" fmla="*/ 0 w 12201288"/>
              <a:gd name="connsiteY27" fmla="*/ 1227738 h 1841495"/>
              <a:gd name="connsiteX28" fmla="*/ 0 w 12201288"/>
              <a:gd name="connsiteY28" fmla="*/ 1212269 h 1841495"/>
              <a:gd name="connsiteX29" fmla="*/ 0 w 12201288"/>
              <a:gd name="connsiteY29" fmla="*/ 1179934 h 1841495"/>
              <a:gd name="connsiteX30" fmla="*/ 0 w 12201288"/>
              <a:gd name="connsiteY30" fmla="*/ 1177245 h 1841495"/>
              <a:gd name="connsiteX31" fmla="*/ 0 w 12201288"/>
              <a:gd name="connsiteY31" fmla="*/ 1130638 h 1841495"/>
              <a:gd name="connsiteX32" fmla="*/ 0 w 12201288"/>
              <a:gd name="connsiteY32" fmla="*/ 1127102 h 1841495"/>
              <a:gd name="connsiteX33" fmla="*/ 0 w 12201288"/>
              <a:gd name="connsiteY33" fmla="*/ 1070793 h 1841495"/>
              <a:gd name="connsiteX34" fmla="*/ 0 w 12201288"/>
              <a:gd name="connsiteY34" fmla="*/ 1068992 h 1841495"/>
              <a:gd name="connsiteX35" fmla="*/ 0 w 12201288"/>
              <a:gd name="connsiteY35" fmla="*/ 1005351 h 1841495"/>
              <a:gd name="connsiteX36" fmla="*/ 0 w 12201288"/>
              <a:gd name="connsiteY36" fmla="*/ 996057 h 1841495"/>
              <a:gd name="connsiteX37" fmla="*/ 0 w 12201288"/>
              <a:gd name="connsiteY37" fmla="*/ 935928 h 1841495"/>
              <a:gd name="connsiteX38" fmla="*/ 0 w 12201288"/>
              <a:gd name="connsiteY38" fmla="*/ 904774 h 1841495"/>
              <a:gd name="connsiteX39" fmla="*/ 0 w 12201288"/>
              <a:gd name="connsiteY39" fmla="*/ 860473 h 1841495"/>
              <a:gd name="connsiteX40" fmla="*/ 0 w 12201288"/>
              <a:gd name="connsiteY40" fmla="*/ 852409 h 1841495"/>
              <a:gd name="connsiteX41" fmla="*/ 0 w 12201288"/>
              <a:gd name="connsiteY41" fmla="*/ 795289 h 1841495"/>
              <a:gd name="connsiteX42" fmla="*/ 0 w 12201288"/>
              <a:gd name="connsiteY42" fmla="*/ 778733 h 1841495"/>
              <a:gd name="connsiteX43" fmla="*/ 0 w 12201288"/>
              <a:gd name="connsiteY43" fmla="*/ 733204 h 1841495"/>
              <a:gd name="connsiteX44" fmla="*/ 0 w 12201288"/>
              <a:gd name="connsiteY44" fmla="*/ 690457 h 1841495"/>
              <a:gd name="connsiteX45" fmla="*/ 0 w 12201288"/>
              <a:gd name="connsiteY45" fmla="*/ 665947 h 1841495"/>
              <a:gd name="connsiteX46" fmla="*/ 0 w 12201288"/>
              <a:gd name="connsiteY46" fmla="*/ 595394 h 1841495"/>
              <a:gd name="connsiteX47" fmla="*/ 0 w 12201288"/>
              <a:gd name="connsiteY47" fmla="*/ 593313 h 1841495"/>
              <a:gd name="connsiteX48" fmla="*/ 0 w 12201288"/>
              <a:gd name="connsiteY48" fmla="*/ 515096 h 1841495"/>
              <a:gd name="connsiteX49" fmla="*/ 0 w 12201288"/>
              <a:gd name="connsiteY49" fmla="*/ 493291 h 1841495"/>
              <a:gd name="connsiteX50" fmla="*/ 0 w 12201288"/>
              <a:gd name="connsiteY50" fmla="*/ 431086 h 1841495"/>
              <a:gd name="connsiteX51" fmla="*/ 0 w 12201288"/>
              <a:gd name="connsiteY51" fmla="*/ 383899 h 1841495"/>
              <a:gd name="connsiteX52" fmla="*/ 0 w 12201288"/>
              <a:gd name="connsiteY52" fmla="*/ 341078 h 1841495"/>
              <a:gd name="connsiteX53" fmla="*/ 0 w 12201288"/>
              <a:gd name="connsiteY53" fmla="*/ 289658 h 1841495"/>
              <a:gd name="connsiteX54" fmla="*/ 0 w 12201288"/>
              <a:gd name="connsiteY54" fmla="*/ 266966 h 1841495"/>
              <a:gd name="connsiteX55" fmla="*/ 0 w 12201288"/>
              <a:gd name="connsiteY55" fmla="*/ 244865 h 1841495"/>
              <a:gd name="connsiteX56" fmla="*/ 0 w 12201288"/>
              <a:gd name="connsiteY56" fmla="*/ 142240 h 1841495"/>
              <a:gd name="connsiteX57" fmla="*/ 0 w 12201288"/>
              <a:gd name="connsiteY57" fmla="*/ 0 h 1841495"/>
              <a:gd name="connsiteX0" fmla="*/ 0 w 12201288"/>
              <a:gd name="connsiteY0" fmla="*/ 0 h 1886270"/>
              <a:gd name="connsiteX1" fmla="*/ 12201288 w 12201288"/>
              <a:gd name="connsiteY1" fmla="*/ 0 h 1886270"/>
              <a:gd name="connsiteX2" fmla="*/ 12201288 w 12201288"/>
              <a:gd name="connsiteY2" fmla="*/ 142240 h 1886270"/>
              <a:gd name="connsiteX3" fmla="*/ 12201288 w 12201288"/>
              <a:gd name="connsiteY3" fmla="*/ 243098 h 1886270"/>
              <a:gd name="connsiteX4" fmla="*/ 12201288 w 12201288"/>
              <a:gd name="connsiteY4" fmla="*/ 289658 h 1886270"/>
              <a:gd name="connsiteX5" fmla="*/ 12201288 w 12201288"/>
              <a:gd name="connsiteY5" fmla="*/ 292791 h 1886270"/>
              <a:gd name="connsiteX6" fmla="*/ 12201288 w 12201288"/>
              <a:gd name="connsiteY6" fmla="*/ 1346651 h 1886270"/>
              <a:gd name="connsiteX7" fmla="*/ 11982046 w 12201288"/>
              <a:gd name="connsiteY7" fmla="*/ 1499644 h 1886270"/>
              <a:gd name="connsiteX8" fmla="*/ 11439118 w 12201288"/>
              <a:gd name="connsiteY8" fmla="*/ 1644944 h 1886270"/>
              <a:gd name="connsiteX9" fmla="*/ 9562480 w 12201288"/>
              <a:gd name="connsiteY9" fmla="*/ 1886270 h 1886270"/>
              <a:gd name="connsiteX10" fmla="*/ 7601975 w 12201288"/>
              <a:gd name="connsiteY10" fmla="*/ 1794805 h 1886270"/>
              <a:gd name="connsiteX11" fmla="*/ 6617603 w 12201288"/>
              <a:gd name="connsiteY11" fmla="*/ 1804102 h 1886270"/>
              <a:gd name="connsiteX12" fmla="*/ 5633564 w 12201288"/>
              <a:gd name="connsiteY12" fmla="*/ 1747037 h 1886270"/>
              <a:gd name="connsiteX13" fmla="*/ 5026677 w 12201288"/>
              <a:gd name="connsiteY13" fmla="*/ 1723437 h 1886270"/>
              <a:gd name="connsiteX14" fmla="*/ 4464274 w 12201288"/>
              <a:gd name="connsiteY14" fmla="*/ 1757616 h 1886270"/>
              <a:gd name="connsiteX15" fmla="*/ 4092516 w 12201288"/>
              <a:gd name="connsiteY15" fmla="*/ 1788540 h 1886270"/>
              <a:gd name="connsiteX16" fmla="*/ 2846968 w 12201288"/>
              <a:gd name="connsiteY16" fmla="*/ 1790982 h 1886270"/>
              <a:gd name="connsiteX17" fmla="*/ 1672911 w 12201288"/>
              <a:gd name="connsiteY17" fmla="*/ 1718554 h 1886270"/>
              <a:gd name="connsiteX18" fmla="*/ 1361524 w 12201288"/>
              <a:gd name="connsiteY18" fmla="*/ 1686817 h 1886270"/>
              <a:gd name="connsiteX19" fmla="*/ 827718 w 12201288"/>
              <a:gd name="connsiteY19" fmla="*/ 1607879 h 1886270"/>
              <a:gd name="connsiteX20" fmla="*/ 325686 w 12201288"/>
              <a:gd name="connsiteY20" fmla="*/ 1524872 h 1886270"/>
              <a:gd name="connsiteX21" fmla="*/ 0 w 12201288"/>
              <a:gd name="connsiteY21" fmla="*/ 1515107 h 1886270"/>
              <a:gd name="connsiteX22" fmla="*/ 0 w 12201288"/>
              <a:gd name="connsiteY22" fmla="*/ 1343498 h 1886270"/>
              <a:gd name="connsiteX23" fmla="*/ 0 w 12201288"/>
              <a:gd name="connsiteY23" fmla="*/ 1271838 h 1886270"/>
              <a:gd name="connsiteX24" fmla="*/ 0 w 12201288"/>
              <a:gd name="connsiteY24" fmla="*/ 1270766 h 1886270"/>
              <a:gd name="connsiteX25" fmla="*/ 0 w 12201288"/>
              <a:gd name="connsiteY25" fmla="*/ 1269631 h 1886270"/>
              <a:gd name="connsiteX26" fmla="*/ 0 w 12201288"/>
              <a:gd name="connsiteY26" fmla="*/ 1237365 h 1886270"/>
              <a:gd name="connsiteX27" fmla="*/ 0 w 12201288"/>
              <a:gd name="connsiteY27" fmla="*/ 1227738 h 1886270"/>
              <a:gd name="connsiteX28" fmla="*/ 0 w 12201288"/>
              <a:gd name="connsiteY28" fmla="*/ 1212269 h 1886270"/>
              <a:gd name="connsiteX29" fmla="*/ 0 w 12201288"/>
              <a:gd name="connsiteY29" fmla="*/ 1179934 h 1886270"/>
              <a:gd name="connsiteX30" fmla="*/ 0 w 12201288"/>
              <a:gd name="connsiteY30" fmla="*/ 1177245 h 1886270"/>
              <a:gd name="connsiteX31" fmla="*/ 0 w 12201288"/>
              <a:gd name="connsiteY31" fmla="*/ 1130638 h 1886270"/>
              <a:gd name="connsiteX32" fmla="*/ 0 w 12201288"/>
              <a:gd name="connsiteY32" fmla="*/ 1127102 h 1886270"/>
              <a:gd name="connsiteX33" fmla="*/ 0 w 12201288"/>
              <a:gd name="connsiteY33" fmla="*/ 1070793 h 1886270"/>
              <a:gd name="connsiteX34" fmla="*/ 0 w 12201288"/>
              <a:gd name="connsiteY34" fmla="*/ 1068992 h 1886270"/>
              <a:gd name="connsiteX35" fmla="*/ 0 w 12201288"/>
              <a:gd name="connsiteY35" fmla="*/ 1005351 h 1886270"/>
              <a:gd name="connsiteX36" fmla="*/ 0 w 12201288"/>
              <a:gd name="connsiteY36" fmla="*/ 996057 h 1886270"/>
              <a:gd name="connsiteX37" fmla="*/ 0 w 12201288"/>
              <a:gd name="connsiteY37" fmla="*/ 935928 h 1886270"/>
              <a:gd name="connsiteX38" fmla="*/ 0 w 12201288"/>
              <a:gd name="connsiteY38" fmla="*/ 904774 h 1886270"/>
              <a:gd name="connsiteX39" fmla="*/ 0 w 12201288"/>
              <a:gd name="connsiteY39" fmla="*/ 860473 h 1886270"/>
              <a:gd name="connsiteX40" fmla="*/ 0 w 12201288"/>
              <a:gd name="connsiteY40" fmla="*/ 852409 h 1886270"/>
              <a:gd name="connsiteX41" fmla="*/ 0 w 12201288"/>
              <a:gd name="connsiteY41" fmla="*/ 795289 h 1886270"/>
              <a:gd name="connsiteX42" fmla="*/ 0 w 12201288"/>
              <a:gd name="connsiteY42" fmla="*/ 778733 h 1886270"/>
              <a:gd name="connsiteX43" fmla="*/ 0 w 12201288"/>
              <a:gd name="connsiteY43" fmla="*/ 733204 h 1886270"/>
              <a:gd name="connsiteX44" fmla="*/ 0 w 12201288"/>
              <a:gd name="connsiteY44" fmla="*/ 690457 h 1886270"/>
              <a:gd name="connsiteX45" fmla="*/ 0 w 12201288"/>
              <a:gd name="connsiteY45" fmla="*/ 665947 h 1886270"/>
              <a:gd name="connsiteX46" fmla="*/ 0 w 12201288"/>
              <a:gd name="connsiteY46" fmla="*/ 595394 h 1886270"/>
              <a:gd name="connsiteX47" fmla="*/ 0 w 12201288"/>
              <a:gd name="connsiteY47" fmla="*/ 593313 h 1886270"/>
              <a:gd name="connsiteX48" fmla="*/ 0 w 12201288"/>
              <a:gd name="connsiteY48" fmla="*/ 515096 h 1886270"/>
              <a:gd name="connsiteX49" fmla="*/ 0 w 12201288"/>
              <a:gd name="connsiteY49" fmla="*/ 493291 h 1886270"/>
              <a:gd name="connsiteX50" fmla="*/ 0 w 12201288"/>
              <a:gd name="connsiteY50" fmla="*/ 431086 h 1886270"/>
              <a:gd name="connsiteX51" fmla="*/ 0 w 12201288"/>
              <a:gd name="connsiteY51" fmla="*/ 383899 h 1886270"/>
              <a:gd name="connsiteX52" fmla="*/ 0 w 12201288"/>
              <a:gd name="connsiteY52" fmla="*/ 341078 h 1886270"/>
              <a:gd name="connsiteX53" fmla="*/ 0 w 12201288"/>
              <a:gd name="connsiteY53" fmla="*/ 289658 h 1886270"/>
              <a:gd name="connsiteX54" fmla="*/ 0 w 12201288"/>
              <a:gd name="connsiteY54" fmla="*/ 266966 h 1886270"/>
              <a:gd name="connsiteX55" fmla="*/ 0 w 12201288"/>
              <a:gd name="connsiteY55" fmla="*/ 244865 h 1886270"/>
              <a:gd name="connsiteX56" fmla="*/ 0 w 12201288"/>
              <a:gd name="connsiteY56" fmla="*/ 142240 h 1886270"/>
              <a:gd name="connsiteX57" fmla="*/ 0 w 12201288"/>
              <a:gd name="connsiteY57" fmla="*/ 0 h 1886270"/>
              <a:gd name="connsiteX0" fmla="*/ 0 w 12201288"/>
              <a:gd name="connsiteY0" fmla="*/ 0 h 1865950"/>
              <a:gd name="connsiteX1" fmla="*/ 12201288 w 12201288"/>
              <a:gd name="connsiteY1" fmla="*/ 0 h 1865950"/>
              <a:gd name="connsiteX2" fmla="*/ 12201288 w 12201288"/>
              <a:gd name="connsiteY2" fmla="*/ 142240 h 1865950"/>
              <a:gd name="connsiteX3" fmla="*/ 12201288 w 12201288"/>
              <a:gd name="connsiteY3" fmla="*/ 243098 h 1865950"/>
              <a:gd name="connsiteX4" fmla="*/ 12201288 w 12201288"/>
              <a:gd name="connsiteY4" fmla="*/ 289658 h 1865950"/>
              <a:gd name="connsiteX5" fmla="*/ 12201288 w 12201288"/>
              <a:gd name="connsiteY5" fmla="*/ 292791 h 1865950"/>
              <a:gd name="connsiteX6" fmla="*/ 12201288 w 12201288"/>
              <a:gd name="connsiteY6" fmla="*/ 1346651 h 1865950"/>
              <a:gd name="connsiteX7" fmla="*/ 11982046 w 12201288"/>
              <a:gd name="connsiteY7" fmla="*/ 1499644 h 1865950"/>
              <a:gd name="connsiteX8" fmla="*/ 11439118 w 12201288"/>
              <a:gd name="connsiteY8" fmla="*/ 1644944 h 1865950"/>
              <a:gd name="connsiteX9" fmla="*/ 9562480 w 12201288"/>
              <a:gd name="connsiteY9" fmla="*/ 1865950 h 1865950"/>
              <a:gd name="connsiteX10" fmla="*/ 7601975 w 12201288"/>
              <a:gd name="connsiteY10" fmla="*/ 1794805 h 1865950"/>
              <a:gd name="connsiteX11" fmla="*/ 6617603 w 12201288"/>
              <a:gd name="connsiteY11" fmla="*/ 1804102 h 1865950"/>
              <a:gd name="connsiteX12" fmla="*/ 5633564 w 12201288"/>
              <a:gd name="connsiteY12" fmla="*/ 1747037 h 1865950"/>
              <a:gd name="connsiteX13" fmla="*/ 5026677 w 12201288"/>
              <a:gd name="connsiteY13" fmla="*/ 1723437 h 1865950"/>
              <a:gd name="connsiteX14" fmla="*/ 4464274 w 12201288"/>
              <a:gd name="connsiteY14" fmla="*/ 1757616 h 1865950"/>
              <a:gd name="connsiteX15" fmla="*/ 4092516 w 12201288"/>
              <a:gd name="connsiteY15" fmla="*/ 1788540 h 1865950"/>
              <a:gd name="connsiteX16" fmla="*/ 2846968 w 12201288"/>
              <a:gd name="connsiteY16" fmla="*/ 1790982 h 1865950"/>
              <a:gd name="connsiteX17" fmla="*/ 1672911 w 12201288"/>
              <a:gd name="connsiteY17" fmla="*/ 1718554 h 1865950"/>
              <a:gd name="connsiteX18" fmla="*/ 1361524 w 12201288"/>
              <a:gd name="connsiteY18" fmla="*/ 1686817 h 1865950"/>
              <a:gd name="connsiteX19" fmla="*/ 827718 w 12201288"/>
              <a:gd name="connsiteY19" fmla="*/ 1607879 h 1865950"/>
              <a:gd name="connsiteX20" fmla="*/ 325686 w 12201288"/>
              <a:gd name="connsiteY20" fmla="*/ 1524872 h 1865950"/>
              <a:gd name="connsiteX21" fmla="*/ 0 w 12201288"/>
              <a:gd name="connsiteY21" fmla="*/ 1515107 h 1865950"/>
              <a:gd name="connsiteX22" fmla="*/ 0 w 12201288"/>
              <a:gd name="connsiteY22" fmla="*/ 1343498 h 1865950"/>
              <a:gd name="connsiteX23" fmla="*/ 0 w 12201288"/>
              <a:gd name="connsiteY23" fmla="*/ 1271838 h 1865950"/>
              <a:gd name="connsiteX24" fmla="*/ 0 w 12201288"/>
              <a:gd name="connsiteY24" fmla="*/ 1270766 h 1865950"/>
              <a:gd name="connsiteX25" fmla="*/ 0 w 12201288"/>
              <a:gd name="connsiteY25" fmla="*/ 1269631 h 1865950"/>
              <a:gd name="connsiteX26" fmla="*/ 0 w 12201288"/>
              <a:gd name="connsiteY26" fmla="*/ 1237365 h 1865950"/>
              <a:gd name="connsiteX27" fmla="*/ 0 w 12201288"/>
              <a:gd name="connsiteY27" fmla="*/ 1227738 h 1865950"/>
              <a:gd name="connsiteX28" fmla="*/ 0 w 12201288"/>
              <a:gd name="connsiteY28" fmla="*/ 1212269 h 1865950"/>
              <a:gd name="connsiteX29" fmla="*/ 0 w 12201288"/>
              <a:gd name="connsiteY29" fmla="*/ 1179934 h 1865950"/>
              <a:gd name="connsiteX30" fmla="*/ 0 w 12201288"/>
              <a:gd name="connsiteY30" fmla="*/ 1177245 h 1865950"/>
              <a:gd name="connsiteX31" fmla="*/ 0 w 12201288"/>
              <a:gd name="connsiteY31" fmla="*/ 1130638 h 1865950"/>
              <a:gd name="connsiteX32" fmla="*/ 0 w 12201288"/>
              <a:gd name="connsiteY32" fmla="*/ 1127102 h 1865950"/>
              <a:gd name="connsiteX33" fmla="*/ 0 w 12201288"/>
              <a:gd name="connsiteY33" fmla="*/ 1070793 h 1865950"/>
              <a:gd name="connsiteX34" fmla="*/ 0 w 12201288"/>
              <a:gd name="connsiteY34" fmla="*/ 1068992 h 1865950"/>
              <a:gd name="connsiteX35" fmla="*/ 0 w 12201288"/>
              <a:gd name="connsiteY35" fmla="*/ 1005351 h 1865950"/>
              <a:gd name="connsiteX36" fmla="*/ 0 w 12201288"/>
              <a:gd name="connsiteY36" fmla="*/ 996057 h 1865950"/>
              <a:gd name="connsiteX37" fmla="*/ 0 w 12201288"/>
              <a:gd name="connsiteY37" fmla="*/ 935928 h 1865950"/>
              <a:gd name="connsiteX38" fmla="*/ 0 w 12201288"/>
              <a:gd name="connsiteY38" fmla="*/ 904774 h 1865950"/>
              <a:gd name="connsiteX39" fmla="*/ 0 w 12201288"/>
              <a:gd name="connsiteY39" fmla="*/ 860473 h 1865950"/>
              <a:gd name="connsiteX40" fmla="*/ 0 w 12201288"/>
              <a:gd name="connsiteY40" fmla="*/ 852409 h 1865950"/>
              <a:gd name="connsiteX41" fmla="*/ 0 w 12201288"/>
              <a:gd name="connsiteY41" fmla="*/ 795289 h 1865950"/>
              <a:gd name="connsiteX42" fmla="*/ 0 w 12201288"/>
              <a:gd name="connsiteY42" fmla="*/ 778733 h 1865950"/>
              <a:gd name="connsiteX43" fmla="*/ 0 w 12201288"/>
              <a:gd name="connsiteY43" fmla="*/ 733204 h 1865950"/>
              <a:gd name="connsiteX44" fmla="*/ 0 w 12201288"/>
              <a:gd name="connsiteY44" fmla="*/ 690457 h 1865950"/>
              <a:gd name="connsiteX45" fmla="*/ 0 w 12201288"/>
              <a:gd name="connsiteY45" fmla="*/ 665947 h 1865950"/>
              <a:gd name="connsiteX46" fmla="*/ 0 w 12201288"/>
              <a:gd name="connsiteY46" fmla="*/ 595394 h 1865950"/>
              <a:gd name="connsiteX47" fmla="*/ 0 w 12201288"/>
              <a:gd name="connsiteY47" fmla="*/ 593313 h 1865950"/>
              <a:gd name="connsiteX48" fmla="*/ 0 w 12201288"/>
              <a:gd name="connsiteY48" fmla="*/ 515096 h 1865950"/>
              <a:gd name="connsiteX49" fmla="*/ 0 w 12201288"/>
              <a:gd name="connsiteY49" fmla="*/ 493291 h 1865950"/>
              <a:gd name="connsiteX50" fmla="*/ 0 w 12201288"/>
              <a:gd name="connsiteY50" fmla="*/ 431086 h 1865950"/>
              <a:gd name="connsiteX51" fmla="*/ 0 w 12201288"/>
              <a:gd name="connsiteY51" fmla="*/ 383899 h 1865950"/>
              <a:gd name="connsiteX52" fmla="*/ 0 w 12201288"/>
              <a:gd name="connsiteY52" fmla="*/ 341078 h 1865950"/>
              <a:gd name="connsiteX53" fmla="*/ 0 w 12201288"/>
              <a:gd name="connsiteY53" fmla="*/ 289658 h 1865950"/>
              <a:gd name="connsiteX54" fmla="*/ 0 w 12201288"/>
              <a:gd name="connsiteY54" fmla="*/ 266966 h 1865950"/>
              <a:gd name="connsiteX55" fmla="*/ 0 w 12201288"/>
              <a:gd name="connsiteY55" fmla="*/ 244865 h 1865950"/>
              <a:gd name="connsiteX56" fmla="*/ 0 w 12201288"/>
              <a:gd name="connsiteY56" fmla="*/ 142240 h 1865950"/>
              <a:gd name="connsiteX57" fmla="*/ 0 w 12201288"/>
              <a:gd name="connsiteY57" fmla="*/ 0 h 1865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2201288" h="1865950">
                <a:moveTo>
                  <a:pt x="0" y="0"/>
                </a:moveTo>
                <a:lnTo>
                  <a:pt x="12201288" y="0"/>
                </a:lnTo>
                <a:lnTo>
                  <a:pt x="12201288" y="142240"/>
                </a:lnTo>
                <a:lnTo>
                  <a:pt x="12201288" y="243098"/>
                </a:lnTo>
                <a:lnTo>
                  <a:pt x="12201288" y="289658"/>
                </a:lnTo>
                <a:lnTo>
                  <a:pt x="12201288" y="292791"/>
                </a:lnTo>
                <a:lnTo>
                  <a:pt x="12201288" y="1346651"/>
                </a:lnTo>
                <a:cubicBezTo>
                  <a:pt x="12139328" y="1402803"/>
                  <a:pt x="12109074" y="1449929"/>
                  <a:pt x="11982046" y="1499644"/>
                </a:cubicBezTo>
                <a:cubicBezTo>
                  <a:pt x="11855018" y="1549359"/>
                  <a:pt x="11842379" y="1583893"/>
                  <a:pt x="11439118" y="1644944"/>
                </a:cubicBezTo>
                <a:cubicBezTo>
                  <a:pt x="11035857" y="1705995"/>
                  <a:pt x="10202004" y="1840973"/>
                  <a:pt x="9562480" y="1865950"/>
                </a:cubicBezTo>
                <a:lnTo>
                  <a:pt x="7601975" y="1794805"/>
                </a:lnTo>
                <a:cubicBezTo>
                  <a:pt x="7111162" y="1784497"/>
                  <a:pt x="6945671" y="1812063"/>
                  <a:pt x="6617603" y="1804102"/>
                </a:cubicBezTo>
                <a:cubicBezTo>
                  <a:pt x="6289535" y="1796141"/>
                  <a:pt x="5961577" y="1766059"/>
                  <a:pt x="5633564" y="1747037"/>
                </a:cubicBezTo>
                <a:cubicBezTo>
                  <a:pt x="5368410" y="1733593"/>
                  <a:pt x="5233209" y="1703906"/>
                  <a:pt x="5026677" y="1723437"/>
                </a:cubicBezTo>
                <a:cubicBezTo>
                  <a:pt x="4840798" y="1740527"/>
                  <a:pt x="4651741" y="1746223"/>
                  <a:pt x="4464274" y="1757616"/>
                </a:cubicBezTo>
                <a:cubicBezTo>
                  <a:pt x="4338766" y="1764940"/>
                  <a:pt x="4216436" y="1777148"/>
                  <a:pt x="4092516" y="1788540"/>
                </a:cubicBezTo>
                <a:cubicBezTo>
                  <a:pt x="3681040" y="1825975"/>
                  <a:pt x="3260032" y="1809699"/>
                  <a:pt x="2846968" y="1790982"/>
                </a:cubicBezTo>
                <a:cubicBezTo>
                  <a:pt x="2454556" y="1773079"/>
                  <a:pt x="2060556" y="1751106"/>
                  <a:pt x="1672911" y="1718554"/>
                </a:cubicBezTo>
                <a:cubicBezTo>
                  <a:pt x="1568056" y="1709603"/>
                  <a:pt x="1464790" y="1699023"/>
                  <a:pt x="1361524" y="1686817"/>
                </a:cubicBezTo>
                <a:cubicBezTo>
                  <a:pt x="1182000" y="1664844"/>
                  <a:pt x="1004064" y="1638803"/>
                  <a:pt x="827718" y="1607879"/>
                </a:cubicBezTo>
                <a:cubicBezTo>
                  <a:pt x="662492" y="1578582"/>
                  <a:pt x="498855" y="1536265"/>
                  <a:pt x="325686" y="1524872"/>
                </a:cubicBezTo>
                <a:cubicBezTo>
                  <a:pt x="217653" y="1517548"/>
                  <a:pt x="108032" y="1516734"/>
                  <a:pt x="0" y="1515107"/>
                </a:cubicBezTo>
                <a:lnTo>
                  <a:pt x="0" y="1343498"/>
                </a:lnTo>
                <a:lnTo>
                  <a:pt x="0" y="1271838"/>
                </a:lnTo>
                <a:lnTo>
                  <a:pt x="0" y="1270766"/>
                </a:lnTo>
                <a:lnTo>
                  <a:pt x="0" y="1269631"/>
                </a:lnTo>
                <a:lnTo>
                  <a:pt x="0" y="1237365"/>
                </a:lnTo>
                <a:lnTo>
                  <a:pt x="0" y="1227738"/>
                </a:lnTo>
                <a:lnTo>
                  <a:pt x="0" y="1212269"/>
                </a:lnTo>
                <a:lnTo>
                  <a:pt x="0" y="1179934"/>
                </a:lnTo>
                <a:lnTo>
                  <a:pt x="0" y="1177245"/>
                </a:lnTo>
                <a:lnTo>
                  <a:pt x="0" y="1130638"/>
                </a:lnTo>
                <a:lnTo>
                  <a:pt x="0" y="1127102"/>
                </a:lnTo>
                <a:lnTo>
                  <a:pt x="0" y="1070793"/>
                </a:lnTo>
                <a:lnTo>
                  <a:pt x="0" y="1068992"/>
                </a:lnTo>
                <a:lnTo>
                  <a:pt x="0" y="1005351"/>
                </a:lnTo>
                <a:lnTo>
                  <a:pt x="0" y="996057"/>
                </a:lnTo>
                <a:lnTo>
                  <a:pt x="0" y="935928"/>
                </a:lnTo>
                <a:lnTo>
                  <a:pt x="0" y="904774"/>
                </a:lnTo>
                <a:lnTo>
                  <a:pt x="0" y="860473"/>
                </a:lnTo>
                <a:lnTo>
                  <a:pt x="0" y="852409"/>
                </a:lnTo>
                <a:lnTo>
                  <a:pt x="0" y="795289"/>
                </a:lnTo>
                <a:lnTo>
                  <a:pt x="0" y="778733"/>
                </a:lnTo>
                <a:lnTo>
                  <a:pt x="0" y="733204"/>
                </a:lnTo>
                <a:lnTo>
                  <a:pt x="0" y="690457"/>
                </a:lnTo>
                <a:lnTo>
                  <a:pt x="0" y="665947"/>
                </a:lnTo>
                <a:lnTo>
                  <a:pt x="0" y="595394"/>
                </a:lnTo>
                <a:lnTo>
                  <a:pt x="0" y="593313"/>
                </a:lnTo>
                <a:lnTo>
                  <a:pt x="0" y="515096"/>
                </a:lnTo>
                <a:lnTo>
                  <a:pt x="0" y="493291"/>
                </a:lnTo>
                <a:lnTo>
                  <a:pt x="0" y="431086"/>
                </a:lnTo>
                <a:lnTo>
                  <a:pt x="0" y="383899"/>
                </a:lnTo>
                <a:lnTo>
                  <a:pt x="0" y="341078"/>
                </a:lnTo>
                <a:lnTo>
                  <a:pt x="0" y="289658"/>
                </a:lnTo>
                <a:lnTo>
                  <a:pt x="0" y="266966"/>
                </a:lnTo>
                <a:lnTo>
                  <a:pt x="0" y="244865"/>
                </a:lnTo>
                <a:lnTo>
                  <a:pt x="0" y="142240"/>
                </a:lnTo>
                <a:lnTo>
                  <a:pt x="0" y="0"/>
                </a:lnTo>
                <a:close/>
              </a:path>
            </a:pathLst>
          </a:custGeom>
          <a:solidFill>
            <a:srgbClr val="AFAFE2"/>
          </a:solidFill>
        </p:spPr>
        <p:txBody>
          <a:bodyPr vert="horz" wrap="square" lIns="540000" tIns="0" rIns="0" bIns="540000" rtlCol="0" anchor="b">
            <a:noAutofit/>
          </a:bodyPr>
          <a:lstStyle>
            <a:lvl1pPr algn="l" defTabSz="914400" rtl="0" eaLnBrk="1" latinLnBrk="0" hangingPunct="1">
              <a:lnSpc>
                <a:spcPct val="90000"/>
              </a:lnSpc>
              <a:spcBef>
                <a:spcPct val="0"/>
              </a:spcBef>
              <a:buNone/>
              <a:defRPr sz="4400" b="1" kern="1200" spc="-40" baseline="0">
                <a:solidFill>
                  <a:srgbClr val="002060"/>
                </a:solidFill>
                <a:latin typeface="Work Sans Black" panose="00000A00000000000000" pitchFamily="50" charset="0"/>
                <a:ea typeface="+mj-ea"/>
                <a:cs typeface="+mj-cs"/>
              </a:defRPr>
            </a:lvl1pPr>
          </a:lstStyle>
          <a:p>
            <a:endParaRPr lang="sv-SE" sz="3000" dirty="0">
              <a:solidFill>
                <a:schemeClr val="accent2"/>
              </a:solidFill>
            </a:endParaRPr>
          </a:p>
        </p:txBody>
      </p:sp>
      <p:sp>
        <p:nvSpPr>
          <p:cNvPr id="3" name="Text"/>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p:cNvSpPr>
            <a:spLocks noGrp="1"/>
          </p:cNvSpPr>
          <p:nvPr>
            <p:ph type="title" hasCustomPrompt="1"/>
          </p:nvPr>
        </p:nvSpPr>
        <p:spPr>
          <a:xfrm>
            <a:off x="515938" y="549275"/>
            <a:ext cx="11160125" cy="999271"/>
          </a:xfrm>
        </p:spPr>
        <p:txBody>
          <a:bodyPr anchor="ctr">
            <a:normAutofit/>
          </a:bodyPr>
          <a:lstStyle>
            <a:lvl1pPr>
              <a:defRPr sz="3000"/>
            </a:lvl1pPr>
          </a:lstStyle>
          <a:p>
            <a:r>
              <a:rPr lang="sv-SE" dirty="0"/>
              <a:t>Skriv in en rubrik här</a:t>
            </a:r>
          </a:p>
        </p:txBody>
      </p:sp>
      <p:sp>
        <p:nvSpPr>
          <p:cNvPr id="23" name="Platshållare för text 22">
            <a:extLst>
              <a:ext uri="{FF2B5EF4-FFF2-40B4-BE49-F238E27FC236}">
                <a16:creationId xmlns:a16="http://schemas.microsoft.com/office/drawing/2014/main" id="{35FEBCEA-CEA8-0C09-3DFF-36E455E2EAB2}"/>
              </a:ext>
            </a:extLst>
          </p:cNvPr>
          <p:cNvSpPr>
            <a:spLocks noGrp="1"/>
          </p:cNvSpPr>
          <p:nvPr>
            <p:ph type="body" sz="quarter" idx="10"/>
          </p:nvPr>
        </p:nvSpPr>
        <p:spPr>
          <a:xfrm>
            <a:off x="7879952" y="3359185"/>
            <a:ext cx="3796111" cy="2878102"/>
          </a:xfrm>
          <a:custGeom>
            <a:avLst/>
            <a:gdLst>
              <a:gd name="connsiteX0" fmla="*/ 2152744 w 4759704"/>
              <a:gd name="connsiteY0" fmla="*/ 1131 h 3608670"/>
              <a:gd name="connsiteX1" fmla="*/ 3541807 w 4759704"/>
              <a:gd name="connsiteY1" fmla="*/ 193595 h 3608670"/>
              <a:gd name="connsiteX2" fmla="*/ 4276768 w 4759704"/>
              <a:gd name="connsiteY2" fmla="*/ 487698 h 3608670"/>
              <a:gd name="connsiteX3" fmla="*/ 4715550 w 4759704"/>
              <a:gd name="connsiteY3" fmla="*/ 1273433 h 3608670"/>
              <a:gd name="connsiteX4" fmla="*/ 4702387 w 4759704"/>
              <a:gd name="connsiteY4" fmla="*/ 1999910 h 3608670"/>
              <a:gd name="connsiteX5" fmla="*/ 3934518 w 4759704"/>
              <a:gd name="connsiteY5" fmla="*/ 2610062 h 3608670"/>
              <a:gd name="connsiteX6" fmla="*/ 3544001 w 4759704"/>
              <a:gd name="connsiteY6" fmla="*/ 3005124 h 3608670"/>
              <a:gd name="connsiteX7" fmla="*/ 3631758 w 4759704"/>
              <a:gd name="connsiteY7" fmla="*/ 3494563 h 3608670"/>
              <a:gd name="connsiteX8" fmla="*/ 3644921 w 4759704"/>
              <a:gd name="connsiteY8" fmla="*/ 3588939 h 3608670"/>
              <a:gd name="connsiteX9" fmla="*/ 2993329 w 4759704"/>
              <a:gd name="connsiteY9" fmla="*/ 3404576 h 3608670"/>
              <a:gd name="connsiteX10" fmla="*/ 2817816 w 4759704"/>
              <a:gd name="connsiteY10" fmla="*/ 3174123 h 3608670"/>
              <a:gd name="connsiteX11" fmla="*/ 2618170 w 4759704"/>
              <a:gd name="connsiteY11" fmla="*/ 3038046 h 3608670"/>
              <a:gd name="connsiteX12" fmla="*/ 1968772 w 4759704"/>
              <a:gd name="connsiteY12" fmla="*/ 2915138 h 3608670"/>
              <a:gd name="connsiteX13" fmla="*/ 1466366 w 4759704"/>
              <a:gd name="connsiteY13" fmla="*/ 2886606 h 3608670"/>
              <a:gd name="connsiteX14" fmla="*/ 1334732 w 4759704"/>
              <a:gd name="connsiteY14" fmla="*/ 2869047 h 3608670"/>
              <a:gd name="connsiteX15" fmla="*/ 672170 w 4759704"/>
              <a:gd name="connsiteY15" fmla="*/ 2568361 h 3608670"/>
              <a:gd name="connsiteX16" fmla="*/ 40323 w 4759704"/>
              <a:gd name="connsiteY16" fmla="*/ 1826521 h 3608670"/>
              <a:gd name="connsiteX17" fmla="*/ 57874 w 4759704"/>
              <a:gd name="connsiteY17" fmla="*/ 917877 h 3608670"/>
              <a:gd name="connsiteX18" fmla="*/ 630486 w 4759704"/>
              <a:gd name="connsiteY18" fmla="*/ 316504 h 3608670"/>
              <a:gd name="connsiteX19" fmla="*/ 1951221 w 4759704"/>
              <a:gd name="connsiteY19" fmla="*/ 2649 h 3608670"/>
              <a:gd name="connsiteX20" fmla="*/ 2152744 w 4759704"/>
              <a:gd name="connsiteY20" fmla="*/ 1131 h 3608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759704" h="3608670">
                <a:moveTo>
                  <a:pt x="2152744" y="1131"/>
                </a:moveTo>
                <a:cubicBezTo>
                  <a:pt x="2621084" y="14034"/>
                  <a:pt x="3077246" y="134062"/>
                  <a:pt x="3541807" y="193595"/>
                </a:cubicBezTo>
                <a:cubicBezTo>
                  <a:pt x="3802883" y="226517"/>
                  <a:pt x="4074928" y="296751"/>
                  <a:pt x="4276768" y="487698"/>
                </a:cubicBezTo>
                <a:cubicBezTo>
                  <a:pt x="4498353" y="698398"/>
                  <a:pt x="4660702" y="961773"/>
                  <a:pt x="4715550" y="1273433"/>
                </a:cubicBezTo>
                <a:cubicBezTo>
                  <a:pt x="4755040" y="1503887"/>
                  <a:pt x="4796725" y="1780430"/>
                  <a:pt x="4702387" y="1999910"/>
                </a:cubicBezTo>
                <a:cubicBezTo>
                  <a:pt x="4566364" y="2320349"/>
                  <a:pt x="4219726" y="2473985"/>
                  <a:pt x="3934518" y="2610062"/>
                </a:cubicBezTo>
                <a:cubicBezTo>
                  <a:pt x="3769974" y="2689074"/>
                  <a:pt x="3614206" y="2825151"/>
                  <a:pt x="3544001" y="3005124"/>
                </a:cubicBezTo>
                <a:cubicBezTo>
                  <a:pt x="3480378" y="3163149"/>
                  <a:pt x="3500123" y="3380434"/>
                  <a:pt x="3631758" y="3494563"/>
                </a:cubicBezTo>
                <a:cubicBezTo>
                  <a:pt x="3682218" y="3538459"/>
                  <a:pt x="3739259" y="3562601"/>
                  <a:pt x="3644921" y="3588939"/>
                </a:cubicBezTo>
                <a:cubicBezTo>
                  <a:pt x="3429918" y="3650393"/>
                  <a:pt x="3153485" y="3562601"/>
                  <a:pt x="2993329" y="3404576"/>
                </a:cubicBezTo>
                <a:cubicBezTo>
                  <a:pt x="2923124" y="3336538"/>
                  <a:pt x="2883634" y="3242162"/>
                  <a:pt x="2817816" y="3174123"/>
                </a:cubicBezTo>
                <a:cubicBezTo>
                  <a:pt x="2765162" y="3117059"/>
                  <a:pt x="2686182" y="3073163"/>
                  <a:pt x="2618170" y="3038046"/>
                </a:cubicBezTo>
                <a:cubicBezTo>
                  <a:pt x="2407554" y="2934891"/>
                  <a:pt x="2196939" y="2928307"/>
                  <a:pt x="1968772" y="2915138"/>
                </a:cubicBezTo>
                <a:cubicBezTo>
                  <a:pt x="1802035" y="2906359"/>
                  <a:pt x="1633104" y="2904164"/>
                  <a:pt x="1466366" y="2886606"/>
                </a:cubicBezTo>
                <a:cubicBezTo>
                  <a:pt x="1422488" y="2882216"/>
                  <a:pt x="1378610" y="2877826"/>
                  <a:pt x="1334732" y="2869047"/>
                </a:cubicBezTo>
                <a:cubicBezTo>
                  <a:pt x="1086819" y="2829541"/>
                  <a:pt x="871816" y="2724191"/>
                  <a:pt x="672170" y="2568361"/>
                </a:cubicBezTo>
                <a:cubicBezTo>
                  <a:pt x="413288" y="2366440"/>
                  <a:pt x="121498" y="2166714"/>
                  <a:pt x="40323" y="1826521"/>
                </a:cubicBezTo>
                <a:cubicBezTo>
                  <a:pt x="-27688" y="1545588"/>
                  <a:pt x="-1361" y="1198811"/>
                  <a:pt x="57874" y="917877"/>
                </a:cubicBezTo>
                <a:cubicBezTo>
                  <a:pt x="119304" y="623775"/>
                  <a:pt x="380379" y="443802"/>
                  <a:pt x="630486" y="316504"/>
                </a:cubicBezTo>
                <a:cubicBezTo>
                  <a:pt x="1034166" y="110193"/>
                  <a:pt x="1505857" y="22402"/>
                  <a:pt x="1951221" y="2649"/>
                </a:cubicBezTo>
                <a:cubicBezTo>
                  <a:pt x="2018684" y="-369"/>
                  <a:pt x="2085838" y="-712"/>
                  <a:pt x="2152744" y="1131"/>
                </a:cubicBezTo>
                <a:close/>
              </a:path>
            </a:pathLst>
          </a:custGeom>
          <a:solidFill>
            <a:schemeClr val="accent5"/>
          </a:solidFill>
        </p:spPr>
        <p:txBody>
          <a:bodyPr wrap="square" lIns="360000" tIns="648000" rIns="360000" bIns="1260000" anchor="ctr">
            <a:noAutofit/>
          </a:bodyPr>
          <a:lstStyle>
            <a:lvl1pPr marL="0" indent="0" algn="ctr">
              <a:buNone/>
              <a:defRPr sz="2000"/>
            </a:lvl1pPr>
          </a:lstStyle>
          <a:p>
            <a:pPr lvl="0"/>
            <a:r>
              <a:rPr lang="sv-SE"/>
              <a:t>Klicka här för att ändra format på bakgrundstexten</a:t>
            </a:r>
          </a:p>
        </p:txBody>
      </p:sp>
    </p:spTree>
    <p:extLst>
      <p:ext uri="{BB962C8B-B14F-4D97-AF65-F5344CB8AC3E}">
        <p14:creationId xmlns:p14="http://schemas.microsoft.com/office/powerpoint/2010/main" val="3639336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Turkos - Rubrik och innehåll">
    <p:spTree>
      <p:nvGrpSpPr>
        <p:cNvPr id="1" name=""/>
        <p:cNvGrpSpPr/>
        <p:nvPr/>
      </p:nvGrpSpPr>
      <p:grpSpPr>
        <a:xfrm>
          <a:off x="0" y="0"/>
          <a:ext cx="0" cy="0"/>
          <a:chOff x="0" y="0"/>
          <a:chExt cx="0" cy="0"/>
        </a:xfrm>
      </p:grpSpPr>
      <p:sp>
        <p:nvSpPr>
          <p:cNvPr id="7" name="textruta 6">
            <a:extLst>
              <a:ext uri="{FF2B5EF4-FFF2-40B4-BE49-F238E27FC236}">
                <a16:creationId xmlns:a16="http://schemas.microsoft.com/office/drawing/2014/main" id="{3576F278-C62A-DB58-CEA6-26964508B3E0}"/>
              </a:ext>
              <a:ext uri="{C183D7F6-B498-43B3-948B-1728B52AA6E4}">
                <adec:decorative xmlns:adec="http://schemas.microsoft.com/office/drawing/2017/decorative" val="1"/>
              </a:ext>
            </a:extLst>
          </p:cNvPr>
          <p:cNvSpPr txBox="1">
            <a:spLocks/>
          </p:cNvSpPr>
          <p:nvPr userDrawn="1"/>
        </p:nvSpPr>
        <p:spPr>
          <a:xfrm>
            <a:off x="0" y="0"/>
            <a:ext cx="12212174" cy="1749872"/>
          </a:xfrm>
          <a:custGeom>
            <a:avLst/>
            <a:gdLst>
              <a:gd name="connsiteX0" fmla="*/ 0 w 12201288"/>
              <a:gd name="connsiteY0" fmla="*/ 0 h 1951150"/>
              <a:gd name="connsiteX1" fmla="*/ 12201288 w 12201288"/>
              <a:gd name="connsiteY1" fmla="*/ 0 h 1951150"/>
              <a:gd name="connsiteX2" fmla="*/ 12201288 w 12201288"/>
              <a:gd name="connsiteY2" fmla="*/ 142240 h 1951150"/>
              <a:gd name="connsiteX3" fmla="*/ 12201288 w 12201288"/>
              <a:gd name="connsiteY3" fmla="*/ 243098 h 1951150"/>
              <a:gd name="connsiteX4" fmla="*/ 12201288 w 12201288"/>
              <a:gd name="connsiteY4" fmla="*/ 289658 h 1951150"/>
              <a:gd name="connsiteX5" fmla="*/ 12201288 w 12201288"/>
              <a:gd name="connsiteY5" fmla="*/ 292791 h 1951150"/>
              <a:gd name="connsiteX6" fmla="*/ 12201288 w 12201288"/>
              <a:gd name="connsiteY6" fmla="*/ 1346651 h 1951150"/>
              <a:gd name="connsiteX7" fmla="*/ 11982046 w 12201288"/>
              <a:gd name="connsiteY7" fmla="*/ 1499644 h 1951150"/>
              <a:gd name="connsiteX8" fmla="*/ 11561038 w 12201288"/>
              <a:gd name="connsiteY8" fmla="*/ 1675424 h 1951150"/>
              <a:gd name="connsiteX9" fmla="*/ 9613280 w 12201288"/>
              <a:gd name="connsiteY9" fmla="*/ 1947230 h 1951150"/>
              <a:gd name="connsiteX10" fmla="*/ 7601975 w 12201288"/>
              <a:gd name="connsiteY10" fmla="*/ 1926885 h 1951150"/>
              <a:gd name="connsiteX11" fmla="*/ 6607443 w 12201288"/>
              <a:gd name="connsiteY11" fmla="*/ 1885382 h 1951150"/>
              <a:gd name="connsiteX12" fmla="*/ 5633564 w 12201288"/>
              <a:gd name="connsiteY12" fmla="*/ 1747037 h 1951150"/>
              <a:gd name="connsiteX13" fmla="*/ 5026677 w 12201288"/>
              <a:gd name="connsiteY13" fmla="*/ 1723437 h 1951150"/>
              <a:gd name="connsiteX14" fmla="*/ 4464274 w 12201288"/>
              <a:gd name="connsiteY14" fmla="*/ 1757616 h 1951150"/>
              <a:gd name="connsiteX15" fmla="*/ 4092516 w 12201288"/>
              <a:gd name="connsiteY15" fmla="*/ 1788540 h 1951150"/>
              <a:gd name="connsiteX16" fmla="*/ 2846968 w 12201288"/>
              <a:gd name="connsiteY16" fmla="*/ 1790982 h 1951150"/>
              <a:gd name="connsiteX17" fmla="*/ 1672911 w 12201288"/>
              <a:gd name="connsiteY17" fmla="*/ 1718554 h 1951150"/>
              <a:gd name="connsiteX18" fmla="*/ 1361524 w 12201288"/>
              <a:gd name="connsiteY18" fmla="*/ 1686817 h 1951150"/>
              <a:gd name="connsiteX19" fmla="*/ 827718 w 12201288"/>
              <a:gd name="connsiteY19" fmla="*/ 1607879 h 1951150"/>
              <a:gd name="connsiteX20" fmla="*/ 325686 w 12201288"/>
              <a:gd name="connsiteY20" fmla="*/ 1524872 h 1951150"/>
              <a:gd name="connsiteX21" fmla="*/ 0 w 12201288"/>
              <a:gd name="connsiteY21" fmla="*/ 1515107 h 1951150"/>
              <a:gd name="connsiteX22" fmla="*/ 0 w 12201288"/>
              <a:gd name="connsiteY22" fmla="*/ 1343498 h 1951150"/>
              <a:gd name="connsiteX23" fmla="*/ 0 w 12201288"/>
              <a:gd name="connsiteY23" fmla="*/ 1271838 h 1951150"/>
              <a:gd name="connsiteX24" fmla="*/ 0 w 12201288"/>
              <a:gd name="connsiteY24" fmla="*/ 1270766 h 1951150"/>
              <a:gd name="connsiteX25" fmla="*/ 0 w 12201288"/>
              <a:gd name="connsiteY25" fmla="*/ 1269631 h 1951150"/>
              <a:gd name="connsiteX26" fmla="*/ 0 w 12201288"/>
              <a:gd name="connsiteY26" fmla="*/ 1237365 h 1951150"/>
              <a:gd name="connsiteX27" fmla="*/ 0 w 12201288"/>
              <a:gd name="connsiteY27" fmla="*/ 1227738 h 1951150"/>
              <a:gd name="connsiteX28" fmla="*/ 0 w 12201288"/>
              <a:gd name="connsiteY28" fmla="*/ 1212269 h 1951150"/>
              <a:gd name="connsiteX29" fmla="*/ 0 w 12201288"/>
              <a:gd name="connsiteY29" fmla="*/ 1179934 h 1951150"/>
              <a:gd name="connsiteX30" fmla="*/ 0 w 12201288"/>
              <a:gd name="connsiteY30" fmla="*/ 1177245 h 1951150"/>
              <a:gd name="connsiteX31" fmla="*/ 0 w 12201288"/>
              <a:gd name="connsiteY31" fmla="*/ 1130638 h 1951150"/>
              <a:gd name="connsiteX32" fmla="*/ 0 w 12201288"/>
              <a:gd name="connsiteY32" fmla="*/ 1127102 h 1951150"/>
              <a:gd name="connsiteX33" fmla="*/ 0 w 12201288"/>
              <a:gd name="connsiteY33" fmla="*/ 1070793 h 1951150"/>
              <a:gd name="connsiteX34" fmla="*/ 0 w 12201288"/>
              <a:gd name="connsiteY34" fmla="*/ 1068992 h 1951150"/>
              <a:gd name="connsiteX35" fmla="*/ 0 w 12201288"/>
              <a:gd name="connsiteY35" fmla="*/ 1005351 h 1951150"/>
              <a:gd name="connsiteX36" fmla="*/ 0 w 12201288"/>
              <a:gd name="connsiteY36" fmla="*/ 996057 h 1951150"/>
              <a:gd name="connsiteX37" fmla="*/ 0 w 12201288"/>
              <a:gd name="connsiteY37" fmla="*/ 935928 h 1951150"/>
              <a:gd name="connsiteX38" fmla="*/ 0 w 12201288"/>
              <a:gd name="connsiteY38" fmla="*/ 904774 h 1951150"/>
              <a:gd name="connsiteX39" fmla="*/ 0 w 12201288"/>
              <a:gd name="connsiteY39" fmla="*/ 860473 h 1951150"/>
              <a:gd name="connsiteX40" fmla="*/ 0 w 12201288"/>
              <a:gd name="connsiteY40" fmla="*/ 852409 h 1951150"/>
              <a:gd name="connsiteX41" fmla="*/ 0 w 12201288"/>
              <a:gd name="connsiteY41" fmla="*/ 795289 h 1951150"/>
              <a:gd name="connsiteX42" fmla="*/ 0 w 12201288"/>
              <a:gd name="connsiteY42" fmla="*/ 778733 h 1951150"/>
              <a:gd name="connsiteX43" fmla="*/ 0 w 12201288"/>
              <a:gd name="connsiteY43" fmla="*/ 733204 h 1951150"/>
              <a:gd name="connsiteX44" fmla="*/ 0 w 12201288"/>
              <a:gd name="connsiteY44" fmla="*/ 690457 h 1951150"/>
              <a:gd name="connsiteX45" fmla="*/ 0 w 12201288"/>
              <a:gd name="connsiteY45" fmla="*/ 665947 h 1951150"/>
              <a:gd name="connsiteX46" fmla="*/ 0 w 12201288"/>
              <a:gd name="connsiteY46" fmla="*/ 595394 h 1951150"/>
              <a:gd name="connsiteX47" fmla="*/ 0 w 12201288"/>
              <a:gd name="connsiteY47" fmla="*/ 593313 h 1951150"/>
              <a:gd name="connsiteX48" fmla="*/ 0 w 12201288"/>
              <a:gd name="connsiteY48" fmla="*/ 515096 h 1951150"/>
              <a:gd name="connsiteX49" fmla="*/ 0 w 12201288"/>
              <a:gd name="connsiteY49" fmla="*/ 493291 h 1951150"/>
              <a:gd name="connsiteX50" fmla="*/ 0 w 12201288"/>
              <a:gd name="connsiteY50" fmla="*/ 431086 h 1951150"/>
              <a:gd name="connsiteX51" fmla="*/ 0 w 12201288"/>
              <a:gd name="connsiteY51" fmla="*/ 383899 h 1951150"/>
              <a:gd name="connsiteX52" fmla="*/ 0 w 12201288"/>
              <a:gd name="connsiteY52" fmla="*/ 341078 h 1951150"/>
              <a:gd name="connsiteX53" fmla="*/ 0 w 12201288"/>
              <a:gd name="connsiteY53" fmla="*/ 289658 h 1951150"/>
              <a:gd name="connsiteX54" fmla="*/ 0 w 12201288"/>
              <a:gd name="connsiteY54" fmla="*/ 266966 h 1951150"/>
              <a:gd name="connsiteX55" fmla="*/ 0 w 12201288"/>
              <a:gd name="connsiteY55" fmla="*/ 244865 h 1951150"/>
              <a:gd name="connsiteX56" fmla="*/ 0 w 12201288"/>
              <a:gd name="connsiteY56" fmla="*/ 142240 h 1951150"/>
              <a:gd name="connsiteX0" fmla="*/ 0 w 12201288"/>
              <a:gd name="connsiteY0" fmla="*/ 0 h 1927214"/>
              <a:gd name="connsiteX1" fmla="*/ 12201288 w 12201288"/>
              <a:gd name="connsiteY1" fmla="*/ 0 h 1927214"/>
              <a:gd name="connsiteX2" fmla="*/ 12201288 w 12201288"/>
              <a:gd name="connsiteY2" fmla="*/ 142240 h 1927214"/>
              <a:gd name="connsiteX3" fmla="*/ 12201288 w 12201288"/>
              <a:gd name="connsiteY3" fmla="*/ 243098 h 1927214"/>
              <a:gd name="connsiteX4" fmla="*/ 12201288 w 12201288"/>
              <a:gd name="connsiteY4" fmla="*/ 289658 h 1927214"/>
              <a:gd name="connsiteX5" fmla="*/ 12201288 w 12201288"/>
              <a:gd name="connsiteY5" fmla="*/ 292791 h 1927214"/>
              <a:gd name="connsiteX6" fmla="*/ 12201288 w 12201288"/>
              <a:gd name="connsiteY6" fmla="*/ 1346651 h 1927214"/>
              <a:gd name="connsiteX7" fmla="*/ 11982046 w 12201288"/>
              <a:gd name="connsiteY7" fmla="*/ 1499644 h 1927214"/>
              <a:gd name="connsiteX8" fmla="*/ 11561038 w 12201288"/>
              <a:gd name="connsiteY8" fmla="*/ 1675424 h 1927214"/>
              <a:gd name="connsiteX9" fmla="*/ 9603120 w 12201288"/>
              <a:gd name="connsiteY9" fmla="*/ 1876110 h 1927214"/>
              <a:gd name="connsiteX10" fmla="*/ 7601975 w 12201288"/>
              <a:gd name="connsiteY10" fmla="*/ 1926885 h 1927214"/>
              <a:gd name="connsiteX11" fmla="*/ 6607443 w 12201288"/>
              <a:gd name="connsiteY11" fmla="*/ 1885382 h 1927214"/>
              <a:gd name="connsiteX12" fmla="*/ 5633564 w 12201288"/>
              <a:gd name="connsiteY12" fmla="*/ 1747037 h 1927214"/>
              <a:gd name="connsiteX13" fmla="*/ 5026677 w 12201288"/>
              <a:gd name="connsiteY13" fmla="*/ 1723437 h 1927214"/>
              <a:gd name="connsiteX14" fmla="*/ 4464274 w 12201288"/>
              <a:gd name="connsiteY14" fmla="*/ 1757616 h 1927214"/>
              <a:gd name="connsiteX15" fmla="*/ 4092516 w 12201288"/>
              <a:gd name="connsiteY15" fmla="*/ 1788540 h 1927214"/>
              <a:gd name="connsiteX16" fmla="*/ 2846968 w 12201288"/>
              <a:gd name="connsiteY16" fmla="*/ 1790982 h 1927214"/>
              <a:gd name="connsiteX17" fmla="*/ 1672911 w 12201288"/>
              <a:gd name="connsiteY17" fmla="*/ 1718554 h 1927214"/>
              <a:gd name="connsiteX18" fmla="*/ 1361524 w 12201288"/>
              <a:gd name="connsiteY18" fmla="*/ 1686817 h 1927214"/>
              <a:gd name="connsiteX19" fmla="*/ 827718 w 12201288"/>
              <a:gd name="connsiteY19" fmla="*/ 1607879 h 1927214"/>
              <a:gd name="connsiteX20" fmla="*/ 325686 w 12201288"/>
              <a:gd name="connsiteY20" fmla="*/ 1524872 h 1927214"/>
              <a:gd name="connsiteX21" fmla="*/ 0 w 12201288"/>
              <a:gd name="connsiteY21" fmla="*/ 1515107 h 1927214"/>
              <a:gd name="connsiteX22" fmla="*/ 0 w 12201288"/>
              <a:gd name="connsiteY22" fmla="*/ 1343498 h 1927214"/>
              <a:gd name="connsiteX23" fmla="*/ 0 w 12201288"/>
              <a:gd name="connsiteY23" fmla="*/ 1271838 h 1927214"/>
              <a:gd name="connsiteX24" fmla="*/ 0 w 12201288"/>
              <a:gd name="connsiteY24" fmla="*/ 1270766 h 1927214"/>
              <a:gd name="connsiteX25" fmla="*/ 0 w 12201288"/>
              <a:gd name="connsiteY25" fmla="*/ 1269631 h 1927214"/>
              <a:gd name="connsiteX26" fmla="*/ 0 w 12201288"/>
              <a:gd name="connsiteY26" fmla="*/ 1237365 h 1927214"/>
              <a:gd name="connsiteX27" fmla="*/ 0 w 12201288"/>
              <a:gd name="connsiteY27" fmla="*/ 1227738 h 1927214"/>
              <a:gd name="connsiteX28" fmla="*/ 0 w 12201288"/>
              <a:gd name="connsiteY28" fmla="*/ 1212269 h 1927214"/>
              <a:gd name="connsiteX29" fmla="*/ 0 w 12201288"/>
              <a:gd name="connsiteY29" fmla="*/ 1179934 h 1927214"/>
              <a:gd name="connsiteX30" fmla="*/ 0 w 12201288"/>
              <a:gd name="connsiteY30" fmla="*/ 1177245 h 1927214"/>
              <a:gd name="connsiteX31" fmla="*/ 0 w 12201288"/>
              <a:gd name="connsiteY31" fmla="*/ 1130638 h 1927214"/>
              <a:gd name="connsiteX32" fmla="*/ 0 w 12201288"/>
              <a:gd name="connsiteY32" fmla="*/ 1127102 h 1927214"/>
              <a:gd name="connsiteX33" fmla="*/ 0 w 12201288"/>
              <a:gd name="connsiteY33" fmla="*/ 1070793 h 1927214"/>
              <a:gd name="connsiteX34" fmla="*/ 0 w 12201288"/>
              <a:gd name="connsiteY34" fmla="*/ 1068992 h 1927214"/>
              <a:gd name="connsiteX35" fmla="*/ 0 w 12201288"/>
              <a:gd name="connsiteY35" fmla="*/ 1005351 h 1927214"/>
              <a:gd name="connsiteX36" fmla="*/ 0 w 12201288"/>
              <a:gd name="connsiteY36" fmla="*/ 996057 h 1927214"/>
              <a:gd name="connsiteX37" fmla="*/ 0 w 12201288"/>
              <a:gd name="connsiteY37" fmla="*/ 935928 h 1927214"/>
              <a:gd name="connsiteX38" fmla="*/ 0 w 12201288"/>
              <a:gd name="connsiteY38" fmla="*/ 904774 h 1927214"/>
              <a:gd name="connsiteX39" fmla="*/ 0 w 12201288"/>
              <a:gd name="connsiteY39" fmla="*/ 860473 h 1927214"/>
              <a:gd name="connsiteX40" fmla="*/ 0 w 12201288"/>
              <a:gd name="connsiteY40" fmla="*/ 852409 h 1927214"/>
              <a:gd name="connsiteX41" fmla="*/ 0 w 12201288"/>
              <a:gd name="connsiteY41" fmla="*/ 795289 h 1927214"/>
              <a:gd name="connsiteX42" fmla="*/ 0 w 12201288"/>
              <a:gd name="connsiteY42" fmla="*/ 778733 h 1927214"/>
              <a:gd name="connsiteX43" fmla="*/ 0 w 12201288"/>
              <a:gd name="connsiteY43" fmla="*/ 733204 h 1927214"/>
              <a:gd name="connsiteX44" fmla="*/ 0 w 12201288"/>
              <a:gd name="connsiteY44" fmla="*/ 690457 h 1927214"/>
              <a:gd name="connsiteX45" fmla="*/ 0 w 12201288"/>
              <a:gd name="connsiteY45" fmla="*/ 665947 h 1927214"/>
              <a:gd name="connsiteX46" fmla="*/ 0 w 12201288"/>
              <a:gd name="connsiteY46" fmla="*/ 595394 h 1927214"/>
              <a:gd name="connsiteX47" fmla="*/ 0 w 12201288"/>
              <a:gd name="connsiteY47" fmla="*/ 593313 h 1927214"/>
              <a:gd name="connsiteX48" fmla="*/ 0 w 12201288"/>
              <a:gd name="connsiteY48" fmla="*/ 515096 h 1927214"/>
              <a:gd name="connsiteX49" fmla="*/ 0 w 12201288"/>
              <a:gd name="connsiteY49" fmla="*/ 493291 h 1927214"/>
              <a:gd name="connsiteX50" fmla="*/ 0 w 12201288"/>
              <a:gd name="connsiteY50" fmla="*/ 431086 h 1927214"/>
              <a:gd name="connsiteX51" fmla="*/ 0 w 12201288"/>
              <a:gd name="connsiteY51" fmla="*/ 383899 h 1927214"/>
              <a:gd name="connsiteX52" fmla="*/ 0 w 12201288"/>
              <a:gd name="connsiteY52" fmla="*/ 341078 h 1927214"/>
              <a:gd name="connsiteX53" fmla="*/ 0 w 12201288"/>
              <a:gd name="connsiteY53" fmla="*/ 289658 h 1927214"/>
              <a:gd name="connsiteX54" fmla="*/ 0 w 12201288"/>
              <a:gd name="connsiteY54" fmla="*/ 266966 h 1927214"/>
              <a:gd name="connsiteX55" fmla="*/ 0 w 12201288"/>
              <a:gd name="connsiteY55" fmla="*/ 244865 h 1927214"/>
              <a:gd name="connsiteX56" fmla="*/ 0 w 12201288"/>
              <a:gd name="connsiteY56" fmla="*/ 142240 h 1927214"/>
              <a:gd name="connsiteX57" fmla="*/ 0 w 12201288"/>
              <a:gd name="connsiteY57" fmla="*/ 0 h 1927214"/>
              <a:gd name="connsiteX0" fmla="*/ 0 w 12201288"/>
              <a:gd name="connsiteY0" fmla="*/ 0 h 1891121"/>
              <a:gd name="connsiteX1" fmla="*/ 12201288 w 12201288"/>
              <a:gd name="connsiteY1" fmla="*/ 0 h 1891121"/>
              <a:gd name="connsiteX2" fmla="*/ 12201288 w 12201288"/>
              <a:gd name="connsiteY2" fmla="*/ 142240 h 1891121"/>
              <a:gd name="connsiteX3" fmla="*/ 12201288 w 12201288"/>
              <a:gd name="connsiteY3" fmla="*/ 243098 h 1891121"/>
              <a:gd name="connsiteX4" fmla="*/ 12201288 w 12201288"/>
              <a:gd name="connsiteY4" fmla="*/ 289658 h 1891121"/>
              <a:gd name="connsiteX5" fmla="*/ 12201288 w 12201288"/>
              <a:gd name="connsiteY5" fmla="*/ 292791 h 1891121"/>
              <a:gd name="connsiteX6" fmla="*/ 12201288 w 12201288"/>
              <a:gd name="connsiteY6" fmla="*/ 1346651 h 1891121"/>
              <a:gd name="connsiteX7" fmla="*/ 11982046 w 12201288"/>
              <a:gd name="connsiteY7" fmla="*/ 1499644 h 1891121"/>
              <a:gd name="connsiteX8" fmla="*/ 11561038 w 12201288"/>
              <a:gd name="connsiteY8" fmla="*/ 1675424 h 1891121"/>
              <a:gd name="connsiteX9" fmla="*/ 9603120 w 12201288"/>
              <a:gd name="connsiteY9" fmla="*/ 1876110 h 1891121"/>
              <a:gd name="connsiteX10" fmla="*/ 7601975 w 12201288"/>
              <a:gd name="connsiteY10" fmla="*/ 1865925 h 1891121"/>
              <a:gd name="connsiteX11" fmla="*/ 6607443 w 12201288"/>
              <a:gd name="connsiteY11" fmla="*/ 1885382 h 1891121"/>
              <a:gd name="connsiteX12" fmla="*/ 5633564 w 12201288"/>
              <a:gd name="connsiteY12" fmla="*/ 1747037 h 1891121"/>
              <a:gd name="connsiteX13" fmla="*/ 5026677 w 12201288"/>
              <a:gd name="connsiteY13" fmla="*/ 1723437 h 1891121"/>
              <a:gd name="connsiteX14" fmla="*/ 4464274 w 12201288"/>
              <a:gd name="connsiteY14" fmla="*/ 1757616 h 1891121"/>
              <a:gd name="connsiteX15" fmla="*/ 4092516 w 12201288"/>
              <a:gd name="connsiteY15" fmla="*/ 1788540 h 1891121"/>
              <a:gd name="connsiteX16" fmla="*/ 2846968 w 12201288"/>
              <a:gd name="connsiteY16" fmla="*/ 1790982 h 1891121"/>
              <a:gd name="connsiteX17" fmla="*/ 1672911 w 12201288"/>
              <a:gd name="connsiteY17" fmla="*/ 1718554 h 1891121"/>
              <a:gd name="connsiteX18" fmla="*/ 1361524 w 12201288"/>
              <a:gd name="connsiteY18" fmla="*/ 1686817 h 1891121"/>
              <a:gd name="connsiteX19" fmla="*/ 827718 w 12201288"/>
              <a:gd name="connsiteY19" fmla="*/ 1607879 h 1891121"/>
              <a:gd name="connsiteX20" fmla="*/ 325686 w 12201288"/>
              <a:gd name="connsiteY20" fmla="*/ 1524872 h 1891121"/>
              <a:gd name="connsiteX21" fmla="*/ 0 w 12201288"/>
              <a:gd name="connsiteY21" fmla="*/ 1515107 h 1891121"/>
              <a:gd name="connsiteX22" fmla="*/ 0 w 12201288"/>
              <a:gd name="connsiteY22" fmla="*/ 1343498 h 1891121"/>
              <a:gd name="connsiteX23" fmla="*/ 0 w 12201288"/>
              <a:gd name="connsiteY23" fmla="*/ 1271838 h 1891121"/>
              <a:gd name="connsiteX24" fmla="*/ 0 w 12201288"/>
              <a:gd name="connsiteY24" fmla="*/ 1270766 h 1891121"/>
              <a:gd name="connsiteX25" fmla="*/ 0 w 12201288"/>
              <a:gd name="connsiteY25" fmla="*/ 1269631 h 1891121"/>
              <a:gd name="connsiteX26" fmla="*/ 0 w 12201288"/>
              <a:gd name="connsiteY26" fmla="*/ 1237365 h 1891121"/>
              <a:gd name="connsiteX27" fmla="*/ 0 w 12201288"/>
              <a:gd name="connsiteY27" fmla="*/ 1227738 h 1891121"/>
              <a:gd name="connsiteX28" fmla="*/ 0 w 12201288"/>
              <a:gd name="connsiteY28" fmla="*/ 1212269 h 1891121"/>
              <a:gd name="connsiteX29" fmla="*/ 0 w 12201288"/>
              <a:gd name="connsiteY29" fmla="*/ 1179934 h 1891121"/>
              <a:gd name="connsiteX30" fmla="*/ 0 w 12201288"/>
              <a:gd name="connsiteY30" fmla="*/ 1177245 h 1891121"/>
              <a:gd name="connsiteX31" fmla="*/ 0 w 12201288"/>
              <a:gd name="connsiteY31" fmla="*/ 1130638 h 1891121"/>
              <a:gd name="connsiteX32" fmla="*/ 0 w 12201288"/>
              <a:gd name="connsiteY32" fmla="*/ 1127102 h 1891121"/>
              <a:gd name="connsiteX33" fmla="*/ 0 w 12201288"/>
              <a:gd name="connsiteY33" fmla="*/ 1070793 h 1891121"/>
              <a:gd name="connsiteX34" fmla="*/ 0 w 12201288"/>
              <a:gd name="connsiteY34" fmla="*/ 1068992 h 1891121"/>
              <a:gd name="connsiteX35" fmla="*/ 0 w 12201288"/>
              <a:gd name="connsiteY35" fmla="*/ 1005351 h 1891121"/>
              <a:gd name="connsiteX36" fmla="*/ 0 w 12201288"/>
              <a:gd name="connsiteY36" fmla="*/ 996057 h 1891121"/>
              <a:gd name="connsiteX37" fmla="*/ 0 w 12201288"/>
              <a:gd name="connsiteY37" fmla="*/ 935928 h 1891121"/>
              <a:gd name="connsiteX38" fmla="*/ 0 w 12201288"/>
              <a:gd name="connsiteY38" fmla="*/ 904774 h 1891121"/>
              <a:gd name="connsiteX39" fmla="*/ 0 w 12201288"/>
              <a:gd name="connsiteY39" fmla="*/ 860473 h 1891121"/>
              <a:gd name="connsiteX40" fmla="*/ 0 w 12201288"/>
              <a:gd name="connsiteY40" fmla="*/ 852409 h 1891121"/>
              <a:gd name="connsiteX41" fmla="*/ 0 w 12201288"/>
              <a:gd name="connsiteY41" fmla="*/ 795289 h 1891121"/>
              <a:gd name="connsiteX42" fmla="*/ 0 w 12201288"/>
              <a:gd name="connsiteY42" fmla="*/ 778733 h 1891121"/>
              <a:gd name="connsiteX43" fmla="*/ 0 w 12201288"/>
              <a:gd name="connsiteY43" fmla="*/ 733204 h 1891121"/>
              <a:gd name="connsiteX44" fmla="*/ 0 w 12201288"/>
              <a:gd name="connsiteY44" fmla="*/ 690457 h 1891121"/>
              <a:gd name="connsiteX45" fmla="*/ 0 w 12201288"/>
              <a:gd name="connsiteY45" fmla="*/ 665947 h 1891121"/>
              <a:gd name="connsiteX46" fmla="*/ 0 w 12201288"/>
              <a:gd name="connsiteY46" fmla="*/ 595394 h 1891121"/>
              <a:gd name="connsiteX47" fmla="*/ 0 w 12201288"/>
              <a:gd name="connsiteY47" fmla="*/ 593313 h 1891121"/>
              <a:gd name="connsiteX48" fmla="*/ 0 w 12201288"/>
              <a:gd name="connsiteY48" fmla="*/ 515096 h 1891121"/>
              <a:gd name="connsiteX49" fmla="*/ 0 w 12201288"/>
              <a:gd name="connsiteY49" fmla="*/ 493291 h 1891121"/>
              <a:gd name="connsiteX50" fmla="*/ 0 w 12201288"/>
              <a:gd name="connsiteY50" fmla="*/ 431086 h 1891121"/>
              <a:gd name="connsiteX51" fmla="*/ 0 w 12201288"/>
              <a:gd name="connsiteY51" fmla="*/ 383899 h 1891121"/>
              <a:gd name="connsiteX52" fmla="*/ 0 w 12201288"/>
              <a:gd name="connsiteY52" fmla="*/ 341078 h 1891121"/>
              <a:gd name="connsiteX53" fmla="*/ 0 w 12201288"/>
              <a:gd name="connsiteY53" fmla="*/ 289658 h 1891121"/>
              <a:gd name="connsiteX54" fmla="*/ 0 w 12201288"/>
              <a:gd name="connsiteY54" fmla="*/ 266966 h 1891121"/>
              <a:gd name="connsiteX55" fmla="*/ 0 w 12201288"/>
              <a:gd name="connsiteY55" fmla="*/ 244865 h 1891121"/>
              <a:gd name="connsiteX56" fmla="*/ 0 w 12201288"/>
              <a:gd name="connsiteY56" fmla="*/ 142240 h 1891121"/>
              <a:gd name="connsiteX57" fmla="*/ 0 w 12201288"/>
              <a:gd name="connsiteY57" fmla="*/ 0 h 1891121"/>
              <a:gd name="connsiteX0" fmla="*/ 0 w 12201288"/>
              <a:gd name="connsiteY0" fmla="*/ 0 h 1890253"/>
              <a:gd name="connsiteX1" fmla="*/ 12201288 w 12201288"/>
              <a:gd name="connsiteY1" fmla="*/ 0 h 1890253"/>
              <a:gd name="connsiteX2" fmla="*/ 12201288 w 12201288"/>
              <a:gd name="connsiteY2" fmla="*/ 142240 h 1890253"/>
              <a:gd name="connsiteX3" fmla="*/ 12201288 w 12201288"/>
              <a:gd name="connsiteY3" fmla="*/ 243098 h 1890253"/>
              <a:gd name="connsiteX4" fmla="*/ 12201288 w 12201288"/>
              <a:gd name="connsiteY4" fmla="*/ 289658 h 1890253"/>
              <a:gd name="connsiteX5" fmla="*/ 12201288 w 12201288"/>
              <a:gd name="connsiteY5" fmla="*/ 292791 h 1890253"/>
              <a:gd name="connsiteX6" fmla="*/ 12201288 w 12201288"/>
              <a:gd name="connsiteY6" fmla="*/ 1346651 h 1890253"/>
              <a:gd name="connsiteX7" fmla="*/ 11982046 w 12201288"/>
              <a:gd name="connsiteY7" fmla="*/ 1499644 h 1890253"/>
              <a:gd name="connsiteX8" fmla="*/ 11561038 w 12201288"/>
              <a:gd name="connsiteY8" fmla="*/ 1675424 h 1890253"/>
              <a:gd name="connsiteX9" fmla="*/ 9603120 w 12201288"/>
              <a:gd name="connsiteY9" fmla="*/ 1876110 h 1890253"/>
              <a:gd name="connsiteX10" fmla="*/ 7601975 w 12201288"/>
              <a:gd name="connsiteY10" fmla="*/ 1865925 h 1890253"/>
              <a:gd name="connsiteX11" fmla="*/ 6617603 w 12201288"/>
              <a:gd name="connsiteY11" fmla="*/ 1804102 h 1890253"/>
              <a:gd name="connsiteX12" fmla="*/ 5633564 w 12201288"/>
              <a:gd name="connsiteY12" fmla="*/ 1747037 h 1890253"/>
              <a:gd name="connsiteX13" fmla="*/ 5026677 w 12201288"/>
              <a:gd name="connsiteY13" fmla="*/ 1723437 h 1890253"/>
              <a:gd name="connsiteX14" fmla="*/ 4464274 w 12201288"/>
              <a:gd name="connsiteY14" fmla="*/ 1757616 h 1890253"/>
              <a:gd name="connsiteX15" fmla="*/ 4092516 w 12201288"/>
              <a:gd name="connsiteY15" fmla="*/ 1788540 h 1890253"/>
              <a:gd name="connsiteX16" fmla="*/ 2846968 w 12201288"/>
              <a:gd name="connsiteY16" fmla="*/ 1790982 h 1890253"/>
              <a:gd name="connsiteX17" fmla="*/ 1672911 w 12201288"/>
              <a:gd name="connsiteY17" fmla="*/ 1718554 h 1890253"/>
              <a:gd name="connsiteX18" fmla="*/ 1361524 w 12201288"/>
              <a:gd name="connsiteY18" fmla="*/ 1686817 h 1890253"/>
              <a:gd name="connsiteX19" fmla="*/ 827718 w 12201288"/>
              <a:gd name="connsiteY19" fmla="*/ 1607879 h 1890253"/>
              <a:gd name="connsiteX20" fmla="*/ 325686 w 12201288"/>
              <a:gd name="connsiteY20" fmla="*/ 1524872 h 1890253"/>
              <a:gd name="connsiteX21" fmla="*/ 0 w 12201288"/>
              <a:gd name="connsiteY21" fmla="*/ 1515107 h 1890253"/>
              <a:gd name="connsiteX22" fmla="*/ 0 w 12201288"/>
              <a:gd name="connsiteY22" fmla="*/ 1343498 h 1890253"/>
              <a:gd name="connsiteX23" fmla="*/ 0 w 12201288"/>
              <a:gd name="connsiteY23" fmla="*/ 1271838 h 1890253"/>
              <a:gd name="connsiteX24" fmla="*/ 0 w 12201288"/>
              <a:gd name="connsiteY24" fmla="*/ 1270766 h 1890253"/>
              <a:gd name="connsiteX25" fmla="*/ 0 w 12201288"/>
              <a:gd name="connsiteY25" fmla="*/ 1269631 h 1890253"/>
              <a:gd name="connsiteX26" fmla="*/ 0 w 12201288"/>
              <a:gd name="connsiteY26" fmla="*/ 1237365 h 1890253"/>
              <a:gd name="connsiteX27" fmla="*/ 0 w 12201288"/>
              <a:gd name="connsiteY27" fmla="*/ 1227738 h 1890253"/>
              <a:gd name="connsiteX28" fmla="*/ 0 w 12201288"/>
              <a:gd name="connsiteY28" fmla="*/ 1212269 h 1890253"/>
              <a:gd name="connsiteX29" fmla="*/ 0 w 12201288"/>
              <a:gd name="connsiteY29" fmla="*/ 1179934 h 1890253"/>
              <a:gd name="connsiteX30" fmla="*/ 0 w 12201288"/>
              <a:gd name="connsiteY30" fmla="*/ 1177245 h 1890253"/>
              <a:gd name="connsiteX31" fmla="*/ 0 w 12201288"/>
              <a:gd name="connsiteY31" fmla="*/ 1130638 h 1890253"/>
              <a:gd name="connsiteX32" fmla="*/ 0 w 12201288"/>
              <a:gd name="connsiteY32" fmla="*/ 1127102 h 1890253"/>
              <a:gd name="connsiteX33" fmla="*/ 0 w 12201288"/>
              <a:gd name="connsiteY33" fmla="*/ 1070793 h 1890253"/>
              <a:gd name="connsiteX34" fmla="*/ 0 w 12201288"/>
              <a:gd name="connsiteY34" fmla="*/ 1068992 h 1890253"/>
              <a:gd name="connsiteX35" fmla="*/ 0 w 12201288"/>
              <a:gd name="connsiteY35" fmla="*/ 1005351 h 1890253"/>
              <a:gd name="connsiteX36" fmla="*/ 0 w 12201288"/>
              <a:gd name="connsiteY36" fmla="*/ 996057 h 1890253"/>
              <a:gd name="connsiteX37" fmla="*/ 0 w 12201288"/>
              <a:gd name="connsiteY37" fmla="*/ 935928 h 1890253"/>
              <a:gd name="connsiteX38" fmla="*/ 0 w 12201288"/>
              <a:gd name="connsiteY38" fmla="*/ 904774 h 1890253"/>
              <a:gd name="connsiteX39" fmla="*/ 0 w 12201288"/>
              <a:gd name="connsiteY39" fmla="*/ 860473 h 1890253"/>
              <a:gd name="connsiteX40" fmla="*/ 0 w 12201288"/>
              <a:gd name="connsiteY40" fmla="*/ 852409 h 1890253"/>
              <a:gd name="connsiteX41" fmla="*/ 0 w 12201288"/>
              <a:gd name="connsiteY41" fmla="*/ 795289 h 1890253"/>
              <a:gd name="connsiteX42" fmla="*/ 0 w 12201288"/>
              <a:gd name="connsiteY42" fmla="*/ 778733 h 1890253"/>
              <a:gd name="connsiteX43" fmla="*/ 0 w 12201288"/>
              <a:gd name="connsiteY43" fmla="*/ 733204 h 1890253"/>
              <a:gd name="connsiteX44" fmla="*/ 0 w 12201288"/>
              <a:gd name="connsiteY44" fmla="*/ 690457 h 1890253"/>
              <a:gd name="connsiteX45" fmla="*/ 0 w 12201288"/>
              <a:gd name="connsiteY45" fmla="*/ 665947 h 1890253"/>
              <a:gd name="connsiteX46" fmla="*/ 0 w 12201288"/>
              <a:gd name="connsiteY46" fmla="*/ 595394 h 1890253"/>
              <a:gd name="connsiteX47" fmla="*/ 0 w 12201288"/>
              <a:gd name="connsiteY47" fmla="*/ 593313 h 1890253"/>
              <a:gd name="connsiteX48" fmla="*/ 0 w 12201288"/>
              <a:gd name="connsiteY48" fmla="*/ 515096 h 1890253"/>
              <a:gd name="connsiteX49" fmla="*/ 0 w 12201288"/>
              <a:gd name="connsiteY49" fmla="*/ 493291 h 1890253"/>
              <a:gd name="connsiteX50" fmla="*/ 0 w 12201288"/>
              <a:gd name="connsiteY50" fmla="*/ 431086 h 1890253"/>
              <a:gd name="connsiteX51" fmla="*/ 0 w 12201288"/>
              <a:gd name="connsiteY51" fmla="*/ 383899 h 1890253"/>
              <a:gd name="connsiteX52" fmla="*/ 0 w 12201288"/>
              <a:gd name="connsiteY52" fmla="*/ 341078 h 1890253"/>
              <a:gd name="connsiteX53" fmla="*/ 0 w 12201288"/>
              <a:gd name="connsiteY53" fmla="*/ 289658 h 1890253"/>
              <a:gd name="connsiteX54" fmla="*/ 0 w 12201288"/>
              <a:gd name="connsiteY54" fmla="*/ 266966 h 1890253"/>
              <a:gd name="connsiteX55" fmla="*/ 0 w 12201288"/>
              <a:gd name="connsiteY55" fmla="*/ 244865 h 1890253"/>
              <a:gd name="connsiteX56" fmla="*/ 0 w 12201288"/>
              <a:gd name="connsiteY56" fmla="*/ 142240 h 1890253"/>
              <a:gd name="connsiteX57" fmla="*/ 0 w 12201288"/>
              <a:gd name="connsiteY57" fmla="*/ 0 h 1890253"/>
              <a:gd name="connsiteX0" fmla="*/ 0 w 12201288"/>
              <a:gd name="connsiteY0" fmla="*/ 0 h 1892510"/>
              <a:gd name="connsiteX1" fmla="*/ 12201288 w 12201288"/>
              <a:gd name="connsiteY1" fmla="*/ 0 h 1892510"/>
              <a:gd name="connsiteX2" fmla="*/ 12201288 w 12201288"/>
              <a:gd name="connsiteY2" fmla="*/ 142240 h 1892510"/>
              <a:gd name="connsiteX3" fmla="*/ 12201288 w 12201288"/>
              <a:gd name="connsiteY3" fmla="*/ 243098 h 1892510"/>
              <a:gd name="connsiteX4" fmla="*/ 12201288 w 12201288"/>
              <a:gd name="connsiteY4" fmla="*/ 289658 h 1892510"/>
              <a:gd name="connsiteX5" fmla="*/ 12201288 w 12201288"/>
              <a:gd name="connsiteY5" fmla="*/ 292791 h 1892510"/>
              <a:gd name="connsiteX6" fmla="*/ 12201288 w 12201288"/>
              <a:gd name="connsiteY6" fmla="*/ 1346651 h 1892510"/>
              <a:gd name="connsiteX7" fmla="*/ 11982046 w 12201288"/>
              <a:gd name="connsiteY7" fmla="*/ 1499644 h 1892510"/>
              <a:gd name="connsiteX8" fmla="*/ 11439118 w 12201288"/>
              <a:gd name="connsiteY8" fmla="*/ 1644944 h 1892510"/>
              <a:gd name="connsiteX9" fmla="*/ 9603120 w 12201288"/>
              <a:gd name="connsiteY9" fmla="*/ 1876110 h 1892510"/>
              <a:gd name="connsiteX10" fmla="*/ 7601975 w 12201288"/>
              <a:gd name="connsiteY10" fmla="*/ 1865925 h 1892510"/>
              <a:gd name="connsiteX11" fmla="*/ 6617603 w 12201288"/>
              <a:gd name="connsiteY11" fmla="*/ 1804102 h 1892510"/>
              <a:gd name="connsiteX12" fmla="*/ 5633564 w 12201288"/>
              <a:gd name="connsiteY12" fmla="*/ 1747037 h 1892510"/>
              <a:gd name="connsiteX13" fmla="*/ 5026677 w 12201288"/>
              <a:gd name="connsiteY13" fmla="*/ 1723437 h 1892510"/>
              <a:gd name="connsiteX14" fmla="*/ 4464274 w 12201288"/>
              <a:gd name="connsiteY14" fmla="*/ 1757616 h 1892510"/>
              <a:gd name="connsiteX15" fmla="*/ 4092516 w 12201288"/>
              <a:gd name="connsiteY15" fmla="*/ 1788540 h 1892510"/>
              <a:gd name="connsiteX16" fmla="*/ 2846968 w 12201288"/>
              <a:gd name="connsiteY16" fmla="*/ 1790982 h 1892510"/>
              <a:gd name="connsiteX17" fmla="*/ 1672911 w 12201288"/>
              <a:gd name="connsiteY17" fmla="*/ 1718554 h 1892510"/>
              <a:gd name="connsiteX18" fmla="*/ 1361524 w 12201288"/>
              <a:gd name="connsiteY18" fmla="*/ 1686817 h 1892510"/>
              <a:gd name="connsiteX19" fmla="*/ 827718 w 12201288"/>
              <a:gd name="connsiteY19" fmla="*/ 1607879 h 1892510"/>
              <a:gd name="connsiteX20" fmla="*/ 325686 w 12201288"/>
              <a:gd name="connsiteY20" fmla="*/ 1524872 h 1892510"/>
              <a:gd name="connsiteX21" fmla="*/ 0 w 12201288"/>
              <a:gd name="connsiteY21" fmla="*/ 1515107 h 1892510"/>
              <a:gd name="connsiteX22" fmla="*/ 0 w 12201288"/>
              <a:gd name="connsiteY22" fmla="*/ 1343498 h 1892510"/>
              <a:gd name="connsiteX23" fmla="*/ 0 w 12201288"/>
              <a:gd name="connsiteY23" fmla="*/ 1271838 h 1892510"/>
              <a:gd name="connsiteX24" fmla="*/ 0 w 12201288"/>
              <a:gd name="connsiteY24" fmla="*/ 1270766 h 1892510"/>
              <a:gd name="connsiteX25" fmla="*/ 0 w 12201288"/>
              <a:gd name="connsiteY25" fmla="*/ 1269631 h 1892510"/>
              <a:gd name="connsiteX26" fmla="*/ 0 w 12201288"/>
              <a:gd name="connsiteY26" fmla="*/ 1237365 h 1892510"/>
              <a:gd name="connsiteX27" fmla="*/ 0 w 12201288"/>
              <a:gd name="connsiteY27" fmla="*/ 1227738 h 1892510"/>
              <a:gd name="connsiteX28" fmla="*/ 0 w 12201288"/>
              <a:gd name="connsiteY28" fmla="*/ 1212269 h 1892510"/>
              <a:gd name="connsiteX29" fmla="*/ 0 w 12201288"/>
              <a:gd name="connsiteY29" fmla="*/ 1179934 h 1892510"/>
              <a:gd name="connsiteX30" fmla="*/ 0 w 12201288"/>
              <a:gd name="connsiteY30" fmla="*/ 1177245 h 1892510"/>
              <a:gd name="connsiteX31" fmla="*/ 0 w 12201288"/>
              <a:gd name="connsiteY31" fmla="*/ 1130638 h 1892510"/>
              <a:gd name="connsiteX32" fmla="*/ 0 w 12201288"/>
              <a:gd name="connsiteY32" fmla="*/ 1127102 h 1892510"/>
              <a:gd name="connsiteX33" fmla="*/ 0 w 12201288"/>
              <a:gd name="connsiteY33" fmla="*/ 1070793 h 1892510"/>
              <a:gd name="connsiteX34" fmla="*/ 0 w 12201288"/>
              <a:gd name="connsiteY34" fmla="*/ 1068992 h 1892510"/>
              <a:gd name="connsiteX35" fmla="*/ 0 w 12201288"/>
              <a:gd name="connsiteY35" fmla="*/ 1005351 h 1892510"/>
              <a:gd name="connsiteX36" fmla="*/ 0 w 12201288"/>
              <a:gd name="connsiteY36" fmla="*/ 996057 h 1892510"/>
              <a:gd name="connsiteX37" fmla="*/ 0 w 12201288"/>
              <a:gd name="connsiteY37" fmla="*/ 935928 h 1892510"/>
              <a:gd name="connsiteX38" fmla="*/ 0 w 12201288"/>
              <a:gd name="connsiteY38" fmla="*/ 904774 h 1892510"/>
              <a:gd name="connsiteX39" fmla="*/ 0 w 12201288"/>
              <a:gd name="connsiteY39" fmla="*/ 860473 h 1892510"/>
              <a:gd name="connsiteX40" fmla="*/ 0 w 12201288"/>
              <a:gd name="connsiteY40" fmla="*/ 852409 h 1892510"/>
              <a:gd name="connsiteX41" fmla="*/ 0 w 12201288"/>
              <a:gd name="connsiteY41" fmla="*/ 795289 h 1892510"/>
              <a:gd name="connsiteX42" fmla="*/ 0 w 12201288"/>
              <a:gd name="connsiteY42" fmla="*/ 778733 h 1892510"/>
              <a:gd name="connsiteX43" fmla="*/ 0 w 12201288"/>
              <a:gd name="connsiteY43" fmla="*/ 733204 h 1892510"/>
              <a:gd name="connsiteX44" fmla="*/ 0 w 12201288"/>
              <a:gd name="connsiteY44" fmla="*/ 690457 h 1892510"/>
              <a:gd name="connsiteX45" fmla="*/ 0 w 12201288"/>
              <a:gd name="connsiteY45" fmla="*/ 665947 h 1892510"/>
              <a:gd name="connsiteX46" fmla="*/ 0 w 12201288"/>
              <a:gd name="connsiteY46" fmla="*/ 595394 h 1892510"/>
              <a:gd name="connsiteX47" fmla="*/ 0 w 12201288"/>
              <a:gd name="connsiteY47" fmla="*/ 593313 h 1892510"/>
              <a:gd name="connsiteX48" fmla="*/ 0 w 12201288"/>
              <a:gd name="connsiteY48" fmla="*/ 515096 h 1892510"/>
              <a:gd name="connsiteX49" fmla="*/ 0 w 12201288"/>
              <a:gd name="connsiteY49" fmla="*/ 493291 h 1892510"/>
              <a:gd name="connsiteX50" fmla="*/ 0 w 12201288"/>
              <a:gd name="connsiteY50" fmla="*/ 431086 h 1892510"/>
              <a:gd name="connsiteX51" fmla="*/ 0 w 12201288"/>
              <a:gd name="connsiteY51" fmla="*/ 383899 h 1892510"/>
              <a:gd name="connsiteX52" fmla="*/ 0 w 12201288"/>
              <a:gd name="connsiteY52" fmla="*/ 341078 h 1892510"/>
              <a:gd name="connsiteX53" fmla="*/ 0 w 12201288"/>
              <a:gd name="connsiteY53" fmla="*/ 289658 h 1892510"/>
              <a:gd name="connsiteX54" fmla="*/ 0 w 12201288"/>
              <a:gd name="connsiteY54" fmla="*/ 266966 h 1892510"/>
              <a:gd name="connsiteX55" fmla="*/ 0 w 12201288"/>
              <a:gd name="connsiteY55" fmla="*/ 244865 h 1892510"/>
              <a:gd name="connsiteX56" fmla="*/ 0 w 12201288"/>
              <a:gd name="connsiteY56" fmla="*/ 142240 h 1892510"/>
              <a:gd name="connsiteX57" fmla="*/ 0 w 12201288"/>
              <a:gd name="connsiteY57" fmla="*/ 0 h 1892510"/>
              <a:gd name="connsiteX0" fmla="*/ 0 w 12201288"/>
              <a:gd name="connsiteY0" fmla="*/ 0 h 1868617"/>
              <a:gd name="connsiteX1" fmla="*/ 12201288 w 12201288"/>
              <a:gd name="connsiteY1" fmla="*/ 0 h 1868617"/>
              <a:gd name="connsiteX2" fmla="*/ 12201288 w 12201288"/>
              <a:gd name="connsiteY2" fmla="*/ 142240 h 1868617"/>
              <a:gd name="connsiteX3" fmla="*/ 12201288 w 12201288"/>
              <a:gd name="connsiteY3" fmla="*/ 243098 h 1868617"/>
              <a:gd name="connsiteX4" fmla="*/ 12201288 w 12201288"/>
              <a:gd name="connsiteY4" fmla="*/ 289658 h 1868617"/>
              <a:gd name="connsiteX5" fmla="*/ 12201288 w 12201288"/>
              <a:gd name="connsiteY5" fmla="*/ 292791 h 1868617"/>
              <a:gd name="connsiteX6" fmla="*/ 12201288 w 12201288"/>
              <a:gd name="connsiteY6" fmla="*/ 1346651 h 1868617"/>
              <a:gd name="connsiteX7" fmla="*/ 11982046 w 12201288"/>
              <a:gd name="connsiteY7" fmla="*/ 1499644 h 1868617"/>
              <a:gd name="connsiteX8" fmla="*/ 11439118 w 12201288"/>
              <a:gd name="connsiteY8" fmla="*/ 1644944 h 1868617"/>
              <a:gd name="connsiteX9" fmla="*/ 9521840 w 12201288"/>
              <a:gd name="connsiteY9" fmla="*/ 1835470 h 1868617"/>
              <a:gd name="connsiteX10" fmla="*/ 7601975 w 12201288"/>
              <a:gd name="connsiteY10" fmla="*/ 1865925 h 1868617"/>
              <a:gd name="connsiteX11" fmla="*/ 6617603 w 12201288"/>
              <a:gd name="connsiteY11" fmla="*/ 1804102 h 1868617"/>
              <a:gd name="connsiteX12" fmla="*/ 5633564 w 12201288"/>
              <a:gd name="connsiteY12" fmla="*/ 1747037 h 1868617"/>
              <a:gd name="connsiteX13" fmla="*/ 5026677 w 12201288"/>
              <a:gd name="connsiteY13" fmla="*/ 1723437 h 1868617"/>
              <a:gd name="connsiteX14" fmla="*/ 4464274 w 12201288"/>
              <a:gd name="connsiteY14" fmla="*/ 1757616 h 1868617"/>
              <a:gd name="connsiteX15" fmla="*/ 4092516 w 12201288"/>
              <a:gd name="connsiteY15" fmla="*/ 1788540 h 1868617"/>
              <a:gd name="connsiteX16" fmla="*/ 2846968 w 12201288"/>
              <a:gd name="connsiteY16" fmla="*/ 1790982 h 1868617"/>
              <a:gd name="connsiteX17" fmla="*/ 1672911 w 12201288"/>
              <a:gd name="connsiteY17" fmla="*/ 1718554 h 1868617"/>
              <a:gd name="connsiteX18" fmla="*/ 1361524 w 12201288"/>
              <a:gd name="connsiteY18" fmla="*/ 1686817 h 1868617"/>
              <a:gd name="connsiteX19" fmla="*/ 827718 w 12201288"/>
              <a:gd name="connsiteY19" fmla="*/ 1607879 h 1868617"/>
              <a:gd name="connsiteX20" fmla="*/ 325686 w 12201288"/>
              <a:gd name="connsiteY20" fmla="*/ 1524872 h 1868617"/>
              <a:gd name="connsiteX21" fmla="*/ 0 w 12201288"/>
              <a:gd name="connsiteY21" fmla="*/ 1515107 h 1868617"/>
              <a:gd name="connsiteX22" fmla="*/ 0 w 12201288"/>
              <a:gd name="connsiteY22" fmla="*/ 1343498 h 1868617"/>
              <a:gd name="connsiteX23" fmla="*/ 0 w 12201288"/>
              <a:gd name="connsiteY23" fmla="*/ 1271838 h 1868617"/>
              <a:gd name="connsiteX24" fmla="*/ 0 w 12201288"/>
              <a:gd name="connsiteY24" fmla="*/ 1270766 h 1868617"/>
              <a:gd name="connsiteX25" fmla="*/ 0 w 12201288"/>
              <a:gd name="connsiteY25" fmla="*/ 1269631 h 1868617"/>
              <a:gd name="connsiteX26" fmla="*/ 0 w 12201288"/>
              <a:gd name="connsiteY26" fmla="*/ 1237365 h 1868617"/>
              <a:gd name="connsiteX27" fmla="*/ 0 w 12201288"/>
              <a:gd name="connsiteY27" fmla="*/ 1227738 h 1868617"/>
              <a:gd name="connsiteX28" fmla="*/ 0 w 12201288"/>
              <a:gd name="connsiteY28" fmla="*/ 1212269 h 1868617"/>
              <a:gd name="connsiteX29" fmla="*/ 0 w 12201288"/>
              <a:gd name="connsiteY29" fmla="*/ 1179934 h 1868617"/>
              <a:gd name="connsiteX30" fmla="*/ 0 w 12201288"/>
              <a:gd name="connsiteY30" fmla="*/ 1177245 h 1868617"/>
              <a:gd name="connsiteX31" fmla="*/ 0 w 12201288"/>
              <a:gd name="connsiteY31" fmla="*/ 1130638 h 1868617"/>
              <a:gd name="connsiteX32" fmla="*/ 0 w 12201288"/>
              <a:gd name="connsiteY32" fmla="*/ 1127102 h 1868617"/>
              <a:gd name="connsiteX33" fmla="*/ 0 w 12201288"/>
              <a:gd name="connsiteY33" fmla="*/ 1070793 h 1868617"/>
              <a:gd name="connsiteX34" fmla="*/ 0 w 12201288"/>
              <a:gd name="connsiteY34" fmla="*/ 1068992 h 1868617"/>
              <a:gd name="connsiteX35" fmla="*/ 0 w 12201288"/>
              <a:gd name="connsiteY35" fmla="*/ 1005351 h 1868617"/>
              <a:gd name="connsiteX36" fmla="*/ 0 w 12201288"/>
              <a:gd name="connsiteY36" fmla="*/ 996057 h 1868617"/>
              <a:gd name="connsiteX37" fmla="*/ 0 w 12201288"/>
              <a:gd name="connsiteY37" fmla="*/ 935928 h 1868617"/>
              <a:gd name="connsiteX38" fmla="*/ 0 w 12201288"/>
              <a:gd name="connsiteY38" fmla="*/ 904774 h 1868617"/>
              <a:gd name="connsiteX39" fmla="*/ 0 w 12201288"/>
              <a:gd name="connsiteY39" fmla="*/ 860473 h 1868617"/>
              <a:gd name="connsiteX40" fmla="*/ 0 w 12201288"/>
              <a:gd name="connsiteY40" fmla="*/ 852409 h 1868617"/>
              <a:gd name="connsiteX41" fmla="*/ 0 w 12201288"/>
              <a:gd name="connsiteY41" fmla="*/ 795289 h 1868617"/>
              <a:gd name="connsiteX42" fmla="*/ 0 w 12201288"/>
              <a:gd name="connsiteY42" fmla="*/ 778733 h 1868617"/>
              <a:gd name="connsiteX43" fmla="*/ 0 w 12201288"/>
              <a:gd name="connsiteY43" fmla="*/ 733204 h 1868617"/>
              <a:gd name="connsiteX44" fmla="*/ 0 w 12201288"/>
              <a:gd name="connsiteY44" fmla="*/ 690457 h 1868617"/>
              <a:gd name="connsiteX45" fmla="*/ 0 w 12201288"/>
              <a:gd name="connsiteY45" fmla="*/ 665947 h 1868617"/>
              <a:gd name="connsiteX46" fmla="*/ 0 w 12201288"/>
              <a:gd name="connsiteY46" fmla="*/ 595394 h 1868617"/>
              <a:gd name="connsiteX47" fmla="*/ 0 w 12201288"/>
              <a:gd name="connsiteY47" fmla="*/ 593313 h 1868617"/>
              <a:gd name="connsiteX48" fmla="*/ 0 w 12201288"/>
              <a:gd name="connsiteY48" fmla="*/ 515096 h 1868617"/>
              <a:gd name="connsiteX49" fmla="*/ 0 w 12201288"/>
              <a:gd name="connsiteY49" fmla="*/ 493291 h 1868617"/>
              <a:gd name="connsiteX50" fmla="*/ 0 w 12201288"/>
              <a:gd name="connsiteY50" fmla="*/ 431086 h 1868617"/>
              <a:gd name="connsiteX51" fmla="*/ 0 w 12201288"/>
              <a:gd name="connsiteY51" fmla="*/ 383899 h 1868617"/>
              <a:gd name="connsiteX52" fmla="*/ 0 w 12201288"/>
              <a:gd name="connsiteY52" fmla="*/ 341078 h 1868617"/>
              <a:gd name="connsiteX53" fmla="*/ 0 w 12201288"/>
              <a:gd name="connsiteY53" fmla="*/ 289658 h 1868617"/>
              <a:gd name="connsiteX54" fmla="*/ 0 w 12201288"/>
              <a:gd name="connsiteY54" fmla="*/ 266966 h 1868617"/>
              <a:gd name="connsiteX55" fmla="*/ 0 w 12201288"/>
              <a:gd name="connsiteY55" fmla="*/ 244865 h 1868617"/>
              <a:gd name="connsiteX56" fmla="*/ 0 w 12201288"/>
              <a:gd name="connsiteY56" fmla="*/ 142240 h 1868617"/>
              <a:gd name="connsiteX57" fmla="*/ 0 w 12201288"/>
              <a:gd name="connsiteY57" fmla="*/ 0 h 1868617"/>
              <a:gd name="connsiteX0" fmla="*/ 0 w 12201288"/>
              <a:gd name="connsiteY0" fmla="*/ 0 h 1841495"/>
              <a:gd name="connsiteX1" fmla="*/ 12201288 w 12201288"/>
              <a:gd name="connsiteY1" fmla="*/ 0 h 1841495"/>
              <a:gd name="connsiteX2" fmla="*/ 12201288 w 12201288"/>
              <a:gd name="connsiteY2" fmla="*/ 142240 h 1841495"/>
              <a:gd name="connsiteX3" fmla="*/ 12201288 w 12201288"/>
              <a:gd name="connsiteY3" fmla="*/ 243098 h 1841495"/>
              <a:gd name="connsiteX4" fmla="*/ 12201288 w 12201288"/>
              <a:gd name="connsiteY4" fmla="*/ 289658 h 1841495"/>
              <a:gd name="connsiteX5" fmla="*/ 12201288 w 12201288"/>
              <a:gd name="connsiteY5" fmla="*/ 292791 h 1841495"/>
              <a:gd name="connsiteX6" fmla="*/ 12201288 w 12201288"/>
              <a:gd name="connsiteY6" fmla="*/ 1346651 h 1841495"/>
              <a:gd name="connsiteX7" fmla="*/ 11982046 w 12201288"/>
              <a:gd name="connsiteY7" fmla="*/ 1499644 h 1841495"/>
              <a:gd name="connsiteX8" fmla="*/ 11439118 w 12201288"/>
              <a:gd name="connsiteY8" fmla="*/ 1644944 h 1841495"/>
              <a:gd name="connsiteX9" fmla="*/ 9521840 w 12201288"/>
              <a:gd name="connsiteY9" fmla="*/ 1835470 h 1841495"/>
              <a:gd name="connsiteX10" fmla="*/ 7601975 w 12201288"/>
              <a:gd name="connsiteY10" fmla="*/ 1794805 h 1841495"/>
              <a:gd name="connsiteX11" fmla="*/ 6617603 w 12201288"/>
              <a:gd name="connsiteY11" fmla="*/ 1804102 h 1841495"/>
              <a:gd name="connsiteX12" fmla="*/ 5633564 w 12201288"/>
              <a:gd name="connsiteY12" fmla="*/ 1747037 h 1841495"/>
              <a:gd name="connsiteX13" fmla="*/ 5026677 w 12201288"/>
              <a:gd name="connsiteY13" fmla="*/ 1723437 h 1841495"/>
              <a:gd name="connsiteX14" fmla="*/ 4464274 w 12201288"/>
              <a:gd name="connsiteY14" fmla="*/ 1757616 h 1841495"/>
              <a:gd name="connsiteX15" fmla="*/ 4092516 w 12201288"/>
              <a:gd name="connsiteY15" fmla="*/ 1788540 h 1841495"/>
              <a:gd name="connsiteX16" fmla="*/ 2846968 w 12201288"/>
              <a:gd name="connsiteY16" fmla="*/ 1790982 h 1841495"/>
              <a:gd name="connsiteX17" fmla="*/ 1672911 w 12201288"/>
              <a:gd name="connsiteY17" fmla="*/ 1718554 h 1841495"/>
              <a:gd name="connsiteX18" fmla="*/ 1361524 w 12201288"/>
              <a:gd name="connsiteY18" fmla="*/ 1686817 h 1841495"/>
              <a:gd name="connsiteX19" fmla="*/ 827718 w 12201288"/>
              <a:gd name="connsiteY19" fmla="*/ 1607879 h 1841495"/>
              <a:gd name="connsiteX20" fmla="*/ 325686 w 12201288"/>
              <a:gd name="connsiteY20" fmla="*/ 1524872 h 1841495"/>
              <a:gd name="connsiteX21" fmla="*/ 0 w 12201288"/>
              <a:gd name="connsiteY21" fmla="*/ 1515107 h 1841495"/>
              <a:gd name="connsiteX22" fmla="*/ 0 w 12201288"/>
              <a:gd name="connsiteY22" fmla="*/ 1343498 h 1841495"/>
              <a:gd name="connsiteX23" fmla="*/ 0 w 12201288"/>
              <a:gd name="connsiteY23" fmla="*/ 1271838 h 1841495"/>
              <a:gd name="connsiteX24" fmla="*/ 0 w 12201288"/>
              <a:gd name="connsiteY24" fmla="*/ 1270766 h 1841495"/>
              <a:gd name="connsiteX25" fmla="*/ 0 w 12201288"/>
              <a:gd name="connsiteY25" fmla="*/ 1269631 h 1841495"/>
              <a:gd name="connsiteX26" fmla="*/ 0 w 12201288"/>
              <a:gd name="connsiteY26" fmla="*/ 1237365 h 1841495"/>
              <a:gd name="connsiteX27" fmla="*/ 0 w 12201288"/>
              <a:gd name="connsiteY27" fmla="*/ 1227738 h 1841495"/>
              <a:gd name="connsiteX28" fmla="*/ 0 w 12201288"/>
              <a:gd name="connsiteY28" fmla="*/ 1212269 h 1841495"/>
              <a:gd name="connsiteX29" fmla="*/ 0 w 12201288"/>
              <a:gd name="connsiteY29" fmla="*/ 1179934 h 1841495"/>
              <a:gd name="connsiteX30" fmla="*/ 0 w 12201288"/>
              <a:gd name="connsiteY30" fmla="*/ 1177245 h 1841495"/>
              <a:gd name="connsiteX31" fmla="*/ 0 w 12201288"/>
              <a:gd name="connsiteY31" fmla="*/ 1130638 h 1841495"/>
              <a:gd name="connsiteX32" fmla="*/ 0 w 12201288"/>
              <a:gd name="connsiteY32" fmla="*/ 1127102 h 1841495"/>
              <a:gd name="connsiteX33" fmla="*/ 0 w 12201288"/>
              <a:gd name="connsiteY33" fmla="*/ 1070793 h 1841495"/>
              <a:gd name="connsiteX34" fmla="*/ 0 w 12201288"/>
              <a:gd name="connsiteY34" fmla="*/ 1068992 h 1841495"/>
              <a:gd name="connsiteX35" fmla="*/ 0 w 12201288"/>
              <a:gd name="connsiteY35" fmla="*/ 1005351 h 1841495"/>
              <a:gd name="connsiteX36" fmla="*/ 0 w 12201288"/>
              <a:gd name="connsiteY36" fmla="*/ 996057 h 1841495"/>
              <a:gd name="connsiteX37" fmla="*/ 0 w 12201288"/>
              <a:gd name="connsiteY37" fmla="*/ 935928 h 1841495"/>
              <a:gd name="connsiteX38" fmla="*/ 0 w 12201288"/>
              <a:gd name="connsiteY38" fmla="*/ 904774 h 1841495"/>
              <a:gd name="connsiteX39" fmla="*/ 0 w 12201288"/>
              <a:gd name="connsiteY39" fmla="*/ 860473 h 1841495"/>
              <a:gd name="connsiteX40" fmla="*/ 0 w 12201288"/>
              <a:gd name="connsiteY40" fmla="*/ 852409 h 1841495"/>
              <a:gd name="connsiteX41" fmla="*/ 0 w 12201288"/>
              <a:gd name="connsiteY41" fmla="*/ 795289 h 1841495"/>
              <a:gd name="connsiteX42" fmla="*/ 0 w 12201288"/>
              <a:gd name="connsiteY42" fmla="*/ 778733 h 1841495"/>
              <a:gd name="connsiteX43" fmla="*/ 0 w 12201288"/>
              <a:gd name="connsiteY43" fmla="*/ 733204 h 1841495"/>
              <a:gd name="connsiteX44" fmla="*/ 0 w 12201288"/>
              <a:gd name="connsiteY44" fmla="*/ 690457 h 1841495"/>
              <a:gd name="connsiteX45" fmla="*/ 0 w 12201288"/>
              <a:gd name="connsiteY45" fmla="*/ 665947 h 1841495"/>
              <a:gd name="connsiteX46" fmla="*/ 0 w 12201288"/>
              <a:gd name="connsiteY46" fmla="*/ 595394 h 1841495"/>
              <a:gd name="connsiteX47" fmla="*/ 0 w 12201288"/>
              <a:gd name="connsiteY47" fmla="*/ 593313 h 1841495"/>
              <a:gd name="connsiteX48" fmla="*/ 0 w 12201288"/>
              <a:gd name="connsiteY48" fmla="*/ 515096 h 1841495"/>
              <a:gd name="connsiteX49" fmla="*/ 0 w 12201288"/>
              <a:gd name="connsiteY49" fmla="*/ 493291 h 1841495"/>
              <a:gd name="connsiteX50" fmla="*/ 0 w 12201288"/>
              <a:gd name="connsiteY50" fmla="*/ 431086 h 1841495"/>
              <a:gd name="connsiteX51" fmla="*/ 0 w 12201288"/>
              <a:gd name="connsiteY51" fmla="*/ 383899 h 1841495"/>
              <a:gd name="connsiteX52" fmla="*/ 0 w 12201288"/>
              <a:gd name="connsiteY52" fmla="*/ 341078 h 1841495"/>
              <a:gd name="connsiteX53" fmla="*/ 0 w 12201288"/>
              <a:gd name="connsiteY53" fmla="*/ 289658 h 1841495"/>
              <a:gd name="connsiteX54" fmla="*/ 0 w 12201288"/>
              <a:gd name="connsiteY54" fmla="*/ 266966 h 1841495"/>
              <a:gd name="connsiteX55" fmla="*/ 0 w 12201288"/>
              <a:gd name="connsiteY55" fmla="*/ 244865 h 1841495"/>
              <a:gd name="connsiteX56" fmla="*/ 0 w 12201288"/>
              <a:gd name="connsiteY56" fmla="*/ 142240 h 1841495"/>
              <a:gd name="connsiteX57" fmla="*/ 0 w 12201288"/>
              <a:gd name="connsiteY57" fmla="*/ 0 h 1841495"/>
              <a:gd name="connsiteX0" fmla="*/ 0 w 12201288"/>
              <a:gd name="connsiteY0" fmla="*/ 0 h 1886270"/>
              <a:gd name="connsiteX1" fmla="*/ 12201288 w 12201288"/>
              <a:gd name="connsiteY1" fmla="*/ 0 h 1886270"/>
              <a:gd name="connsiteX2" fmla="*/ 12201288 w 12201288"/>
              <a:gd name="connsiteY2" fmla="*/ 142240 h 1886270"/>
              <a:gd name="connsiteX3" fmla="*/ 12201288 w 12201288"/>
              <a:gd name="connsiteY3" fmla="*/ 243098 h 1886270"/>
              <a:gd name="connsiteX4" fmla="*/ 12201288 w 12201288"/>
              <a:gd name="connsiteY4" fmla="*/ 289658 h 1886270"/>
              <a:gd name="connsiteX5" fmla="*/ 12201288 w 12201288"/>
              <a:gd name="connsiteY5" fmla="*/ 292791 h 1886270"/>
              <a:gd name="connsiteX6" fmla="*/ 12201288 w 12201288"/>
              <a:gd name="connsiteY6" fmla="*/ 1346651 h 1886270"/>
              <a:gd name="connsiteX7" fmla="*/ 11982046 w 12201288"/>
              <a:gd name="connsiteY7" fmla="*/ 1499644 h 1886270"/>
              <a:gd name="connsiteX8" fmla="*/ 11439118 w 12201288"/>
              <a:gd name="connsiteY8" fmla="*/ 1644944 h 1886270"/>
              <a:gd name="connsiteX9" fmla="*/ 9562480 w 12201288"/>
              <a:gd name="connsiteY9" fmla="*/ 1886270 h 1886270"/>
              <a:gd name="connsiteX10" fmla="*/ 7601975 w 12201288"/>
              <a:gd name="connsiteY10" fmla="*/ 1794805 h 1886270"/>
              <a:gd name="connsiteX11" fmla="*/ 6617603 w 12201288"/>
              <a:gd name="connsiteY11" fmla="*/ 1804102 h 1886270"/>
              <a:gd name="connsiteX12" fmla="*/ 5633564 w 12201288"/>
              <a:gd name="connsiteY12" fmla="*/ 1747037 h 1886270"/>
              <a:gd name="connsiteX13" fmla="*/ 5026677 w 12201288"/>
              <a:gd name="connsiteY13" fmla="*/ 1723437 h 1886270"/>
              <a:gd name="connsiteX14" fmla="*/ 4464274 w 12201288"/>
              <a:gd name="connsiteY14" fmla="*/ 1757616 h 1886270"/>
              <a:gd name="connsiteX15" fmla="*/ 4092516 w 12201288"/>
              <a:gd name="connsiteY15" fmla="*/ 1788540 h 1886270"/>
              <a:gd name="connsiteX16" fmla="*/ 2846968 w 12201288"/>
              <a:gd name="connsiteY16" fmla="*/ 1790982 h 1886270"/>
              <a:gd name="connsiteX17" fmla="*/ 1672911 w 12201288"/>
              <a:gd name="connsiteY17" fmla="*/ 1718554 h 1886270"/>
              <a:gd name="connsiteX18" fmla="*/ 1361524 w 12201288"/>
              <a:gd name="connsiteY18" fmla="*/ 1686817 h 1886270"/>
              <a:gd name="connsiteX19" fmla="*/ 827718 w 12201288"/>
              <a:gd name="connsiteY19" fmla="*/ 1607879 h 1886270"/>
              <a:gd name="connsiteX20" fmla="*/ 325686 w 12201288"/>
              <a:gd name="connsiteY20" fmla="*/ 1524872 h 1886270"/>
              <a:gd name="connsiteX21" fmla="*/ 0 w 12201288"/>
              <a:gd name="connsiteY21" fmla="*/ 1515107 h 1886270"/>
              <a:gd name="connsiteX22" fmla="*/ 0 w 12201288"/>
              <a:gd name="connsiteY22" fmla="*/ 1343498 h 1886270"/>
              <a:gd name="connsiteX23" fmla="*/ 0 w 12201288"/>
              <a:gd name="connsiteY23" fmla="*/ 1271838 h 1886270"/>
              <a:gd name="connsiteX24" fmla="*/ 0 w 12201288"/>
              <a:gd name="connsiteY24" fmla="*/ 1270766 h 1886270"/>
              <a:gd name="connsiteX25" fmla="*/ 0 w 12201288"/>
              <a:gd name="connsiteY25" fmla="*/ 1269631 h 1886270"/>
              <a:gd name="connsiteX26" fmla="*/ 0 w 12201288"/>
              <a:gd name="connsiteY26" fmla="*/ 1237365 h 1886270"/>
              <a:gd name="connsiteX27" fmla="*/ 0 w 12201288"/>
              <a:gd name="connsiteY27" fmla="*/ 1227738 h 1886270"/>
              <a:gd name="connsiteX28" fmla="*/ 0 w 12201288"/>
              <a:gd name="connsiteY28" fmla="*/ 1212269 h 1886270"/>
              <a:gd name="connsiteX29" fmla="*/ 0 w 12201288"/>
              <a:gd name="connsiteY29" fmla="*/ 1179934 h 1886270"/>
              <a:gd name="connsiteX30" fmla="*/ 0 w 12201288"/>
              <a:gd name="connsiteY30" fmla="*/ 1177245 h 1886270"/>
              <a:gd name="connsiteX31" fmla="*/ 0 w 12201288"/>
              <a:gd name="connsiteY31" fmla="*/ 1130638 h 1886270"/>
              <a:gd name="connsiteX32" fmla="*/ 0 w 12201288"/>
              <a:gd name="connsiteY32" fmla="*/ 1127102 h 1886270"/>
              <a:gd name="connsiteX33" fmla="*/ 0 w 12201288"/>
              <a:gd name="connsiteY33" fmla="*/ 1070793 h 1886270"/>
              <a:gd name="connsiteX34" fmla="*/ 0 w 12201288"/>
              <a:gd name="connsiteY34" fmla="*/ 1068992 h 1886270"/>
              <a:gd name="connsiteX35" fmla="*/ 0 w 12201288"/>
              <a:gd name="connsiteY35" fmla="*/ 1005351 h 1886270"/>
              <a:gd name="connsiteX36" fmla="*/ 0 w 12201288"/>
              <a:gd name="connsiteY36" fmla="*/ 996057 h 1886270"/>
              <a:gd name="connsiteX37" fmla="*/ 0 w 12201288"/>
              <a:gd name="connsiteY37" fmla="*/ 935928 h 1886270"/>
              <a:gd name="connsiteX38" fmla="*/ 0 w 12201288"/>
              <a:gd name="connsiteY38" fmla="*/ 904774 h 1886270"/>
              <a:gd name="connsiteX39" fmla="*/ 0 w 12201288"/>
              <a:gd name="connsiteY39" fmla="*/ 860473 h 1886270"/>
              <a:gd name="connsiteX40" fmla="*/ 0 w 12201288"/>
              <a:gd name="connsiteY40" fmla="*/ 852409 h 1886270"/>
              <a:gd name="connsiteX41" fmla="*/ 0 w 12201288"/>
              <a:gd name="connsiteY41" fmla="*/ 795289 h 1886270"/>
              <a:gd name="connsiteX42" fmla="*/ 0 w 12201288"/>
              <a:gd name="connsiteY42" fmla="*/ 778733 h 1886270"/>
              <a:gd name="connsiteX43" fmla="*/ 0 w 12201288"/>
              <a:gd name="connsiteY43" fmla="*/ 733204 h 1886270"/>
              <a:gd name="connsiteX44" fmla="*/ 0 w 12201288"/>
              <a:gd name="connsiteY44" fmla="*/ 690457 h 1886270"/>
              <a:gd name="connsiteX45" fmla="*/ 0 w 12201288"/>
              <a:gd name="connsiteY45" fmla="*/ 665947 h 1886270"/>
              <a:gd name="connsiteX46" fmla="*/ 0 w 12201288"/>
              <a:gd name="connsiteY46" fmla="*/ 595394 h 1886270"/>
              <a:gd name="connsiteX47" fmla="*/ 0 w 12201288"/>
              <a:gd name="connsiteY47" fmla="*/ 593313 h 1886270"/>
              <a:gd name="connsiteX48" fmla="*/ 0 w 12201288"/>
              <a:gd name="connsiteY48" fmla="*/ 515096 h 1886270"/>
              <a:gd name="connsiteX49" fmla="*/ 0 w 12201288"/>
              <a:gd name="connsiteY49" fmla="*/ 493291 h 1886270"/>
              <a:gd name="connsiteX50" fmla="*/ 0 w 12201288"/>
              <a:gd name="connsiteY50" fmla="*/ 431086 h 1886270"/>
              <a:gd name="connsiteX51" fmla="*/ 0 w 12201288"/>
              <a:gd name="connsiteY51" fmla="*/ 383899 h 1886270"/>
              <a:gd name="connsiteX52" fmla="*/ 0 w 12201288"/>
              <a:gd name="connsiteY52" fmla="*/ 341078 h 1886270"/>
              <a:gd name="connsiteX53" fmla="*/ 0 w 12201288"/>
              <a:gd name="connsiteY53" fmla="*/ 289658 h 1886270"/>
              <a:gd name="connsiteX54" fmla="*/ 0 w 12201288"/>
              <a:gd name="connsiteY54" fmla="*/ 266966 h 1886270"/>
              <a:gd name="connsiteX55" fmla="*/ 0 w 12201288"/>
              <a:gd name="connsiteY55" fmla="*/ 244865 h 1886270"/>
              <a:gd name="connsiteX56" fmla="*/ 0 w 12201288"/>
              <a:gd name="connsiteY56" fmla="*/ 142240 h 1886270"/>
              <a:gd name="connsiteX57" fmla="*/ 0 w 12201288"/>
              <a:gd name="connsiteY57" fmla="*/ 0 h 1886270"/>
              <a:gd name="connsiteX0" fmla="*/ 0 w 12201288"/>
              <a:gd name="connsiteY0" fmla="*/ 0 h 1865950"/>
              <a:gd name="connsiteX1" fmla="*/ 12201288 w 12201288"/>
              <a:gd name="connsiteY1" fmla="*/ 0 h 1865950"/>
              <a:gd name="connsiteX2" fmla="*/ 12201288 w 12201288"/>
              <a:gd name="connsiteY2" fmla="*/ 142240 h 1865950"/>
              <a:gd name="connsiteX3" fmla="*/ 12201288 w 12201288"/>
              <a:gd name="connsiteY3" fmla="*/ 243098 h 1865950"/>
              <a:gd name="connsiteX4" fmla="*/ 12201288 w 12201288"/>
              <a:gd name="connsiteY4" fmla="*/ 289658 h 1865950"/>
              <a:gd name="connsiteX5" fmla="*/ 12201288 w 12201288"/>
              <a:gd name="connsiteY5" fmla="*/ 292791 h 1865950"/>
              <a:gd name="connsiteX6" fmla="*/ 12201288 w 12201288"/>
              <a:gd name="connsiteY6" fmla="*/ 1346651 h 1865950"/>
              <a:gd name="connsiteX7" fmla="*/ 11982046 w 12201288"/>
              <a:gd name="connsiteY7" fmla="*/ 1499644 h 1865950"/>
              <a:gd name="connsiteX8" fmla="*/ 11439118 w 12201288"/>
              <a:gd name="connsiteY8" fmla="*/ 1644944 h 1865950"/>
              <a:gd name="connsiteX9" fmla="*/ 9562480 w 12201288"/>
              <a:gd name="connsiteY9" fmla="*/ 1865950 h 1865950"/>
              <a:gd name="connsiteX10" fmla="*/ 7601975 w 12201288"/>
              <a:gd name="connsiteY10" fmla="*/ 1794805 h 1865950"/>
              <a:gd name="connsiteX11" fmla="*/ 6617603 w 12201288"/>
              <a:gd name="connsiteY11" fmla="*/ 1804102 h 1865950"/>
              <a:gd name="connsiteX12" fmla="*/ 5633564 w 12201288"/>
              <a:gd name="connsiteY12" fmla="*/ 1747037 h 1865950"/>
              <a:gd name="connsiteX13" fmla="*/ 5026677 w 12201288"/>
              <a:gd name="connsiteY13" fmla="*/ 1723437 h 1865950"/>
              <a:gd name="connsiteX14" fmla="*/ 4464274 w 12201288"/>
              <a:gd name="connsiteY14" fmla="*/ 1757616 h 1865950"/>
              <a:gd name="connsiteX15" fmla="*/ 4092516 w 12201288"/>
              <a:gd name="connsiteY15" fmla="*/ 1788540 h 1865950"/>
              <a:gd name="connsiteX16" fmla="*/ 2846968 w 12201288"/>
              <a:gd name="connsiteY16" fmla="*/ 1790982 h 1865950"/>
              <a:gd name="connsiteX17" fmla="*/ 1672911 w 12201288"/>
              <a:gd name="connsiteY17" fmla="*/ 1718554 h 1865950"/>
              <a:gd name="connsiteX18" fmla="*/ 1361524 w 12201288"/>
              <a:gd name="connsiteY18" fmla="*/ 1686817 h 1865950"/>
              <a:gd name="connsiteX19" fmla="*/ 827718 w 12201288"/>
              <a:gd name="connsiteY19" fmla="*/ 1607879 h 1865950"/>
              <a:gd name="connsiteX20" fmla="*/ 325686 w 12201288"/>
              <a:gd name="connsiteY20" fmla="*/ 1524872 h 1865950"/>
              <a:gd name="connsiteX21" fmla="*/ 0 w 12201288"/>
              <a:gd name="connsiteY21" fmla="*/ 1515107 h 1865950"/>
              <a:gd name="connsiteX22" fmla="*/ 0 w 12201288"/>
              <a:gd name="connsiteY22" fmla="*/ 1343498 h 1865950"/>
              <a:gd name="connsiteX23" fmla="*/ 0 w 12201288"/>
              <a:gd name="connsiteY23" fmla="*/ 1271838 h 1865950"/>
              <a:gd name="connsiteX24" fmla="*/ 0 w 12201288"/>
              <a:gd name="connsiteY24" fmla="*/ 1270766 h 1865950"/>
              <a:gd name="connsiteX25" fmla="*/ 0 w 12201288"/>
              <a:gd name="connsiteY25" fmla="*/ 1269631 h 1865950"/>
              <a:gd name="connsiteX26" fmla="*/ 0 w 12201288"/>
              <a:gd name="connsiteY26" fmla="*/ 1237365 h 1865950"/>
              <a:gd name="connsiteX27" fmla="*/ 0 w 12201288"/>
              <a:gd name="connsiteY27" fmla="*/ 1227738 h 1865950"/>
              <a:gd name="connsiteX28" fmla="*/ 0 w 12201288"/>
              <a:gd name="connsiteY28" fmla="*/ 1212269 h 1865950"/>
              <a:gd name="connsiteX29" fmla="*/ 0 w 12201288"/>
              <a:gd name="connsiteY29" fmla="*/ 1179934 h 1865950"/>
              <a:gd name="connsiteX30" fmla="*/ 0 w 12201288"/>
              <a:gd name="connsiteY30" fmla="*/ 1177245 h 1865950"/>
              <a:gd name="connsiteX31" fmla="*/ 0 w 12201288"/>
              <a:gd name="connsiteY31" fmla="*/ 1130638 h 1865950"/>
              <a:gd name="connsiteX32" fmla="*/ 0 w 12201288"/>
              <a:gd name="connsiteY32" fmla="*/ 1127102 h 1865950"/>
              <a:gd name="connsiteX33" fmla="*/ 0 w 12201288"/>
              <a:gd name="connsiteY33" fmla="*/ 1070793 h 1865950"/>
              <a:gd name="connsiteX34" fmla="*/ 0 w 12201288"/>
              <a:gd name="connsiteY34" fmla="*/ 1068992 h 1865950"/>
              <a:gd name="connsiteX35" fmla="*/ 0 w 12201288"/>
              <a:gd name="connsiteY35" fmla="*/ 1005351 h 1865950"/>
              <a:gd name="connsiteX36" fmla="*/ 0 w 12201288"/>
              <a:gd name="connsiteY36" fmla="*/ 996057 h 1865950"/>
              <a:gd name="connsiteX37" fmla="*/ 0 w 12201288"/>
              <a:gd name="connsiteY37" fmla="*/ 935928 h 1865950"/>
              <a:gd name="connsiteX38" fmla="*/ 0 w 12201288"/>
              <a:gd name="connsiteY38" fmla="*/ 904774 h 1865950"/>
              <a:gd name="connsiteX39" fmla="*/ 0 w 12201288"/>
              <a:gd name="connsiteY39" fmla="*/ 860473 h 1865950"/>
              <a:gd name="connsiteX40" fmla="*/ 0 w 12201288"/>
              <a:gd name="connsiteY40" fmla="*/ 852409 h 1865950"/>
              <a:gd name="connsiteX41" fmla="*/ 0 w 12201288"/>
              <a:gd name="connsiteY41" fmla="*/ 795289 h 1865950"/>
              <a:gd name="connsiteX42" fmla="*/ 0 w 12201288"/>
              <a:gd name="connsiteY42" fmla="*/ 778733 h 1865950"/>
              <a:gd name="connsiteX43" fmla="*/ 0 w 12201288"/>
              <a:gd name="connsiteY43" fmla="*/ 733204 h 1865950"/>
              <a:gd name="connsiteX44" fmla="*/ 0 w 12201288"/>
              <a:gd name="connsiteY44" fmla="*/ 690457 h 1865950"/>
              <a:gd name="connsiteX45" fmla="*/ 0 w 12201288"/>
              <a:gd name="connsiteY45" fmla="*/ 665947 h 1865950"/>
              <a:gd name="connsiteX46" fmla="*/ 0 w 12201288"/>
              <a:gd name="connsiteY46" fmla="*/ 595394 h 1865950"/>
              <a:gd name="connsiteX47" fmla="*/ 0 w 12201288"/>
              <a:gd name="connsiteY47" fmla="*/ 593313 h 1865950"/>
              <a:gd name="connsiteX48" fmla="*/ 0 w 12201288"/>
              <a:gd name="connsiteY48" fmla="*/ 515096 h 1865950"/>
              <a:gd name="connsiteX49" fmla="*/ 0 w 12201288"/>
              <a:gd name="connsiteY49" fmla="*/ 493291 h 1865950"/>
              <a:gd name="connsiteX50" fmla="*/ 0 w 12201288"/>
              <a:gd name="connsiteY50" fmla="*/ 431086 h 1865950"/>
              <a:gd name="connsiteX51" fmla="*/ 0 w 12201288"/>
              <a:gd name="connsiteY51" fmla="*/ 383899 h 1865950"/>
              <a:gd name="connsiteX52" fmla="*/ 0 w 12201288"/>
              <a:gd name="connsiteY52" fmla="*/ 341078 h 1865950"/>
              <a:gd name="connsiteX53" fmla="*/ 0 w 12201288"/>
              <a:gd name="connsiteY53" fmla="*/ 289658 h 1865950"/>
              <a:gd name="connsiteX54" fmla="*/ 0 w 12201288"/>
              <a:gd name="connsiteY54" fmla="*/ 266966 h 1865950"/>
              <a:gd name="connsiteX55" fmla="*/ 0 w 12201288"/>
              <a:gd name="connsiteY55" fmla="*/ 244865 h 1865950"/>
              <a:gd name="connsiteX56" fmla="*/ 0 w 12201288"/>
              <a:gd name="connsiteY56" fmla="*/ 142240 h 1865950"/>
              <a:gd name="connsiteX57" fmla="*/ 0 w 12201288"/>
              <a:gd name="connsiteY57" fmla="*/ 0 h 1865950"/>
              <a:gd name="connsiteX0" fmla="*/ 0 w 12201288"/>
              <a:gd name="connsiteY0" fmla="*/ 0 h 1865950"/>
              <a:gd name="connsiteX1" fmla="*/ 12201288 w 12201288"/>
              <a:gd name="connsiteY1" fmla="*/ 0 h 1865950"/>
              <a:gd name="connsiteX2" fmla="*/ 12201288 w 12201288"/>
              <a:gd name="connsiteY2" fmla="*/ 142240 h 1865950"/>
              <a:gd name="connsiteX3" fmla="*/ 12201288 w 12201288"/>
              <a:gd name="connsiteY3" fmla="*/ 243098 h 1865950"/>
              <a:gd name="connsiteX4" fmla="*/ 12201288 w 12201288"/>
              <a:gd name="connsiteY4" fmla="*/ 289658 h 1865950"/>
              <a:gd name="connsiteX5" fmla="*/ 12201288 w 12201288"/>
              <a:gd name="connsiteY5" fmla="*/ 292791 h 1865950"/>
              <a:gd name="connsiteX6" fmla="*/ 12201288 w 12201288"/>
              <a:gd name="connsiteY6" fmla="*/ 1346651 h 1865950"/>
              <a:gd name="connsiteX7" fmla="*/ 11982046 w 12201288"/>
              <a:gd name="connsiteY7" fmla="*/ 1499644 h 1865950"/>
              <a:gd name="connsiteX8" fmla="*/ 11439118 w 12201288"/>
              <a:gd name="connsiteY8" fmla="*/ 1644944 h 1865950"/>
              <a:gd name="connsiteX9" fmla="*/ 9562480 w 12201288"/>
              <a:gd name="connsiteY9" fmla="*/ 1865950 h 1865950"/>
              <a:gd name="connsiteX10" fmla="*/ 7601975 w 12201288"/>
              <a:gd name="connsiteY10" fmla="*/ 1794805 h 1865950"/>
              <a:gd name="connsiteX11" fmla="*/ 6617603 w 12201288"/>
              <a:gd name="connsiteY11" fmla="*/ 1804102 h 1865950"/>
              <a:gd name="connsiteX12" fmla="*/ 5633564 w 12201288"/>
              <a:gd name="connsiteY12" fmla="*/ 1747037 h 1865950"/>
              <a:gd name="connsiteX13" fmla="*/ 5026677 w 12201288"/>
              <a:gd name="connsiteY13" fmla="*/ 1723437 h 1865950"/>
              <a:gd name="connsiteX14" fmla="*/ 4464274 w 12201288"/>
              <a:gd name="connsiteY14" fmla="*/ 1757616 h 1865950"/>
              <a:gd name="connsiteX15" fmla="*/ 4092516 w 12201288"/>
              <a:gd name="connsiteY15" fmla="*/ 1788540 h 1865950"/>
              <a:gd name="connsiteX16" fmla="*/ 2846968 w 12201288"/>
              <a:gd name="connsiteY16" fmla="*/ 1790982 h 1865950"/>
              <a:gd name="connsiteX17" fmla="*/ 1672911 w 12201288"/>
              <a:gd name="connsiteY17" fmla="*/ 1718554 h 1865950"/>
              <a:gd name="connsiteX18" fmla="*/ 1361524 w 12201288"/>
              <a:gd name="connsiteY18" fmla="*/ 1686817 h 1865950"/>
              <a:gd name="connsiteX19" fmla="*/ 827718 w 12201288"/>
              <a:gd name="connsiteY19" fmla="*/ 1607879 h 1865950"/>
              <a:gd name="connsiteX20" fmla="*/ 193606 w 12201288"/>
              <a:gd name="connsiteY20" fmla="*/ 1650688 h 1865950"/>
              <a:gd name="connsiteX21" fmla="*/ 0 w 12201288"/>
              <a:gd name="connsiteY21" fmla="*/ 1515107 h 1865950"/>
              <a:gd name="connsiteX22" fmla="*/ 0 w 12201288"/>
              <a:gd name="connsiteY22" fmla="*/ 1343498 h 1865950"/>
              <a:gd name="connsiteX23" fmla="*/ 0 w 12201288"/>
              <a:gd name="connsiteY23" fmla="*/ 1271838 h 1865950"/>
              <a:gd name="connsiteX24" fmla="*/ 0 w 12201288"/>
              <a:gd name="connsiteY24" fmla="*/ 1270766 h 1865950"/>
              <a:gd name="connsiteX25" fmla="*/ 0 w 12201288"/>
              <a:gd name="connsiteY25" fmla="*/ 1269631 h 1865950"/>
              <a:gd name="connsiteX26" fmla="*/ 0 w 12201288"/>
              <a:gd name="connsiteY26" fmla="*/ 1237365 h 1865950"/>
              <a:gd name="connsiteX27" fmla="*/ 0 w 12201288"/>
              <a:gd name="connsiteY27" fmla="*/ 1227738 h 1865950"/>
              <a:gd name="connsiteX28" fmla="*/ 0 w 12201288"/>
              <a:gd name="connsiteY28" fmla="*/ 1212269 h 1865950"/>
              <a:gd name="connsiteX29" fmla="*/ 0 w 12201288"/>
              <a:gd name="connsiteY29" fmla="*/ 1179934 h 1865950"/>
              <a:gd name="connsiteX30" fmla="*/ 0 w 12201288"/>
              <a:gd name="connsiteY30" fmla="*/ 1177245 h 1865950"/>
              <a:gd name="connsiteX31" fmla="*/ 0 w 12201288"/>
              <a:gd name="connsiteY31" fmla="*/ 1130638 h 1865950"/>
              <a:gd name="connsiteX32" fmla="*/ 0 w 12201288"/>
              <a:gd name="connsiteY32" fmla="*/ 1127102 h 1865950"/>
              <a:gd name="connsiteX33" fmla="*/ 0 w 12201288"/>
              <a:gd name="connsiteY33" fmla="*/ 1070793 h 1865950"/>
              <a:gd name="connsiteX34" fmla="*/ 0 w 12201288"/>
              <a:gd name="connsiteY34" fmla="*/ 1068992 h 1865950"/>
              <a:gd name="connsiteX35" fmla="*/ 0 w 12201288"/>
              <a:gd name="connsiteY35" fmla="*/ 1005351 h 1865950"/>
              <a:gd name="connsiteX36" fmla="*/ 0 w 12201288"/>
              <a:gd name="connsiteY36" fmla="*/ 996057 h 1865950"/>
              <a:gd name="connsiteX37" fmla="*/ 0 w 12201288"/>
              <a:gd name="connsiteY37" fmla="*/ 935928 h 1865950"/>
              <a:gd name="connsiteX38" fmla="*/ 0 w 12201288"/>
              <a:gd name="connsiteY38" fmla="*/ 904774 h 1865950"/>
              <a:gd name="connsiteX39" fmla="*/ 0 w 12201288"/>
              <a:gd name="connsiteY39" fmla="*/ 860473 h 1865950"/>
              <a:gd name="connsiteX40" fmla="*/ 0 w 12201288"/>
              <a:gd name="connsiteY40" fmla="*/ 852409 h 1865950"/>
              <a:gd name="connsiteX41" fmla="*/ 0 w 12201288"/>
              <a:gd name="connsiteY41" fmla="*/ 795289 h 1865950"/>
              <a:gd name="connsiteX42" fmla="*/ 0 w 12201288"/>
              <a:gd name="connsiteY42" fmla="*/ 778733 h 1865950"/>
              <a:gd name="connsiteX43" fmla="*/ 0 w 12201288"/>
              <a:gd name="connsiteY43" fmla="*/ 733204 h 1865950"/>
              <a:gd name="connsiteX44" fmla="*/ 0 w 12201288"/>
              <a:gd name="connsiteY44" fmla="*/ 690457 h 1865950"/>
              <a:gd name="connsiteX45" fmla="*/ 0 w 12201288"/>
              <a:gd name="connsiteY45" fmla="*/ 665947 h 1865950"/>
              <a:gd name="connsiteX46" fmla="*/ 0 w 12201288"/>
              <a:gd name="connsiteY46" fmla="*/ 595394 h 1865950"/>
              <a:gd name="connsiteX47" fmla="*/ 0 w 12201288"/>
              <a:gd name="connsiteY47" fmla="*/ 593313 h 1865950"/>
              <a:gd name="connsiteX48" fmla="*/ 0 w 12201288"/>
              <a:gd name="connsiteY48" fmla="*/ 515096 h 1865950"/>
              <a:gd name="connsiteX49" fmla="*/ 0 w 12201288"/>
              <a:gd name="connsiteY49" fmla="*/ 493291 h 1865950"/>
              <a:gd name="connsiteX50" fmla="*/ 0 w 12201288"/>
              <a:gd name="connsiteY50" fmla="*/ 431086 h 1865950"/>
              <a:gd name="connsiteX51" fmla="*/ 0 w 12201288"/>
              <a:gd name="connsiteY51" fmla="*/ 383899 h 1865950"/>
              <a:gd name="connsiteX52" fmla="*/ 0 w 12201288"/>
              <a:gd name="connsiteY52" fmla="*/ 341078 h 1865950"/>
              <a:gd name="connsiteX53" fmla="*/ 0 w 12201288"/>
              <a:gd name="connsiteY53" fmla="*/ 289658 h 1865950"/>
              <a:gd name="connsiteX54" fmla="*/ 0 w 12201288"/>
              <a:gd name="connsiteY54" fmla="*/ 266966 h 1865950"/>
              <a:gd name="connsiteX55" fmla="*/ 0 w 12201288"/>
              <a:gd name="connsiteY55" fmla="*/ 244865 h 1865950"/>
              <a:gd name="connsiteX56" fmla="*/ 0 w 12201288"/>
              <a:gd name="connsiteY56" fmla="*/ 142240 h 1865950"/>
              <a:gd name="connsiteX57" fmla="*/ 0 w 12201288"/>
              <a:gd name="connsiteY57" fmla="*/ 0 h 1865950"/>
              <a:gd name="connsiteX0" fmla="*/ 0 w 12201288"/>
              <a:gd name="connsiteY0" fmla="*/ 0 h 1865950"/>
              <a:gd name="connsiteX1" fmla="*/ 12201288 w 12201288"/>
              <a:gd name="connsiteY1" fmla="*/ 0 h 1865950"/>
              <a:gd name="connsiteX2" fmla="*/ 12201288 w 12201288"/>
              <a:gd name="connsiteY2" fmla="*/ 142240 h 1865950"/>
              <a:gd name="connsiteX3" fmla="*/ 12201288 w 12201288"/>
              <a:gd name="connsiteY3" fmla="*/ 243098 h 1865950"/>
              <a:gd name="connsiteX4" fmla="*/ 12201288 w 12201288"/>
              <a:gd name="connsiteY4" fmla="*/ 289658 h 1865950"/>
              <a:gd name="connsiteX5" fmla="*/ 12201288 w 12201288"/>
              <a:gd name="connsiteY5" fmla="*/ 292791 h 1865950"/>
              <a:gd name="connsiteX6" fmla="*/ 12201288 w 12201288"/>
              <a:gd name="connsiteY6" fmla="*/ 1346651 h 1865950"/>
              <a:gd name="connsiteX7" fmla="*/ 11982046 w 12201288"/>
              <a:gd name="connsiteY7" fmla="*/ 1499644 h 1865950"/>
              <a:gd name="connsiteX8" fmla="*/ 11439118 w 12201288"/>
              <a:gd name="connsiteY8" fmla="*/ 1644944 h 1865950"/>
              <a:gd name="connsiteX9" fmla="*/ 9562480 w 12201288"/>
              <a:gd name="connsiteY9" fmla="*/ 1865950 h 1865950"/>
              <a:gd name="connsiteX10" fmla="*/ 7601975 w 12201288"/>
              <a:gd name="connsiteY10" fmla="*/ 1794805 h 1865950"/>
              <a:gd name="connsiteX11" fmla="*/ 6617603 w 12201288"/>
              <a:gd name="connsiteY11" fmla="*/ 1804102 h 1865950"/>
              <a:gd name="connsiteX12" fmla="*/ 5633564 w 12201288"/>
              <a:gd name="connsiteY12" fmla="*/ 1747037 h 1865950"/>
              <a:gd name="connsiteX13" fmla="*/ 5026677 w 12201288"/>
              <a:gd name="connsiteY13" fmla="*/ 1723437 h 1865950"/>
              <a:gd name="connsiteX14" fmla="*/ 4464274 w 12201288"/>
              <a:gd name="connsiteY14" fmla="*/ 1757616 h 1865950"/>
              <a:gd name="connsiteX15" fmla="*/ 4092516 w 12201288"/>
              <a:gd name="connsiteY15" fmla="*/ 1788540 h 1865950"/>
              <a:gd name="connsiteX16" fmla="*/ 2846968 w 12201288"/>
              <a:gd name="connsiteY16" fmla="*/ 1790982 h 1865950"/>
              <a:gd name="connsiteX17" fmla="*/ 1672911 w 12201288"/>
              <a:gd name="connsiteY17" fmla="*/ 1718554 h 1865950"/>
              <a:gd name="connsiteX18" fmla="*/ 1361524 w 12201288"/>
              <a:gd name="connsiteY18" fmla="*/ 1686817 h 1865950"/>
              <a:gd name="connsiteX19" fmla="*/ 695638 w 12201288"/>
              <a:gd name="connsiteY19" fmla="*/ 1765149 h 1865950"/>
              <a:gd name="connsiteX20" fmla="*/ 193606 w 12201288"/>
              <a:gd name="connsiteY20" fmla="*/ 1650688 h 1865950"/>
              <a:gd name="connsiteX21" fmla="*/ 0 w 12201288"/>
              <a:gd name="connsiteY21" fmla="*/ 1515107 h 1865950"/>
              <a:gd name="connsiteX22" fmla="*/ 0 w 12201288"/>
              <a:gd name="connsiteY22" fmla="*/ 1343498 h 1865950"/>
              <a:gd name="connsiteX23" fmla="*/ 0 w 12201288"/>
              <a:gd name="connsiteY23" fmla="*/ 1271838 h 1865950"/>
              <a:gd name="connsiteX24" fmla="*/ 0 w 12201288"/>
              <a:gd name="connsiteY24" fmla="*/ 1270766 h 1865950"/>
              <a:gd name="connsiteX25" fmla="*/ 0 w 12201288"/>
              <a:gd name="connsiteY25" fmla="*/ 1269631 h 1865950"/>
              <a:gd name="connsiteX26" fmla="*/ 0 w 12201288"/>
              <a:gd name="connsiteY26" fmla="*/ 1237365 h 1865950"/>
              <a:gd name="connsiteX27" fmla="*/ 0 w 12201288"/>
              <a:gd name="connsiteY27" fmla="*/ 1227738 h 1865950"/>
              <a:gd name="connsiteX28" fmla="*/ 0 w 12201288"/>
              <a:gd name="connsiteY28" fmla="*/ 1212269 h 1865950"/>
              <a:gd name="connsiteX29" fmla="*/ 0 w 12201288"/>
              <a:gd name="connsiteY29" fmla="*/ 1179934 h 1865950"/>
              <a:gd name="connsiteX30" fmla="*/ 0 w 12201288"/>
              <a:gd name="connsiteY30" fmla="*/ 1177245 h 1865950"/>
              <a:gd name="connsiteX31" fmla="*/ 0 w 12201288"/>
              <a:gd name="connsiteY31" fmla="*/ 1130638 h 1865950"/>
              <a:gd name="connsiteX32" fmla="*/ 0 w 12201288"/>
              <a:gd name="connsiteY32" fmla="*/ 1127102 h 1865950"/>
              <a:gd name="connsiteX33" fmla="*/ 0 w 12201288"/>
              <a:gd name="connsiteY33" fmla="*/ 1070793 h 1865950"/>
              <a:gd name="connsiteX34" fmla="*/ 0 w 12201288"/>
              <a:gd name="connsiteY34" fmla="*/ 1068992 h 1865950"/>
              <a:gd name="connsiteX35" fmla="*/ 0 w 12201288"/>
              <a:gd name="connsiteY35" fmla="*/ 1005351 h 1865950"/>
              <a:gd name="connsiteX36" fmla="*/ 0 w 12201288"/>
              <a:gd name="connsiteY36" fmla="*/ 996057 h 1865950"/>
              <a:gd name="connsiteX37" fmla="*/ 0 w 12201288"/>
              <a:gd name="connsiteY37" fmla="*/ 935928 h 1865950"/>
              <a:gd name="connsiteX38" fmla="*/ 0 w 12201288"/>
              <a:gd name="connsiteY38" fmla="*/ 904774 h 1865950"/>
              <a:gd name="connsiteX39" fmla="*/ 0 w 12201288"/>
              <a:gd name="connsiteY39" fmla="*/ 860473 h 1865950"/>
              <a:gd name="connsiteX40" fmla="*/ 0 w 12201288"/>
              <a:gd name="connsiteY40" fmla="*/ 852409 h 1865950"/>
              <a:gd name="connsiteX41" fmla="*/ 0 w 12201288"/>
              <a:gd name="connsiteY41" fmla="*/ 795289 h 1865950"/>
              <a:gd name="connsiteX42" fmla="*/ 0 w 12201288"/>
              <a:gd name="connsiteY42" fmla="*/ 778733 h 1865950"/>
              <a:gd name="connsiteX43" fmla="*/ 0 w 12201288"/>
              <a:gd name="connsiteY43" fmla="*/ 733204 h 1865950"/>
              <a:gd name="connsiteX44" fmla="*/ 0 w 12201288"/>
              <a:gd name="connsiteY44" fmla="*/ 690457 h 1865950"/>
              <a:gd name="connsiteX45" fmla="*/ 0 w 12201288"/>
              <a:gd name="connsiteY45" fmla="*/ 665947 h 1865950"/>
              <a:gd name="connsiteX46" fmla="*/ 0 w 12201288"/>
              <a:gd name="connsiteY46" fmla="*/ 595394 h 1865950"/>
              <a:gd name="connsiteX47" fmla="*/ 0 w 12201288"/>
              <a:gd name="connsiteY47" fmla="*/ 593313 h 1865950"/>
              <a:gd name="connsiteX48" fmla="*/ 0 w 12201288"/>
              <a:gd name="connsiteY48" fmla="*/ 515096 h 1865950"/>
              <a:gd name="connsiteX49" fmla="*/ 0 w 12201288"/>
              <a:gd name="connsiteY49" fmla="*/ 493291 h 1865950"/>
              <a:gd name="connsiteX50" fmla="*/ 0 w 12201288"/>
              <a:gd name="connsiteY50" fmla="*/ 431086 h 1865950"/>
              <a:gd name="connsiteX51" fmla="*/ 0 w 12201288"/>
              <a:gd name="connsiteY51" fmla="*/ 383899 h 1865950"/>
              <a:gd name="connsiteX52" fmla="*/ 0 w 12201288"/>
              <a:gd name="connsiteY52" fmla="*/ 341078 h 1865950"/>
              <a:gd name="connsiteX53" fmla="*/ 0 w 12201288"/>
              <a:gd name="connsiteY53" fmla="*/ 289658 h 1865950"/>
              <a:gd name="connsiteX54" fmla="*/ 0 w 12201288"/>
              <a:gd name="connsiteY54" fmla="*/ 266966 h 1865950"/>
              <a:gd name="connsiteX55" fmla="*/ 0 w 12201288"/>
              <a:gd name="connsiteY55" fmla="*/ 244865 h 1865950"/>
              <a:gd name="connsiteX56" fmla="*/ 0 w 12201288"/>
              <a:gd name="connsiteY56" fmla="*/ 142240 h 1865950"/>
              <a:gd name="connsiteX57" fmla="*/ 0 w 12201288"/>
              <a:gd name="connsiteY57" fmla="*/ 0 h 1865950"/>
              <a:gd name="connsiteX0" fmla="*/ 0 w 12201288"/>
              <a:gd name="connsiteY0" fmla="*/ 0 h 1865950"/>
              <a:gd name="connsiteX1" fmla="*/ 12201288 w 12201288"/>
              <a:gd name="connsiteY1" fmla="*/ 0 h 1865950"/>
              <a:gd name="connsiteX2" fmla="*/ 12201288 w 12201288"/>
              <a:gd name="connsiteY2" fmla="*/ 142240 h 1865950"/>
              <a:gd name="connsiteX3" fmla="*/ 12201288 w 12201288"/>
              <a:gd name="connsiteY3" fmla="*/ 243098 h 1865950"/>
              <a:gd name="connsiteX4" fmla="*/ 12201288 w 12201288"/>
              <a:gd name="connsiteY4" fmla="*/ 289658 h 1865950"/>
              <a:gd name="connsiteX5" fmla="*/ 12201288 w 12201288"/>
              <a:gd name="connsiteY5" fmla="*/ 292791 h 1865950"/>
              <a:gd name="connsiteX6" fmla="*/ 12201288 w 12201288"/>
              <a:gd name="connsiteY6" fmla="*/ 1346651 h 1865950"/>
              <a:gd name="connsiteX7" fmla="*/ 11982046 w 12201288"/>
              <a:gd name="connsiteY7" fmla="*/ 1499644 h 1865950"/>
              <a:gd name="connsiteX8" fmla="*/ 11439118 w 12201288"/>
              <a:gd name="connsiteY8" fmla="*/ 1644944 h 1865950"/>
              <a:gd name="connsiteX9" fmla="*/ 9562480 w 12201288"/>
              <a:gd name="connsiteY9" fmla="*/ 1865950 h 1865950"/>
              <a:gd name="connsiteX10" fmla="*/ 7601975 w 12201288"/>
              <a:gd name="connsiteY10" fmla="*/ 1794805 h 1865950"/>
              <a:gd name="connsiteX11" fmla="*/ 6617603 w 12201288"/>
              <a:gd name="connsiteY11" fmla="*/ 1804102 h 1865950"/>
              <a:gd name="connsiteX12" fmla="*/ 5633564 w 12201288"/>
              <a:gd name="connsiteY12" fmla="*/ 1747037 h 1865950"/>
              <a:gd name="connsiteX13" fmla="*/ 5026677 w 12201288"/>
              <a:gd name="connsiteY13" fmla="*/ 1723437 h 1865950"/>
              <a:gd name="connsiteX14" fmla="*/ 4464274 w 12201288"/>
              <a:gd name="connsiteY14" fmla="*/ 1757616 h 1865950"/>
              <a:gd name="connsiteX15" fmla="*/ 4092516 w 12201288"/>
              <a:gd name="connsiteY15" fmla="*/ 1788540 h 1865950"/>
              <a:gd name="connsiteX16" fmla="*/ 2846968 w 12201288"/>
              <a:gd name="connsiteY16" fmla="*/ 1790982 h 1865950"/>
              <a:gd name="connsiteX17" fmla="*/ 1672911 w 12201288"/>
              <a:gd name="connsiteY17" fmla="*/ 1718554 h 1865950"/>
              <a:gd name="connsiteX18" fmla="*/ 1178644 w 12201288"/>
              <a:gd name="connsiteY18" fmla="*/ 1791664 h 1865950"/>
              <a:gd name="connsiteX19" fmla="*/ 695638 w 12201288"/>
              <a:gd name="connsiteY19" fmla="*/ 1765149 h 1865950"/>
              <a:gd name="connsiteX20" fmla="*/ 193606 w 12201288"/>
              <a:gd name="connsiteY20" fmla="*/ 1650688 h 1865950"/>
              <a:gd name="connsiteX21" fmla="*/ 0 w 12201288"/>
              <a:gd name="connsiteY21" fmla="*/ 1515107 h 1865950"/>
              <a:gd name="connsiteX22" fmla="*/ 0 w 12201288"/>
              <a:gd name="connsiteY22" fmla="*/ 1343498 h 1865950"/>
              <a:gd name="connsiteX23" fmla="*/ 0 w 12201288"/>
              <a:gd name="connsiteY23" fmla="*/ 1271838 h 1865950"/>
              <a:gd name="connsiteX24" fmla="*/ 0 w 12201288"/>
              <a:gd name="connsiteY24" fmla="*/ 1270766 h 1865950"/>
              <a:gd name="connsiteX25" fmla="*/ 0 w 12201288"/>
              <a:gd name="connsiteY25" fmla="*/ 1269631 h 1865950"/>
              <a:gd name="connsiteX26" fmla="*/ 0 w 12201288"/>
              <a:gd name="connsiteY26" fmla="*/ 1237365 h 1865950"/>
              <a:gd name="connsiteX27" fmla="*/ 0 w 12201288"/>
              <a:gd name="connsiteY27" fmla="*/ 1227738 h 1865950"/>
              <a:gd name="connsiteX28" fmla="*/ 0 w 12201288"/>
              <a:gd name="connsiteY28" fmla="*/ 1212269 h 1865950"/>
              <a:gd name="connsiteX29" fmla="*/ 0 w 12201288"/>
              <a:gd name="connsiteY29" fmla="*/ 1179934 h 1865950"/>
              <a:gd name="connsiteX30" fmla="*/ 0 w 12201288"/>
              <a:gd name="connsiteY30" fmla="*/ 1177245 h 1865950"/>
              <a:gd name="connsiteX31" fmla="*/ 0 w 12201288"/>
              <a:gd name="connsiteY31" fmla="*/ 1130638 h 1865950"/>
              <a:gd name="connsiteX32" fmla="*/ 0 w 12201288"/>
              <a:gd name="connsiteY32" fmla="*/ 1127102 h 1865950"/>
              <a:gd name="connsiteX33" fmla="*/ 0 w 12201288"/>
              <a:gd name="connsiteY33" fmla="*/ 1070793 h 1865950"/>
              <a:gd name="connsiteX34" fmla="*/ 0 w 12201288"/>
              <a:gd name="connsiteY34" fmla="*/ 1068992 h 1865950"/>
              <a:gd name="connsiteX35" fmla="*/ 0 w 12201288"/>
              <a:gd name="connsiteY35" fmla="*/ 1005351 h 1865950"/>
              <a:gd name="connsiteX36" fmla="*/ 0 w 12201288"/>
              <a:gd name="connsiteY36" fmla="*/ 996057 h 1865950"/>
              <a:gd name="connsiteX37" fmla="*/ 0 w 12201288"/>
              <a:gd name="connsiteY37" fmla="*/ 935928 h 1865950"/>
              <a:gd name="connsiteX38" fmla="*/ 0 w 12201288"/>
              <a:gd name="connsiteY38" fmla="*/ 904774 h 1865950"/>
              <a:gd name="connsiteX39" fmla="*/ 0 w 12201288"/>
              <a:gd name="connsiteY39" fmla="*/ 860473 h 1865950"/>
              <a:gd name="connsiteX40" fmla="*/ 0 w 12201288"/>
              <a:gd name="connsiteY40" fmla="*/ 852409 h 1865950"/>
              <a:gd name="connsiteX41" fmla="*/ 0 w 12201288"/>
              <a:gd name="connsiteY41" fmla="*/ 795289 h 1865950"/>
              <a:gd name="connsiteX42" fmla="*/ 0 w 12201288"/>
              <a:gd name="connsiteY42" fmla="*/ 778733 h 1865950"/>
              <a:gd name="connsiteX43" fmla="*/ 0 w 12201288"/>
              <a:gd name="connsiteY43" fmla="*/ 733204 h 1865950"/>
              <a:gd name="connsiteX44" fmla="*/ 0 w 12201288"/>
              <a:gd name="connsiteY44" fmla="*/ 690457 h 1865950"/>
              <a:gd name="connsiteX45" fmla="*/ 0 w 12201288"/>
              <a:gd name="connsiteY45" fmla="*/ 665947 h 1865950"/>
              <a:gd name="connsiteX46" fmla="*/ 0 w 12201288"/>
              <a:gd name="connsiteY46" fmla="*/ 595394 h 1865950"/>
              <a:gd name="connsiteX47" fmla="*/ 0 w 12201288"/>
              <a:gd name="connsiteY47" fmla="*/ 593313 h 1865950"/>
              <a:gd name="connsiteX48" fmla="*/ 0 w 12201288"/>
              <a:gd name="connsiteY48" fmla="*/ 515096 h 1865950"/>
              <a:gd name="connsiteX49" fmla="*/ 0 w 12201288"/>
              <a:gd name="connsiteY49" fmla="*/ 493291 h 1865950"/>
              <a:gd name="connsiteX50" fmla="*/ 0 w 12201288"/>
              <a:gd name="connsiteY50" fmla="*/ 431086 h 1865950"/>
              <a:gd name="connsiteX51" fmla="*/ 0 w 12201288"/>
              <a:gd name="connsiteY51" fmla="*/ 383899 h 1865950"/>
              <a:gd name="connsiteX52" fmla="*/ 0 w 12201288"/>
              <a:gd name="connsiteY52" fmla="*/ 341078 h 1865950"/>
              <a:gd name="connsiteX53" fmla="*/ 0 w 12201288"/>
              <a:gd name="connsiteY53" fmla="*/ 289658 h 1865950"/>
              <a:gd name="connsiteX54" fmla="*/ 0 w 12201288"/>
              <a:gd name="connsiteY54" fmla="*/ 266966 h 1865950"/>
              <a:gd name="connsiteX55" fmla="*/ 0 w 12201288"/>
              <a:gd name="connsiteY55" fmla="*/ 244865 h 1865950"/>
              <a:gd name="connsiteX56" fmla="*/ 0 w 12201288"/>
              <a:gd name="connsiteY56" fmla="*/ 142240 h 1865950"/>
              <a:gd name="connsiteX57" fmla="*/ 0 w 12201288"/>
              <a:gd name="connsiteY57" fmla="*/ 0 h 1865950"/>
              <a:gd name="connsiteX0" fmla="*/ 0 w 12201288"/>
              <a:gd name="connsiteY0" fmla="*/ 0 h 1865950"/>
              <a:gd name="connsiteX1" fmla="*/ 12201288 w 12201288"/>
              <a:gd name="connsiteY1" fmla="*/ 0 h 1865950"/>
              <a:gd name="connsiteX2" fmla="*/ 12201288 w 12201288"/>
              <a:gd name="connsiteY2" fmla="*/ 142240 h 1865950"/>
              <a:gd name="connsiteX3" fmla="*/ 12201288 w 12201288"/>
              <a:gd name="connsiteY3" fmla="*/ 243098 h 1865950"/>
              <a:gd name="connsiteX4" fmla="*/ 12201288 w 12201288"/>
              <a:gd name="connsiteY4" fmla="*/ 289658 h 1865950"/>
              <a:gd name="connsiteX5" fmla="*/ 12201288 w 12201288"/>
              <a:gd name="connsiteY5" fmla="*/ 292791 h 1865950"/>
              <a:gd name="connsiteX6" fmla="*/ 12201288 w 12201288"/>
              <a:gd name="connsiteY6" fmla="*/ 1346651 h 1865950"/>
              <a:gd name="connsiteX7" fmla="*/ 11982046 w 12201288"/>
              <a:gd name="connsiteY7" fmla="*/ 1499644 h 1865950"/>
              <a:gd name="connsiteX8" fmla="*/ 11439118 w 12201288"/>
              <a:gd name="connsiteY8" fmla="*/ 1644944 h 1865950"/>
              <a:gd name="connsiteX9" fmla="*/ 9562480 w 12201288"/>
              <a:gd name="connsiteY9" fmla="*/ 1865950 h 1865950"/>
              <a:gd name="connsiteX10" fmla="*/ 7601975 w 12201288"/>
              <a:gd name="connsiteY10" fmla="*/ 1794805 h 1865950"/>
              <a:gd name="connsiteX11" fmla="*/ 6617603 w 12201288"/>
              <a:gd name="connsiteY11" fmla="*/ 1804102 h 1865950"/>
              <a:gd name="connsiteX12" fmla="*/ 5633564 w 12201288"/>
              <a:gd name="connsiteY12" fmla="*/ 1747037 h 1865950"/>
              <a:gd name="connsiteX13" fmla="*/ 5026677 w 12201288"/>
              <a:gd name="connsiteY13" fmla="*/ 1723437 h 1865950"/>
              <a:gd name="connsiteX14" fmla="*/ 4464274 w 12201288"/>
              <a:gd name="connsiteY14" fmla="*/ 1757616 h 1865950"/>
              <a:gd name="connsiteX15" fmla="*/ 4092516 w 12201288"/>
              <a:gd name="connsiteY15" fmla="*/ 1788540 h 1865950"/>
              <a:gd name="connsiteX16" fmla="*/ 2846968 w 12201288"/>
              <a:gd name="connsiteY16" fmla="*/ 1790982 h 1865950"/>
              <a:gd name="connsiteX17" fmla="*/ 1672911 w 12201288"/>
              <a:gd name="connsiteY17" fmla="*/ 1718554 h 1865950"/>
              <a:gd name="connsiteX18" fmla="*/ 1178644 w 12201288"/>
              <a:gd name="connsiteY18" fmla="*/ 1791664 h 1865950"/>
              <a:gd name="connsiteX19" fmla="*/ 695638 w 12201288"/>
              <a:gd name="connsiteY19" fmla="*/ 1765149 h 1865950"/>
              <a:gd name="connsiteX20" fmla="*/ 193606 w 12201288"/>
              <a:gd name="connsiteY20" fmla="*/ 1650688 h 1865950"/>
              <a:gd name="connsiteX21" fmla="*/ 0 w 12201288"/>
              <a:gd name="connsiteY21" fmla="*/ 1699575 h 1865950"/>
              <a:gd name="connsiteX22" fmla="*/ 0 w 12201288"/>
              <a:gd name="connsiteY22" fmla="*/ 1343498 h 1865950"/>
              <a:gd name="connsiteX23" fmla="*/ 0 w 12201288"/>
              <a:gd name="connsiteY23" fmla="*/ 1271838 h 1865950"/>
              <a:gd name="connsiteX24" fmla="*/ 0 w 12201288"/>
              <a:gd name="connsiteY24" fmla="*/ 1270766 h 1865950"/>
              <a:gd name="connsiteX25" fmla="*/ 0 w 12201288"/>
              <a:gd name="connsiteY25" fmla="*/ 1269631 h 1865950"/>
              <a:gd name="connsiteX26" fmla="*/ 0 w 12201288"/>
              <a:gd name="connsiteY26" fmla="*/ 1237365 h 1865950"/>
              <a:gd name="connsiteX27" fmla="*/ 0 w 12201288"/>
              <a:gd name="connsiteY27" fmla="*/ 1227738 h 1865950"/>
              <a:gd name="connsiteX28" fmla="*/ 0 w 12201288"/>
              <a:gd name="connsiteY28" fmla="*/ 1212269 h 1865950"/>
              <a:gd name="connsiteX29" fmla="*/ 0 w 12201288"/>
              <a:gd name="connsiteY29" fmla="*/ 1179934 h 1865950"/>
              <a:gd name="connsiteX30" fmla="*/ 0 w 12201288"/>
              <a:gd name="connsiteY30" fmla="*/ 1177245 h 1865950"/>
              <a:gd name="connsiteX31" fmla="*/ 0 w 12201288"/>
              <a:gd name="connsiteY31" fmla="*/ 1130638 h 1865950"/>
              <a:gd name="connsiteX32" fmla="*/ 0 w 12201288"/>
              <a:gd name="connsiteY32" fmla="*/ 1127102 h 1865950"/>
              <a:gd name="connsiteX33" fmla="*/ 0 w 12201288"/>
              <a:gd name="connsiteY33" fmla="*/ 1070793 h 1865950"/>
              <a:gd name="connsiteX34" fmla="*/ 0 w 12201288"/>
              <a:gd name="connsiteY34" fmla="*/ 1068992 h 1865950"/>
              <a:gd name="connsiteX35" fmla="*/ 0 w 12201288"/>
              <a:gd name="connsiteY35" fmla="*/ 1005351 h 1865950"/>
              <a:gd name="connsiteX36" fmla="*/ 0 w 12201288"/>
              <a:gd name="connsiteY36" fmla="*/ 996057 h 1865950"/>
              <a:gd name="connsiteX37" fmla="*/ 0 w 12201288"/>
              <a:gd name="connsiteY37" fmla="*/ 935928 h 1865950"/>
              <a:gd name="connsiteX38" fmla="*/ 0 w 12201288"/>
              <a:gd name="connsiteY38" fmla="*/ 904774 h 1865950"/>
              <a:gd name="connsiteX39" fmla="*/ 0 w 12201288"/>
              <a:gd name="connsiteY39" fmla="*/ 860473 h 1865950"/>
              <a:gd name="connsiteX40" fmla="*/ 0 w 12201288"/>
              <a:gd name="connsiteY40" fmla="*/ 852409 h 1865950"/>
              <a:gd name="connsiteX41" fmla="*/ 0 w 12201288"/>
              <a:gd name="connsiteY41" fmla="*/ 795289 h 1865950"/>
              <a:gd name="connsiteX42" fmla="*/ 0 w 12201288"/>
              <a:gd name="connsiteY42" fmla="*/ 778733 h 1865950"/>
              <a:gd name="connsiteX43" fmla="*/ 0 w 12201288"/>
              <a:gd name="connsiteY43" fmla="*/ 733204 h 1865950"/>
              <a:gd name="connsiteX44" fmla="*/ 0 w 12201288"/>
              <a:gd name="connsiteY44" fmla="*/ 690457 h 1865950"/>
              <a:gd name="connsiteX45" fmla="*/ 0 w 12201288"/>
              <a:gd name="connsiteY45" fmla="*/ 665947 h 1865950"/>
              <a:gd name="connsiteX46" fmla="*/ 0 w 12201288"/>
              <a:gd name="connsiteY46" fmla="*/ 595394 h 1865950"/>
              <a:gd name="connsiteX47" fmla="*/ 0 w 12201288"/>
              <a:gd name="connsiteY47" fmla="*/ 593313 h 1865950"/>
              <a:gd name="connsiteX48" fmla="*/ 0 w 12201288"/>
              <a:gd name="connsiteY48" fmla="*/ 515096 h 1865950"/>
              <a:gd name="connsiteX49" fmla="*/ 0 w 12201288"/>
              <a:gd name="connsiteY49" fmla="*/ 493291 h 1865950"/>
              <a:gd name="connsiteX50" fmla="*/ 0 w 12201288"/>
              <a:gd name="connsiteY50" fmla="*/ 431086 h 1865950"/>
              <a:gd name="connsiteX51" fmla="*/ 0 w 12201288"/>
              <a:gd name="connsiteY51" fmla="*/ 383899 h 1865950"/>
              <a:gd name="connsiteX52" fmla="*/ 0 w 12201288"/>
              <a:gd name="connsiteY52" fmla="*/ 341078 h 1865950"/>
              <a:gd name="connsiteX53" fmla="*/ 0 w 12201288"/>
              <a:gd name="connsiteY53" fmla="*/ 289658 h 1865950"/>
              <a:gd name="connsiteX54" fmla="*/ 0 w 12201288"/>
              <a:gd name="connsiteY54" fmla="*/ 266966 h 1865950"/>
              <a:gd name="connsiteX55" fmla="*/ 0 w 12201288"/>
              <a:gd name="connsiteY55" fmla="*/ 244865 h 1865950"/>
              <a:gd name="connsiteX56" fmla="*/ 0 w 12201288"/>
              <a:gd name="connsiteY56" fmla="*/ 142240 h 1865950"/>
              <a:gd name="connsiteX57" fmla="*/ 0 w 12201288"/>
              <a:gd name="connsiteY57" fmla="*/ 0 h 1865950"/>
              <a:gd name="connsiteX0" fmla="*/ 0 w 12201288"/>
              <a:gd name="connsiteY0" fmla="*/ 0 h 1865950"/>
              <a:gd name="connsiteX1" fmla="*/ 12201288 w 12201288"/>
              <a:gd name="connsiteY1" fmla="*/ 0 h 1865950"/>
              <a:gd name="connsiteX2" fmla="*/ 12201288 w 12201288"/>
              <a:gd name="connsiteY2" fmla="*/ 142240 h 1865950"/>
              <a:gd name="connsiteX3" fmla="*/ 12201288 w 12201288"/>
              <a:gd name="connsiteY3" fmla="*/ 243098 h 1865950"/>
              <a:gd name="connsiteX4" fmla="*/ 12201288 w 12201288"/>
              <a:gd name="connsiteY4" fmla="*/ 289658 h 1865950"/>
              <a:gd name="connsiteX5" fmla="*/ 12201288 w 12201288"/>
              <a:gd name="connsiteY5" fmla="*/ 292791 h 1865950"/>
              <a:gd name="connsiteX6" fmla="*/ 12201288 w 12201288"/>
              <a:gd name="connsiteY6" fmla="*/ 1346651 h 1865950"/>
              <a:gd name="connsiteX7" fmla="*/ 11982046 w 12201288"/>
              <a:gd name="connsiteY7" fmla="*/ 1499644 h 1865950"/>
              <a:gd name="connsiteX8" fmla="*/ 11439118 w 12201288"/>
              <a:gd name="connsiteY8" fmla="*/ 1644944 h 1865950"/>
              <a:gd name="connsiteX9" fmla="*/ 9562480 w 12201288"/>
              <a:gd name="connsiteY9" fmla="*/ 1865950 h 1865950"/>
              <a:gd name="connsiteX10" fmla="*/ 7601975 w 12201288"/>
              <a:gd name="connsiteY10" fmla="*/ 1794805 h 1865950"/>
              <a:gd name="connsiteX11" fmla="*/ 6617603 w 12201288"/>
              <a:gd name="connsiteY11" fmla="*/ 1804102 h 1865950"/>
              <a:gd name="connsiteX12" fmla="*/ 5633564 w 12201288"/>
              <a:gd name="connsiteY12" fmla="*/ 1747037 h 1865950"/>
              <a:gd name="connsiteX13" fmla="*/ 5026677 w 12201288"/>
              <a:gd name="connsiteY13" fmla="*/ 1723437 h 1865950"/>
              <a:gd name="connsiteX14" fmla="*/ 4464274 w 12201288"/>
              <a:gd name="connsiteY14" fmla="*/ 1757616 h 1865950"/>
              <a:gd name="connsiteX15" fmla="*/ 4092516 w 12201288"/>
              <a:gd name="connsiteY15" fmla="*/ 1788540 h 1865950"/>
              <a:gd name="connsiteX16" fmla="*/ 2846968 w 12201288"/>
              <a:gd name="connsiteY16" fmla="*/ 1790982 h 1865950"/>
              <a:gd name="connsiteX17" fmla="*/ 1672911 w 12201288"/>
              <a:gd name="connsiteY17" fmla="*/ 1718554 h 1865950"/>
              <a:gd name="connsiteX18" fmla="*/ 1178644 w 12201288"/>
              <a:gd name="connsiteY18" fmla="*/ 1791664 h 1865950"/>
              <a:gd name="connsiteX19" fmla="*/ 695638 w 12201288"/>
              <a:gd name="connsiteY19" fmla="*/ 1765149 h 1865950"/>
              <a:gd name="connsiteX20" fmla="*/ 221107 w 12201288"/>
              <a:gd name="connsiteY20" fmla="*/ 1728732 h 1865950"/>
              <a:gd name="connsiteX21" fmla="*/ 0 w 12201288"/>
              <a:gd name="connsiteY21" fmla="*/ 1699575 h 1865950"/>
              <a:gd name="connsiteX22" fmla="*/ 0 w 12201288"/>
              <a:gd name="connsiteY22" fmla="*/ 1343498 h 1865950"/>
              <a:gd name="connsiteX23" fmla="*/ 0 w 12201288"/>
              <a:gd name="connsiteY23" fmla="*/ 1271838 h 1865950"/>
              <a:gd name="connsiteX24" fmla="*/ 0 w 12201288"/>
              <a:gd name="connsiteY24" fmla="*/ 1270766 h 1865950"/>
              <a:gd name="connsiteX25" fmla="*/ 0 w 12201288"/>
              <a:gd name="connsiteY25" fmla="*/ 1269631 h 1865950"/>
              <a:gd name="connsiteX26" fmla="*/ 0 w 12201288"/>
              <a:gd name="connsiteY26" fmla="*/ 1237365 h 1865950"/>
              <a:gd name="connsiteX27" fmla="*/ 0 w 12201288"/>
              <a:gd name="connsiteY27" fmla="*/ 1227738 h 1865950"/>
              <a:gd name="connsiteX28" fmla="*/ 0 w 12201288"/>
              <a:gd name="connsiteY28" fmla="*/ 1212269 h 1865950"/>
              <a:gd name="connsiteX29" fmla="*/ 0 w 12201288"/>
              <a:gd name="connsiteY29" fmla="*/ 1179934 h 1865950"/>
              <a:gd name="connsiteX30" fmla="*/ 0 w 12201288"/>
              <a:gd name="connsiteY30" fmla="*/ 1177245 h 1865950"/>
              <a:gd name="connsiteX31" fmla="*/ 0 w 12201288"/>
              <a:gd name="connsiteY31" fmla="*/ 1130638 h 1865950"/>
              <a:gd name="connsiteX32" fmla="*/ 0 w 12201288"/>
              <a:gd name="connsiteY32" fmla="*/ 1127102 h 1865950"/>
              <a:gd name="connsiteX33" fmla="*/ 0 w 12201288"/>
              <a:gd name="connsiteY33" fmla="*/ 1070793 h 1865950"/>
              <a:gd name="connsiteX34" fmla="*/ 0 w 12201288"/>
              <a:gd name="connsiteY34" fmla="*/ 1068992 h 1865950"/>
              <a:gd name="connsiteX35" fmla="*/ 0 w 12201288"/>
              <a:gd name="connsiteY35" fmla="*/ 1005351 h 1865950"/>
              <a:gd name="connsiteX36" fmla="*/ 0 w 12201288"/>
              <a:gd name="connsiteY36" fmla="*/ 996057 h 1865950"/>
              <a:gd name="connsiteX37" fmla="*/ 0 w 12201288"/>
              <a:gd name="connsiteY37" fmla="*/ 935928 h 1865950"/>
              <a:gd name="connsiteX38" fmla="*/ 0 w 12201288"/>
              <a:gd name="connsiteY38" fmla="*/ 904774 h 1865950"/>
              <a:gd name="connsiteX39" fmla="*/ 0 w 12201288"/>
              <a:gd name="connsiteY39" fmla="*/ 860473 h 1865950"/>
              <a:gd name="connsiteX40" fmla="*/ 0 w 12201288"/>
              <a:gd name="connsiteY40" fmla="*/ 852409 h 1865950"/>
              <a:gd name="connsiteX41" fmla="*/ 0 w 12201288"/>
              <a:gd name="connsiteY41" fmla="*/ 795289 h 1865950"/>
              <a:gd name="connsiteX42" fmla="*/ 0 w 12201288"/>
              <a:gd name="connsiteY42" fmla="*/ 778733 h 1865950"/>
              <a:gd name="connsiteX43" fmla="*/ 0 w 12201288"/>
              <a:gd name="connsiteY43" fmla="*/ 733204 h 1865950"/>
              <a:gd name="connsiteX44" fmla="*/ 0 w 12201288"/>
              <a:gd name="connsiteY44" fmla="*/ 690457 h 1865950"/>
              <a:gd name="connsiteX45" fmla="*/ 0 w 12201288"/>
              <a:gd name="connsiteY45" fmla="*/ 665947 h 1865950"/>
              <a:gd name="connsiteX46" fmla="*/ 0 w 12201288"/>
              <a:gd name="connsiteY46" fmla="*/ 595394 h 1865950"/>
              <a:gd name="connsiteX47" fmla="*/ 0 w 12201288"/>
              <a:gd name="connsiteY47" fmla="*/ 593313 h 1865950"/>
              <a:gd name="connsiteX48" fmla="*/ 0 w 12201288"/>
              <a:gd name="connsiteY48" fmla="*/ 515096 h 1865950"/>
              <a:gd name="connsiteX49" fmla="*/ 0 w 12201288"/>
              <a:gd name="connsiteY49" fmla="*/ 493291 h 1865950"/>
              <a:gd name="connsiteX50" fmla="*/ 0 w 12201288"/>
              <a:gd name="connsiteY50" fmla="*/ 431086 h 1865950"/>
              <a:gd name="connsiteX51" fmla="*/ 0 w 12201288"/>
              <a:gd name="connsiteY51" fmla="*/ 383899 h 1865950"/>
              <a:gd name="connsiteX52" fmla="*/ 0 w 12201288"/>
              <a:gd name="connsiteY52" fmla="*/ 341078 h 1865950"/>
              <a:gd name="connsiteX53" fmla="*/ 0 w 12201288"/>
              <a:gd name="connsiteY53" fmla="*/ 289658 h 1865950"/>
              <a:gd name="connsiteX54" fmla="*/ 0 w 12201288"/>
              <a:gd name="connsiteY54" fmla="*/ 266966 h 1865950"/>
              <a:gd name="connsiteX55" fmla="*/ 0 w 12201288"/>
              <a:gd name="connsiteY55" fmla="*/ 244865 h 1865950"/>
              <a:gd name="connsiteX56" fmla="*/ 0 w 12201288"/>
              <a:gd name="connsiteY56" fmla="*/ 142240 h 1865950"/>
              <a:gd name="connsiteX57" fmla="*/ 0 w 12201288"/>
              <a:gd name="connsiteY57" fmla="*/ 0 h 1865950"/>
              <a:gd name="connsiteX0" fmla="*/ 0 w 12201288"/>
              <a:gd name="connsiteY0" fmla="*/ 0 h 1865950"/>
              <a:gd name="connsiteX1" fmla="*/ 12201288 w 12201288"/>
              <a:gd name="connsiteY1" fmla="*/ 0 h 1865950"/>
              <a:gd name="connsiteX2" fmla="*/ 12201288 w 12201288"/>
              <a:gd name="connsiteY2" fmla="*/ 142240 h 1865950"/>
              <a:gd name="connsiteX3" fmla="*/ 12201288 w 12201288"/>
              <a:gd name="connsiteY3" fmla="*/ 243098 h 1865950"/>
              <a:gd name="connsiteX4" fmla="*/ 12201288 w 12201288"/>
              <a:gd name="connsiteY4" fmla="*/ 289658 h 1865950"/>
              <a:gd name="connsiteX5" fmla="*/ 12201288 w 12201288"/>
              <a:gd name="connsiteY5" fmla="*/ 292791 h 1865950"/>
              <a:gd name="connsiteX6" fmla="*/ 12201288 w 12201288"/>
              <a:gd name="connsiteY6" fmla="*/ 1346651 h 1865950"/>
              <a:gd name="connsiteX7" fmla="*/ 11982046 w 12201288"/>
              <a:gd name="connsiteY7" fmla="*/ 1499644 h 1865950"/>
              <a:gd name="connsiteX8" fmla="*/ 11439118 w 12201288"/>
              <a:gd name="connsiteY8" fmla="*/ 1644944 h 1865950"/>
              <a:gd name="connsiteX9" fmla="*/ 9562480 w 12201288"/>
              <a:gd name="connsiteY9" fmla="*/ 1865950 h 1865950"/>
              <a:gd name="connsiteX10" fmla="*/ 7601975 w 12201288"/>
              <a:gd name="connsiteY10" fmla="*/ 1794805 h 1865950"/>
              <a:gd name="connsiteX11" fmla="*/ 6617603 w 12201288"/>
              <a:gd name="connsiteY11" fmla="*/ 1804102 h 1865950"/>
              <a:gd name="connsiteX12" fmla="*/ 5633564 w 12201288"/>
              <a:gd name="connsiteY12" fmla="*/ 1747037 h 1865950"/>
              <a:gd name="connsiteX13" fmla="*/ 5026677 w 12201288"/>
              <a:gd name="connsiteY13" fmla="*/ 1723437 h 1865950"/>
              <a:gd name="connsiteX14" fmla="*/ 4464274 w 12201288"/>
              <a:gd name="connsiteY14" fmla="*/ 1757616 h 1865950"/>
              <a:gd name="connsiteX15" fmla="*/ 4092516 w 12201288"/>
              <a:gd name="connsiteY15" fmla="*/ 1788540 h 1865950"/>
              <a:gd name="connsiteX16" fmla="*/ 2846968 w 12201288"/>
              <a:gd name="connsiteY16" fmla="*/ 1790982 h 1865950"/>
              <a:gd name="connsiteX17" fmla="*/ 1786351 w 12201288"/>
              <a:gd name="connsiteY17" fmla="*/ 1789503 h 1865950"/>
              <a:gd name="connsiteX18" fmla="*/ 1178644 w 12201288"/>
              <a:gd name="connsiteY18" fmla="*/ 1791664 h 1865950"/>
              <a:gd name="connsiteX19" fmla="*/ 695638 w 12201288"/>
              <a:gd name="connsiteY19" fmla="*/ 1765149 h 1865950"/>
              <a:gd name="connsiteX20" fmla="*/ 221107 w 12201288"/>
              <a:gd name="connsiteY20" fmla="*/ 1728732 h 1865950"/>
              <a:gd name="connsiteX21" fmla="*/ 0 w 12201288"/>
              <a:gd name="connsiteY21" fmla="*/ 1699575 h 1865950"/>
              <a:gd name="connsiteX22" fmla="*/ 0 w 12201288"/>
              <a:gd name="connsiteY22" fmla="*/ 1343498 h 1865950"/>
              <a:gd name="connsiteX23" fmla="*/ 0 w 12201288"/>
              <a:gd name="connsiteY23" fmla="*/ 1271838 h 1865950"/>
              <a:gd name="connsiteX24" fmla="*/ 0 w 12201288"/>
              <a:gd name="connsiteY24" fmla="*/ 1270766 h 1865950"/>
              <a:gd name="connsiteX25" fmla="*/ 0 w 12201288"/>
              <a:gd name="connsiteY25" fmla="*/ 1269631 h 1865950"/>
              <a:gd name="connsiteX26" fmla="*/ 0 w 12201288"/>
              <a:gd name="connsiteY26" fmla="*/ 1237365 h 1865950"/>
              <a:gd name="connsiteX27" fmla="*/ 0 w 12201288"/>
              <a:gd name="connsiteY27" fmla="*/ 1227738 h 1865950"/>
              <a:gd name="connsiteX28" fmla="*/ 0 w 12201288"/>
              <a:gd name="connsiteY28" fmla="*/ 1212269 h 1865950"/>
              <a:gd name="connsiteX29" fmla="*/ 0 w 12201288"/>
              <a:gd name="connsiteY29" fmla="*/ 1179934 h 1865950"/>
              <a:gd name="connsiteX30" fmla="*/ 0 w 12201288"/>
              <a:gd name="connsiteY30" fmla="*/ 1177245 h 1865950"/>
              <a:gd name="connsiteX31" fmla="*/ 0 w 12201288"/>
              <a:gd name="connsiteY31" fmla="*/ 1130638 h 1865950"/>
              <a:gd name="connsiteX32" fmla="*/ 0 w 12201288"/>
              <a:gd name="connsiteY32" fmla="*/ 1127102 h 1865950"/>
              <a:gd name="connsiteX33" fmla="*/ 0 w 12201288"/>
              <a:gd name="connsiteY33" fmla="*/ 1070793 h 1865950"/>
              <a:gd name="connsiteX34" fmla="*/ 0 w 12201288"/>
              <a:gd name="connsiteY34" fmla="*/ 1068992 h 1865950"/>
              <a:gd name="connsiteX35" fmla="*/ 0 w 12201288"/>
              <a:gd name="connsiteY35" fmla="*/ 1005351 h 1865950"/>
              <a:gd name="connsiteX36" fmla="*/ 0 w 12201288"/>
              <a:gd name="connsiteY36" fmla="*/ 996057 h 1865950"/>
              <a:gd name="connsiteX37" fmla="*/ 0 w 12201288"/>
              <a:gd name="connsiteY37" fmla="*/ 935928 h 1865950"/>
              <a:gd name="connsiteX38" fmla="*/ 0 w 12201288"/>
              <a:gd name="connsiteY38" fmla="*/ 904774 h 1865950"/>
              <a:gd name="connsiteX39" fmla="*/ 0 w 12201288"/>
              <a:gd name="connsiteY39" fmla="*/ 860473 h 1865950"/>
              <a:gd name="connsiteX40" fmla="*/ 0 w 12201288"/>
              <a:gd name="connsiteY40" fmla="*/ 852409 h 1865950"/>
              <a:gd name="connsiteX41" fmla="*/ 0 w 12201288"/>
              <a:gd name="connsiteY41" fmla="*/ 795289 h 1865950"/>
              <a:gd name="connsiteX42" fmla="*/ 0 w 12201288"/>
              <a:gd name="connsiteY42" fmla="*/ 778733 h 1865950"/>
              <a:gd name="connsiteX43" fmla="*/ 0 w 12201288"/>
              <a:gd name="connsiteY43" fmla="*/ 733204 h 1865950"/>
              <a:gd name="connsiteX44" fmla="*/ 0 w 12201288"/>
              <a:gd name="connsiteY44" fmla="*/ 690457 h 1865950"/>
              <a:gd name="connsiteX45" fmla="*/ 0 w 12201288"/>
              <a:gd name="connsiteY45" fmla="*/ 665947 h 1865950"/>
              <a:gd name="connsiteX46" fmla="*/ 0 w 12201288"/>
              <a:gd name="connsiteY46" fmla="*/ 595394 h 1865950"/>
              <a:gd name="connsiteX47" fmla="*/ 0 w 12201288"/>
              <a:gd name="connsiteY47" fmla="*/ 593313 h 1865950"/>
              <a:gd name="connsiteX48" fmla="*/ 0 w 12201288"/>
              <a:gd name="connsiteY48" fmla="*/ 515096 h 1865950"/>
              <a:gd name="connsiteX49" fmla="*/ 0 w 12201288"/>
              <a:gd name="connsiteY49" fmla="*/ 493291 h 1865950"/>
              <a:gd name="connsiteX50" fmla="*/ 0 w 12201288"/>
              <a:gd name="connsiteY50" fmla="*/ 431086 h 1865950"/>
              <a:gd name="connsiteX51" fmla="*/ 0 w 12201288"/>
              <a:gd name="connsiteY51" fmla="*/ 383899 h 1865950"/>
              <a:gd name="connsiteX52" fmla="*/ 0 w 12201288"/>
              <a:gd name="connsiteY52" fmla="*/ 341078 h 1865950"/>
              <a:gd name="connsiteX53" fmla="*/ 0 w 12201288"/>
              <a:gd name="connsiteY53" fmla="*/ 289658 h 1865950"/>
              <a:gd name="connsiteX54" fmla="*/ 0 w 12201288"/>
              <a:gd name="connsiteY54" fmla="*/ 266966 h 1865950"/>
              <a:gd name="connsiteX55" fmla="*/ 0 w 12201288"/>
              <a:gd name="connsiteY55" fmla="*/ 244865 h 1865950"/>
              <a:gd name="connsiteX56" fmla="*/ 0 w 12201288"/>
              <a:gd name="connsiteY56" fmla="*/ 142240 h 1865950"/>
              <a:gd name="connsiteX57" fmla="*/ 0 w 12201288"/>
              <a:gd name="connsiteY57" fmla="*/ 0 h 1865950"/>
              <a:gd name="connsiteX0" fmla="*/ 0 w 12201288"/>
              <a:gd name="connsiteY0" fmla="*/ 0 h 1865950"/>
              <a:gd name="connsiteX1" fmla="*/ 12201288 w 12201288"/>
              <a:gd name="connsiteY1" fmla="*/ 0 h 1865950"/>
              <a:gd name="connsiteX2" fmla="*/ 12201288 w 12201288"/>
              <a:gd name="connsiteY2" fmla="*/ 142240 h 1865950"/>
              <a:gd name="connsiteX3" fmla="*/ 12201288 w 12201288"/>
              <a:gd name="connsiteY3" fmla="*/ 243098 h 1865950"/>
              <a:gd name="connsiteX4" fmla="*/ 12201288 w 12201288"/>
              <a:gd name="connsiteY4" fmla="*/ 289658 h 1865950"/>
              <a:gd name="connsiteX5" fmla="*/ 12201288 w 12201288"/>
              <a:gd name="connsiteY5" fmla="*/ 292791 h 1865950"/>
              <a:gd name="connsiteX6" fmla="*/ 12201288 w 12201288"/>
              <a:gd name="connsiteY6" fmla="*/ 1346651 h 1865950"/>
              <a:gd name="connsiteX7" fmla="*/ 11982046 w 12201288"/>
              <a:gd name="connsiteY7" fmla="*/ 1499644 h 1865950"/>
              <a:gd name="connsiteX8" fmla="*/ 11439118 w 12201288"/>
              <a:gd name="connsiteY8" fmla="*/ 1644944 h 1865950"/>
              <a:gd name="connsiteX9" fmla="*/ 9562480 w 12201288"/>
              <a:gd name="connsiteY9" fmla="*/ 1865950 h 1865950"/>
              <a:gd name="connsiteX10" fmla="*/ 7601975 w 12201288"/>
              <a:gd name="connsiteY10" fmla="*/ 1794805 h 1865950"/>
              <a:gd name="connsiteX11" fmla="*/ 7063917 w 12201288"/>
              <a:gd name="connsiteY11" fmla="*/ 1613129 h 1865950"/>
              <a:gd name="connsiteX12" fmla="*/ 5633564 w 12201288"/>
              <a:gd name="connsiteY12" fmla="*/ 1747037 h 1865950"/>
              <a:gd name="connsiteX13" fmla="*/ 5026677 w 12201288"/>
              <a:gd name="connsiteY13" fmla="*/ 1723437 h 1865950"/>
              <a:gd name="connsiteX14" fmla="*/ 4464274 w 12201288"/>
              <a:gd name="connsiteY14" fmla="*/ 1757616 h 1865950"/>
              <a:gd name="connsiteX15" fmla="*/ 4092516 w 12201288"/>
              <a:gd name="connsiteY15" fmla="*/ 1788540 h 1865950"/>
              <a:gd name="connsiteX16" fmla="*/ 2846968 w 12201288"/>
              <a:gd name="connsiteY16" fmla="*/ 1790982 h 1865950"/>
              <a:gd name="connsiteX17" fmla="*/ 1786351 w 12201288"/>
              <a:gd name="connsiteY17" fmla="*/ 1789503 h 1865950"/>
              <a:gd name="connsiteX18" fmla="*/ 1178644 w 12201288"/>
              <a:gd name="connsiteY18" fmla="*/ 1791664 h 1865950"/>
              <a:gd name="connsiteX19" fmla="*/ 695638 w 12201288"/>
              <a:gd name="connsiteY19" fmla="*/ 1765149 h 1865950"/>
              <a:gd name="connsiteX20" fmla="*/ 221107 w 12201288"/>
              <a:gd name="connsiteY20" fmla="*/ 1728732 h 1865950"/>
              <a:gd name="connsiteX21" fmla="*/ 0 w 12201288"/>
              <a:gd name="connsiteY21" fmla="*/ 1699575 h 1865950"/>
              <a:gd name="connsiteX22" fmla="*/ 0 w 12201288"/>
              <a:gd name="connsiteY22" fmla="*/ 1343498 h 1865950"/>
              <a:gd name="connsiteX23" fmla="*/ 0 w 12201288"/>
              <a:gd name="connsiteY23" fmla="*/ 1271838 h 1865950"/>
              <a:gd name="connsiteX24" fmla="*/ 0 w 12201288"/>
              <a:gd name="connsiteY24" fmla="*/ 1270766 h 1865950"/>
              <a:gd name="connsiteX25" fmla="*/ 0 w 12201288"/>
              <a:gd name="connsiteY25" fmla="*/ 1269631 h 1865950"/>
              <a:gd name="connsiteX26" fmla="*/ 0 w 12201288"/>
              <a:gd name="connsiteY26" fmla="*/ 1237365 h 1865950"/>
              <a:gd name="connsiteX27" fmla="*/ 0 w 12201288"/>
              <a:gd name="connsiteY27" fmla="*/ 1227738 h 1865950"/>
              <a:gd name="connsiteX28" fmla="*/ 0 w 12201288"/>
              <a:gd name="connsiteY28" fmla="*/ 1212269 h 1865950"/>
              <a:gd name="connsiteX29" fmla="*/ 0 w 12201288"/>
              <a:gd name="connsiteY29" fmla="*/ 1179934 h 1865950"/>
              <a:gd name="connsiteX30" fmla="*/ 0 w 12201288"/>
              <a:gd name="connsiteY30" fmla="*/ 1177245 h 1865950"/>
              <a:gd name="connsiteX31" fmla="*/ 0 w 12201288"/>
              <a:gd name="connsiteY31" fmla="*/ 1130638 h 1865950"/>
              <a:gd name="connsiteX32" fmla="*/ 0 w 12201288"/>
              <a:gd name="connsiteY32" fmla="*/ 1127102 h 1865950"/>
              <a:gd name="connsiteX33" fmla="*/ 0 w 12201288"/>
              <a:gd name="connsiteY33" fmla="*/ 1070793 h 1865950"/>
              <a:gd name="connsiteX34" fmla="*/ 0 w 12201288"/>
              <a:gd name="connsiteY34" fmla="*/ 1068992 h 1865950"/>
              <a:gd name="connsiteX35" fmla="*/ 0 w 12201288"/>
              <a:gd name="connsiteY35" fmla="*/ 1005351 h 1865950"/>
              <a:gd name="connsiteX36" fmla="*/ 0 w 12201288"/>
              <a:gd name="connsiteY36" fmla="*/ 996057 h 1865950"/>
              <a:gd name="connsiteX37" fmla="*/ 0 w 12201288"/>
              <a:gd name="connsiteY37" fmla="*/ 935928 h 1865950"/>
              <a:gd name="connsiteX38" fmla="*/ 0 w 12201288"/>
              <a:gd name="connsiteY38" fmla="*/ 904774 h 1865950"/>
              <a:gd name="connsiteX39" fmla="*/ 0 w 12201288"/>
              <a:gd name="connsiteY39" fmla="*/ 860473 h 1865950"/>
              <a:gd name="connsiteX40" fmla="*/ 0 w 12201288"/>
              <a:gd name="connsiteY40" fmla="*/ 852409 h 1865950"/>
              <a:gd name="connsiteX41" fmla="*/ 0 w 12201288"/>
              <a:gd name="connsiteY41" fmla="*/ 795289 h 1865950"/>
              <a:gd name="connsiteX42" fmla="*/ 0 w 12201288"/>
              <a:gd name="connsiteY42" fmla="*/ 778733 h 1865950"/>
              <a:gd name="connsiteX43" fmla="*/ 0 w 12201288"/>
              <a:gd name="connsiteY43" fmla="*/ 733204 h 1865950"/>
              <a:gd name="connsiteX44" fmla="*/ 0 w 12201288"/>
              <a:gd name="connsiteY44" fmla="*/ 690457 h 1865950"/>
              <a:gd name="connsiteX45" fmla="*/ 0 w 12201288"/>
              <a:gd name="connsiteY45" fmla="*/ 665947 h 1865950"/>
              <a:gd name="connsiteX46" fmla="*/ 0 w 12201288"/>
              <a:gd name="connsiteY46" fmla="*/ 595394 h 1865950"/>
              <a:gd name="connsiteX47" fmla="*/ 0 w 12201288"/>
              <a:gd name="connsiteY47" fmla="*/ 593313 h 1865950"/>
              <a:gd name="connsiteX48" fmla="*/ 0 w 12201288"/>
              <a:gd name="connsiteY48" fmla="*/ 515096 h 1865950"/>
              <a:gd name="connsiteX49" fmla="*/ 0 w 12201288"/>
              <a:gd name="connsiteY49" fmla="*/ 493291 h 1865950"/>
              <a:gd name="connsiteX50" fmla="*/ 0 w 12201288"/>
              <a:gd name="connsiteY50" fmla="*/ 431086 h 1865950"/>
              <a:gd name="connsiteX51" fmla="*/ 0 w 12201288"/>
              <a:gd name="connsiteY51" fmla="*/ 383899 h 1865950"/>
              <a:gd name="connsiteX52" fmla="*/ 0 w 12201288"/>
              <a:gd name="connsiteY52" fmla="*/ 341078 h 1865950"/>
              <a:gd name="connsiteX53" fmla="*/ 0 w 12201288"/>
              <a:gd name="connsiteY53" fmla="*/ 289658 h 1865950"/>
              <a:gd name="connsiteX54" fmla="*/ 0 w 12201288"/>
              <a:gd name="connsiteY54" fmla="*/ 266966 h 1865950"/>
              <a:gd name="connsiteX55" fmla="*/ 0 w 12201288"/>
              <a:gd name="connsiteY55" fmla="*/ 244865 h 1865950"/>
              <a:gd name="connsiteX56" fmla="*/ 0 w 12201288"/>
              <a:gd name="connsiteY56" fmla="*/ 142240 h 1865950"/>
              <a:gd name="connsiteX57" fmla="*/ 0 w 12201288"/>
              <a:gd name="connsiteY57" fmla="*/ 0 h 1865950"/>
              <a:gd name="connsiteX0" fmla="*/ 0 w 12201288"/>
              <a:gd name="connsiteY0" fmla="*/ 0 h 1865950"/>
              <a:gd name="connsiteX1" fmla="*/ 12201288 w 12201288"/>
              <a:gd name="connsiteY1" fmla="*/ 0 h 1865950"/>
              <a:gd name="connsiteX2" fmla="*/ 12201288 w 12201288"/>
              <a:gd name="connsiteY2" fmla="*/ 142240 h 1865950"/>
              <a:gd name="connsiteX3" fmla="*/ 12201288 w 12201288"/>
              <a:gd name="connsiteY3" fmla="*/ 243098 h 1865950"/>
              <a:gd name="connsiteX4" fmla="*/ 12201288 w 12201288"/>
              <a:gd name="connsiteY4" fmla="*/ 289658 h 1865950"/>
              <a:gd name="connsiteX5" fmla="*/ 12201288 w 12201288"/>
              <a:gd name="connsiteY5" fmla="*/ 292791 h 1865950"/>
              <a:gd name="connsiteX6" fmla="*/ 12201288 w 12201288"/>
              <a:gd name="connsiteY6" fmla="*/ 1346651 h 1865950"/>
              <a:gd name="connsiteX7" fmla="*/ 11982046 w 12201288"/>
              <a:gd name="connsiteY7" fmla="*/ 1499644 h 1865950"/>
              <a:gd name="connsiteX8" fmla="*/ 11439118 w 12201288"/>
              <a:gd name="connsiteY8" fmla="*/ 1644944 h 1865950"/>
              <a:gd name="connsiteX9" fmla="*/ 9562480 w 12201288"/>
              <a:gd name="connsiteY9" fmla="*/ 1865950 h 1865950"/>
              <a:gd name="connsiteX10" fmla="*/ 8276889 w 12201288"/>
              <a:gd name="connsiteY10" fmla="*/ 1637534 h 1865950"/>
              <a:gd name="connsiteX11" fmla="*/ 7063917 w 12201288"/>
              <a:gd name="connsiteY11" fmla="*/ 1613129 h 1865950"/>
              <a:gd name="connsiteX12" fmla="*/ 5633564 w 12201288"/>
              <a:gd name="connsiteY12" fmla="*/ 1747037 h 1865950"/>
              <a:gd name="connsiteX13" fmla="*/ 5026677 w 12201288"/>
              <a:gd name="connsiteY13" fmla="*/ 1723437 h 1865950"/>
              <a:gd name="connsiteX14" fmla="*/ 4464274 w 12201288"/>
              <a:gd name="connsiteY14" fmla="*/ 1757616 h 1865950"/>
              <a:gd name="connsiteX15" fmla="*/ 4092516 w 12201288"/>
              <a:gd name="connsiteY15" fmla="*/ 1788540 h 1865950"/>
              <a:gd name="connsiteX16" fmla="*/ 2846968 w 12201288"/>
              <a:gd name="connsiteY16" fmla="*/ 1790982 h 1865950"/>
              <a:gd name="connsiteX17" fmla="*/ 1786351 w 12201288"/>
              <a:gd name="connsiteY17" fmla="*/ 1789503 h 1865950"/>
              <a:gd name="connsiteX18" fmla="*/ 1178644 w 12201288"/>
              <a:gd name="connsiteY18" fmla="*/ 1791664 h 1865950"/>
              <a:gd name="connsiteX19" fmla="*/ 695638 w 12201288"/>
              <a:gd name="connsiteY19" fmla="*/ 1765149 h 1865950"/>
              <a:gd name="connsiteX20" fmla="*/ 221107 w 12201288"/>
              <a:gd name="connsiteY20" fmla="*/ 1728732 h 1865950"/>
              <a:gd name="connsiteX21" fmla="*/ 0 w 12201288"/>
              <a:gd name="connsiteY21" fmla="*/ 1699575 h 1865950"/>
              <a:gd name="connsiteX22" fmla="*/ 0 w 12201288"/>
              <a:gd name="connsiteY22" fmla="*/ 1343498 h 1865950"/>
              <a:gd name="connsiteX23" fmla="*/ 0 w 12201288"/>
              <a:gd name="connsiteY23" fmla="*/ 1271838 h 1865950"/>
              <a:gd name="connsiteX24" fmla="*/ 0 w 12201288"/>
              <a:gd name="connsiteY24" fmla="*/ 1270766 h 1865950"/>
              <a:gd name="connsiteX25" fmla="*/ 0 w 12201288"/>
              <a:gd name="connsiteY25" fmla="*/ 1269631 h 1865950"/>
              <a:gd name="connsiteX26" fmla="*/ 0 w 12201288"/>
              <a:gd name="connsiteY26" fmla="*/ 1237365 h 1865950"/>
              <a:gd name="connsiteX27" fmla="*/ 0 w 12201288"/>
              <a:gd name="connsiteY27" fmla="*/ 1227738 h 1865950"/>
              <a:gd name="connsiteX28" fmla="*/ 0 w 12201288"/>
              <a:gd name="connsiteY28" fmla="*/ 1212269 h 1865950"/>
              <a:gd name="connsiteX29" fmla="*/ 0 w 12201288"/>
              <a:gd name="connsiteY29" fmla="*/ 1179934 h 1865950"/>
              <a:gd name="connsiteX30" fmla="*/ 0 w 12201288"/>
              <a:gd name="connsiteY30" fmla="*/ 1177245 h 1865950"/>
              <a:gd name="connsiteX31" fmla="*/ 0 w 12201288"/>
              <a:gd name="connsiteY31" fmla="*/ 1130638 h 1865950"/>
              <a:gd name="connsiteX32" fmla="*/ 0 w 12201288"/>
              <a:gd name="connsiteY32" fmla="*/ 1127102 h 1865950"/>
              <a:gd name="connsiteX33" fmla="*/ 0 w 12201288"/>
              <a:gd name="connsiteY33" fmla="*/ 1070793 h 1865950"/>
              <a:gd name="connsiteX34" fmla="*/ 0 w 12201288"/>
              <a:gd name="connsiteY34" fmla="*/ 1068992 h 1865950"/>
              <a:gd name="connsiteX35" fmla="*/ 0 w 12201288"/>
              <a:gd name="connsiteY35" fmla="*/ 1005351 h 1865950"/>
              <a:gd name="connsiteX36" fmla="*/ 0 w 12201288"/>
              <a:gd name="connsiteY36" fmla="*/ 996057 h 1865950"/>
              <a:gd name="connsiteX37" fmla="*/ 0 w 12201288"/>
              <a:gd name="connsiteY37" fmla="*/ 935928 h 1865950"/>
              <a:gd name="connsiteX38" fmla="*/ 0 w 12201288"/>
              <a:gd name="connsiteY38" fmla="*/ 904774 h 1865950"/>
              <a:gd name="connsiteX39" fmla="*/ 0 w 12201288"/>
              <a:gd name="connsiteY39" fmla="*/ 860473 h 1865950"/>
              <a:gd name="connsiteX40" fmla="*/ 0 w 12201288"/>
              <a:gd name="connsiteY40" fmla="*/ 852409 h 1865950"/>
              <a:gd name="connsiteX41" fmla="*/ 0 w 12201288"/>
              <a:gd name="connsiteY41" fmla="*/ 795289 h 1865950"/>
              <a:gd name="connsiteX42" fmla="*/ 0 w 12201288"/>
              <a:gd name="connsiteY42" fmla="*/ 778733 h 1865950"/>
              <a:gd name="connsiteX43" fmla="*/ 0 w 12201288"/>
              <a:gd name="connsiteY43" fmla="*/ 733204 h 1865950"/>
              <a:gd name="connsiteX44" fmla="*/ 0 w 12201288"/>
              <a:gd name="connsiteY44" fmla="*/ 690457 h 1865950"/>
              <a:gd name="connsiteX45" fmla="*/ 0 w 12201288"/>
              <a:gd name="connsiteY45" fmla="*/ 665947 h 1865950"/>
              <a:gd name="connsiteX46" fmla="*/ 0 w 12201288"/>
              <a:gd name="connsiteY46" fmla="*/ 595394 h 1865950"/>
              <a:gd name="connsiteX47" fmla="*/ 0 w 12201288"/>
              <a:gd name="connsiteY47" fmla="*/ 593313 h 1865950"/>
              <a:gd name="connsiteX48" fmla="*/ 0 w 12201288"/>
              <a:gd name="connsiteY48" fmla="*/ 515096 h 1865950"/>
              <a:gd name="connsiteX49" fmla="*/ 0 w 12201288"/>
              <a:gd name="connsiteY49" fmla="*/ 493291 h 1865950"/>
              <a:gd name="connsiteX50" fmla="*/ 0 w 12201288"/>
              <a:gd name="connsiteY50" fmla="*/ 431086 h 1865950"/>
              <a:gd name="connsiteX51" fmla="*/ 0 w 12201288"/>
              <a:gd name="connsiteY51" fmla="*/ 383899 h 1865950"/>
              <a:gd name="connsiteX52" fmla="*/ 0 w 12201288"/>
              <a:gd name="connsiteY52" fmla="*/ 341078 h 1865950"/>
              <a:gd name="connsiteX53" fmla="*/ 0 w 12201288"/>
              <a:gd name="connsiteY53" fmla="*/ 289658 h 1865950"/>
              <a:gd name="connsiteX54" fmla="*/ 0 w 12201288"/>
              <a:gd name="connsiteY54" fmla="*/ 266966 h 1865950"/>
              <a:gd name="connsiteX55" fmla="*/ 0 w 12201288"/>
              <a:gd name="connsiteY55" fmla="*/ 244865 h 1865950"/>
              <a:gd name="connsiteX56" fmla="*/ 0 w 12201288"/>
              <a:gd name="connsiteY56" fmla="*/ 142240 h 1865950"/>
              <a:gd name="connsiteX57" fmla="*/ 0 w 12201288"/>
              <a:gd name="connsiteY57" fmla="*/ 0 h 1865950"/>
              <a:gd name="connsiteX0" fmla="*/ 0 w 12201288"/>
              <a:gd name="connsiteY0" fmla="*/ 0 h 1805797"/>
              <a:gd name="connsiteX1" fmla="*/ 12201288 w 12201288"/>
              <a:gd name="connsiteY1" fmla="*/ 0 h 1805797"/>
              <a:gd name="connsiteX2" fmla="*/ 12201288 w 12201288"/>
              <a:gd name="connsiteY2" fmla="*/ 142240 h 1805797"/>
              <a:gd name="connsiteX3" fmla="*/ 12201288 w 12201288"/>
              <a:gd name="connsiteY3" fmla="*/ 243098 h 1805797"/>
              <a:gd name="connsiteX4" fmla="*/ 12201288 w 12201288"/>
              <a:gd name="connsiteY4" fmla="*/ 289658 h 1805797"/>
              <a:gd name="connsiteX5" fmla="*/ 12201288 w 12201288"/>
              <a:gd name="connsiteY5" fmla="*/ 292791 h 1805797"/>
              <a:gd name="connsiteX6" fmla="*/ 12201288 w 12201288"/>
              <a:gd name="connsiteY6" fmla="*/ 1346651 h 1805797"/>
              <a:gd name="connsiteX7" fmla="*/ 11982046 w 12201288"/>
              <a:gd name="connsiteY7" fmla="*/ 1499644 h 1805797"/>
              <a:gd name="connsiteX8" fmla="*/ 11439118 w 12201288"/>
              <a:gd name="connsiteY8" fmla="*/ 1644944 h 1805797"/>
              <a:gd name="connsiteX9" fmla="*/ 9725765 w 12201288"/>
              <a:gd name="connsiteY9" fmla="*/ 1719913 h 1805797"/>
              <a:gd name="connsiteX10" fmla="*/ 8276889 w 12201288"/>
              <a:gd name="connsiteY10" fmla="*/ 1637534 h 1805797"/>
              <a:gd name="connsiteX11" fmla="*/ 7063917 w 12201288"/>
              <a:gd name="connsiteY11" fmla="*/ 1613129 h 1805797"/>
              <a:gd name="connsiteX12" fmla="*/ 5633564 w 12201288"/>
              <a:gd name="connsiteY12" fmla="*/ 1747037 h 1805797"/>
              <a:gd name="connsiteX13" fmla="*/ 5026677 w 12201288"/>
              <a:gd name="connsiteY13" fmla="*/ 1723437 h 1805797"/>
              <a:gd name="connsiteX14" fmla="*/ 4464274 w 12201288"/>
              <a:gd name="connsiteY14" fmla="*/ 1757616 h 1805797"/>
              <a:gd name="connsiteX15" fmla="*/ 4092516 w 12201288"/>
              <a:gd name="connsiteY15" fmla="*/ 1788540 h 1805797"/>
              <a:gd name="connsiteX16" fmla="*/ 2846968 w 12201288"/>
              <a:gd name="connsiteY16" fmla="*/ 1790982 h 1805797"/>
              <a:gd name="connsiteX17" fmla="*/ 1786351 w 12201288"/>
              <a:gd name="connsiteY17" fmla="*/ 1789503 h 1805797"/>
              <a:gd name="connsiteX18" fmla="*/ 1178644 w 12201288"/>
              <a:gd name="connsiteY18" fmla="*/ 1791664 h 1805797"/>
              <a:gd name="connsiteX19" fmla="*/ 695638 w 12201288"/>
              <a:gd name="connsiteY19" fmla="*/ 1765149 h 1805797"/>
              <a:gd name="connsiteX20" fmla="*/ 221107 w 12201288"/>
              <a:gd name="connsiteY20" fmla="*/ 1728732 h 1805797"/>
              <a:gd name="connsiteX21" fmla="*/ 0 w 12201288"/>
              <a:gd name="connsiteY21" fmla="*/ 1699575 h 1805797"/>
              <a:gd name="connsiteX22" fmla="*/ 0 w 12201288"/>
              <a:gd name="connsiteY22" fmla="*/ 1343498 h 1805797"/>
              <a:gd name="connsiteX23" fmla="*/ 0 w 12201288"/>
              <a:gd name="connsiteY23" fmla="*/ 1271838 h 1805797"/>
              <a:gd name="connsiteX24" fmla="*/ 0 w 12201288"/>
              <a:gd name="connsiteY24" fmla="*/ 1270766 h 1805797"/>
              <a:gd name="connsiteX25" fmla="*/ 0 w 12201288"/>
              <a:gd name="connsiteY25" fmla="*/ 1269631 h 1805797"/>
              <a:gd name="connsiteX26" fmla="*/ 0 w 12201288"/>
              <a:gd name="connsiteY26" fmla="*/ 1237365 h 1805797"/>
              <a:gd name="connsiteX27" fmla="*/ 0 w 12201288"/>
              <a:gd name="connsiteY27" fmla="*/ 1227738 h 1805797"/>
              <a:gd name="connsiteX28" fmla="*/ 0 w 12201288"/>
              <a:gd name="connsiteY28" fmla="*/ 1212269 h 1805797"/>
              <a:gd name="connsiteX29" fmla="*/ 0 w 12201288"/>
              <a:gd name="connsiteY29" fmla="*/ 1179934 h 1805797"/>
              <a:gd name="connsiteX30" fmla="*/ 0 w 12201288"/>
              <a:gd name="connsiteY30" fmla="*/ 1177245 h 1805797"/>
              <a:gd name="connsiteX31" fmla="*/ 0 w 12201288"/>
              <a:gd name="connsiteY31" fmla="*/ 1130638 h 1805797"/>
              <a:gd name="connsiteX32" fmla="*/ 0 w 12201288"/>
              <a:gd name="connsiteY32" fmla="*/ 1127102 h 1805797"/>
              <a:gd name="connsiteX33" fmla="*/ 0 w 12201288"/>
              <a:gd name="connsiteY33" fmla="*/ 1070793 h 1805797"/>
              <a:gd name="connsiteX34" fmla="*/ 0 w 12201288"/>
              <a:gd name="connsiteY34" fmla="*/ 1068992 h 1805797"/>
              <a:gd name="connsiteX35" fmla="*/ 0 w 12201288"/>
              <a:gd name="connsiteY35" fmla="*/ 1005351 h 1805797"/>
              <a:gd name="connsiteX36" fmla="*/ 0 w 12201288"/>
              <a:gd name="connsiteY36" fmla="*/ 996057 h 1805797"/>
              <a:gd name="connsiteX37" fmla="*/ 0 w 12201288"/>
              <a:gd name="connsiteY37" fmla="*/ 935928 h 1805797"/>
              <a:gd name="connsiteX38" fmla="*/ 0 w 12201288"/>
              <a:gd name="connsiteY38" fmla="*/ 904774 h 1805797"/>
              <a:gd name="connsiteX39" fmla="*/ 0 w 12201288"/>
              <a:gd name="connsiteY39" fmla="*/ 860473 h 1805797"/>
              <a:gd name="connsiteX40" fmla="*/ 0 w 12201288"/>
              <a:gd name="connsiteY40" fmla="*/ 852409 h 1805797"/>
              <a:gd name="connsiteX41" fmla="*/ 0 w 12201288"/>
              <a:gd name="connsiteY41" fmla="*/ 795289 h 1805797"/>
              <a:gd name="connsiteX42" fmla="*/ 0 w 12201288"/>
              <a:gd name="connsiteY42" fmla="*/ 778733 h 1805797"/>
              <a:gd name="connsiteX43" fmla="*/ 0 w 12201288"/>
              <a:gd name="connsiteY43" fmla="*/ 733204 h 1805797"/>
              <a:gd name="connsiteX44" fmla="*/ 0 w 12201288"/>
              <a:gd name="connsiteY44" fmla="*/ 690457 h 1805797"/>
              <a:gd name="connsiteX45" fmla="*/ 0 w 12201288"/>
              <a:gd name="connsiteY45" fmla="*/ 665947 h 1805797"/>
              <a:gd name="connsiteX46" fmla="*/ 0 w 12201288"/>
              <a:gd name="connsiteY46" fmla="*/ 595394 h 1805797"/>
              <a:gd name="connsiteX47" fmla="*/ 0 w 12201288"/>
              <a:gd name="connsiteY47" fmla="*/ 593313 h 1805797"/>
              <a:gd name="connsiteX48" fmla="*/ 0 w 12201288"/>
              <a:gd name="connsiteY48" fmla="*/ 515096 h 1805797"/>
              <a:gd name="connsiteX49" fmla="*/ 0 w 12201288"/>
              <a:gd name="connsiteY49" fmla="*/ 493291 h 1805797"/>
              <a:gd name="connsiteX50" fmla="*/ 0 w 12201288"/>
              <a:gd name="connsiteY50" fmla="*/ 431086 h 1805797"/>
              <a:gd name="connsiteX51" fmla="*/ 0 w 12201288"/>
              <a:gd name="connsiteY51" fmla="*/ 383899 h 1805797"/>
              <a:gd name="connsiteX52" fmla="*/ 0 w 12201288"/>
              <a:gd name="connsiteY52" fmla="*/ 341078 h 1805797"/>
              <a:gd name="connsiteX53" fmla="*/ 0 w 12201288"/>
              <a:gd name="connsiteY53" fmla="*/ 289658 h 1805797"/>
              <a:gd name="connsiteX54" fmla="*/ 0 w 12201288"/>
              <a:gd name="connsiteY54" fmla="*/ 266966 h 1805797"/>
              <a:gd name="connsiteX55" fmla="*/ 0 w 12201288"/>
              <a:gd name="connsiteY55" fmla="*/ 244865 h 1805797"/>
              <a:gd name="connsiteX56" fmla="*/ 0 w 12201288"/>
              <a:gd name="connsiteY56" fmla="*/ 142240 h 1805797"/>
              <a:gd name="connsiteX57" fmla="*/ 0 w 12201288"/>
              <a:gd name="connsiteY57" fmla="*/ 0 h 1805797"/>
              <a:gd name="connsiteX0" fmla="*/ 0 w 12201288"/>
              <a:gd name="connsiteY0" fmla="*/ 0 h 1832249"/>
              <a:gd name="connsiteX1" fmla="*/ 12201288 w 12201288"/>
              <a:gd name="connsiteY1" fmla="*/ 0 h 1832249"/>
              <a:gd name="connsiteX2" fmla="*/ 12201288 w 12201288"/>
              <a:gd name="connsiteY2" fmla="*/ 142240 h 1832249"/>
              <a:gd name="connsiteX3" fmla="*/ 12201288 w 12201288"/>
              <a:gd name="connsiteY3" fmla="*/ 243098 h 1832249"/>
              <a:gd name="connsiteX4" fmla="*/ 12201288 w 12201288"/>
              <a:gd name="connsiteY4" fmla="*/ 289658 h 1832249"/>
              <a:gd name="connsiteX5" fmla="*/ 12201288 w 12201288"/>
              <a:gd name="connsiteY5" fmla="*/ 292791 h 1832249"/>
              <a:gd name="connsiteX6" fmla="*/ 12201288 w 12201288"/>
              <a:gd name="connsiteY6" fmla="*/ 1346651 h 1832249"/>
              <a:gd name="connsiteX7" fmla="*/ 11982046 w 12201288"/>
              <a:gd name="connsiteY7" fmla="*/ 1499644 h 1832249"/>
              <a:gd name="connsiteX8" fmla="*/ 11439118 w 12201288"/>
              <a:gd name="connsiteY8" fmla="*/ 1644944 h 1832249"/>
              <a:gd name="connsiteX9" fmla="*/ 9856394 w 12201288"/>
              <a:gd name="connsiteY9" fmla="*/ 1832249 h 1832249"/>
              <a:gd name="connsiteX10" fmla="*/ 8276889 w 12201288"/>
              <a:gd name="connsiteY10" fmla="*/ 1637534 h 1832249"/>
              <a:gd name="connsiteX11" fmla="*/ 7063917 w 12201288"/>
              <a:gd name="connsiteY11" fmla="*/ 1613129 h 1832249"/>
              <a:gd name="connsiteX12" fmla="*/ 5633564 w 12201288"/>
              <a:gd name="connsiteY12" fmla="*/ 1747037 h 1832249"/>
              <a:gd name="connsiteX13" fmla="*/ 5026677 w 12201288"/>
              <a:gd name="connsiteY13" fmla="*/ 1723437 h 1832249"/>
              <a:gd name="connsiteX14" fmla="*/ 4464274 w 12201288"/>
              <a:gd name="connsiteY14" fmla="*/ 1757616 h 1832249"/>
              <a:gd name="connsiteX15" fmla="*/ 4092516 w 12201288"/>
              <a:gd name="connsiteY15" fmla="*/ 1788540 h 1832249"/>
              <a:gd name="connsiteX16" fmla="*/ 2846968 w 12201288"/>
              <a:gd name="connsiteY16" fmla="*/ 1790982 h 1832249"/>
              <a:gd name="connsiteX17" fmla="*/ 1786351 w 12201288"/>
              <a:gd name="connsiteY17" fmla="*/ 1789503 h 1832249"/>
              <a:gd name="connsiteX18" fmla="*/ 1178644 w 12201288"/>
              <a:gd name="connsiteY18" fmla="*/ 1791664 h 1832249"/>
              <a:gd name="connsiteX19" fmla="*/ 695638 w 12201288"/>
              <a:gd name="connsiteY19" fmla="*/ 1765149 h 1832249"/>
              <a:gd name="connsiteX20" fmla="*/ 221107 w 12201288"/>
              <a:gd name="connsiteY20" fmla="*/ 1728732 h 1832249"/>
              <a:gd name="connsiteX21" fmla="*/ 0 w 12201288"/>
              <a:gd name="connsiteY21" fmla="*/ 1699575 h 1832249"/>
              <a:gd name="connsiteX22" fmla="*/ 0 w 12201288"/>
              <a:gd name="connsiteY22" fmla="*/ 1343498 h 1832249"/>
              <a:gd name="connsiteX23" fmla="*/ 0 w 12201288"/>
              <a:gd name="connsiteY23" fmla="*/ 1271838 h 1832249"/>
              <a:gd name="connsiteX24" fmla="*/ 0 w 12201288"/>
              <a:gd name="connsiteY24" fmla="*/ 1270766 h 1832249"/>
              <a:gd name="connsiteX25" fmla="*/ 0 w 12201288"/>
              <a:gd name="connsiteY25" fmla="*/ 1269631 h 1832249"/>
              <a:gd name="connsiteX26" fmla="*/ 0 w 12201288"/>
              <a:gd name="connsiteY26" fmla="*/ 1237365 h 1832249"/>
              <a:gd name="connsiteX27" fmla="*/ 0 w 12201288"/>
              <a:gd name="connsiteY27" fmla="*/ 1227738 h 1832249"/>
              <a:gd name="connsiteX28" fmla="*/ 0 w 12201288"/>
              <a:gd name="connsiteY28" fmla="*/ 1212269 h 1832249"/>
              <a:gd name="connsiteX29" fmla="*/ 0 w 12201288"/>
              <a:gd name="connsiteY29" fmla="*/ 1179934 h 1832249"/>
              <a:gd name="connsiteX30" fmla="*/ 0 w 12201288"/>
              <a:gd name="connsiteY30" fmla="*/ 1177245 h 1832249"/>
              <a:gd name="connsiteX31" fmla="*/ 0 w 12201288"/>
              <a:gd name="connsiteY31" fmla="*/ 1130638 h 1832249"/>
              <a:gd name="connsiteX32" fmla="*/ 0 w 12201288"/>
              <a:gd name="connsiteY32" fmla="*/ 1127102 h 1832249"/>
              <a:gd name="connsiteX33" fmla="*/ 0 w 12201288"/>
              <a:gd name="connsiteY33" fmla="*/ 1070793 h 1832249"/>
              <a:gd name="connsiteX34" fmla="*/ 0 w 12201288"/>
              <a:gd name="connsiteY34" fmla="*/ 1068992 h 1832249"/>
              <a:gd name="connsiteX35" fmla="*/ 0 w 12201288"/>
              <a:gd name="connsiteY35" fmla="*/ 1005351 h 1832249"/>
              <a:gd name="connsiteX36" fmla="*/ 0 w 12201288"/>
              <a:gd name="connsiteY36" fmla="*/ 996057 h 1832249"/>
              <a:gd name="connsiteX37" fmla="*/ 0 w 12201288"/>
              <a:gd name="connsiteY37" fmla="*/ 935928 h 1832249"/>
              <a:gd name="connsiteX38" fmla="*/ 0 w 12201288"/>
              <a:gd name="connsiteY38" fmla="*/ 904774 h 1832249"/>
              <a:gd name="connsiteX39" fmla="*/ 0 w 12201288"/>
              <a:gd name="connsiteY39" fmla="*/ 860473 h 1832249"/>
              <a:gd name="connsiteX40" fmla="*/ 0 w 12201288"/>
              <a:gd name="connsiteY40" fmla="*/ 852409 h 1832249"/>
              <a:gd name="connsiteX41" fmla="*/ 0 w 12201288"/>
              <a:gd name="connsiteY41" fmla="*/ 795289 h 1832249"/>
              <a:gd name="connsiteX42" fmla="*/ 0 w 12201288"/>
              <a:gd name="connsiteY42" fmla="*/ 778733 h 1832249"/>
              <a:gd name="connsiteX43" fmla="*/ 0 w 12201288"/>
              <a:gd name="connsiteY43" fmla="*/ 733204 h 1832249"/>
              <a:gd name="connsiteX44" fmla="*/ 0 w 12201288"/>
              <a:gd name="connsiteY44" fmla="*/ 690457 h 1832249"/>
              <a:gd name="connsiteX45" fmla="*/ 0 w 12201288"/>
              <a:gd name="connsiteY45" fmla="*/ 665947 h 1832249"/>
              <a:gd name="connsiteX46" fmla="*/ 0 w 12201288"/>
              <a:gd name="connsiteY46" fmla="*/ 595394 h 1832249"/>
              <a:gd name="connsiteX47" fmla="*/ 0 w 12201288"/>
              <a:gd name="connsiteY47" fmla="*/ 593313 h 1832249"/>
              <a:gd name="connsiteX48" fmla="*/ 0 w 12201288"/>
              <a:gd name="connsiteY48" fmla="*/ 515096 h 1832249"/>
              <a:gd name="connsiteX49" fmla="*/ 0 w 12201288"/>
              <a:gd name="connsiteY49" fmla="*/ 493291 h 1832249"/>
              <a:gd name="connsiteX50" fmla="*/ 0 w 12201288"/>
              <a:gd name="connsiteY50" fmla="*/ 431086 h 1832249"/>
              <a:gd name="connsiteX51" fmla="*/ 0 w 12201288"/>
              <a:gd name="connsiteY51" fmla="*/ 383899 h 1832249"/>
              <a:gd name="connsiteX52" fmla="*/ 0 w 12201288"/>
              <a:gd name="connsiteY52" fmla="*/ 341078 h 1832249"/>
              <a:gd name="connsiteX53" fmla="*/ 0 w 12201288"/>
              <a:gd name="connsiteY53" fmla="*/ 289658 h 1832249"/>
              <a:gd name="connsiteX54" fmla="*/ 0 w 12201288"/>
              <a:gd name="connsiteY54" fmla="*/ 266966 h 1832249"/>
              <a:gd name="connsiteX55" fmla="*/ 0 w 12201288"/>
              <a:gd name="connsiteY55" fmla="*/ 244865 h 1832249"/>
              <a:gd name="connsiteX56" fmla="*/ 0 w 12201288"/>
              <a:gd name="connsiteY56" fmla="*/ 142240 h 1832249"/>
              <a:gd name="connsiteX57" fmla="*/ 0 w 12201288"/>
              <a:gd name="connsiteY57" fmla="*/ 0 h 1832249"/>
              <a:gd name="connsiteX0" fmla="*/ 0 w 12212174"/>
              <a:gd name="connsiteY0" fmla="*/ 0 h 1832249"/>
              <a:gd name="connsiteX1" fmla="*/ 12201288 w 12212174"/>
              <a:gd name="connsiteY1" fmla="*/ 0 h 1832249"/>
              <a:gd name="connsiteX2" fmla="*/ 12201288 w 12212174"/>
              <a:gd name="connsiteY2" fmla="*/ 142240 h 1832249"/>
              <a:gd name="connsiteX3" fmla="*/ 12201288 w 12212174"/>
              <a:gd name="connsiteY3" fmla="*/ 243098 h 1832249"/>
              <a:gd name="connsiteX4" fmla="*/ 12201288 w 12212174"/>
              <a:gd name="connsiteY4" fmla="*/ 289658 h 1832249"/>
              <a:gd name="connsiteX5" fmla="*/ 12201288 w 12212174"/>
              <a:gd name="connsiteY5" fmla="*/ 292791 h 1832249"/>
              <a:gd name="connsiteX6" fmla="*/ 12212174 w 12212174"/>
              <a:gd name="connsiteY6" fmla="*/ 1683659 h 1832249"/>
              <a:gd name="connsiteX7" fmla="*/ 11982046 w 12212174"/>
              <a:gd name="connsiteY7" fmla="*/ 1499644 h 1832249"/>
              <a:gd name="connsiteX8" fmla="*/ 11439118 w 12212174"/>
              <a:gd name="connsiteY8" fmla="*/ 1644944 h 1832249"/>
              <a:gd name="connsiteX9" fmla="*/ 9856394 w 12212174"/>
              <a:gd name="connsiteY9" fmla="*/ 1832249 h 1832249"/>
              <a:gd name="connsiteX10" fmla="*/ 8276889 w 12212174"/>
              <a:gd name="connsiteY10" fmla="*/ 1637534 h 1832249"/>
              <a:gd name="connsiteX11" fmla="*/ 7063917 w 12212174"/>
              <a:gd name="connsiteY11" fmla="*/ 1613129 h 1832249"/>
              <a:gd name="connsiteX12" fmla="*/ 5633564 w 12212174"/>
              <a:gd name="connsiteY12" fmla="*/ 1747037 h 1832249"/>
              <a:gd name="connsiteX13" fmla="*/ 5026677 w 12212174"/>
              <a:gd name="connsiteY13" fmla="*/ 1723437 h 1832249"/>
              <a:gd name="connsiteX14" fmla="*/ 4464274 w 12212174"/>
              <a:gd name="connsiteY14" fmla="*/ 1757616 h 1832249"/>
              <a:gd name="connsiteX15" fmla="*/ 4092516 w 12212174"/>
              <a:gd name="connsiteY15" fmla="*/ 1788540 h 1832249"/>
              <a:gd name="connsiteX16" fmla="*/ 2846968 w 12212174"/>
              <a:gd name="connsiteY16" fmla="*/ 1790982 h 1832249"/>
              <a:gd name="connsiteX17" fmla="*/ 1786351 w 12212174"/>
              <a:gd name="connsiteY17" fmla="*/ 1789503 h 1832249"/>
              <a:gd name="connsiteX18" fmla="*/ 1178644 w 12212174"/>
              <a:gd name="connsiteY18" fmla="*/ 1791664 h 1832249"/>
              <a:gd name="connsiteX19" fmla="*/ 695638 w 12212174"/>
              <a:gd name="connsiteY19" fmla="*/ 1765149 h 1832249"/>
              <a:gd name="connsiteX20" fmla="*/ 221107 w 12212174"/>
              <a:gd name="connsiteY20" fmla="*/ 1728732 h 1832249"/>
              <a:gd name="connsiteX21" fmla="*/ 0 w 12212174"/>
              <a:gd name="connsiteY21" fmla="*/ 1699575 h 1832249"/>
              <a:gd name="connsiteX22" fmla="*/ 0 w 12212174"/>
              <a:gd name="connsiteY22" fmla="*/ 1343498 h 1832249"/>
              <a:gd name="connsiteX23" fmla="*/ 0 w 12212174"/>
              <a:gd name="connsiteY23" fmla="*/ 1271838 h 1832249"/>
              <a:gd name="connsiteX24" fmla="*/ 0 w 12212174"/>
              <a:gd name="connsiteY24" fmla="*/ 1270766 h 1832249"/>
              <a:gd name="connsiteX25" fmla="*/ 0 w 12212174"/>
              <a:gd name="connsiteY25" fmla="*/ 1269631 h 1832249"/>
              <a:gd name="connsiteX26" fmla="*/ 0 w 12212174"/>
              <a:gd name="connsiteY26" fmla="*/ 1237365 h 1832249"/>
              <a:gd name="connsiteX27" fmla="*/ 0 w 12212174"/>
              <a:gd name="connsiteY27" fmla="*/ 1227738 h 1832249"/>
              <a:gd name="connsiteX28" fmla="*/ 0 w 12212174"/>
              <a:gd name="connsiteY28" fmla="*/ 1212269 h 1832249"/>
              <a:gd name="connsiteX29" fmla="*/ 0 w 12212174"/>
              <a:gd name="connsiteY29" fmla="*/ 1179934 h 1832249"/>
              <a:gd name="connsiteX30" fmla="*/ 0 w 12212174"/>
              <a:gd name="connsiteY30" fmla="*/ 1177245 h 1832249"/>
              <a:gd name="connsiteX31" fmla="*/ 0 w 12212174"/>
              <a:gd name="connsiteY31" fmla="*/ 1130638 h 1832249"/>
              <a:gd name="connsiteX32" fmla="*/ 0 w 12212174"/>
              <a:gd name="connsiteY32" fmla="*/ 1127102 h 1832249"/>
              <a:gd name="connsiteX33" fmla="*/ 0 w 12212174"/>
              <a:gd name="connsiteY33" fmla="*/ 1070793 h 1832249"/>
              <a:gd name="connsiteX34" fmla="*/ 0 w 12212174"/>
              <a:gd name="connsiteY34" fmla="*/ 1068992 h 1832249"/>
              <a:gd name="connsiteX35" fmla="*/ 0 w 12212174"/>
              <a:gd name="connsiteY35" fmla="*/ 1005351 h 1832249"/>
              <a:gd name="connsiteX36" fmla="*/ 0 w 12212174"/>
              <a:gd name="connsiteY36" fmla="*/ 996057 h 1832249"/>
              <a:gd name="connsiteX37" fmla="*/ 0 w 12212174"/>
              <a:gd name="connsiteY37" fmla="*/ 935928 h 1832249"/>
              <a:gd name="connsiteX38" fmla="*/ 0 w 12212174"/>
              <a:gd name="connsiteY38" fmla="*/ 904774 h 1832249"/>
              <a:gd name="connsiteX39" fmla="*/ 0 w 12212174"/>
              <a:gd name="connsiteY39" fmla="*/ 860473 h 1832249"/>
              <a:gd name="connsiteX40" fmla="*/ 0 w 12212174"/>
              <a:gd name="connsiteY40" fmla="*/ 852409 h 1832249"/>
              <a:gd name="connsiteX41" fmla="*/ 0 w 12212174"/>
              <a:gd name="connsiteY41" fmla="*/ 795289 h 1832249"/>
              <a:gd name="connsiteX42" fmla="*/ 0 w 12212174"/>
              <a:gd name="connsiteY42" fmla="*/ 778733 h 1832249"/>
              <a:gd name="connsiteX43" fmla="*/ 0 w 12212174"/>
              <a:gd name="connsiteY43" fmla="*/ 733204 h 1832249"/>
              <a:gd name="connsiteX44" fmla="*/ 0 w 12212174"/>
              <a:gd name="connsiteY44" fmla="*/ 690457 h 1832249"/>
              <a:gd name="connsiteX45" fmla="*/ 0 w 12212174"/>
              <a:gd name="connsiteY45" fmla="*/ 665947 h 1832249"/>
              <a:gd name="connsiteX46" fmla="*/ 0 w 12212174"/>
              <a:gd name="connsiteY46" fmla="*/ 595394 h 1832249"/>
              <a:gd name="connsiteX47" fmla="*/ 0 w 12212174"/>
              <a:gd name="connsiteY47" fmla="*/ 593313 h 1832249"/>
              <a:gd name="connsiteX48" fmla="*/ 0 w 12212174"/>
              <a:gd name="connsiteY48" fmla="*/ 515096 h 1832249"/>
              <a:gd name="connsiteX49" fmla="*/ 0 w 12212174"/>
              <a:gd name="connsiteY49" fmla="*/ 493291 h 1832249"/>
              <a:gd name="connsiteX50" fmla="*/ 0 w 12212174"/>
              <a:gd name="connsiteY50" fmla="*/ 431086 h 1832249"/>
              <a:gd name="connsiteX51" fmla="*/ 0 w 12212174"/>
              <a:gd name="connsiteY51" fmla="*/ 383899 h 1832249"/>
              <a:gd name="connsiteX52" fmla="*/ 0 w 12212174"/>
              <a:gd name="connsiteY52" fmla="*/ 341078 h 1832249"/>
              <a:gd name="connsiteX53" fmla="*/ 0 w 12212174"/>
              <a:gd name="connsiteY53" fmla="*/ 289658 h 1832249"/>
              <a:gd name="connsiteX54" fmla="*/ 0 w 12212174"/>
              <a:gd name="connsiteY54" fmla="*/ 266966 h 1832249"/>
              <a:gd name="connsiteX55" fmla="*/ 0 w 12212174"/>
              <a:gd name="connsiteY55" fmla="*/ 244865 h 1832249"/>
              <a:gd name="connsiteX56" fmla="*/ 0 w 12212174"/>
              <a:gd name="connsiteY56" fmla="*/ 142240 h 1832249"/>
              <a:gd name="connsiteX57" fmla="*/ 0 w 12212174"/>
              <a:gd name="connsiteY57" fmla="*/ 0 h 1832249"/>
              <a:gd name="connsiteX0" fmla="*/ 0 w 12212174"/>
              <a:gd name="connsiteY0" fmla="*/ 0 h 1832249"/>
              <a:gd name="connsiteX1" fmla="*/ 12201288 w 12212174"/>
              <a:gd name="connsiteY1" fmla="*/ 0 h 1832249"/>
              <a:gd name="connsiteX2" fmla="*/ 12201288 w 12212174"/>
              <a:gd name="connsiteY2" fmla="*/ 142240 h 1832249"/>
              <a:gd name="connsiteX3" fmla="*/ 12201288 w 12212174"/>
              <a:gd name="connsiteY3" fmla="*/ 243098 h 1832249"/>
              <a:gd name="connsiteX4" fmla="*/ 12201288 w 12212174"/>
              <a:gd name="connsiteY4" fmla="*/ 289658 h 1832249"/>
              <a:gd name="connsiteX5" fmla="*/ 12201288 w 12212174"/>
              <a:gd name="connsiteY5" fmla="*/ 292791 h 1832249"/>
              <a:gd name="connsiteX6" fmla="*/ 12212174 w 12212174"/>
              <a:gd name="connsiteY6" fmla="*/ 1683659 h 1832249"/>
              <a:gd name="connsiteX7" fmla="*/ 11829646 w 12212174"/>
              <a:gd name="connsiteY7" fmla="*/ 1758017 h 1832249"/>
              <a:gd name="connsiteX8" fmla="*/ 11439118 w 12212174"/>
              <a:gd name="connsiteY8" fmla="*/ 1644944 h 1832249"/>
              <a:gd name="connsiteX9" fmla="*/ 9856394 w 12212174"/>
              <a:gd name="connsiteY9" fmla="*/ 1832249 h 1832249"/>
              <a:gd name="connsiteX10" fmla="*/ 8276889 w 12212174"/>
              <a:gd name="connsiteY10" fmla="*/ 1637534 h 1832249"/>
              <a:gd name="connsiteX11" fmla="*/ 7063917 w 12212174"/>
              <a:gd name="connsiteY11" fmla="*/ 1613129 h 1832249"/>
              <a:gd name="connsiteX12" fmla="*/ 5633564 w 12212174"/>
              <a:gd name="connsiteY12" fmla="*/ 1747037 h 1832249"/>
              <a:gd name="connsiteX13" fmla="*/ 5026677 w 12212174"/>
              <a:gd name="connsiteY13" fmla="*/ 1723437 h 1832249"/>
              <a:gd name="connsiteX14" fmla="*/ 4464274 w 12212174"/>
              <a:gd name="connsiteY14" fmla="*/ 1757616 h 1832249"/>
              <a:gd name="connsiteX15" fmla="*/ 4092516 w 12212174"/>
              <a:gd name="connsiteY15" fmla="*/ 1788540 h 1832249"/>
              <a:gd name="connsiteX16" fmla="*/ 2846968 w 12212174"/>
              <a:gd name="connsiteY16" fmla="*/ 1790982 h 1832249"/>
              <a:gd name="connsiteX17" fmla="*/ 1786351 w 12212174"/>
              <a:gd name="connsiteY17" fmla="*/ 1789503 h 1832249"/>
              <a:gd name="connsiteX18" fmla="*/ 1178644 w 12212174"/>
              <a:gd name="connsiteY18" fmla="*/ 1791664 h 1832249"/>
              <a:gd name="connsiteX19" fmla="*/ 695638 w 12212174"/>
              <a:gd name="connsiteY19" fmla="*/ 1765149 h 1832249"/>
              <a:gd name="connsiteX20" fmla="*/ 221107 w 12212174"/>
              <a:gd name="connsiteY20" fmla="*/ 1728732 h 1832249"/>
              <a:gd name="connsiteX21" fmla="*/ 0 w 12212174"/>
              <a:gd name="connsiteY21" fmla="*/ 1699575 h 1832249"/>
              <a:gd name="connsiteX22" fmla="*/ 0 w 12212174"/>
              <a:gd name="connsiteY22" fmla="*/ 1343498 h 1832249"/>
              <a:gd name="connsiteX23" fmla="*/ 0 w 12212174"/>
              <a:gd name="connsiteY23" fmla="*/ 1271838 h 1832249"/>
              <a:gd name="connsiteX24" fmla="*/ 0 w 12212174"/>
              <a:gd name="connsiteY24" fmla="*/ 1270766 h 1832249"/>
              <a:gd name="connsiteX25" fmla="*/ 0 w 12212174"/>
              <a:gd name="connsiteY25" fmla="*/ 1269631 h 1832249"/>
              <a:gd name="connsiteX26" fmla="*/ 0 w 12212174"/>
              <a:gd name="connsiteY26" fmla="*/ 1237365 h 1832249"/>
              <a:gd name="connsiteX27" fmla="*/ 0 w 12212174"/>
              <a:gd name="connsiteY27" fmla="*/ 1227738 h 1832249"/>
              <a:gd name="connsiteX28" fmla="*/ 0 w 12212174"/>
              <a:gd name="connsiteY28" fmla="*/ 1212269 h 1832249"/>
              <a:gd name="connsiteX29" fmla="*/ 0 w 12212174"/>
              <a:gd name="connsiteY29" fmla="*/ 1179934 h 1832249"/>
              <a:gd name="connsiteX30" fmla="*/ 0 w 12212174"/>
              <a:gd name="connsiteY30" fmla="*/ 1177245 h 1832249"/>
              <a:gd name="connsiteX31" fmla="*/ 0 w 12212174"/>
              <a:gd name="connsiteY31" fmla="*/ 1130638 h 1832249"/>
              <a:gd name="connsiteX32" fmla="*/ 0 w 12212174"/>
              <a:gd name="connsiteY32" fmla="*/ 1127102 h 1832249"/>
              <a:gd name="connsiteX33" fmla="*/ 0 w 12212174"/>
              <a:gd name="connsiteY33" fmla="*/ 1070793 h 1832249"/>
              <a:gd name="connsiteX34" fmla="*/ 0 w 12212174"/>
              <a:gd name="connsiteY34" fmla="*/ 1068992 h 1832249"/>
              <a:gd name="connsiteX35" fmla="*/ 0 w 12212174"/>
              <a:gd name="connsiteY35" fmla="*/ 1005351 h 1832249"/>
              <a:gd name="connsiteX36" fmla="*/ 0 w 12212174"/>
              <a:gd name="connsiteY36" fmla="*/ 996057 h 1832249"/>
              <a:gd name="connsiteX37" fmla="*/ 0 w 12212174"/>
              <a:gd name="connsiteY37" fmla="*/ 935928 h 1832249"/>
              <a:gd name="connsiteX38" fmla="*/ 0 w 12212174"/>
              <a:gd name="connsiteY38" fmla="*/ 904774 h 1832249"/>
              <a:gd name="connsiteX39" fmla="*/ 0 w 12212174"/>
              <a:gd name="connsiteY39" fmla="*/ 860473 h 1832249"/>
              <a:gd name="connsiteX40" fmla="*/ 0 w 12212174"/>
              <a:gd name="connsiteY40" fmla="*/ 852409 h 1832249"/>
              <a:gd name="connsiteX41" fmla="*/ 0 w 12212174"/>
              <a:gd name="connsiteY41" fmla="*/ 795289 h 1832249"/>
              <a:gd name="connsiteX42" fmla="*/ 0 w 12212174"/>
              <a:gd name="connsiteY42" fmla="*/ 778733 h 1832249"/>
              <a:gd name="connsiteX43" fmla="*/ 0 w 12212174"/>
              <a:gd name="connsiteY43" fmla="*/ 733204 h 1832249"/>
              <a:gd name="connsiteX44" fmla="*/ 0 w 12212174"/>
              <a:gd name="connsiteY44" fmla="*/ 690457 h 1832249"/>
              <a:gd name="connsiteX45" fmla="*/ 0 w 12212174"/>
              <a:gd name="connsiteY45" fmla="*/ 665947 h 1832249"/>
              <a:gd name="connsiteX46" fmla="*/ 0 w 12212174"/>
              <a:gd name="connsiteY46" fmla="*/ 595394 h 1832249"/>
              <a:gd name="connsiteX47" fmla="*/ 0 w 12212174"/>
              <a:gd name="connsiteY47" fmla="*/ 593313 h 1832249"/>
              <a:gd name="connsiteX48" fmla="*/ 0 w 12212174"/>
              <a:gd name="connsiteY48" fmla="*/ 515096 h 1832249"/>
              <a:gd name="connsiteX49" fmla="*/ 0 w 12212174"/>
              <a:gd name="connsiteY49" fmla="*/ 493291 h 1832249"/>
              <a:gd name="connsiteX50" fmla="*/ 0 w 12212174"/>
              <a:gd name="connsiteY50" fmla="*/ 431086 h 1832249"/>
              <a:gd name="connsiteX51" fmla="*/ 0 w 12212174"/>
              <a:gd name="connsiteY51" fmla="*/ 383899 h 1832249"/>
              <a:gd name="connsiteX52" fmla="*/ 0 w 12212174"/>
              <a:gd name="connsiteY52" fmla="*/ 341078 h 1832249"/>
              <a:gd name="connsiteX53" fmla="*/ 0 w 12212174"/>
              <a:gd name="connsiteY53" fmla="*/ 289658 h 1832249"/>
              <a:gd name="connsiteX54" fmla="*/ 0 w 12212174"/>
              <a:gd name="connsiteY54" fmla="*/ 266966 h 1832249"/>
              <a:gd name="connsiteX55" fmla="*/ 0 w 12212174"/>
              <a:gd name="connsiteY55" fmla="*/ 244865 h 1832249"/>
              <a:gd name="connsiteX56" fmla="*/ 0 w 12212174"/>
              <a:gd name="connsiteY56" fmla="*/ 142240 h 1832249"/>
              <a:gd name="connsiteX57" fmla="*/ 0 w 12212174"/>
              <a:gd name="connsiteY57" fmla="*/ 0 h 1832249"/>
              <a:gd name="connsiteX0" fmla="*/ 0 w 12212174"/>
              <a:gd name="connsiteY0" fmla="*/ 0 h 1832249"/>
              <a:gd name="connsiteX1" fmla="*/ 12201288 w 12212174"/>
              <a:gd name="connsiteY1" fmla="*/ 0 h 1832249"/>
              <a:gd name="connsiteX2" fmla="*/ 12201288 w 12212174"/>
              <a:gd name="connsiteY2" fmla="*/ 142240 h 1832249"/>
              <a:gd name="connsiteX3" fmla="*/ 12201288 w 12212174"/>
              <a:gd name="connsiteY3" fmla="*/ 243098 h 1832249"/>
              <a:gd name="connsiteX4" fmla="*/ 12201288 w 12212174"/>
              <a:gd name="connsiteY4" fmla="*/ 289658 h 1832249"/>
              <a:gd name="connsiteX5" fmla="*/ 12201288 w 12212174"/>
              <a:gd name="connsiteY5" fmla="*/ 292791 h 1832249"/>
              <a:gd name="connsiteX6" fmla="*/ 12212174 w 12212174"/>
              <a:gd name="connsiteY6" fmla="*/ 1683659 h 1832249"/>
              <a:gd name="connsiteX7" fmla="*/ 11829646 w 12212174"/>
              <a:gd name="connsiteY7" fmla="*/ 1758017 h 1832249"/>
              <a:gd name="connsiteX8" fmla="*/ 10960146 w 12212174"/>
              <a:gd name="connsiteY8" fmla="*/ 1644944 h 1832249"/>
              <a:gd name="connsiteX9" fmla="*/ 9856394 w 12212174"/>
              <a:gd name="connsiteY9" fmla="*/ 1832249 h 1832249"/>
              <a:gd name="connsiteX10" fmla="*/ 8276889 w 12212174"/>
              <a:gd name="connsiteY10" fmla="*/ 1637534 h 1832249"/>
              <a:gd name="connsiteX11" fmla="*/ 7063917 w 12212174"/>
              <a:gd name="connsiteY11" fmla="*/ 1613129 h 1832249"/>
              <a:gd name="connsiteX12" fmla="*/ 5633564 w 12212174"/>
              <a:gd name="connsiteY12" fmla="*/ 1747037 h 1832249"/>
              <a:gd name="connsiteX13" fmla="*/ 5026677 w 12212174"/>
              <a:gd name="connsiteY13" fmla="*/ 1723437 h 1832249"/>
              <a:gd name="connsiteX14" fmla="*/ 4464274 w 12212174"/>
              <a:gd name="connsiteY14" fmla="*/ 1757616 h 1832249"/>
              <a:gd name="connsiteX15" fmla="*/ 4092516 w 12212174"/>
              <a:gd name="connsiteY15" fmla="*/ 1788540 h 1832249"/>
              <a:gd name="connsiteX16" fmla="*/ 2846968 w 12212174"/>
              <a:gd name="connsiteY16" fmla="*/ 1790982 h 1832249"/>
              <a:gd name="connsiteX17" fmla="*/ 1786351 w 12212174"/>
              <a:gd name="connsiteY17" fmla="*/ 1789503 h 1832249"/>
              <a:gd name="connsiteX18" fmla="*/ 1178644 w 12212174"/>
              <a:gd name="connsiteY18" fmla="*/ 1791664 h 1832249"/>
              <a:gd name="connsiteX19" fmla="*/ 695638 w 12212174"/>
              <a:gd name="connsiteY19" fmla="*/ 1765149 h 1832249"/>
              <a:gd name="connsiteX20" fmla="*/ 221107 w 12212174"/>
              <a:gd name="connsiteY20" fmla="*/ 1728732 h 1832249"/>
              <a:gd name="connsiteX21" fmla="*/ 0 w 12212174"/>
              <a:gd name="connsiteY21" fmla="*/ 1699575 h 1832249"/>
              <a:gd name="connsiteX22" fmla="*/ 0 w 12212174"/>
              <a:gd name="connsiteY22" fmla="*/ 1343498 h 1832249"/>
              <a:gd name="connsiteX23" fmla="*/ 0 w 12212174"/>
              <a:gd name="connsiteY23" fmla="*/ 1271838 h 1832249"/>
              <a:gd name="connsiteX24" fmla="*/ 0 w 12212174"/>
              <a:gd name="connsiteY24" fmla="*/ 1270766 h 1832249"/>
              <a:gd name="connsiteX25" fmla="*/ 0 w 12212174"/>
              <a:gd name="connsiteY25" fmla="*/ 1269631 h 1832249"/>
              <a:gd name="connsiteX26" fmla="*/ 0 w 12212174"/>
              <a:gd name="connsiteY26" fmla="*/ 1237365 h 1832249"/>
              <a:gd name="connsiteX27" fmla="*/ 0 w 12212174"/>
              <a:gd name="connsiteY27" fmla="*/ 1227738 h 1832249"/>
              <a:gd name="connsiteX28" fmla="*/ 0 w 12212174"/>
              <a:gd name="connsiteY28" fmla="*/ 1212269 h 1832249"/>
              <a:gd name="connsiteX29" fmla="*/ 0 w 12212174"/>
              <a:gd name="connsiteY29" fmla="*/ 1179934 h 1832249"/>
              <a:gd name="connsiteX30" fmla="*/ 0 w 12212174"/>
              <a:gd name="connsiteY30" fmla="*/ 1177245 h 1832249"/>
              <a:gd name="connsiteX31" fmla="*/ 0 w 12212174"/>
              <a:gd name="connsiteY31" fmla="*/ 1130638 h 1832249"/>
              <a:gd name="connsiteX32" fmla="*/ 0 w 12212174"/>
              <a:gd name="connsiteY32" fmla="*/ 1127102 h 1832249"/>
              <a:gd name="connsiteX33" fmla="*/ 0 w 12212174"/>
              <a:gd name="connsiteY33" fmla="*/ 1070793 h 1832249"/>
              <a:gd name="connsiteX34" fmla="*/ 0 w 12212174"/>
              <a:gd name="connsiteY34" fmla="*/ 1068992 h 1832249"/>
              <a:gd name="connsiteX35" fmla="*/ 0 w 12212174"/>
              <a:gd name="connsiteY35" fmla="*/ 1005351 h 1832249"/>
              <a:gd name="connsiteX36" fmla="*/ 0 w 12212174"/>
              <a:gd name="connsiteY36" fmla="*/ 996057 h 1832249"/>
              <a:gd name="connsiteX37" fmla="*/ 0 w 12212174"/>
              <a:gd name="connsiteY37" fmla="*/ 935928 h 1832249"/>
              <a:gd name="connsiteX38" fmla="*/ 0 w 12212174"/>
              <a:gd name="connsiteY38" fmla="*/ 904774 h 1832249"/>
              <a:gd name="connsiteX39" fmla="*/ 0 w 12212174"/>
              <a:gd name="connsiteY39" fmla="*/ 860473 h 1832249"/>
              <a:gd name="connsiteX40" fmla="*/ 0 w 12212174"/>
              <a:gd name="connsiteY40" fmla="*/ 852409 h 1832249"/>
              <a:gd name="connsiteX41" fmla="*/ 0 w 12212174"/>
              <a:gd name="connsiteY41" fmla="*/ 795289 h 1832249"/>
              <a:gd name="connsiteX42" fmla="*/ 0 w 12212174"/>
              <a:gd name="connsiteY42" fmla="*/ 778733 h 1832249"/>
              <a:gd name="connsiteX43" fmla="*/ 0 w 12212174"/>
              <a:gd name="connsiteY43" fmla="*/ 733204 h 1832249"/>
              <a:gd name="connsiteX44" fmla="*/ 0 w 12212174"/>
              <a:gd name="connsiteY44" fmla="*/ 690457 h 1832249"/>
              <a:gd name="connsiteX45" fmla="*/ 0 w 12212174"/>
              <a:gd name="connsiteY45" fmla="*/ 665947 h 1832249"/>
              <a:gd name="connsiteX46" fmla="*/ 0 w 12212174"/>
              <a:gd name="connsiteY46" fmla="*/ 595394 h 1832249"/>
              <a:gd name="connsiteX47" fmla="*/ 0 w 12212174"/>
              <a:gd name="connsiteY47" fmla="*/ 593313 h 1832249"/>
              <a:gd name="connsiteX48" fmla="*/ 0 w 12212174"/>
              <a:gd name="connsiteY48" fmla="*/ 515096 h 1832249"/>
              <a:gd name="connsiteX49" fmla="*/ 0 w 12212174"/>
              <a:gd name="connsiteY49" fmla="*/ 493291 h 1832249"/>
              <a:gd name="connsiteX50" fmla="*/ 0 w 12212174"/>
              <a:gd name="connsiteY50" fmla="*/ 431086 h 1832249"/>
              <a:gd name="connsiteX51" fmla="*/ 0 w 12212174"/>
              <a:gd name="connsiteY51" fmla="*/ 383899 h 1832249"/>
              <a:gd name="connsiteX52" fmla="*/ 0 w 12212174"/>
              <a:gd name="connsiteY52" fmla="*/ 341078 h 1832249"/>
              <a:gd name="connsiteX53" fmla="*/ 0 w 12212174"/>
              <a:gd name="connsiteY53" fmla="*/ 289658 h 1832249"/>
              <a:gd name="connsiteX54" fmla="*/ 0 w 12212174"/>
              <a:gd name="connsiteY54" fmla="*/ 266966 h 1832249"/>
              <a:gd name="connsiteX55" fmla="*/ 0 w 12212174"/>
              <a:gd name="connsiteY55" fmla="*/ 244865 h 1832249"/>
              <a:gd name="connsiteX56" fmla="*/ 0 w 12212174"/>
              <a:gd name="connsiteY56" fmla="*/ 142240 h 1832249"/>
              <a:gd name="connsiteX57" fmla="*/ 0 w 12212174"/>
              <a:gd name="connsiteY57" fmla="*/ 0 h 1832249"/>
              <a:gd name="connsiteX0" fmla="*/ 0 w 12212174"/>
              <a:gd name="connsiteY0" fmla="*/ 0 h 1805797"/>
              <a:gd name="connsiteX1" fmla="*/ 12201288 w 12212174"/>
              <a:gd name="connsiteY1" fmla="*/ 0 h 1805797"/>
              <a:gd name="connsiteX2" fmla="*/ 12201288 w 12212174"/>
              <a:gd name="connsiteY2" fmla="*/ 142240 h 1805797"/>
              <a:gd name="connsiteX3" fmla="*/ 12201288 w 12212174"/>
              <a:gd name="connsiteY3" fmla="*/ 243098 h 1805797"/>
              <a:gd name="connsiteX4" fmla="*/ 12201288 w 12212174"/>
              <a:gd name="connsiteY4" fmla="*/ 289658 h 1805797"/>
              <a:gd name="connsiteX5" fmla="*/ 12201288 w 12212174"/>
              <a:gd name="connsiteY5" fmla="*/ 292791 h 1805797"/>
              <a:gd name="connsiteX6" fmla="*/ 12212174 w 12212174"/>
              <a:gd name="connsiteY6" fmla="*/ 1683659 h 1805797"/>
              <a:gd name="connsiteX7" fmla="*/ 11829646 w 12212174"/>
              <a:gd name="connsiteY7" fmla="*/ 1758017 h 1805797"/>
              <a:gd name="connsiteX8" fmla="*/ 10960146 w 12212174"/>
              <a:gd name="connsiteY8" fmla="*/ 1644944 h 1805797"/>
              <a:gd name="connsiteX9" fmla="*/ 9867279 w 12212174"/>
              <a:gd name="connsiteY9" fmla="*/ 1551408 h 1805797"/>
              <a:gd name="connsiteX10" fmla="*/ 8276889 w 12212174"/>
              <a:gd name="connsiteY10" fmla="*/ 1637534 h 1805797"/>
              <a:gd name="connsiteX11" fmla="*/ 7063917 w 12212174"/>
              <a:gd name="connsiteY11" fmla="*/ 1613129 h 1805797"/>
              <a:gd name="connsiteX12" fmla="*/ 5633564 w 12212174"/>
              <a:gd name="connsiteY12" fmla="*/ 1747037 h 1805797"/>
              <a:gd name="connsiteX13" fmla="*/ 5026677 w 12212174"/>
              <a:gd name="connsiteY13" fmla="*/ 1723437 h 1805797"/>
              <a:gd name="connsiteX14" fmla="*/ 4464274 w 12212174"/>
              <a:gd name="connsiteY14" fmla="*/ 1757616 h 1805797"/>
              <a:gd name="connsiteX15" fmla="*/ 4092516 w 12212174"/>
              <a:gd name="connsiteY15" fmla="*/ 1788540 h 1805797"/>
              <a:gd name="connsiteX16" fmla="*/ 2846968 w 12212174"/>
              <a:gd name="connsiteY16" fmla="*/ 1790982 h 1805797"/>
              <a:gd name="connsiteX17" fmla="*/ 1786351 w 12212174"/>
              <a:gd name="connsiteY17" fmla="*/ 1789503 h 1805797"/>
              <a:gd name="connsiteX18" fmla="*/ 1178644 w 12212174"/>
              <a:gd name="connsiteY18" fmla="*/ 1791664 h 1805797"/>
              <a:gd name="connsiteX19" fmla="*/ 695638 w 12212174"/>
              <a:gd name="connsiteY19" fmla="*/ 1765149 h 1805797"/>
              <a:gd name="connsiteX20" fmla="*/ 221107 w 12212174"/>
              <a:gd name="connsiteY20" fmla="*/ 1728732 h 1805797"/>
              <a:gd name="connsiteX21" fmla="*/ 0 w 12212174"/>
              <a:gd name="connsiteY21" fmla="*/ 1699575 h 1805797"/>
              <a:gd name="connsiteX22" fmla="*/ 0 w 12212174"/>
              <a:gd name="connsiteY22" fmla="*/ 1343498 h 1805797"/>
              <a:gd name="connsiteX23" fmla="*/ 0 w 12212174"/>
              <a:gd name="connsiteY23" fmla="*/ 1271838 h 1805797"/>
              <a:gd name="connsiteX24" fmla="*/ 0 w 12212174"/>
              <a:gd name="connsiteY24" fmla="*/ 1270766 h 1805797"/>
              <a:gd name="connsiteX25" fmla="*/ 0 w 12212174"/>
              <a:gd name="connsiteY25" fmla="*/ 1269631 h 1805797"/>
              <a:gd name="connsiteX26" fmla="*/ 0 w 12212174"/>
              <a:gd name="connsiteY26" fmla="*/ 1237365 h 1805797"/>
              <a:gd name="connsiteX27" fmla="*/ 0 w 12212174"/>
              <a:gd name="connsiteY27" fmla="*/ 1227738 h 1805797"/>
              <a:gd name="connsiteX28" fmla="*/ 0 w 12212174"/>
              <a:gd name="connsiteY28" fmla="*/ 1212269 h 1805797"/>
              <a:gd name="connsiteX29" fmla="*/ 0 w 12212174"/>
              <a:gd name="connsiteY29" fmla="*/ 1179934 h 1805797"/>
              <a:gd name="connsiteX30" fmla="*/ 0 w 12212174"/>
              <a:gd name="connsiteY30" fmla="*/ 1177245 h 1805797"/>
              <a:gd name="connsiteX31" fmla="*/ 0 w 12212174"/>
              <a:gd name="connsiteY31" fmla="*/ 1130638 h 1805797"/>
              <a:gd name="connsiteX32" fmla="*/ 0 w 12212174"/>
              <a:gd name="connsiteY32" fmla="*/ 1127102 h 1805797"/>
              <a:gd name="connsiteX33" fmla="*/ 0 w 12212174"/>
              <a:gd name="connsiteY33" fmla="*/ 1070793 h 1805797"/>
              <a:gd name="connsiteX34" fmla="*/ 0 w 12212174"/>
              <a:gd name="connsiteY34" fmla="*/ 1068992 h 1805797"/>
              <a:gd name="connsiteX35" fmla="*/ 0 w 12212174"/>
              <a:gd name="connsiteY35" fmla="*/ 1005351 h 1805797"/>
              <a:gd name="connsiteX36" fmla="*/ 0 w 12212174"/>
              <a:gd name="connsiteY36" fmla="*/ 996057 h 1805797"/>
              <a:gd name="connsiteX37" fmla="*/ 0 w 12212174"/>
              <a:gd name="connsiteY37" fmla="*/ 935928 h 1805797"/>
              <a:gd name="connsiteX38" fmla="*/ 0 w 12212174"/>
              <a:gd name="connsiteY38" fmla="*/ 904774 h 1805797"/>
              <a:gd name="connsiteX39" fmla="*/ 0 w 12212174"/>
              <a:gd name="connsiteY39" fmla="*/ 860473 h 1805797"/>
              <a:gd name="connsiteX40" fmla="*/ 0 w 12212174"/>
              <a:gd name="connsiteY40" fmla="*/ 852409 h 1805797"/>
              <a:gd name="connsiteX41" fmla="*/ 0 w 12212174"/>
              <a:gd name="connsiteY41" fmla="*/ 795289 h 1805797"/>
              <a:gd name="connsiteX42" fmla="*/ 0 w 12212174"/>
              <a:gd name="connsiteY42" fmla="*/ 778733 h 1805797"/>
              <a:gd name="connsiteX43" fmla="*/ 0 w 12212174"/>
              <a:gd name="connsiteY43" fmla="*/ 733204 h 1805797"/>
              <a:gd name="connsiteX44" fmla="*/ 0 w 12212174"/>
              <a:gd name="connsiteY44" fmla="*/ 690457 h 1805797"/>
              <a:gd name="connsiteX45" fmla="*/ 0 w 12212174"/>
              <a:gd name="connsiteY45" fmla="*/ 665947 h 1805797"/>
              <a:gd name="connsiteX46" fmla="*/ 0 w 12212174"/>
              <a:gd name="connsiteY46" fmla="*/ 595394 h 1805797"/>
              <a:gd name="connsiteX47" fmla="*/ 0 w 12212174"/>
              <a:gd name="connsiteY47" fmla="*/ 593313 h 1805797"/>
              <a:gd name="connsiteX48" fmla="*/ 0 w 12212174"/>
              <a:gd name="connsiteY48" fmla="*/ 515096 h 1805797"/>
              <a:gd name="connsiteX49" fmla="*/ 0 w 12212174"/>
              <a:gd name="connsiteY49" fmla="*/ 493291 h 1805797"/>
              <a:gd name="connsiteX50" fmla="*/ 0 w 12212174"/>
              <a:gd name="connsiteY50" fmla="*/ 431086 h 1805797"/>
              <a:gd name="connsiteX51" fmla="*/ 0 w 12212174"/>
              <a:gd name="connsiteY51" fmla="*/ 383899 h 1805797"/>
              <a:gd name="connsiteX52" fmla="*/ 0 w 12212174"/>
              <a:gd name="connsiteY52" fmla="*/ 341078 h 1805797"/>
              <a:gd name="connsiteX53" fmla="*/ 0 w 12212174"/>
              <a:gd name="connsiteY53" fmla="*/ 289658 h 1805797"/>
              <a:gd name="connsiteX54" fmla="*/ 0 w 12212174"/>
              <a:gd name="connsiteY54" fmla="*/ 266966 h 1805797"/>
              <a:gd name="connsiteX55" fmla="*/ 0 w 12212174"/>
              <a:gd name="connsiteY55" fmla="*/ 244865 h 1805797"/>
              <a:gd name="connsiteX56" fmla="*/ 0 w 12212174"/>
              <a:gd name="connsiteY56" fmla="*/ 142240 h 1805797"/>
              <a:gd name="connsiteX57" fmla="*/ 0 w 12212174"/>
              <a:gd name="connsiteY57" fmla="*/ 0 h 1805797"/>
              <a:gd name="connsiteX0" fmla="*/ 0 w 12212174"/>
              <a:gd name="connsiteY0" fmla="*/ 0 h 1805797"/>
              <a:gd name="connsiteX1" fmla="*/ 12201288 w 12212174"/>
              <a:gd name="connsiteY1" fmla="*/ 0 h 1805797"/>
              <a:gd name="connsiteX2" fmla="*/ 12201288 w 12212174"/>
              <a:gd name="connsiteY2" fmla="*/ 142240 h 1805797"/>
              <a:gd name="connsiteX3" fmla="*/ 12201288 w 12212174"/>
              <a:gd name="connsiteY3" fmla="*/ 243098 h 1805797"/>
              <a:gd name="connsiteX4" fmla="*/ 12201288 w 12212174"/>
              <a:gd name="connsiteY4" fmla="*/ 289658 h 1805797"/>
              <a:gd name="connsiteX5" fmla="*/ 12201288 w 12212174"/>
              <a:gd name="connsiteY5" fmla="*/ 292791 h 1805797"/>
              <a:gd name="connsiteX6" fmla="*/ 12212174 w 12212174"/>
              <a:gd name="connsiteY6" fmla="*/ 1683659 h 1805797"/>
              <a:gd name="connsiteX7" fmla="*/ 11829646 w 12212174"/>
              <a:gd name="connsiteY7" fmla="*/ 1758017 h 1805797"/>
              <a:gd name="connsiteX8" fmla="*/ 10960146 w 12212174"/>
              <a:gd name="connsiteY8" fmla="*/ 1644944 h 1805797"/>
              <a:gd name="connsiteX9" fmla="*/ 9867279 w 12212174"/>
              <a:gd name="connsiteY9" fmla="*/ 1674978 h 1805797"/>
              <a:gd name="connsiteX10" fmla="*/ 8276889 w 12212174"/>
              <a:gd name="connsiteY10" fmla="*/ 1637534 h 1805797"/>
              <a:gd name="connsiteX11" fmla="*/ 7063917 w 12212174"/>
              <a:gd name="connsiteY11" fmla="*/ 1613129 h 1805797"/>
              <a:gd name="connsiteX12" fmla="*/ 5633564 w 12212174"/>
              <a:gd name="connsiteY12" fmla="*/ 1747037 h 1805797"/>
              <a:gd name="connsiteX13" fmla="*/ 5026677 w 12212174"/>
              <a:gd name="connsiteY13" fmla="*/ 1723437 h 1805797"/>
              <a:gd name="connsiteX14" fmla="*/ 4464274 w 12212174"/>
              <a:gd name="connsiteY14" fmla="*/ 1757616 h 1805797"/>
              <a:gd name="connsiteX15" fmla="*/ 4092516 w 12212174"/>
              <a:gd name="connsiteY15" fmla="*/ 1788540 h 1805797"/>
              <a:gd name="connsiteX16" fmla="*/ 2846968 w 12212174"/>
              <a:gd name="connsiteY16" fmla="*/ 1790982 h 1805797"/>
              <a:gd name="connsiteX17" fmla="*/ 1786351 w 12212174"/>
              <a:gd name="connsiteY17" fmla="*/ 1789503 h 1805797"/>
              <a:gd name="connsiteX18" fmla="*/ 1178644 w 12212174"/>
              <a:gd name="connsiteY18" fmla="*/ 1791664 h 1805797"/>
              <a:gd name="connsiteX19" fmla="*/ 695638 w 12212174"/>
              <a:gd name="connsiteY19" fmla="*/ 1765149 h 1805797"/>
              <a:gd name="connsiteX20" fmla="*/ 221107 w 12212174"/>
              <a:gd name="connsiteY20" fmla="*/ 1728732 h 1805797"/>
              <a:gd name="connsiteX21" fmla="*/ 0 w 12212174"/>
              <a:gd name="connsiteY21" fmla="*/ 1699575 h 1805797"/>
              <a:gd name="connsiteX22" fmla="*/ 0 w 12212174"/>
              <a:gd name="connsiteY22" fmla="*/ 1343498 h 1805797"/>
              <a:gd name="connsiteX23" fmla="*/ 0 w 12212174"/>
              <a:gd name="connsiteY23" fmla="*/ 1271838 h 1805797"/>
              <a:gd name="connsiteX24" fmla="*/ 0 w 12212174"/>
              <a:gd name="connsiteY24" fmla="*/ 1270766 h 1805797"/>
              <a:gd name="connsiteX25" fmla="*/ 0 w 12212174"/>
              <a:gd name="connsiteY25" fmla="*/ 1269631 h 1805797"/>
              <a:gd name="connsiteX26" fmla="*/ 0 w 12212174"/>
              <a:gd name="connsiteY26" fmla="*/ 1237365 h 1805797"/>
              <a:gd name="connsiteX27" fmla="*/ 0 w 12212174"/>
              <a:gd name="connsiteY27" fmla="*/ 1227738 h 1805797"/>
              <a:gd name="connsiteX28" fmla="*/ 0 w 12212174"/>
              <a:gd name="connsiteY28" fmla="*/ 1212269 h 1805797"/>
              <a:gd name="connsiteX29" fmla="*/ 0 w 12212174"/>
              <a:gd name="connsiteY29" fmla="*/ 1179934 h 1805797"/>
              <a:gd name="connsiteX30" fmla="*/ 0 w 12212174"/>
              <a:gd name="connsiteY30" fmla="*/ 1177245 h 1805797"/>
              <a:gd name="connsiteX31" fmla="*/ 0 w 12212174"/>
              <a:gd name="connsiteY31" fmla="*/ 1130638 h 1805797"/>
              <a:gd name="connsiteX32" fmla="*/ 0 w 12212174"/>
              <a:gd name="connsiteY32" fmla="*/ 1127102 h 1805797"/>
              <a:gd name="connsiteX33" fmla="*/ 0 w 12212174"/>
              <a:gd name="connsiteY33" fmla="*/ 1070793 h 1805797"/>
              <a:gd name="connsiteX34" fmla="*/ 0 w 12212174"/>
              <a:gd name="connsiteY34" fmla="*/ 1068992 h 1805797"/>
              <a:gd name="connsiteX35" fmla="*/ 0 w 12212174"/>
              <a:gd name="connsiteY35" fmla="*/ 1005351 h 1805797"/>
              <a:gd name="connsiteX36" fmla="*/ 0 w 12212174"/>
              <a:gd name="connsiteY36" fmla="*/ 996057 h 1805797"/>
              <a:gd name="connsiteX37" fmla="*/ 0 w 12212174"/>
              <a:gd name="connsiteY37" fmla="*/ 935928 h 1805797"/>
              <a:gd name="connsiteX38" fmla="*/ 0 w 12212174"/>
              <a:gd name="connsiteY38" fmla="*/ 904774 h 1805797"/>
              <a:gd name="connsiteX39" fmla="*/ 0 w 12212174"/>
              <a:gd name="connsiteY39" fmla="*/ 860473 h 1805797"/>
              <a:gd name="connsiteX40" fmla="*/ 0 w 12212174"/>
              <a:gd name="connsiteY40" fmla="*/ 852409 h 1805797"/>
              <a:gd name="connsiteX41" fmla="*/ 0 w 12212174"/>
              <a:gd name="connsiteY41" fmla="*/ 795289 h 1805797"/>
              <a:gd name="connsiteX42" fmla="*/ 0 w 12212174"/>
              <a:gd name="connsiteY42" fmla="*/ 778733 h 1805797"/>
              <a:gd name="connsiteX43" fmla="*/ 0 w 12212174"/>
              <a:gd name="connsiteY43" fmla="*/ 733204 h 1805797"/>
              <a:gd name="connsiteX44" fmla="*/ 0 w 12212174"/>
              <a:gd name="connsiteY44" fmla="*/ 690457 h 1805797"/>
              <a:gd name="connsiteX45" fmla="*/ 0 w 12212174"/>
              <a:gd name="connsiteY45" fmla="*/ 665947 h 1805797"/>
              <a:gd name="connsiteX46" fmla="*/ 0 w 12212174"/>
              <a:gd name="connsiteY46" fmla="*/ 595394 h 1805797"/>
              <a:gd name="connsiteX47" fmla="*/ 0 w 12212174"/>
              <a:gd name="connsiteY47" fmla="*/ 593313 h 1805797"/>
              <a:gd name="connsiteX48" fmla="*/ 0 w 12212174"/>
              <a:gd name="connsiteY48" fmla="*/ 515096 h 1805797"/>
              <a:gd name="connsiteX49" fmla="*/ 0 w 12212174"/>
              <a:gd name="connsiteY49" fmla="*/ 493291 h 1805797"/>
              <a:gd name="connsiteX50" fmla="*/ 0 w 12212174"/>
              <a:gd name="connsiteY50" fmla="*/ 431086 h 1805797"/>
              <a:gd name="connsiteX51" fmla="*/ 0 w 12212174"/>
              <a:gd name="connsiteY51" fmla="*/ 383899 h 1805797"/>
              <a:gd name="connsiteX52" fmla="*/ 0 w 12212174"/>
              <a:gd name="connsiteY52" fmla="*/ 341078 h 1805797"/>
              <a:gd name="connsiteX53" fmla="*/ 0 w 12212174"/>
              <a:gd name="connsiteY53" fmla="*/ 289658 h 1805797"/>
              <a:gd name="connsiteX54" fmla="*/ 0 w 12212174"/>
              <a:gd name="connsiteY54" fmla="*/ 266966 h 1805797"/>
              <a:gd name="connsiteX55" fmla="*/ 0 w 12212174"/>
              <a:gd name="connsiteY55" fmla="*/ 244865 h 1805797"/>
              <a:gd name="connsiteX56" fmla="*/ 0 w 12212174"/>
              <a:gd name="connsiteY56" fmla="*/ 142240 h 1805797"/>
              <a:gd name="connsiteX57" fmla="*/ 0 w 12212174"/>
              <a:gd name="connsiteY57" fmla="*/ 0 h 1805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2212174" h="1805797">
                <a:moveTo>
                  <a:pt x="0" y="0"/>
                </a:moveTo>
                <a:lnTo>
                  <a:pt x="12201288" y="0"/>
                </a:lnTo>
                <a:lnTo>
                  <a:pt x="12201288" y="142240"/>
                </a:lnTo>
                <a:lnTo>
                  <a:pt x="12201288" y="243098"/>
                </a:lnTo>
                <a:lnTo>
                  <a:pt x="12201288" y="289658"/>
                </a:lnTo>
                <a:lnTo>
                  <a:pt x="12201288" y="292791"/>
                </a:lnTo>
                <a:cubicBezTo>
                  <a:pt x="12204917" y="756414"/>
                  <a:pt x="12208545" y="1220036"/>
                  <a:pt x="12212174" y="1683659"/>
                </a:cubicBezTo>
                <a:cubicBezTo>
                  <a:pt x="12150214" y="1739811"/>
                  <a:pt x="12038317" y="1764470"/>
                  <a:pt x="11829646" y="1758017"/>
                </a:cubicBezTo>
                <a:cubicBezTo>
                  <a:pt x="11620975" y="1751565"/>
                  <a:pt x="11287207" y="1658784"/>
                  <a:pt x="10960146" y="1644944"/>
                </a:cubicBezTo>
                <a:cubicBezTo>
                  <a:pt x="10633085" y="1631104"/>
                  <a:pt x="10506803" y="1650001"/>
                  <a:pt x="9867279" y="1674978"/>
                </a:cubicBezTo>
                <a:lnTo>
                  <a:pt x="8276889" y="1637534"/>
                </a:lnTo>
                <a:cubicBezTo>
                  <a:pt x="7786076" y="1627226"/>
                  <a:pt x="7504471" y="1594879"/>
                  <a:pt x="7063917" y="1613129"/>
                </a:cubicBezTo>
                <a:cubicBezTo>
                  <a:pt x="6623363" y="1631380"/>
                  <a:pt x="5973104" y="1728652"/>
                  <a:pt x="5633564" y="1747037"/>
                </a:cubicBezTo>
                <a:cubicBezTo>
                  <a:pt x="5294024" y="1765422"/>
                  <a:pt x="5233209" y="1703906"/>
                  <a:pt x="5026677" y="1723437"/>
                </a:cubicBezTo>
                <a:cubicBezTo>
                  <a:pt x="4840798" y="1740527"/>
                  <a:pt x="4651741" y="1746223"/>
                  <a:pt x="4464274" y="1757616"/>
                </a:cubicBezTo>
                <a:cubicBezTo>
                  <a:pt x="4338766" y="1764940"/>
                  <a:pt x="4216436" y="1777148"/>
                  <a:pt x="4092516" y="1788540"/>
                </a:cubicBezTo>
                <a:cubicBezTo>
                  <a:pt x="3681040" y="1825975"/>
                  <a:pt x="3231329" y="1790822"/>
                  <a:pt x="2846968" y="1790982"/>
                </a:cubicBezTo>
                <a:lnTo>
                  <a:pt x="1786351" y="1789503"/>
                </a:lnTo>
                <a:cubicBezTo>
                  <a:pt x="1508297" y="1789617"/>
                  <a:pt x="1360429" y="1795723"/>
                  <a:pt x="1178644" y="1791664"/>
                </a:cubicBezTo>
                <a:cubicBezTo>
                  <a:pt x="996859" y="1787605"/>
                  <a:pt x="856640" y="1773987"/>
                  <a:pt x="695638" y="1765149"/>
                </a:cubicBezTo>
                <a:cubicBezTo>
                  <a:pt x="536049" y="1754660"/>
                  <a:pt x="337047" y="1739661"/>
                  <a:pt x="221107" y="1728732"/>
                </a:cubicBezTo>
                <a:cubicBezTo>
                  <a:pt x="105167" y="1717803"/>
                  <a:pt x="108032" y="1701202"/>
                  <a:pt x="0" y="1699575"/>
                </a:cubicBezTo>
                <a:lnTo>
                  <a:pt x="0" y="1343498"/>
                </a:lnTo>
                <a:lnTo>
                  <a:pt x="0" y="1271838"/>
                </a:lnTo>
                <a:lnTo>
                  <a:pt x="0" y="1270766"/>
                </a:lnTo>
                <a:lnTo>
                  <a:pt x="0" y="1269631"/>
                </a:lnTo>
                <a:lnTo>
                  <a:pt x="0" y="1237365"/>
                </a:lnTo>
                <a:lnTo>
                  <a:pt x="0" y="1227738"/>
                </a:lnTo>
                <a:lnTo>
                  <a:pt x="0" y="1212269"/>
                </a:lnTo>
                <a:lnTo>
                  <a:pt x="0" y="1179934"/>
                </a:lnTo>
                <a:lnTo>
                  <a:pt x="0" y="1177245"/>
                </a:lnTo>
                <a:lnTo>
                  <a:pt x="0" y="1130638"/>
                </a:lnTo>
                <a:lnTo>
                  <a:pt x="0" y="1127102"/>
                </a:lnTo>
                <a:lnTo>
                  <a:pt x="0" y="1070793"/>
                </a:lnTo>
                <a:lnTo>
                  <a:pt x="0" y="1068992"/>
                </a:lnTo>
                <a:lnTo>
                  <a:pt x="0" y="1005351"/>
                </a:lnTo>
                <a:lnTo>
                  <a:pt x="0" y="996057"/>
                </a:lnTo>
                <a:lnTo>
                  <a:pt x="0" y="935928"/>
                </a:lnTo>
                <a:lnTo>
                  <a:pt x="0" y="904774"/>
                </a:lnTo>
                <a:lnTo>
                  <a:pt x="0" y="860473"/>
                </a:lnTo>
                <a:lnTo>
                  <a:pt x="0" y="852409"/>
                </a:lnTo>
                <a:lnTo>
                  <a:pt x="0" y="795289"/>
                </a:lnTo>
                <a:lnTo>
                  <a:pt x="0" y="778733"/>
                </a:lnTo>
                <a:lnTo>
                  <a:pt x="0" y="733204"/>
                </a:lnTo>
                <a:lnTo>
                  <a:pt x="0" y="690457"/>
                </a:lnTo>
                <a:lnTo>
                  <a:pt x="0" y="665947"/>
                </a:lnTo>
                <a:lnTo>
                  <a:pt x="0" y="595394"/>
                </a:lnTo>
                <a:lnTo>
                  <a:pt x="0" y="593313"/>
                </a:lnTo>
                <a:lnTo>
                  <a:pt x="0" y="515096"/>
                </a:lnTo>
                <a:lnTo>
                  <a:pt x="0" y="493291"/>
                </a:lnTo>
                <a:lnTo>
                  <a:pt x="0" y="431086"/>
                </a:lnTo>
                <a:lnTo>
                  <a:pt x="0" y="383899"/>
                </a:lnTo>
                <a:lnTo>
                  <a:pt x="0" y="341078"/>
                </a:lnTo>
                <a:lnTo>
                  <a:pt x="0" y="289658"/>
                </a:lnTo>
                <a:lnTo>
                  <a:pt x="0" y="266966"/>
                </a:lnTo>
                <a:lnTo>
                  <a:pt x="0" y="244865"/>
                </a:lnTo>
                <a:lnTo>
                  <a:pt x="0" y="142240"/>
                </a:lnTo>
                <a:lnTo>
                  <a:pt x="0" y="0"/>
                </a:lnTo>
                <a:close/>
              </a:path>
            </a:pathLst>
          </a:custGeom>
          <a:solidFill>
            <a:schemeClr val="accent4"/>
          </a:solidFill>
        </p:spPr>
        <p:txBody>
          <a:bodyPr vert="horz" wrap="square" lIns="540000" tIns="0" rIns="0" bIns="468000" rtlCol="0" anchor="b">
            <a:noAutofit/>
          </a:bodyPr>
          <a:lstStyle>
            <a:lvl1pPr algn="l" defTabSz="914400" rtl="0" eaLnBrk="1" latinLnBrk="0" hangingPunct="1">
              <a:lnSpc>
                <a:spcPct val="90000"/>
              </a:lnSpc>
              <a:spcBef>
                <a:spcPct val="0"/>
              </a:spcBef>
              <a:buNone/>
              <a:defRPr sz="4400" b="1" kern="1200" spc="-40" baseline="0">
                <a:solidFill>
                  <a:srgbClr val="002060"/>
                </a:solidFill>
                <a:latin typeface="Work Sans Black" panose="00000A00000000000000" pitchFamily="50" charset="0"/>
                <a:ea typeface="+mj-ea"/>
                <a:cs typeface="+mj-cs"/>
              </a:defRPr>
            </a:lvl1pPr>
          </a:lstStyle>
          <a:p>
            <a:endParaRPr lang="sv-SE" sz="3000" dirty="0">
              <a:solidFill>
                <a:schemeClr val="accent2"/>
              </a:solidFill>
            </a:endParaRPr>
          </a:p>
        </p:txBody>
      </p:sp>
      <p:sp>
        <p:nvSpPr>
          <p:cNvPr id="3" name="Text"/>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p:cNvSpPr>
            <a:spLocks noGrp="1"/>
          </p:cNvSpPr>
          <p:nvPr>
            <p:ph type="title" hasCustomPrompt="1"/>
          </p:nvPr>
        </p:nvSpPr>
        <p:spPr>
          <a:xfrm>
            <a:off x="515938" y="549275"/>
            <a:ext cx="11160125" cy="999271"/>
          </a:xfrm>
        </p:spPr>
        <p:txBody>
          <a:bodyPr anchor="ctr">
            <a:normAutofit/>
          </a:bodyPr>
          <a:lstStyle>
            <a:lvl1pPr>
              <a:defRPr sz="3000"/>
            </a:lvl1pPr>
          </a:lstStyle>
          <a:p>
            <a:r>
              <a:rPr lang="sv-SE" dirty="0"/>
              <a:t>Skriv in en rubrik här</a:t>
            </a:r>
          </a:p>
        </p:txBody>
      </p:sp>
      <p:sp>
        <p:nvSpPr>
          <p:cNvPr id="4" name="Platshållare för text 22">
            <a:extLst>
              <a:ext uri="{FF2B5EF4-FFF2-40B4-BE49-F238E27FC236}">
                <a16:creationId xmlns:a16="http://schemas.microsoft.com/office/drawing/2014/main" id="{1246C686-1B8B-F97F-44FA-2438B6E00618}"/>
              </a:ext>
            </a:extLst>
          </p:cNvPr>
          <p:cNvSpPr>
            <a:spLocks noGrp="1"/>
          </p:cNvSpPr>
          <p:nvPr>
            <p:ph type="body" sz="quarter" idx="10"/>
          </p:nvPr>
        </p:nvSpPr>
        <p:spPr>
          <a:xfrm>
            <a:off x="7879952" y="3359186"/>
            <a:ext cx="3796111" cy="2878102"/>
          </a:xfrm>
          <a:custGeom>
            <a:avLst/>
            <a:gdLst>
              <a:gd name="connsiteX0" fmla="*/ 2152744 w 4759704"/>
              <a:gd name="connsiteY0" fmla="*/ 1131 h 3608670"/>
              <a:gd name="connsiteX1" fmla="*/ 3541807 w 4759704"/>
              <a:gd name="connsiteY1" fmla="*/ 193595 h 3608670"/>
              <a:gd name="connsiteX2" fmla="*/ 4276768 w 4759704"/>
              <a:gd name="connsiteY2" fmla="*/ 487698 h 3608670"/>
              <a:gd name="connsiteX3" fmla="*/ 4715550 w 4759704"/>
              <a:gd name="connsiteY3" fmla="*/ 1273433 h 3608670"/>
              <a:gd name="connsiteX4" fmla="*/ 4702387 w 4759704"/>
              <a:gd name="connsiteY4" fmla="*/ 1999910 h 3608670"/>
              <a:gd name="connsiteX5" fmla="*/ 3934518 w 4759704"/>
              <a:gd name="connsiteY5" fmla="*/ 2610062 h 3608670"/>
              <a:gd name="connsiteX6" fmla="*/ 3544001 w 4759704"/>
              <a:gd name="connsiteY6" fmla="*/ 3005124 h 3608670"/>
              <a:gd name="connsiteX7" fmla="*/ 3631758 w 4759704"/>
              <a:gd name="connsiteY7" fmla="*/ 3494563 h 3608670"/>
              <a:gd name="connsiteX8" fmla="*/ 3644921 w 4759704"/>
              <a:gd name="connsiteY8" fmla="*/ 3588939 h 3608670"/>
              <a:gd name="connsiteX9" fmla="*/ 2993329 w 4759704"/>
              <a:gd name="connsiteY9" fmla="*/ 3404576 h 3608670"/>
              <a:gd name="connsiteX10" fmla="*/ 2817816 w 4759704"/>
              <a:gd name="connsiteY10" fmla="*/ 3174123 h 3608670"/>
              <a:gd name="connsiteX11" fmla="*/ 2618170 w 4759704"/>
              <a:gd name="connsiteY11" fmla="*/ 3038046 h 3608670"/>
              <a:gd name="connsiteX12" fmla="*/ 1968772 w 4759704"/>
              <a:gd name="connsiteY12" fmla="*/ 2915138 h 3608670"/>
              <a:gd name="connsiteX13" fmla="*/ 1466366 w 4759704"/>
              <a:gd name="connsiteY13" fmla="*/ 2886606 h 3608670"/>
              <a:gd name="connsiteX14" fmla="*/ 1334732 w 4759704"/>
              <a:gd name="connsiteY14" fmla="*/ 2869047 h 3608670"/>
              <a:gd name="connsiteX15" fmla="*/ 672170 w 4759704"/>
              <a:gd name="connsiteY15" fmla="*/ 2568361 h 3608670"/>
              <a:gd name="connsiteX16" fmla="*/ 40323 w 4759704"/>
              <a:gd name="connsiteY16" fmla="*/ 1826521 h 3608670"/>
              <a:gd name="connsiteX17" fmla="*/ 57874 w 4759704"/>
              <a:gd name="connsiteY17" fmla="*/ 917877 h 3608670"/>
              <a:gd name="connsiteX18" fmla="*/ 630486 w 4759704"/>
              <a:gd name="connsiteY18" fmla="*/ 316504 h 3608670"/>
              <a:gd name="connsiteX19" fmla="*/ 1951221 w 4759704"/>
              <a:gd name="connsiteY19" fmla="*/ 2649 h 3608670"/>
              <a:gd name="connsiteX20" fmla="*/ 2152744 w 4759704"/>
              <a:gd name="connsiteY20" fmla="*/ 1131 h 3608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759704" h="3608670">
                <a:moveTo>
                  <a:pt x="2152744" y="1131"/>
                </a:moveTo>
                <a:cubicBezTo>
                  <a:pt x="2621084" y="14034"/>
                  <a:pt x="3077246" y="134062"/>
                  <a:pt x="3541807" y="193595"/>
                </a:cubicBezTo>
                <a:cubicBezTo>
                  <a:pt x="3802883" y="226517"/>
                  <a:pt x="4074928" y="296751"/>
                  <a:pt x="4276768" y="487698"/>
                </a:cubicBezTo>
                <a:cubicBezTo>
                  <a:pt x="4498353" y="698398"/>
                  <a:pt x="4660702" y="961773"/>
                  <a:pt x="4715550" y="1273433"/>
                </a:cubicBezTo>
                <a:cubicBezTo>
                  <a:pt x="4755040" y="1503887"/>
                  <a:pt x="4796725" y="1780430"/>
                  <a:pt x="4702387" y="1999910"/>
                </a:cubicBezTo>
                <a:cubicBezTo>
                  <a:pt x="4566364" y="2320349"/>
                  <a:pt x="4219726" y="2473985"/>
                  <a:pt x="3934518" y="2610062"/>
                </a:cubicBezTo>
                <a:cubicBezTo>
                  <a:pt x="3769974" y="2689074"/>
                  <a:pt x="3614206" y="2825151"/>
                  <a:pt x="3544001" y="3005124"/>
                </a:cubicBezTo>
                <a:cubicBezTo>
                  <a:pt x="3480378" y="3163149"/>
                  <a:pt x="3500123" y="3380434"/>
                  <a:pt x="3631758" y="3494563"/>
                </a:cubicBezTo>
                <a:cubicBezTo>
                  <a:pt x="3682218" y="3538459"/>
                  <a:pt x="3739259" y="3562601"/>
                  <a:pt x="3644921" y="3588939"/>
                </a:cubicBezTo>
                <a:cubicBezTo>
                  <a:pt x="3429918" y="3650393"/>
                  <a:pt x="3153485" y="3562601"/>
                  <a:pt x="2993329" y="3404576"/>
                </a:cubicBezTo>
                <a:cubicBezTo>
                  <a:pt x="2923124" y="3336538"/>
                  <a:pt x="2883634" y="3242162"/>
                  <a:pt x="2817816" y="3174123"/>
                </a:cubicBezTo>
                <a:cubicBezTo>
                  <a:pt x="2765162" y="3117059"/>
                  <a:pt x="2686182" y="3073163"/>
                  <a:pt x="2618170" y="3038046"/>
                </a:cubicBezTo>
                <a:cubicBezTo>
                  <a:pt x="2407554" y="2934891"/>
                  <a:pt x="2196939" y="2928307"/>
                  <a:pt x="1968772" y="2915138"/>
                </a:cubicBezTo>
                <a:cubicBezTo>
                  <a:pt x="1802035" y="2906359"/>
                  <a:pt x="1633104" y="2904164"/>
                  <a:pt x="1466366" y="2886606"/>
                </a:cubicBezTo>
                <a:cubicBezTo>
                  <a:pt x="1422488" y="2882216"/>
                  <a:pt x="1378610" y="2877826"/>
                  <a:pt x="1334732" y="2869047"/>
                </a:cubicBezTo>
                <a:cubicBezTo>
                  <a:pt x="1086819" y="2829541"/>
                  <a:pt x="871816" y="2724191"/>
                  <a:pt x="672170" y="2568361"/>
                </a:cubicBezTo>
                <a:cubicBezTo>
                  <a:pt x="413288" y="2366440"/>
                  <a:pt x="121498" y="2166714"/>
                  <a:pt x="40323" y="1826521"/>
                </a:cubicBezTo>
                <a:cubicBezTo>
                  <a:pt x="-27688" y="1545588"/>
                  <a:pt x="-1361" y="1198811"/>
                  <a:pt x="57874" y="917877"/>
                </a:cubicBezTo>
                <a:cubicBezTo>
                  <a:pt x="119304" y="623775"/>
                  <a:pt x="380379" y="443802"/>
                  <a:pt x="630486" y="316504"/>
                </a:cubicBezTo>
                <a:cubicBezTo>
                  <a:pt x="1034166" y="110193"/>
                  <a:pt x="1505857" y="22402"/>
                  <a:pt x="1951221" y="2649"/>
                </a:cubicBezTo>
                <a:cubicBezTo>
                  <a:pt x="2018684" y="-369"/>
                  <a:pt x="2085838" y="-712"/>
                  <a:pt x="2152744" y="1131"/>
                </a:cubicBezTo>
                <a:close/>
              </a:path>
            </a:pathLst>
          </a:custGeom>
          <a:solidFill>
            <a:schemeClr val="accent3"/>
          </a:solidFill>
        </p:spPr>
        <p:txBody>
          <a:bodyPr wrap="square" lIns="360000" tIns="648000" rIns="360000" bIns="1260000" anchor="ctr">
            <a:noAutofit/>
          </a:bodyPr>
          <a:lstStyle>
            <a:lvl1pPr marL="0" indent="0" algn="ctr">
              <a:buNone/>
              <a:defRPr sz="2000"/>
            </a:lvl1pPr>
          </a:lstStyle>
          <a:p>
            <a:pPr lvl="0"/>
            <a:r>
              <a:rPr lang="sv-SE"/>
              <a:t>Klicka här för att ändra format på bakgrundstexten</a:t>
            </a:r>
          </a:p>
        </p:txBody>
      </p:sp>
    </p:spTree>
    <p:extLst>
      <p:ext uri="{BB962C8B-B14F-4D97-AF65-F5344CB8AC3E}">
        <p14:creationId xmlns:p14="http://schemas.microsoft.com/office/powerpoint/2010/main" val="3349823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urkos - Rubrik och innehåll">
    <p:bg>
      <p:bgPr>
        <a:solidFill>
          <a:srgbClr val="F8DD90"/>
        </a:solidFill>
        <a:effectLst/>
      </p:bgPr>
    </p:bg>
    <p:spTree>
      <p:nvGrpSpPr>
        <p:cNvPr id="1" name=""/>
        <p:cNvGrpSpPr/>
        <p:nvPr/>
      </p:nvGrpSpPr>
      <p:grpSpPr>
        <a:xfrm>
          <a:off x="0" y="0"/>
          <a:ext cx="0" cy="0"/>
          <a:chOff x="0" y="0"/>
          <a:chExt cx="0" cy="0"/>
        </a:xfrm>
      </p:grpSpPr>
      <p:sp>
        <p:nvSpPr>
          <p:cNvPr id="2" name="Rubrik"/>
          <p:cNvSpPr>
            <a:spLocks noGrp="1"/>
          </p:cNvSpPr>
          <p:nvPr>
            <p:ph type="title" hasCustomPrompt="1"/>
          </p:nvPr>
        </p:nvSpPr>
        <p:spPr>
          <a:xfrm>
            <a:off x="515938" y="549275"/>
            <a:ext cx="11160125" cy="999271"/>
          </a:xfrm>
        </p:spPr>
        <p:txBody>
          <a:bodyPr anchor="ctr"/>
          <a:lstStyle>
            <a:lvl1pPr>
              <a:defRPr>
                <a:solidFill>
                  <a:schemeClr val="accent2"/>
                </a:solidFill>
              </a:defRPr>
            </a:lvl1pPr>
          </a:lstStyle>
          <a:p>
            <a:r>
              <a:rPr lang="sv-SE" dirty="0"/>
              <a:t>Skriv in en rubrik här</a:t>
            </a:r>
          </a:p>
        </p:txBody>
      </p:sp>
      <p:sp>
        <p:nvSpPr>
          <p:cNvPr id="3" name="Text"/>
          <p:cNvSpPr>
            <a:spLocks noGrp="1"/>
          </p:cNvSpPr>
          <p:nvPr>
            <p:ph idx="1"/>
          </p:nvPr>
        </p:nvSpPr>
        <p:spPr>
          <a:xfrm>
            <a:off x="515938" y="1952625"/>
            <a:ext cx="8459787" cy="428466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Freeform 28">
            <a:extLst>
              <a:ext uri="{FF2B5EF4-FFF2-40B4-BE49-F238E27FC236}">
                <a16:creationId xmlns:a16="http://schemas.microsoft.com/office/drawing/2014/main" id="{2B489942-A1C4-2C08-F7EC-02BC95C68E6B}"/>
              </a:ext>
            </a:extLst>
          </p:cNvPr>
          <p:cNvSpPr>
            <a:spLocks noEditPoints="1"/>
          </p:cNvSpPr>
          <p:nvPr userDrawn="1"/>
        </p:nvSpPr>
        <p:spPr bwMode="auto">
          <a:xfrm>
            <a:off x="9917349" y="1153635"/>
            <a:ext cx="1274700" cy="5083653"/>
          </a:xfrm>
          <a:custGeom>
            <a:avLst/>
            <a:gdLst>
              <a:gd name="T0" fmla="*/ 333 w 489"/>
              <a:gd name="T1" fmla="*/ 4 h 1947"/>
              <a:gd name="T2" fmla="*/ 75 w 489"/>
              <a:gd name="T3" fmla="*/ 103 h 1947"/>
              <a:gd name="T4" fmla="*/ 14 w 489"/>
              <a:gd name="T5" fmla="*/ 276 h 1947"/>
              <a:gd name="T6" fmla="*/ 118 w 489"/>
              <a:gd name="T7" fmla="*/ 1404 h 1947"/>
              <a:gd name="T8" fmla="*/ 205 w 489"/>
              <a:gd name="T9" fmla="*/ 1503 h 1947"/>
              <a:gd name="T10" fmla="*/ 464 w 489"/>
              <a:gd name="T11" fmla="*/ 563 h 1947"/>
              <a:gd name="T12" fmla="*/ 435 w 489"/>
              <a:gd name="T13" fmla="*/ 206 h 1947"/>
              <a:gd name="T14" fmla="*/ 350 w 489"/>
              <a:gd name="T15" fmla="*/ 81 h 1947"/>
              <a:gd name="T16" fmla="*/ 432 w 489"/>
              <a:gd name="T17" fmla="*/ 137 h 1947"/>
              <a:gd name="T18" fmla="*/ 330 w 489"/>
              <a:gd name="T19" fmla="*/ 83 h 1947"/>
              <a:gd name="T20" fmla="*/ 289 w 489"/>
              <a:gd name="T21" fmla="*/ 538 h 1947"/>
              <a:gd name="T22" fmla="*/ 219 w 489"/>
              <a:gd name="T23" fmla="*/ 956 h 1947"/>
              <a:gd name="T24" fmla="*/ 248 w 489"/>
              <a:gd name="T25" fmla="*/ 917 h 1947"/>
              <a:gd name="T26" fmla="*/ 214 w 489"/>
              <a:gd name="T27" fmla="*/ 1105 h 1947"/>
              <a:gd name="T28" fmla="*/ 236 w 489"/>
              <a:gd name="T29" fmla="*/ 729 h 1947"/>
              <a:gd name="T30" fmla="*/ 191 w 489"/>
              <a:gd name="T31" fmla="*/ 1141 h 1947"/>
              <a:gd name="T32" fmla="*/ 184 w 489"/>
              <a:gd name="T33" fmla="*/ 966 h 1947"/>
              <a:gd name="T34" fmla="*/ 212 w 489"/>
              <a:gd name="T35" fmla="*/ 215 h 1947"/>
              <a:gd name="T36" fmla="*/ 186 w 489"/>
              <a:gd name="T37" fmla="*/ 1031 h 1947"/>
              <a:gd name="T38" fmla="*/ 186 w 489"/>
              <a:gd name="T39" fmla="*/ 1031 h 1947"/>
              <a:gd name="T40" fmla="*/ 200 w 489"/>
              <a:gd name="T41" fmla="*/ 1158 h 1947"/>
              <a:gd name="T42" fmla="*/ 219 w 489"/>
              <a:gd name="T43" fmla="*/ 201 h 1947"/>
              <a:gd name="T44" fmla="*/ 260 w 489"/>
              <a:gd name="T45" fmla="*/ 619 h 1947"/>
              <a:gd name="T46" fmla="*/ 220 w 489"/>
              <a:gd name="T47" fmla="*/ 133 h 1947"/>
              <a:gd name="T48" fmla="*/ 213 w 489"/>
              <a:gd name="T49" fmla="*/ 188 h 1947"/>
              <a:gd name="T50" fmla="*/ 182 w 489"/>
              <a:gd name="T51" fmla="*/ 275 h 1947"/>
              <a:gd name="T52" fmla="*/ 170 w 489"/>
              <a:gd name="T53" fmla="*/ 1061 h 1947"/>
              <a:gd name="T54" fmla="*/ 176 w 489"/>
              <a:gd name="T55" fmla="*/ 242 h 1947"/>
              <a:gd name="T56" fmla="*/ 152 w 489"/>
              <a:gd name="T57" fmla="*/ 998 h 1947"/>
              <a:gd name="T58" fmla="*/ 114 w 489"/>
              <a:gd name="T59" fmla="*/ 664 h 1947"/>
              <a:gd name="T60" fmla="*/ 176 w 489"/>
              <a:gd name="T61" fmla="*/ 141 h 1947"/>
              <a:gd name="T62" fmla="*/ 131 w 489"/>
              <a:gd name="T63" fmla="*/ 926 h 1947"/>
              <a:gd name="T64" fmla="*/ 121 w 489"/>
              <a:gd name="T65" fmla="*/ 1012 h 1947"/>
              <a:gd name="T66" fmla="*/ 163 w 489"/>
              <a:gd name="T67" fmla="*/ 1162 h 1947"/>
              <a:gd name="T68" fmla="*/ 211 w 489"/>
              <a:gd name="T69" fmla="*/ 1158 h 1947"/>
              <a:gd name="T70" fmla="*/ 271 w 489"/>
              <a:gd name="T71" fmla="*/ 945 h 1947"/>
              <a:gd name="T72" fmla="*/ 222 w 489"/>
              <a:gd name="T73" fmla="*/ 1151 h 1947"/>
              <a:gd name="T74" fmla="*/ 283 w 489"/>
              <a:gd name="T75" fmla="*/ 614 h 1947"/>
              <a:gd name="T76" fmla="*/ 388 w 489"/>
              <a:gd name="T77" fmla="*/ 120 h 1947"/>
              <a:gd name="T78" fmla="*/ 371 w 489"/>
              <a:gd name="T79" fmla="*/ 618 h 1947"/>
              <a:gd name="T80" fmla="*/ 412 w 489"/>
              <a:gd name="T81" fmla="*/ 91 h 1947"/>
              <a:gd name="T82" fmla="*/ 296 w 489"/>
              <a:gd name="T83" fmla="*/ 18 h 1947"/>
              <a:gd name="T84" fmla="*/ 251 w 489"/>
              <a:gd name="T85" fmla="*/ 78 h 1947"/>
              <a:gd name="T86" fmla="*/ 248 w 489"/>
              <a:gd name="T87" fmla="*/ 29 h 1947"/>
              <a:gd name="T88" fmla="*/ 248 w 489"/>
              <a:gd name="T89" fmla="*/ 15 h 1947"/>
              <a:gd name="T90" fmla="*/ 140 w 489"/>
              <a:gd name="T91" fmla="*/ 77 h 1947"/>
              <a:gd name="T92" fmla="*/ 152 w 489"/>
              <a:gd name="T93" fmla="*/ 104 h 1947"/>
              <a:gd name="T94" fmla="*/ 170 w 489"/>
              <a:gd name="T95" fmla="*/ 130 h 1947"/>
              <a:gd name="T96" fmla="*/ 78 w 489"/>
              <a:gd name="T97" fmla="*/ 183 h 1947"/>
              <a:gd name="T98" fmla="*/ 52 w 489"/>
              <a:gd name="T99" fmla="*/ 536 h 1947"/>
              <a:gd name="T100" fmla="*/ 94 w 489"/>
              <a:gd name="T101" fmla="*/ 95 h 1947"/>
              <a:gd name="T102" fmla="*/ 82 w 489"/>
              <a:gd name="T103" fmla="*/ 112 h 1947"/>
              <a:gd name="T104" fmla="*/ 40 w 489"/>
              <a:gd name="T105" fmla="*/ 285 h 1947"/>
              <a:gd name="T106" fmla="*/ 36 w 489"/>
              <a:gd name="T107" fmla="*/ 446 h 1947"/>
              <a:gd name="T108" fmla="*/ 44 w 489"/>
              <a:gd name="T109" fmla="*/ 809 h 1947"/>
              <a:gd name="T110" fmla="*/ 86 w 489"/>
              <a:gd name="T111" fmla="*/ 966 h 1947"/>
              <a:gd name="T112" fmla="*/ 475 w 489"/>
              <a:gd name="T113" fmla="*/ 380 h 1947"/>
              <a:gd name="T114" fmla="*/ 223 w 489"/>
              <a:gd name="T115" fmla="*/ 1171 h 1947"/>
              <a:gd name="T116" fmla="*/ 443 w 489"/>
              <a:gd name="T117" fmla="*/ 145 h 1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89" h="1947">
                <a:moveTo>
                  <a:pt x="441" y="122"/>
                </a:moveTo>
                <a:cubicBezTo>
                  <a:pt x="441" y="119"/>
                  <a:pt x="440" y="116"/>
                  <a:pt x="440" y="113"/>
                </a:cubicBezTo>
                <a:cubicBezTo>
                  <a:pt x="438" y="92"/>
                  <a:pt x="436" y="69"/>
                  <a:pt x="424" y="51"/>
                </a:cubicBezTo>
                <a:cubicBezTo>
                  <a:pt x="415" y="36"/>
                  <a:pt x="400" y="26"/>
                  <a:pt x="384" y="18"/>
                </a:cubicBezTo>
                <a:cubicBezTo>
                  <a:pt x="368" y="11"/>
                  <a:pt x="350" y="7"/>
                  <a:pt x="333" y="4"/>
                </a:cubicBezTo>
                <a:cubicBezTo>
                  <a:pt x="314" y="1"/>
                  <a:pt x="296" y="0"/>
                  <a:pt x="277" y="0"/>
                </a:cubicBezTo>
                <a:cubicBezTo>
                  <a:pt x="241" y="0"/>
                  <a:pt x="204" y="6"/>
                  <a:pt x="172" y="23"/>
                </a:cubicBezTo>
                <a:cubicBezTo>
                  <a:pt x="150" y="35"/>
                  <a:pt x="132" y="51"/>
                  <a:pt x="118" y="70"/>
                </a:cubicBezTo>
                <a:cubicBezTo>
                  <a:pt x="111" y="71"/>
                  <a:pt x="104" y="73"/>
                  <a:pt x="97" y="78"/>
                </a:cubicBezTo>
                <a:cubicBezTo>
                  <a:pt x="88" y="84"/>
                  <a:pt x="81" y="94"/>
                  <a:pt x="75" y="103"/>
                </a:cubicBezTo>
                <a:cubicBezTo>
                  <a:pt x="74" y="104"/>
                  <a:pt x="72" y="106"/>
                  <a:pt x="71" y="107"/>
                </a:cubicBezTo>
                <a:cubicBezTo>
                  <a:pt x="58" y="117"/>
                  <a:pt x="51" y="133"/>
                  <a:pt x="47" y="149"/>
                </a:cubicBezTo>
                <a:cubicBezTo>
                  <a:pt x="46" y="154"/>
                  <a:pt x="44" y="160"/>
                  <a:pt x="43" y="166"/>
                </a:cubicBezTo>
                <a:cubicBezTo>
                  <a:pt x="43" y="167"/>
                  <a:pt x="43" y="167"/>
                  <a:pt x="43" y="168"/>
                </a:cubicBezTo>
                <a:cubicBezTo>
                  <a:pt x="29" y="203"/>
                  <a:pt x="20" y="239"/>
                  <a:pt x="14" y="276"/>
                </a:cubicBezTo>
                <a:cubicBezTo>
                  <a:pt x="1" y="353"/>
                  <a:pt x="0" y="431"/>
                  <a:pt x="2" y="508"/>
                </a:cubicBezTo>
                <a:cubicBezTo>
                  <a:pt x="4" y="587"/>
                  <a:pt x="11" y="667"/>
                  <a:pt x="22" y="745"/>
                </a:cubicBezTo>
                <a:cubicBezTo>
                  <a:pt x="34" y="824"/>
                  <a:pt x="50" y="902"/>
                  <a:pt x="71" y="978"/>
                </a:cubicBezTo>
                <a:cubicBezTo>
                  <a:pt x="90" y="1049"/>
                  <a:pt x="113" y="1118"/>
                  <a:pt x="140" y="1186"/>
                </a:cubicBezTo>
                <a:cubicBezTo>
                  <a:pt x="108" y="1244"/>
                  <a:pt x="118" y="1370"/>
                  <a:pt x="118" y="1404"/>
                </a:cubicBezTo>
                <a:cubicBezTo>
                  <a:pt x="118" y="1527"/>
                  <a:pt x="99" y="1651"/>
                  <a:pt x="83" y="1772"/>
                </a:cubicBezTo>
                <a:cubicBezTo>
                  <a:pt x="78" y="1811"/>
                  <a:pt x="62" y="1875"/>
                  <a:pt x="82" y="1912"/>
                </a:cubicBezTo>
                <a:cubicBezTo>
                  <a:pt x="96" y="1937"/>
                  <a:pt x="148" y="1947"/>
                  <a:pt x="175" y="1932"/>
                </a:cubicBezTo>
                <a:cubicBezTo>
                  <a:pt x="201" y="1917"/>
                  <a:pt x="184" y="1830"/>
                  <a:pt x="185" y="1789"/>
                </a:cubicBezTo>
                <a:cubicBezTo>
                  <a:pt x="186" y="1693"/>
                  <a:pt x="193" y="1598"/>
                  <a:pt x="205" y="1503"/>
                </a:cubicBezTo>
                <a:cubicBezTo>
                  <a:pt x="215" y="1421"/>
                  <a:pt x="225" y="1336"/>
                  <a:pt x="229" y="1254"/>
                </a:cubicBezTo>
                <a:cubicBezTo>
                  <a:pt x="230" y="1240"/>
                  <a:pt x="233" y="1221"/>
                  <a:pt x="233" y="1203"/>
                </a:cubicBezTo>
                <a:cubicBezTo>
                  <a:pt x="265" y="1160"/>
                  <a:pt x="290" y="1111"/>
                  <a:pt x="312" y="1063"/>
                </a:cubicBezTo>
                <a:cubicBezTo>
                  <a:pt x="348" y="983"/>
                  <a:pt x="379" y="901"/>
                  <a:pt x="405" y="818"/>
                </a:cubicBezTo>
                <a:cubicBezTo>
                  <a:pt x="430" y="734"/>
                  <a:pt x="450" y="649"/>
                  <a:pt x="464" y="563"/>
                </a:cubicBezTo>
                <a:cubicBezTo>
                  <a:pt x="471" y="519"/>
                  <a:pt x="477" y="476"/>
                  <a:pt x="481" y="432"/>
                </a:cubicBezTo>
                <a:cubicBezTo>
                  <a:pt x="485" y="389"/>
                  <a:pt x="489" y="345"/>
                  <a:pt x="489" y="301"/>
                </a:cubicBezTo>
                <a:cubicBezTo>
                  <a:pt x="489" y="239"/>
                  <a:pt x="478" y="172"/>
                  <a:pt x="441" y="122"/>
                </a:cubicBezTo>
                <a:close/>
                <a:moveTo>
                  <a:pt x="432" y="137"/>
                </a:moveTo>
                <a:cubicBezTo>
                  <a:pt x="434" y="160"/>
                  <a:pt x="435" y="183"/>
                  <a:pt x="435" y="206"/>
                </a:cubicBezTo>
                <a:cubicBezTo>
                  <a:pt x="435" y="253"/>
                  <a:pt x="433" y="299"/>
                  <a:pt x="428" y="345"/>
                </a:cubicBezTo>
                <a:cubicBezTo>
                  <a:pt x="421" y="403"/>
                  <a:pt x="411" y="461"/>
                  <a:pt x="397" y="518"/>
                </a:cubicBezTo>
                <a:cubicBezTo>
                  <a:pt x="409" y="435"/>
                  <a:pt x="417" y="351"/>
                  <a:pt x="423" y="267"/>
                </a:cubicBezTo>
                <a:cubicBezTo>
                  <a:pt x="426" y="229"/>
                  <a:pt x="433" y="187"/>
                  <a:pt x="420" y="151"/>
                </a:cubicBezTo>
                <a:cubicBezTo>
                  <a:pt x="408" y="118"/>
                  <a:pt x="380" y="96"/>
                  <a:pt x="350" y="81"/>
                </a:cubicBezTo>
                <a:cubicBezTo>
                  <a:pt x="350" y="79"/>
                  <a:pt x="350" y="78"/>
                  <a:pt x="349" y="76"/>
                </a:cubicBezTo>
                <a:cubicBezTo>
                  <a:pt x="352" y="76"/>
                  <a:pt x="355" y="76"/>
                  <a:pt x="359" y="76"/>
                </a:cubicBezTo>
                <a:cubicBezTo>
                  <a:pt x="378" y="77"/>
                  <a:pt x="396" y="90"/>
                  <a:pt x="409" y="103"/>
                </a:cubicBezTo>
                <a:cubicBezTo>
                  <a:pt x="417" y="110"/>
                  <a:pt x="424" y="118"/>
                  <a:pt x="431" y="127"/>
                </a:cubicBezTo>
                <a:cubicBezTo>
                  <a:pt x="431" y="130"/>
                  <a:pt x="431" y="134"/>
                  <a:pt x="432" y="137"/>
                </a:cubicBezTo>
                <a:close/>
                <a:moveTo>
                  <a:pt x="270" y="269"/>
                </a:moveTo>
                <a:cubicBezTo>
                  <a:pt x="260" y="239"/>
                  <a:pt x="247" y="209"/>
                  <a:pt x="229" y="182"/>
                </a:cubicBezTo>
                <a:cubicBezTo>
                  <a:pt x="239" y="165"/>
                  <a:pt x="251" y="149"/>
                  <a:pt x="265" y="135"/>
                </a:cubicBezTo>
                <a:cubicBezTo>
                  <a:pt x="278" y="121"/>
                  <a:pt x="292" y="109"/>
                  <a:pt x="306" y="98"/>
                </a:cubicBezTo>
                <a:cubicBezTo>
                  <a:pt x="314" y="93"/>
                  <a:pt x="321" y="87"/>
                  <a:pt x="330" y="83"/>
                </a:cubicBezTo>
                <a:cubicBezTo>
                  <a:pt x="334" y="84"/>
                  <a:pt x="337" y="86"/>
                  <a:pt x="341" y="88"/>
                </a:cubicBezTo>
                <a:cubicBezTo>
                  <a:pt x="343" y="96"/>
                  <a:pt x="344" y="105"/>
                  <a:pt x="345" y="113"/>
                </a:cubicBezTo>
                <a:cubicBezTo>
                  <a:pt x="348" y="136"/>
                  <a:pt x="350" y="158"/>
                  <a:pt x="350" y="180"/>
                </a:cubicBezTo>
                <a:cubicBezTo>
                  <a:pt x="353" y="268"/>
                  <a:pt x="340" y="356"/>
                  <a:pt x="318" y="441"/>
                </a:cubicBezTo>
                <a:cubicBezTo>
                  <a:pt x="309" y="474"/>
                  <a:pt x="300" y="506"/>
                  <a:pt x="289" y="538"/>
                </a:cubicBezTo>
                <a:cubicBezTo>
                  <a:pt x="290" y="523"/>
                  <a:pt x="291" y="507"/>
                  <a:pt x="292" y="491"/>
                </a:cubicBezTo>
                <a:cubicBezTo>
                  <a:pt x="295" y="417"/>
                  <a:pt x="292" y="341"/>
                  <a:pt x="270" y="269"/>
                </a:cubicBezTo>
                <a:close/>
                <a:moveTo>
                  <a:pt x="209" y="1085"/>
                </a:moveTo>
                <a:cubicBezTo>
                  <a:pt x="208" y="1076"/>
                  <a:pt x="206" y="1068"/>
                  <a:pt x="204" y="1060"/>
                </a:cubicBezTo>
                <a:cubicBezTo>
                  <a:pt x="209" y="1025"/>
                  <a:pt x="214" y="990"/>
                  <a:pt x="219" y="956"/>
                </a:cubicBezTo>
                <a:cubicBezTo>
                  <a:pt x="232" y="870"/>
                  <a:pt x="243" y="783"/>
                  <a:pt x="252" y="697"/>
                </a:cubicBezTo>
                <a:cubicBezTo>
                  <a:pt x="253" y="685"/>
                  <a:pt x="255" y="674"/>
                  <a:pt x="256" y="663"/>
                </a:cubicBezTo>
                <a:cubicBezTo>
                  <a:pt x="261" y="647"/>
                  <a:pt x="267" y="632"/>
                  <a:pt x="273" y="616"/>
                </a:cubicBezTo>
                <a:cubicBezTo>
                  <a:pt x="271" y="639"/>
                  <a:pt x="269" y="661"/>
                  <a:pt x="267" y="684"/>
                </a:cubicBezTo>
                <a:cubicBezTo>
                  <a:pt x="262" y="762"/>
                  <a:pt x="257" y="840"/>
                  <a:pt x="248" y="917"/>
                </a:cubicBezTo>
                <a:cubicBezTo>
                  <a:pt x="244" y="950"/>
                  <a:pt x="240" y="982"/>
                  <a:pt x="234" y="1015"/>
                </a:cubicBezTo>
                <a:cubicBezTo>
                  <a:pt x="226" y="1038"/>
                  <a:pt x="218" y="1061"/>
                  <a:pt x="209" y="1085"/>
                </a:cubicBezTo>
                <a:close/>
                <a:moveTo>
                  <a:pt x="218" y="1093"/>
                </a:moveTo>
                <a:cubicBezTo>
                  <a:pt x="217" y="1098"/>
                  <a:pt x="216" y="1103"/>
                  <a:pt x="214" y="1108"/>
                </a:cubicBezTo>
                <a:cubicBezTo>
                  <a:pt x="214" y="1107"/>
                  <a:pt x="214" y="1106"/>
                  <a:pt x="214" y="1105"/>
                </a:cubicBezTo>
                <a:cubicBezTo>
                  <a:pt x="215" y="1101"/>
                  <a:pt x="217" y="1097"/>
                  <a:pt x="218" y="1093"/>
                </a:cubicBezTo>
                <a:close/>
                <a:moveTo>
                  <a:pt x="197" y="1032"/>
                </a:moveTo>
                <a:cubicBezTo>
                  <a:pt x="195" y="1021"/>
                  <a:pt x="192" y="1010"/>
                  <a:pt x="190" y="999"/>
                </a:cubicBezTo>
                <a:cubicBezTo>
                  <a:pt x="191" y="990"/>
                  <a:pt x="193" y="981"/>
                  <a:pt x="194" y="971"/>
                </a:cubicBezTo>
                <a:cubicBezTo>
                  <a:pt x="205" y="890"/>
                  <a:pt x="216" y="808"/>
                  <a:pt x="236" y="729"/>
                </a:cubicBezTo>
                <a:cubicBezTo>
                  <a:pt x="237" y="724"/>
                  <a:pt x="238" y="719"/>
                  <a:pt x="240" y="714"/>
                </a:cubicBezTo>
                <a:cubicBezTo>
                  <a:pt x="233" y="776"/>
                  <a:pt x="225" y="838"/>
                  <a:pt x="216" y="900"/>
                </a:cubicBezTo>
                <a:cubicBezTo>
                  <a:pt x="210" y="944"/>
                  <a:pt x="204" y="988"/>
                  <a:pt x="197" y="1032"/>
                </a:cubicBezTo>
                <a:close/>
                <a:moveTo>
                  <a:pt x="203" y="1104"/>
                </a:moveTo>
                <a:cubicBezTo>
                  <a:pt x="199" y="1117"/>
                  <a:pt x="195" y="1129"/>
                  <a:pt x="191" y="1141"/>
                </a:cubicBezTo>
                <a:cubicBezTo>
                  <a:pt x="193" y="1124"/>
                  <a:pt x="196" y="1106"/>
                  <a:pt x="199" y="1088"/>
                </a:cubicBezTo>
                <a:cubicBezTo>
                  <a:pt x="200" y="1094"/>
                  <a:pt x="202" y="1099"/>
                  <a:pt x="203" y="1104"/>
                </a:cubicBezTo>
                <a:close/>
                <a:moveTo>
                  <a:pt x="237" y="682"/>
                </a:moveTo>
                <a:cubicBezTo>
                  <a:pt x="214" y="758"/>
                  <a:pt x="202" y="836"/>
                  <a:pt x="191" y="914"/>
                </a:cubicBezTo>
                <a:cubicBezTo>
                  <a:pt x="189" y="931"/>
                  <a:pt x="186" y="949"/>
                  <a:pt x="184" y="966"/>
                </a:cubicBezTo>
                <a:cubicBezTo>
                  <a:pt x="170" y="891"/>
                  <a:pt x="162" y="815"/>
                  <a:pt x="158" y="739"/>
                </a:cubicBezTo>
                <a:cubicBezTo>
                  <a:pt x="153" y="654"/>
                  <a:pt x="155" y="568"/>
                  <a:pt x="162" y="483"/>
                </a:cubicBezTo>
                <a:cubicBezTo>
                  <a:pt x="166" y="440"/>
                  <a:pt x="171" y="398"/>
                  <a:pt x="178" y="355"/>
                </a:cubicBezTo>
                <a:cubicBezTo>
                  <a:pt x="184" y="314"/>
                  <a:pt x="191" y="272"/>
                  <a:pt x="205" y="233"/>
                </a:cubicBezTo>
                <a:cubicBezTo>
                  <a:pt x="207" y="227"/>
                  <a:pt x="210" y="221"/>
                  <a:pt x="212" y="215"/>
                </a:cubicBezTo>
                <a:cubicBezTo>
                  <a:pt x="235" y="273"/>
                  <a:pt x="248" y="336"/>
                  <a:pt x="253" y="398"/>
                </a:cubicBezTo>
                <a:cubicBezTo>
                  <a:pt x="260" y="481"/>
                  <a:pt x="254" y="565"/>
                  <a:pt x="246" y="647"/>
                </a:cubicBezTo>
                <a:cubicBezTo>
                  <a:pt x="246" y="651"/>
                  <a:pt x="246" y="655"/>
                  <a:pt x="245" y="659"/>
                </a:cubicBezTo>
                <a:cubicBezTo>
                  <a:pt x="243" y="667"/>
                  <a:pt x="240" y="674"/>
                  <a:pt x="237" y="682"/>
                </a:cubicBezTo>
                <a:close/>
                <a:moveTo>
                  <a:pt x="186" y="1031"/>
                </a:moveTo>
                <a:cubicBezTo>
                  <a:pt x="187" y="1039"/>
                  <a:pt x="189" y="1047"/>
                  <a:pt x="191" y="1055"/>
                </a:cubicBezTo>
                <a:cubicBezTo>
                  <a:pt x="192" y="1057"/>
                  <a:pt x="192" y="1059"/>
                  <a:pt x="193" y="1061"/>
                </a:cubicBezTo>
                <a:cubicBezTo>
                  <a:pt x="188" y="1091"/>
                  <a:pt x="183" y="1121"/>
                  <a:pt x="178" y="1151"/>
                </a:cubicBezTo>
                <a:cubicBezTo>
                  <a:pt x="177" y="1135"/>
                  <a:pt x="176" y="1119"/>
                  <a:pt x="174" y="1103"/>
                </a:cubicBezTo>
                <a:cubicBezTo>
                  <a:pt x="178" y="1079"/>
                  <a:pt x="182" y="1055"/>
                  <a:pt x="186" y="1031"/>
                </a:cubicBezTo>
                <a:close/>
                <a:moveTo>
                  <a:pt x="197" y="1157"/>
                </a:moveTo>
                <a:cubicBezTo>
                  <a:pt x="200" y="1147"/>
                  <a:pt x="204" y="1136"/>
                  <a:pt x="207" y="1125"/>
                </a:cubicBezTo>
                <a:cubicBezTo>
                  <a:pt x="207" y="1127"/>
                  <a:pt x="208" y="1129"/>
                  <a:pt x="208" y="1131"/>
                </a:cubicBezTo>
                <a:cubicBezTo>
                  <a:pt x="207" y="1136"/>
                  <a:pt x="206" y="1140"/>
                  <a:pt x="204" y="1144"/>
                </a:cubicBezTo>
                <a:cubicBezTo>
                  <a:pt x="203" y="1149"/>
                  <a:pt x="202" y="1153"/>
                  <a:pt x="200" y="1158"/>
                </a:cubicBezTo>
                <a:cubicBezTo>
                  <a:pt x="199" y="1158"/>
                  <a:pt x="198" y="1158"/>
                  <a:pt x="197" y="1157"/>
                </a:cubicBezTo>
                <a:close/>
                <a:moveTo>
                  <a:pt x="260" y="619"/>
                </a:moveTo>
                <a:cubicBezTo>
                  <a:pt x="265" y="560"/>
                  <a:pt x="268" y="500"/>
                  <a:pt x="266" y="441"/>
                </a:cubicBezTo>
                <a:cubicBezTo>
                  <a:pt x="263" y="364"/>
                  <a:pt x="252" y="288"/>
                  <a:pt x="224" y="216"/>
                </a:cubicBezTo>
                <a:cubicBezTo>
                  <a:pt x="223" y="211"/>
                  <a:pt x="221" y="206"/>
                  <a:pt x="219" y="201"/>
                </a:cubicBezTo>
                <a:cubicBezTo>
                  <a:pt x="220" y="198"/>
                  <a:pt x="221" y="195"/>
                  <a:pt x="223" y="193"/>
                </a:cubicBezTo>
                <a:cubicBezTo>
                  <a:pt x="232" y="207"/>
                  <a:pt x="240" y="222"/>
                  <a:pt x="247" y="238"/>
                </a:cubicBezTo>
                <a:cubicBezTo>
                  <a:pt x="275" y="304"/>
                  <a:pt x="283" y="376"/>
                  <a:pt x="282" y="447"/>
                </a:cubicBezTo>
                <a:cubicBezTo>
                  <a:pt x="282" y="490"/>
                  <a:pt x="279" y="533"/>
                  <a:pt x="276" y="576"/>
                </a:cubicBezTo>
                <a:cubicBezTo>
                  <a:pt x="271" y="591"/>
                  <a:pt x="265" y="605"/>
                  <a:pt x="260" y="619"/>
                </a:cubicBezTo>
                <a:close/>
                <a:moveTo>
                  <a:pt x="309" y="83"/>
                </a:moveTo>
                <a:cubicBezTo>
                  <a:pt x="278" y="104"/>
                  <a:pt x="251" y="131"/>
                  <a:pt x="229" y="161"/>
                </a:cubicBezTo>
                <a:cubicBezTo>
                  <a:pt x="227" y="165"/>
                  <a:pt x="225" y="169"/>
                  <a:pt x="222" y="172"/>
                </a:cubicBezTo>
                <a:cubicBezTo>
                  <a:pt x="218" y="166"/>
                  <a:pt x="214" y="160"/>
                  <a:pt x="209" y="155"/>
                </a:cubicBezTo>
                <a:cubicBezTo>
                  <a:pt x="213" y="147"/>
                  <a:pt x="216" y="140"/>
                  <a:pt x="220" y="133"/>
                </a:cubicBezTo>
                <a:cubicBezTo>
                  <a:pt x="235" y="107"/>
                  <a:pt x="258" y="75"/>
                  <a:pt x="291" y="74"/>
                </a:cubicBezTo>
                <a:cubicBezTo>
                  <a:pt x="300" y="73"/>
                  <a:pt x="309" y="75"/>
                  <a:pt x="317" y="78"/>
                </a:cubicBezTo>
                <a:cubicBezTo>
                  <a:pt x="314" y="80"/>
                  <a:pt x="311" y="81"/>
                  <a:pt x="309" y="83"/>
                </a:cubicBezTo>
                <a:close/>
                <a:moveTo>
                  <a:pt x="216" y="182"/>
                </a:moveTo>
                <a:cubicBezTo>
                  <a:pt x="215" y="184"/>
                  <a:pt x="214" y="186"/>
                  <a:pt x="213" y="188"/>
                </a:cubicBezTo>
                <a:cubicBezTo>
                  <a:pt x="210" y="181"/>
                  <a:pt x="207" y="174"/>
                  <a:pt x="203" y="167"/>
                </a:cubicBezTo>
                <a:cubicBezTo>
                  <a:pt x="204" y="167"/>
                  <a:pt x="204" y="166"/>
                  <a:pt x="204" y="165"/>
                </a:cubicBezTo>
                <a:cubicBezTo>
                  <a:pt x="208" y="171"/>
                  <a:pt x="213" y="177"/>
                  <a:pt x="216" y="182"/>
                </a:cubicBezTo>
                <a:close/>
                <a:moveTo>
                  <a:pt x="207" y="201"/>
                </a:moveTo>
                <a:cubicBezTo>
                  <a:pt x="196" y="224"/>
                  <a:pt x="188" y="249"/>
                  <a:pt x="182" y="275"/>
                </a:cubicBezTo>
                <a:cubicBezTo>
                  <a:pt x="172" y="317"/>
                  <a:pt x="166" y="360"/>
                  <a:pt x="160" y="403"/>
                </a:cubicBezTo>
                <a:cubicBezTo>
                  <a:pt x="149" y="490"/>
                  <a:pt x="144" y="577"/>
                  <a:pt x="145" y="665"/>
                </a:cubicBezTo>
                <a:cubicBezTo>
                  <a:pt x="146" y="753"/>
                  <a:pt x="153" y="840"/>
                  <a:pt x="166" y="926"/>
                </a:cubicBezTo>
                <a:cubicBezTo>
                  <a:pt x="170" y="951"/>
                  <a:pt x="174" y="975"/>
                  <a:pt x="179" y="1000"/>
                </a:cubicBezTo>
                <a:cubicBezTo>
                  <a:pt x="176" y="1020"/>
                  <a:pt x="174" y="1040"/>
                  <a:pt x="170" y="1061"/>
                </a:cubicBezTo>
                <a:cubicBezTo>
                  <a:pt x="168" y="1031"/>
                  <a:pt x="164" y="1001"/>
                  <a:pt x="161" y="972"/>
                </a:cubicBezTo>
                <a:cubicBezTo>
                  <a:pt x="153" y="911"/>
                  <a:pt x="142" y="850"/>
                  <a:pt x="128" y="790"/>
                </a:cubicBezTo>
                <a:cubicBezTo>
                  <a:pt x="127" y="774"/>
                  <a:pt x="126" y="759"/>
                  <a:pt x="125" y="744"/>
                </a:cubicBezTo>
                <a:cubicBezTo>
                  <a:pt x="122" y="657"/>
                  <a:pt x="127" y="570"/>
                  <a:pt x="135" y="484"/>
                </a:cubicBezTo>
                <a:cubicBezTo>
                  <a:pt x="143" y="402"/>
                  <a:pt x="153" y="320"/>
                  <a:pt x="176" y="242"/>
                </a:cubicBezTo>
                <a:cubicBezTo>
                  <a:pt x="182" y="221"/>
                  <a:pt x="189" y="201"/>
                  <a:pt x="198" y="180"/>
                </a:cubicBezTo>
                <a:cubicBezTo>
                  <a:pt x="198" y="182"/>
                  <a:pt x="199" y="183"/>
                  <a:pt x="200" y="185"/>
                </a:cubicBezTo>
                <a:cubicBezTo>
                  <a:pt x="202" y="190"/>
                  <a:pt x="205" y="196"/>
                  <a:pt x="207" y="201"/>
                </a:cubicBezTo>
                <a:close/>
                <a:moveTo>
                  <a:pt x="157" y="1029"/>
                </a:moveTo>
                <a:cubicBezTo>
                  <a:pt x="155" y="1019"/>
                  <a:pt x="154" y="1008"/>
                  <a:pt x="152" y="998"/>
                </a:cubicBezTo>
                <a:cubicBezTo>
                  <a:pt x="147" y="961"/>
                  <a:pt x="142" y="925"/>
                  <a:pt x="137" y="888"/>
                </a:cubicBezTo>
                <a:cubicBezTo>
                  <a:pt x="138" y="895"/>
                  <a:pt x="140" y="902"/>
                  <a:pt x="141" y="909"/>
                </a:cubicBezTo>
                <a:cubicBezTo>
                  <a:pt x="147" y="949"/>
                  <a:pt x="152" y="989"/>
                  <a:pt x="157" y="1029"/>
                </a:cubicBezTo>
                <a:close/>
                <a:moveTo>
                  <a:pt x="134" y="402"/>
                </a:moveTo>
                <a:cubicBezTo>
                  <a:pt x="123" y="489"/>
                  <a:pt x="115" y="577"/>
                  <a:pt x="114" y="664"/>
                </a:cubicBezTo>
                <a:cubicBezTo>
                  <a:pt x="114" y="688"/>
                  <a:pt x="114" y="713"/>
                  <a:pt x="115" y="737"/>
                </a:cubicBezTo>
                <a:cubicBezTo>
                  <a:pt x="98" y="674"/>
                  <a:pt x="81" y="613"/>
                  <a:pt x="66" y="550"/>
                </a:cubicBezTo>
                <a:cubicBezTo>
                  <a:pt x="69" y="521"/>
                  <a:pt x="72" y="491"/>
                  <a:pt x="77" y="462"/>
                </a:cubicBezTo>
                <a:cubicBezTo>
                  <a:pt x="88" y="384"/>
                  <a:pt x="107" y="306"/>
                  <a:pt x="135" y="232"/>
                </a:cubicBezTo>
                <a:cubicBezTo>
                  <a:pt x="147" y="201"/>
                  <a:pt x="161" y="170"/>
                  <a:pt x="176" y="141"/>
                </a:cubicBezTo>
                <a:cubicBezTo>
                  <a:pt x="182" y="150"/>
                  <a:pt x="187" y="159"/>
                  <a:pt x="191" y="168"/>
                </a:cubicBezTo>
                <a:cubicBezTo>
                  <a:pt x="159" y="242"/>
                  <a:pt x="144" y="322"/>
                  <a:pt x="134" y="402"/>
                </a:cubicBezTo>
                <a:close/>
                <a:moveTo>
                  <a:pt x="88" y="677"/>
                </a:moveTo>
                <a:cubicBezTo>
                  <a:pt x="98" y="716"/>
                  <a:pt x="108" y="755"/>
                  <a:pt x="118" y="794"/>
                </a:cubicBezTo>
                <a:cubicBezTo>
                  <a:pt x="121" y="838"/>
                  <a:pt x="125" y="882"/>
                  <a:pt x="131" y="926"/>
                </a:cubicBezTo>
                <a:cubicBezTo>
                  <a:pt x="140" y="993"/>
                  <a:pt x="151" y="1060"/>
                  <a:pt x="159" y="1127"/>
                </a:cubicBezTo>
                <a:cubicBezTo>
                  <a:pt x="158" y="1135"/>
                  <a:pt x="156" y="1143"/>
                  <a:pt x="154" y="1151"/>
                </a:cubicBezTo>
                <a:cubicBezTo>
                  <a:pt x="154" y="1153"/>
                  <a:pt x="154" y="1154"/>
                  <a:pt x="153" y="1156"/>
                </a:cubicBezTo>
                <a:cubicBezTo>
                  <a:pt x="151" y="1150"/>
                  <a:pt x="149" y="1145"/>
                  <a:pt x="147" y="1140"/>
                </a:cubicBezTo>
                <a:cubicBezTo>
                  <a:pt x="138" y="1097"/>
                  <a:pt x="129" y="1054"/>
                  <a:pt x="121" y="1012"/>
                </a:cubicBezTo>
                <a:cubicBezTo>
                  <a:pt x="103" y="919"/>
                  <a:pt x="87" y="825"/>
                  <a:pt x="74" y="732"/>
                </a:cubicBezTo>
                <a:cubicBezTo>
                  <a:pt x="69" y="699"/>
                  <a:pt x="65" y="666"/>
                  <a:pt x="61" y="633"/>
                </a:cubicBezTo>
                <a:cubicBezTo>
                  <a:pt x="62" y="617"/>
                  <a:pt x="63" y="601"/>
                  <a:pt x="64" y="585"/>
                </a:cubicBezTo>
                <a:cubicBezTo>
                  <a:pt x="71" y="616"/>
                  <a:pt x="79" y="646"/>
                  <a:pt x="88" y="677"/>
                </a:cubicBezTo>
                <a:close/>
                <a:moveTo>
                  <a:pt x="163" y="1162"/>
                </a:moveTo>
                <a:cubicBezTo>
                  <a:pt x="163" y="1162"/>
                  <a:pt x="163" y="1161"/>
                  <a:pt x="163" y="1161"/>
                </a:cubicBezTo>
                <a:cubicBezTo>
                  <a:pt x="163" y="1161"/>
                  <a:pt x="163" y="1162"/>
                  <a:pt x="163" y="1162"/>
                </a:cubicBezTo>
                <a:cubicBezTo>
                  <a:pt x="163" y="1162"/>
                  <a:pt x="163" y="1162"/>
                  <a:pt x="163" y="1162"/>
                </a:cubicBezTo>
                <a:close/>
                <a:moveTo>
                  <a:pt x="210" y="1161"/>
                </a:moveTo>
                <a:cubicBezTo>
                  <a:pt x="211" y="1160"/>
                  <a:pt x="211" y="1159"/>
                  <a:pt x="211" y="1158"/>
                </a:cubicBezTo>
                <a:cubicBezTo>
                  <a:pt x="212" y="1159"/>
                  <a:pt x="212" y="1161"/>
                  <a:pt x="212" y="1162"/>
                </a:cubicBezTo>
                <a:cubicBezTo>
                  <a:pt x="211" y="1162"/>
                  <a:pt x="211" y="1162"/>
                  <a:pt x="210" y="1161"/>
                </a:cubicBezTo>
                <a:close/>
                <a:moveTo>
                  <a:pt x="219" y="1132"/>
                </a:moveTo>
                <a:cubicBezTo>
                  <a:pt x="229" y="1094"/>
                  <a:pt x="238" y="1056"/>
                  <a:pt x="245" y="1017"/>
                </a:cubicBezTo>
                <a:cubicBezTo>
                  <a:pt x="253" y="993"/>
                  <a:pt x="262" y="969"/>
                  <a:pt x="271" y="945"/>
                </a:cubicBezTo>
                <a:cubicBezTo>
                  <a:pt x="300" y="866"/>
                  <a:pt x="329" y="787"/>
                  <a:pt x="355" y="708"/>
                </a:cubicBezTo>
                <a:cubicBezTo>
                  <a:pt x="354" y="713"/>
                  <a:pt x="353" y="718"/>
                  <a:pt x="352" y="723"/>
                </a:cubicBezTo>
                <a:cubicBezTo>
                  <a:pt x="335" y="806"/>
                  <a:pt x="314" y="888"/>
                  <a:pt x="289" y="968"/>
                </a:cubicBezTo>
                <a:cubicBezTo>
                  <a:pt x="277" y="1007"/>
                  <a:pt x="265" y="1046"/>
                  <a:pt x="250" y="1084"/>
                </a:cubicBezTo>
                <a:cubicBezTo>
                  <a:pt x="242" y="1107"/>
                  <a:pt x="232" y="1129"/>
                  <a:pt x="222" y="1151"/>
                </a:cubicBezTo>
                <a:cubicBezTo>
                  <a:pt x="221" y="1145"/>
                  <a:pt x="220" y="1138"/>
                  <a:pt x="219" y="1132"/>
                </a:cubicBezTo>
                <a:close/>
                <a:moveTo>
                  <a:pt x="282" y="884"/>
                </a:moveTo>
                <a:cubicBezTo>
                  <a:pt x="272" y="910"/>
                  <a:pt x="263" y="936"/>
                  <a:pt x="253" y="962"/>
                </a:cubicBezTo>
                <a:cubicBezTo>
                  <a:pt x="264" y="887"/>
                  <a:pt x="269" y="810"/>
                  <a:pt x="275" y="734"/>
                </a:cubicBezTo>
                <a:cubicBezTo>
                  <a:pt x="277" y="694"/>
                  <a:pt x="280" y="654"/>
                  <a:pt x="283" y="614"/>
                </a:cubicBezTo>
                <a:cubicBezTo>
                  <a:pt x="284" y="602"/>
                  <a:pt x="285" y="591"/>
                  <a:pt x="286" y="580"/>
                </a:cubicBezTo>
                <a:cubicBezTo>
                  <a:pt x="297" y="549"/>
                  <a:pt x="307" y="518"/>
                  <a:pt x="317" y="486"/>
                </a:cubicBezTo>
                <a:cubicBezTo>
                  <a:pt x="342" y="401"/>
                  <a:pt x="359" y="312"/>
                  <a:pt x="361" y="222"/>
                </a:cubicBezTo>
                <a:cubicBezTo>
                  <a:pt x="362" y="180"/>
                  <a:pt x="360" y="136"/>
                  <a:pt x="353" y="94"/>
                </a:cubicBezTo>
                <a:cubicBezTo>
                  <a:pt x="366" y="101"/>
                  <a:pt x="378" y="110"/>
                  <a:pt x="388" y="120"/>
                </a:cubicBezTo>
                <a:cubicBezTo>
                  <a:pt x="400" y="133"/>
                  <a:pt x="409" y="148"/>
                  <a:pt x="413" y="165"/>
                </a:cubicBezTo>
                <a:cubicBezTo>
                  <a:pt x="417" y="184"/>
                  <a:pt x="417" y="203"/>
                  <a:pt x="416" y="222"/>
                </a:cubicBezTo>
                <a:cubicBezTo>
                  <a:pt x="411" y="306"/>
                  <a:pt x="403" y="389"/>
                  <a:pt x="393" y="472"/>
                </a:cubicBezTo>
                <a:cubicBezTo>
                  <a:pt x="387" y="521"/>
                  <a:pt x="379" y="569"/>
                  <a:pt x="371" y="617"/>
                </a:cubicBezTo>
                <a:cubicBezTo>
                  <a:pt x="371" y="618"/>
                  <a:pt x="371" y="618"/>
                  <a:pt x="371" y="618"/>
                </a:cubicBezTo>
                <a:cubicBezTo>
                  <a:pt x="345" y="708"/>
                  <a:pt x="314" y="796"/>
                  <a:pt x="282" y="884"/>
                </a:cubicBezTo>
                <a:close/>
                <a:moveTo>
                  <a:pt x="335" y="16"/>
                </a:moveTo>
                <a:cubicBezTo>
                  <a:pt x="370" y="21"/>
                  <a:pt x="410" y="34"/>
                  <a:pt x="422" y="71"/>
                </a:cubicBezTo>
                <a:cubicBezTo>
                  <a:pt x="426" y="83"/>
                  <a:pt x="428" y="95"/>
                  <a:pt x="429" y="107"/>
                </a:cubicBezTo>
                <a:cubicBezTo>
                  <a:pt x="424" y="102"/>
                  <a:pt x="418" y="96"/>
                  <a:pt x="412" y="91"/>
                </a:cubicBezTo>
                <a:cubicBezTo>
                  <a:pt x="398" y="79"/>
                  <a:pt x="381" y="68"/>
                  <a:pt x="361" y="65"/>
                </a:cubicBezTo>
                <a:cubicBezTo>
                  <a:pt x="356" y="65"/>
                  <a:pt x="351" y="65"/>
                  <a:pt x="346" y="66"/>
                </a:cubicBezTo>
                <a:cubicBezTo>
                  <a:pt x="339" y="44"/>
                  <a:pt x="327" y="23"/>
                  <a:pt x="307" y="12"/>
                </a:cubicBezTo>
                <a:cubicBezTo>
                  <a:pt x="317" y="13"/>
                  <a:pt x="326" y="14"/>
                  <a:pt x="335" y="16"/>
                </a:cubicBezTo>
                <a:close/>
                <a:moveTo>
                  <a:pt x="296" y="18"/>
                </a:moveTo>
                <a:cubicBezTo>
                  <a:pt x="314" y="26"/>
                  <a:pt x="325" y="41"/>
                  <a:pt x="332" y="58"/>
                </a:cubicBezTo>
                <a:cubicBezTo>
                  <a:pt x="334" y="61"/>
                  <a:pt x="335" y="65"/>
                  <a:pt x="336" y="68"/>
                </a:cubicBezTo>
                <a:cubicBezTo>
                  <a:pt x="334" y="69"/>
                  <a:pt x="332" y="70"/>
                  <a:pt x="330" y="71"/>
                </a:cubicBezTo>
                <a:cubicBezTo>
                  <a:pt x="318" y="66"/>
                  <a:pt x="306" y="63"/>
                  <a:pt x="294" y="63"/>
                </a:cubicBezTo>
                <a:cubicBezTo>
                  <a:pt x="278" y="63"/>
                  <a:pt x="263" y="69"/>
                  <a:pt x="251" y="78"/>
                </a:cubicBezTo>
                <a:cubicBezTo>
                  <a:pt x="229" y="95"/>
                  <a:pt x="214" y="120"/>
                  <a:pt x="202" y="146"/>
                </a:cubicBezTo>
                <a:cubicBezTo>
                  <a:pt x="196" y="139"/>
                  <a:pt x="190" y="133"/>
                  <a:pt x="184" y="127"/>
                </a:cubicBezTo>
                <a:cubicBezTo>
                  <a:pt x="184" y="127"/>
                  <a:pt x="184" y="126"/>
                  <a:pt x="184" y="126"/>
                </a:cubicBezTo>
                <a:cubicBezTo>
                  <a:pt x="194" y="109"/>
                  <a:pt x="204" y="92"/>
                  <a:pt x="214" y="76"/>
                </a:cubicBezTo>
                <a:cubicBezTo>
                  <a:pt x="225" y="60"/>
                  <a:pt x="235" y="43"/>
                  <a:pt x="248" y="29"/>
                </a:cubicBezTo>
                <a:cubicBezTo>
                  <a:pt x="261" y="15"/>
                  <a:pt x="279" y="11"/>
                  <a:pt x="296" y="18"/>
                </a:cubicBezTo>
                <a:close/>
                <a:moveTo>
                  <a:pt x="133" y="69"/>
                </a:moveTo>
                <a:cubicBezTo>
                  <a:pt x="157" y="40"/>
                  <a:pt x="191" y="23"/>
                  <a:pt x="227" y="15"/>
                </a:cubicBezTo>
                <a:cubicBezTo>
                  <a:pt x="235" y="14"/>
                  <a:pt x="243" y="12"/>
                  <a:pt x="252" y="12"/>
                </a:cubicBezTo>
                <a:cubicBezTo>
                  <a:pt x="250" y="13"/>
                  <a:pt x="249" y="13"/>
                  <a:pt x="248" y="15"/>
                </a:cubicBezTo>
                <a:cubicBezTo>
                  <a:pt x="240" y="21"/>
                  <a:pt x="234" y="29"/>
                  <a:pt x="228" y="37"/>
                </a:cubicBezTo>
                <a:cubicBezTo>
                  <a:pt x="222" y="45"/>
                  <a:pt x="217" y="53"/>
                  <a:pt x="211" y="61"/>
                </a:cubicBezTo>
                <a:cubicBezTo>
                  <a:pt x="198" y="80"/>
                  <a:pt x="187" y="100"/>
                  <a:pt x="176" y="120"/>
                </a:cubicBezTo>
                <a:cubicBezTo>
                  <a:pt x="175" y="119"/>
                  <a:pt x="175" y="118"/>
                  <a:pt x="174" y="118"/>
                </a:cubicBezTo>
                <a:cubicBezTo>
                  <a:pt x="165" y="103"/>
                  <a:pt x="155" y="87"/>
                  <a:pt x="140" y="77"/>
                </a:cubicBezTo>
                <a:cubicBezTo>
                  <a:pt x="137" y="75"/>
                  <a:pt x="133" y="73"/>
                  <a:pt x="130" y="72"/>
                </a:cubicBezTo>
                <a:cubicBezTo>
                  <a:pt x="131" y="71"/>
                  <a:pt x="132" y="70"/>
                  <a:pt x="133" y="69"/>
                </a:cubicBezTo>
                <a:close/>
                <a:moveTo>
                  <a:pt x="123" y="81"/>
                </a:moveTo>
                <a:cubicBezTo>
                  <a:pt x="131" y="83"/>
                  <a:pt x="137" y="88"/>
                  <a:pt x="143" y="94"/>
                </a:cubicBezTo>
                <a:cubicBezTo>
                  <a:pt x="146" y="97"/>
                  <a:pt x="149" y="101"/>
                  <a:pt x="152" y="104"/>
                </a:cubicBezTo>
                <a:cubicBezTo>
                  <a:pt x="141" y="98"/>
                  <a:pt x="128" y="94"/>
                  <a:pt x="115" y="93"/>
                </a:cubicBezTo>
                <a:cubicBezTo>
                  <a:pt x="118" y="89"/>
                  <a:pt x="120" y="85"/>
                  <a:pt x="123" y="81"/>
                </a:cubicBezTo>
                <a:close/>
                <a:moveTo>
                  <a:pt x="114" y="104"/>
                </a:moveTo>
                <a:cubicBezTo>
                  <a:pt x="134" y="105"/>
                  <a:pt x="153" y="115"/>
                  <a:pt x="169" y="128"/>
                </a:cubicBezTo>
                <a:cubicBezTo>
                  <a:pt x="169" y="129"/>
                  <a:pt x="169" y="130"/>
                  <a:pt x="170" y="130"/>
                </a:cubicBezTo>
                <a:cubicBezTo>
                  <a:pt x="164" y="141"/>
                  <a:pt x="158" y="153"/>
                  <a:pt x="153" y="164"/>
                </a:cubicBezTo>
                <a:cubicBezTo>
                  <a:pt x="118" y="237"/>
                  <a:pt x="94" y="314"/>
                  <a:pt x="78" y="393"/>
                </a:cubicBezTo>
                <a:cubicBezTo>
                  <a:pt x="70" y="434"/>
                  <a:pt x="63" y="475"/>
                  <a:pt x="59" y="516"/>
                </a:cubicBezTo>
                <a:cubicBezTo>
                  <a:pt x="55" y="495"/>
                  <a:pt x="51" y="474"/>
                  <a:pt x="48" y="452"/>
                </a:cubicBezTo>
                <a:cubicBezTo>
                  <a:pt x="46" y="362"/>
                  <a:pt x="52" y="270"/>
                  <a:pt x="78" y="183"/>
                </a:cubicBezTo>
                <a:cubicBezTo>
                  <a:pt x="86" y="156"/>
                  <a:pt x="96" y="129"/>
                  <a:pt x="109" y="104"/>
                </a:cubicBezTo>
                <a:cubicBezTo>
                  <a:pt x="111" y="104"/>
                  <a:pt x="112" y="104"/>
                  <a:pt x="114" y="104"/>
                </a:cubicBezTo>
                <a:close/>
                <a:moveTo>
                  <a:pt x="56" y="551"/>
                </a:moveTo>
                <a:cubicBezTo>
                  <a:pt x="55" y="555"/>
                  <a:pt x="55" y="560"/>
                  <a:pt x="54" y="565"/>
                </a:cubicBezTo>
                <a:cubicBezTo>
                  <a:pt x="54" y="555"/>
                  <a:pt x="53" y="546"/>
                  <a:pt x="52" y="536"/>
                </a:cubicBezTo>
                <a:cubicBezTo>
                  <a:pt x="53" y="541"/>
                  <a:pt x="54" y="546"/>
                  <a:pt x="56" y="551"/>
                </a:cubicBezTo>
                <a:close/>
                <a:moveTo>
                  <a:pt x="99" y="90"/>
                </a:moveTo>
                <a:cubicBezTo>
                  <a:pt x="102" y="87"/>
                  <a:pt x="105" y="85"/>
                  <a:pt x="109" y="83"/>
                </a:cubicBezTo>
                <a:cubicBezTo>
                  <a:pt x="107" y="86"/>
                  <a:pt x="105" y="90"/>
                  <a:pt x="103" y="93"/>
                </a:cubicBezTo>
                <a:cubicBezTo>
                  <a:pt x="100" y="94"/>
                  <a:pt x="97" y="94"/>
                  <a:pt x="94" y="95"/>
                </a:cubicBezTo>
                <a:cubicBezTo>
                  <a:pt x="96" y="93"/>
                  <a:pt x="97" y="92"/>
                  <a:pt x="99" y="90"/>
                </a:cubicBezTo>
                <a:close/>
                <a:moveTo>
                  <a:pt x="40" y="285"/>
                </a:moveTo>
                <a:cubicBezTo>
                  <a:pt x="42" y="246"/>
                  <a:pt x="47" y="207"/>
                  <a:pt x="54" y="169"/>
                </a:cubicBezTo>
                <a:cubicBezTo>
                  <a:pt x="59" y="157"/>
                  <a:pt x="64" y="145"/>
                  <a:pt x="70" y="133"/>
                </a:cubicBezTo>
                <a:cubicBezTo>
                  <a:pt x="74" y="126"/>
                  <a:pt x="78" y="119"/>
                  <a:pt x="82" y="112"/>
                </a:cubicBezTo>
                <a:cubicBezTo>
                  <a:pt x="87" y="109"/>
                  <a:pt x="92" y="107"/>
                  <a:pt x="97" y="105"/>
                </a:cubicBezTo>
                <a:cubicBezTo>
                  <a:pt x="96" y="107"/>
                  <a:pt x="95" y="108"/>
                  <a:pt x="95" y="109"/>
                </a:cubicBezTo>
                <a:cubicBezTo>
                  <a:pt x="75" y="150"/>
                  <a:pt x="63" y="194"/>
                  <a:pt x="54" y="238"/>
                </a:cubicBezTo>
                <a:cubicBezTo>
                  <a:pt x="46" y="274"/>
                  <a:pt x="42" y="311"/>
                  <a:pt x="39" y="348"/>
                </a:cubicBezTo>
                <a:cubicBezTo>
                  <a:pt x="39" y="327"/>
                  <a:pt x="39" y="306"/>
                  <a:pt x="40" y="285"/>
                </a:cubicBezTo>
                <a:close/>
                <a:moveTo>
                  <a:pt x="44" y="809"/>
                </a:moveTo>
                <a:cubicBezTo>
                  <a:pt x="30" y="732"/>
                  <a:pt x="20" y="655"/>
                  <a:pt x="16" y="577"/>
                </a:cubicBezTo>
                <a:cubicBezTo>
                  <a:pt x="11" y="501"/>
                  <a:pt x="10" y="423"/>
                  <a:pt x="16" y="347"/>
                </a:cubicBezTo>
                <a:cubicBezTo>
                  <a:pt x="19" y="308"/>
                  <a:pt x="24" y="269"/>
                  <a:pt x="34" y="231"/>
                </a:cubicBezTo>
                <a:cubicBezTo>
                  <a:pt x="26" y="302"/>
                  <a:pt x="27" y="375"/>
                  <a:pt x="36" y="446"/>
                </a:cubicBezTo>
                <a:cubicBezTo>
                  <a:pt x="37" y="449"/>
                  <a:pt x="37" y="452"/>
                  <a:pt x="37" y="455"/>
                </a:cubicBezTo>
                <a:cubicBezTo>
                  <a:pt x="39" y="514"/>
                  <a:pt x="44" y="573"/>
                  <a:pt x="50" y="631"/>
                </a:cubicBezTo>
                <a:cubicBezTo>
                  <a:pt x="50" y="633"/>
                  <a:pt x="50" y="635"/>
                  <a:pt x="50" y="636"/>
                </a:cubicBezTo>
                <a:cubicBezTo>
                  <a:pt x="47" y="724"/>
                  <a:pt x="49" y="812"/>
                  <a:pt x="62" y="899"/>
                </a:cubicBezTo>
                <a:cubicBezTo>
                  <a:pt x="55" y="869"/>
                  <a:pt x="49" y="839"/>
                  <a:pt x="44" y="809"/>
                </a:cubicBezTo>
                <a:close/>
                <a:moveTo>
                  <a:pt x="86" y="966"/>
                </a:moveTo>
                <a:cubicBezTo>
                  <a:pt x="66" y="882"/>
                  <a:pt x="60" y="794"/>
                  <a:pt x="60" y="708"/>
                </a:cubicBezTo>
                <a:cubicBezTo>
                  <a:pt x="70" y="788"/>
                  <a:pt x="84" y="867"/>
                  <a:pt x="98" y="946"/>
                </a:cubicBezTo>
                <a:cubicBezTo>
                  <a:pt x="107" y="993"/>
                  <a:pt x="116" y="1040"/>
                  <a:pt x="125" y="1087"/>
                </a:cubicBezTo>
                <a:cubicBezTo>
                  <a:pt x="110" y="1047"/>
                  <a:pt x="96" y="1007"/>
                  <a:pt x="86" y="966"/>
                </a:cubicBezTo>
                <a:close/>
                <a:moveTo>
                  <a:pt x="125" y="1117"/>
                </a:moveTo>
                <a:cubicBezTo>
                  <a:pt x="129" y="1125"/>
                  <a:pt x="132" y="1134"/>
                  <a:pt x="136" y="1142"/>
                </a:cubicBezTo>
                <a:cubicBezTo>
                  <a:pt x="136" y="1144"/>
                  <a:pt x="137" y="1147"/>
                  <a:pt x="137" y="1149"/>
                </a:cubicBezTo>
                <a:cubicBezTo>
                  <a:pt x="133" y="1138"/>
                  <a:pt x="129" y="1128"/>
                  <a:pt x="125" y="1117"/>
                </a:cubicBezTo>
                <a:close/>
                <a:moveTo>
                  <a:pt x="475" y="380"/>
                </a:moveTo>
                <a:cubicBezTo>
                  <a:pt x="472" y="423"/>
                  <a:pt x="467" y="465"/>
                  <a:pt x="462" y="508"/>
                </a:cubicBezTo>
                <a:cubicBezTo>
                  <a:pt x="450" y="592"/>
                  <a:pt x="433" y="677"/>
                  <a:pt x="410" y="759"/>
                </a:cubicBezTo>
                <a:cubicBezTo>
                  <a:pt x="388" y="841"/>
                  <a:pt x="361" y="922"/>
                  <a:pt x="328" y="1000"/>
                </a:cubicBezTo>
                <a:cubicBezTo>
                  <a:pt x="301" y="1065"/>
                  <a:pt x="272" y="1130"/>
                  <a:pt x="230" y="1188"/>
                </a:cubicBezTo>
                <a:cubicBezTo>
                  <a:pt x="229" y="1182"/>
                  <a:pt x="227" y="1176"/>
                  <a:pt x="223" y="1171"/>
                </a:cubicBezTo>
                <a:cubicBezTo>
                  <a:pt x="248" y="1126"/>
                  <a:pt x="265" y="1077"/>
                  <a:pt x="281" y="1028"/>
                </a:cubicBezTo>
                <a:cubicBezTo>
                  <a:pt x="309" y="947"/>
                  <a:pt x="332" y="864"/>
                  <a:pt x="350" y="780"/>
                </a:cubicBezTo>
                <a:cubicBezTo>
                  <a:pt x="362" y="727"/>
                  <a:pt x="373" y="673"/>
                  <a:pt x="382" y="619"/>
                </a:cubicBezTo>
                <a:cubicBezTo>
                  <a:pt x="403" y="545"/>
                  <a:pt x="421" y="471"/>
                  <a:pt x="432" y="395"/>
                </a:cubicBezTo>
                <a:cubicBezTo>
                  <a:pt x="444" y="312"/>
                  <a:pt x="449" y="228"/>
                  <a:pt x="443" y="145"/>
                </a:cubicBezTo>
                <a:cubicBezTo>
                  <a:pt x="462" y="177"/>
                  <a:pt x="471" y="214"/>
                  <a:pt x="476" y="251"/>
                </a:cubicBezTo>
                <a:cubicBezTo>
                  <a:pt x="480" y="294"/>
                  <a:pt x="478" y="337"/>
                  <a:pt x="475" y="380"/>
                </a:cubicBezTo>
                <a:close/>
              </a:path>
            </a:pathLst>
          </a:custGeom>
          <a:solidFill>
            <a:srgbClr val="DB5E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Tree>
    <p:extLst>
      <p:ext uri="{BB962C8B-B14F-4D97-AF65-F5344CB8AC3E}">
        <p14:creationId xmlns:p14="http://schemas.microsoft.com/office/powerpoint/2010/main" val="3890644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urkos - Rubrik och innehåll">
    <p:bg>
      <p:bgPr>
        <a:solidFill>
          <a:srgbClr val="C4E7D4"/>
        </a:solidFill>
        <a:effectLst/>
      </p:bgPr>
    </p:bg>
    <p:spTree>
      <p:nvGrpSpPr>
        <p:cNvPr id="1" name=""/>
        <p:cNvGrpSpPr/>
        <p:nvPr/>
      </p:nvGrpSpPr>
      <p:grpSpPr>
        <a:xfrm>
          <a:off x="0" y="0"/>
          <a:ext cx="0" cy="0"/>
          <a:chOff x="0" y="0"/>
          <a:chExt cx="0" cy="0"/>
        </a:xfrm>
      </p:grpSpPr>
      <p:sp>
        <p:nvSpPr>
          <p:cNvPr id="2" name="Rubrik"/>
          <p:cNvSpPr>
            <a:spLocks noGrp="1"/>
          </p:cNvSpPr>
          <p:nvPr>
            <p:ph type="title" hasCustomPrompt="1"/>
          </p:nvPr>
        </p:nvSpPr>
        <p:spPr>
          <a:xfrm>
            <a:off x="515938" y="549275"/>
            <a:ext cx="11160125" cy="999271"/>
          </a:xfrm>
        </p:spPr>
        <p:txBody>
          <a:bodyPr anchor="ctr"/>
          <a:lstStyle>
            <a:lvl1pPr>
              <a:defRPr>
                <a:solidFill>
                  <a:schemeClr val="accent2"/>
                </a:solidFill>
              </a:defRPr>
            </a:lvl1pPr>
          </a:lstStyle>
          <a:p>
            <a:r>
              <a:rPr lang="sv-SE" dirty="0"/>
              <a:t>Skriv in en rubrik här</a:t>
            </a:r>
          </a:p>
        </p:txBody>
      </p:sp>
      <p:sp>
        <p:nvSpPr>
          <p:cNvPr id="3" name="Text"/>
          <p:cNvSpPr>
            <a:spLocks noGrp="1"/>
          </p:cNvSpPr>
          <p:nvPr>
            <p:ph idx="1"/>
          </p:nvPr>
        </p:nvSpPr>
        <p:spPr>
          <a:xfrm>
            <a:off x="515938" y="1952625"/>
            <a:ext cx="8459787" cy="428466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6" name="Bild 5">
            <a:extLst>
              <a:ext uri="{FF2B5EF4-FFF2-40B4-BE49-F238E27FC236}">
                <a16:creationId xmlns:a16="http://schemas.microsoft.com/office/drawing/2014/main" id="{99D239DF-DDE7-7E09-6B50-AE29600DF71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306499" y="3958907"/>
            <a:ext cx="2369564" cy="2349818"/>
          </a:xfrm>
          <a:prstGeom prst="rect">
            <a:avLst/>
          </a:prstGeom>
        </p:spPr>
      </p:pic>
    </p:spTree>
    <p:extLst>
      <p:ext uri="{BB962C8B-B14F-4D97-AF65-F5344CB8AC3E}">
        <p14:creationId xmlns:p14="http://schemas.microsoft.com/office/powerpoint/2010/main" val="3847049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ubrik 1"/>
          <p:cNvSpPr>
            <a:spLocks noGrp="1"/>
          </p:cNvSpPr>
          <p:nvPr>
            <p:ph type="title"/>
          </p:nvPr>
        </p:nvSpPr>
        <p:spPr>
          <a:xfrm>
            <a:off x="515938" y="549275"/>
            <a:ext cx="11160125" cy="1008063"/>
          </a:xfrm>
          <a:prstGeom prst="rect">
            <a:avLst/>
          </a:prstGeom>
        </p:spPr>
        <p:txBody>
          <a:bodyPr vert="horz" lIns="0" tIns="0" rIns="0" bIns="0" rtlCol="0" anchor="ctr">
            <a:normAutofit/>
          </a:bodyPr>
          <a:lstStyle/>
          <a:p>
            <a:r>
              <a:rPr lang="sv-SE" dirty="0"/>
              <a:t>Skriv in en rubrik här</a:t>
            </a:r>
          </a:p>
        </p:txBody>
      </p:sp>
      <p:sp>
        <p:nvSpPr>
          <p:cNvPr id="3" name="Text"/>
          <p:cNvSpPr>
            <a:spLocks noGrp="1"/>
          </p:cNvSpPr>
          <p:nvPr>
            <p:ph type="body" idx="1"/>
          </p:nvPr>
        </p:nvSpPr>
        <p:spPr>
          <a:xfrm>
            <a:off x="515938" y="1952625"/>
            <a:ext cx="11160125" cy="4284662"/>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10" name="Platshållare för bildnummer"/>
          <p:cNvSpPr>
            <a:spLocks noGrp="1"/>
          </p:cNvSpPr>
          <p:nvPr>
            <p:ph type="sldNum" sz="quarter" idx="4"/>
          </p:nvPr>
        </p:nvSpPr>
        <p:spPr>
          <a:xfrm>
            <a:off x="9912351" y="6349565"/>
            <a:ext cx="1763712" cy="324000"/>
          </a:xfrm>
          <a:prstGeom prst="rect">
            <a:avLst/>
          </a:prstGeom>
        </p:spPr>
        <p:txBody>
          <a:bodyPr vert="horz" lIns="91440" tIns="45720" rIns="91440" bIns="45720" rtlCol="0" anchor="ctr"/>
          <a:lstStyle>
            <a:lvl1pPr algn="r">
              <a:defRPr sz="1200">
                <a:solidFill>
                  <a:schemeClr val="tx1">
                    <a:tint val="75000"/>
                  </a:schemeClr>
                </a:solidFill>
              </a:defRPr>
            </a:lvl1pPr>
          </a:lstStyle>
          <a:p>
            <a:fld id="{0E35AC28-734C-4540-B0CE-272EEB854EFA}" type="slidenum">
              <a:rPr lang="sv-SE" smtClean="0"/>
              <a:pPr/>
              <a:t>‹#›</a:t>
            </a:fld>
            <a:endParaRPr lang="sv-SE" dirty="0"/>
          </a:p>
        </p:txBody>
      </p:sp>
      <p:sp>
        <p:nvSpPr>
          <p:cNvPr id="9" name="Platshållare för sidfot"/>
          <p:cNvSpPr>
            <a:spLocks noGrp="1"/>
          </p:cNvSpPr>
          <p:nvPr>
            <p:ph type="ftr" sz="quarter" idx="3"/>
          </p:nvPr>
        </p:nvSpPr>
        <p:spPr>
          <a:xfrm>
            <a:off x="6589174" y="6349565"/>
            <a:ext cx="3107276" cy="3240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dirty="0"/>
              <a:t>&lt;</a:t>
            </a:r>
          </a:p>
        </p:txBody>
      </p:sp>
      <p:sp>
        <p:nvSpPr>
          <p:cNvPr id="8" name="Platshållare för datum"/>
          <p:cNvSpPr>
            <a:spLocks noGrp="1"/>
          </p:cNvSpPr>
          <p:nvPr>
            <p:ph type="dt" sz="half" idx="2"/>
          </p:nvPr>
        </p:nvSpPr>
        <p:spPr>
          <a:xfrm>
            <a:off x="5430394" y="6349565"/>
            <a:ext cx="942879" cy="324000"/>
          </a:xfrm>
          <a:prstGeom prst="rect">
            <a:avLst/>
          </a:prstGeom>
        </p:spPr>
        <p:txBody>
          <a:bodyPr vert="horz" lIns="91440" tIns="45720" rIns="91440" bIns="45720" rtlCol="0" anchor="ctr"/>
          <a:lstStyle>
            <a:lvl1pPr algn="l">
              <a:defRPr sz="1200">
                <a:solidFill>
                  <a:schemeClr val="tx1">
                    <a:tint val="75000"/>
                  </a:schemeClr>
                </a:solidFill>
              </a:defRPr>
            </a:lvl1pPr>
          </a:lstStyle>
          <a:p>
            <a:fld id="{137810F7-C718-4350-9323-7F691002B90A}" type="datetimeFigureOut">
              <a:rPr lang="sv-SE" smtClean="0"/>
              <a:t>2025-09-11</a:t>
            </a:fld>
            <a:endParaRPr lang="sv-SE" dirty="0"/>
          </a:p>
        </p:txBody>
      </p:sp>
    </p:spTree>
    <p:extLst>
      <p:ext uri="{BB962C8B-B14F-4D97-AF65-F5344CB8AC3E}">
        <p14:creationId xmlns:p14="http://schemas.microsoft.com/office/powerpoint/2010/main" val="3210511266"/>
      </p:ext>
    </p:extLst>
  </p:cSld>
  <p:clrMap bg1="lt1" tx1="dk1" bg2="lt2" tx2="dk2" accent1="accent1" accent2="accent2" accent3="accent3" accent4="accent4" accent5="accent5" accent6="accent6" hlink="hlink" folHlink="folHlink"/>
  <p:sldLayoutIdLst>
    <p:sldLayoutId id="2147483661" r:id="rId1"/>
    <p:sldLayoutId id="2147483688" r:id="rId2"/>
    <p:sldLayoutId id="2147483693" r:id="rId3"/>
    <p:sldLayoutId id="2147483697" r:id="rId4"/>
    <p:sldLayoutId id="2147483663" r:id="rId5"/>
    <p:sldLayoutId id="2147483691" r:id="rId6"/>
    <p:sldLayoutId id="2147483692" r:id="rId7"/>
    <p:sldLayoutId id="2147483687" r:id="rId8"/>
    <p:sldLayoutId id="2147483689" r:id="rId9"/>
    <p:sldLayoutId id="2147483690" r:id="rId10"/>
    <p:sldLayoutId id="2147483694" r:id="rId11"/>
    <p:sldLayoutId id="2147483695" r:id="rId12"/>
    <p:sldLayoutId id="2147483696" r:id="rId13"/>
    <p:sldLayoutId id="2147483669" r:id="rId14"/>
    <p:sldLayoutId id="2147483670" r:id="rId15"/>
    <p:sldLayoutId id="2147483671" r:id="rId16"/>
    <p:sldLayoutId id="2147483672" r:id="rId17"/>
    <p:sldLayoutId id="2147483673" r:id="rId18"/>
    <p:sldLayoutId id="2147483674" r:id="rId19"/>
    <p:sldLayoutId id="2147483675" r:id="rId20"/>
    <p:sldLayoutId id="2147483677" r:id="rId21"/>
    <p:sldLayoutId id="2147483678" r:id="rId22"/>
    <p:sldLayoutId id="2147483679" r:id="rId23"/>
    <p:sldLayoutId id="2147483680" r:id="rId24"/>
    <p:sldLayoutId id="2147483681" r:id="rId25"/>
    <p:sldLayoutId id="2147483682" r:id="rId26"/>
    <p:sldLayoutId id="2147483683" r:id="rId27"/>
    <p:sldLayoutId id="2147483684" r:id="rId28"/>
    <p:sldLayoutId id="2147483685" r:id="rId29"/>
    <p:sldLayoutId id="2147483686" r:id="rId30"/>
  </p:sldLayoutIdLst>
  <p:txStyles>
    <p:titleStyle>
      <a:lvl1pPr algn="l" defTabSz="914400" rtl="0" eaLnBrk="1" latinLnBrk="0" hangingPunct="1">
        <a:lnSpc>
          <a:spcPct val="90000"/>
        </a:lnSpc>
        <a:spcBef>
          <a:spcPct val="0"/>
        </a:spcBef>
        <a:buNone/>
        <a:defRPr sz="3000" b="1" kern="1200" spc="-40" baseline="0">
          <a:solidFill>
            <a:schemeClr val="accent2"/>
          </a:solidFill>
          <a:latin typeface="Jumble" panose="02000503000000020004" pitchFamily="2" charset="0"/>
          <a:ea typeface="+mj-ea"/>
          <a:cs typeface="+mj-cs"/>
        </a:defRPr>
      </a:lvl1pPr>
    </p:titleStyle>
    <p:bodyStyle>
      <a:lvl1pPr marL="179388" indent="-179388" algn="l" defTabSz="914400" rtl="0" eaLnBrk="1" latinLnBrk="0" hangingPunct="1">
        <a:lnSpc>
          <a:spcPct val="90000"/>
        </a:lnSpc>
        <a:spcBef>
          <a:spcPts val="1000"/>
        </a:spcBef>
        <a:buClr>
          <a:schemeClr val="accent1"/>
        </a:buClr>
        <a:buFont typeface="Arial" panose="020B0604020202020204" pitchFamily="34" charset="0"/>
        <a:buChar char="•"/>
        <a:defRPr sz="2200" kern="1200">
          <a:solidFill>
            <a:schemeClr val="tx1"/>
          </a:solidFill>
          <a:latin typeface="Aptos" panose="020B0004020202020204" pitchFamily="34" charset="0"/>
          <a:ea typeface="+mn-ea"/>
          <a:cs typeface="+mn-cs"/>
        </a:defRPr>
      </a:lvl1pPr>
      <a:lvl2pPr marL="358775" indent="-179388"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ptos" panose="020B0004020202020204" pitchFamily="34" charset="0"/>
          <a:ea typeface="+mn-ea"/>
          <a:cs typeface="+mn-cs"/>
        </a:defRPr>
      </a:lvl2pPr>
      <a:lvl3pPr marL="358775" indent="-179388" algn="l" defTabSz="914400" rtl="0" eaLnBrk="1" latinLnBrk="0" hangingPunct="1">
        <a:lnSpc>
          <a:spcPct val="90000"/>
        </a:lnSpc>
        <a:spcBef>
          <a:spcPts val="500"/>
        </a:spcBef>
        <a:buFont typeface="Calibri" panose="020F0502020204030204" pitchFamily="34" charset="0"/>
        <a:buChar char="◦"/>
        <a:defRPr sz="2000" kern="1200">
          <a:solidFill>
            <a:schemeClr val="tx1"/>
          </a:solidFill>
          <a:latin typeface="Aptos" panose="020B0004020202020204" pitchFamily="34" charset="0"/>
          <a:ea typeface="+mn-ea"/>
          <a:cs typeface="+mn-cs"/>
        </a:defRPr>
      </a:lvl3pPr>
      <a:lvl4pPr marL="538163" indent="-1778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ptos" panose="020B0004020202020204" pitchFamily="34" charset="0"/>
          <a:ea typeface="+mn-ea"/>
          <a:cs typeface="+mn-cs"/>
        </a:defRPr>
      </a:lvl4pPr>
      <a:lvl5pPr marL="538163" indent="-177800" algn="l" defTabSz="914400" rtl="0" eaLnBrk="1" latinLnBrk="0" hangingPunct="1">
        <a:lnSpc>
          <a:spcPct val="90000"/>
        </a:lnSpc>
        <a:spcBef>
          <a:spcPts val="500"/>
        </a:spcBef>
        <a:buSzPct val="80000"/>
        <a:buFont typeface="Wingdings" panose="05000000000000000000" pitchFamily="2" charset="2"/>
        <a:buChar char="§"/>
        <a:defRPr sz="2000" kern="1200">
          <a:solidFill>
            <a:schemeClr val="tx1"/>
          </a:solidFill>
          <a:latin typeface="Aptos" panose="020B00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25" userDrawn="1">
          <p15:clr>
            <a:srgbClr val="F26B43"/>
          </p15:clr>
        </p15:guide>
        <p15:guide id="2" orient="horz" pos="981">
          <p15:clr>
            <a:srgbClr val="F26B43"/>
          </p15:clr>
        </p15:guide>
        <p15:guide id="3" orient="horz" pos="1230" userDrawn="1">
          <p15:clr>
            <a:srgbClr val="F26B43"/>
          </p15:clr>
        </p15:guide>
        <p15:guide id="4" pos="7355">
          <p15:clr>
            <a:srgbClr val="F26B43"/>
          </p15:clr>
        </p15:guide>
        <p15:guide id="5" orient="horz" pos="3929">
          <p15:clr>
            <a:srgbClr val="F26B43"/>
          </p15:clr>
        </p15:guide>
        <p15:guide id="6" orient="horz" pos="2160">
          <p15:clr>
            <a:srgbClr val="F26B43"/>
          </p15:clr>
        </p15:guide>
        <p15:guide id="7" orient="horz" pos="346">
          <p15:clr>
            <a:srgbClr val="F26B43"/>
          </p15:clr>
        </p15:guide>
        <p15:guide id="8" pos="565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g"/><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png"/><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latshållare för bild 6" descr="Skolkock som samtalar med elever runt ett bord.">
            <a:extLst>
              <a:ext uri="{FF2B5EF4-FFF2-40B4-BE49-F238E27FC236}">
                <a16:creationId xmlns:a16="http://schemas.microsoft.com/office/drawing/2014/main" id="{E541370C-D232-EBE2-FBAF-6200675B64B1}"/>
              </a:ext>
            </a:extLst>
          </p:cNvPr>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t="2220" b="25716"/>
          <a:stretch>
            <a:fillRect/>
          </a:stretch>
        </p:blipFill>
        <p:spPr>
          <a:xfrm>
            <a:off x="20" y="993341"/>
            <a:ext cx="12191980" cy="5864659"/>
          </a:xfrm>
          <a:noFill/>
        </p:spPr>
      </p:pic>
      <p:sp>
        <p:nvSpPr>
          <p:cNvPr id="3" name="Rubrik 2">
            <a:extLst>
              <a:ext uri="{FF2B5EF4-FFF2-40B4-BE49-F238E27FC236}">
                <a16:creationId xmlns:a16="http://schemas.microsoft.com/office/drawing/2014/main" id="{F8708DE1-CB75-4709-3ABD-983DD1AD1F8F}"/>
              </a:ext>
            </a:extLst>
          </p:cNvPr>
          <p:cNvSpPr>
            <a:spLocks noGrp="1"/>
          </p:cNvSpPr>
          <p:nvPr>
            <p:ph type="title"/>
          </p:nvPr>
        </p:nvSpPr>
        <p:spPr>
          <a:xfrm>
            <a:off x="-6578" y="1"/>
            <a:ext cx="12201288" cy="2787579"/>
          </a:xfrm>
        </p:spPr>
        <p:txBody>
          <a:bodyPr wrap="square" anchor="ctr">
            <a:normAutofit/>
          </a:bodyPr>
          <a:lstStyle/>
          <a:p>
            <a:r>
              <a:rPr lang="sv-SE" dirty="0"/>
              <a:t>Måltidsråd som ger elevinflytande</a:t>
            </a:r>
          </a:p>
        </p:txBody>
      </p:sp>
    </p:spTree>
    <p:extLst>
      <p:ext uri="{BB962C8B-B14F-4D97-AF65-F5344CB8AC3E}">
        <p14:creationId xmlns:p14="http://schemas.microsoft.com/office/powerpoint/2010/main" val="2750857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18">
            <a:extLst>
              <a:ext uri="{FF2B5EF4-FFF2-40B4-BE49-F238E27FC236}">
                <a16:creationId xmlns:a16="http://schemas.microsoft.com/office/drawing/2014/main" id="{ED1E2552-76A4-77F2-FBFF-D10BB348EFD8}"/>
              </a:ext>
              <a:ext uri="{C183D7F6-B498-43B3-948B-1728B52AA6E4}">
                <adec:decorative xmlns:adec="http://schemas.microsoft.com/office/drawing/2017/decorative" val="1"/>
              </a:ext>
            </a:extLst>
          </p:cNvPr>
          <p:cNvSpPr>
            <a:spLocks/>
          </p:cNvSpPr>
          <p:nvPr/>
        </p:nvSpPr>
        <p:spPr bwMode="auto">
          <a:xfrm rot="10300001">
            <a:off x="-766376" y="2086494"/>
            <a:ext cx="9566423" cy="5053074"/>
          </a:xfrm>
          <a:custGeom>
            <a:avLst/>
            <a:gdLst>
              <a:gd name="T0" fmla="*/ 321 w 1301"/>
              <a:gd name="T1" fmla="*/ 859 h 935"/>
              <a:gd name="T2" fmla="*/ 626 w 1301"/>
              <a:gd name="T3" fmla="*/ 909 h 935"/>
              <a:gd name="T4" fmla="*/ 996 w 1301"/>
              <a:gd name="T5" fmla="*/ 928 h 935"/>
              <a:gd name="T6" fmla="*/ 1297 w 1301"/>
              <a:gd name="T7" fmla="*/ 681 h 935"/>
              <a:gd name="T8" fmla="*/ 1181 w 1301"/>
              <a:gd name="T9" fmla="*/ 365 h 935"/>
              <a:gd name="T10" fmla="*/ 888 w 1301"/>
              <a:gd name="T11" fmla="*/ 167 h 935"/>
              <a:gd name="T12" fmla="*/ 569 w 1301"/>
              <a:gd name="T13" fmla="*/ 159 h 935"/>
              <a:gd name="T14" fmla="*/ 493 w 1301"/>
              <a:gd name="T15" fmla="*/ 73 h 935"/>
              <a:gd name="T16" fmla="*/ 305 w 1301"/>
              <a:gd name="T17" fmla="*/ 35 h 935"/>
              <a:gd name="T18" fmla="*/ 361 w 1301"/>
              <a:gd name="T19" fmla="*/ 154 h 935"/>
              <a:gd name="T20" fmla="*/ 281 w 1301"/>
              <a:gd name="T21" fmla="*/ 256 h 935"/>
              <a:gd name="T22" fmla="*/ 69 w 1301"/>
              <a:gd name="T23" fmla="*/ 416 h 935"/>
              <a:gd name="T24" fmla="*/ 202 w 1301"/>
              <a:gd name="T25" fmla="*/ 805 h 935"/>
              <a:gd name="T26" fmla="*/ 321 w 1301"/>
              <a:gd name="T27" fmla="*/ 859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01" h="935">
                <a:moveTo>
                  <a:pt x="321" y="859"/>
                </a:moveTo>
                <a:cubicBezTo>
                  <a:pt x="420" y="888"/>
                  <a:pt x="532" y="894"/>
                  <a:pt x="626" y="909"/>
                </a:cubicBezTo>
                <a:cubicBezTo>
                  <a:pt x="748" y="929"/>
                  <a:pt x="872" y="935"/>
                  <a:pt x="996" y="928"/>
                </a:cubicBezTo>
                <a:cubicBezTo>
                  <a:pt x="1145" y="920"/>
                  <a:pt x="1290" y="845"/>
                  <a:pt x="1297" y="681"/>
                </a:cubicBezTo>
                <a:cubicBezTo>
                  <a:pt x="1301" y="570"/>
                  <a:pt x="1253" y="450"/>
                  <a:pt x="1181" y="365"/>
                </a:cubicBezTo>
                <a:cubicBezTo>
                  <a:pt x="1105" y="277"/>
                  <a:pt x="1014" y="168"/>
                  <a:pt x="888" y="167"/>
                </a:cubicBezTo>
                <a:cubicBezTo>
                  <a:pt x="781" y="167"/>
                  <a:pt x="669" y="221"/>
                  <a:pt x="569" y="159"/>
                </a:cubicBezTo>
                <a:cubicBezTo>
                  <a:pt x="533" y="138"/>
                  <a:pt x="522" y="100"/>
                  <a:pt x="493" y="73"/>
                </a:cubicBezTo>
                <a:cubicBezTo>
                  <a:pt x="419" y="6"/>
                  <a:pt x="265" y="0"/>
                  <a:pt x="305" y="35"/>
                </a:cubicBezTo>
                <a:cubicBezTo>
                  <a:pt x="345" y="69"/>
                  <a:pt x="364" y="138"/>
                  <a:pt x="361" y="154"/>
                </a:cubicBezTo>
                <a:cubicBezTo>
                  <a:pt x="352" y="193"/>
                  <a:pt x="313" y="233"/>
                  <a:pt x="281" y="256"/>
                </a:cubicBezTo>
                <a:cubicBezTo>
                  <a:pt x="206" y="310"/>
                  <a:pt x="114" y="326"/>
                  <a:pt x="69" y="416"/>
                </a:cubicBezTo>
                <a:cubicBezTo>
                  <a:pt x="0" y="556"/>
                  <a:pt x="86" y="726"/>
                  <a:pt x="202" y="805"/>
                </a:cubicBezTo>
                <a:cubicBezTo>
                  <a:pt x="237" y="829"/>
                  <a:pt x="278" y="847"/>
                  <a:pt x="321" y="859"/>
                </a:cubicBezTo>
              </a:path>
            </a:pathLst>
          </a:custGeom>
          <a:solidFill>
            <a:srgbClr val="C4E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2" name="Rubrik 1">
            <a:extLst>
              <a:ext uri="{FF2B5EF4-FFF2-40B4-BE49-F238E27FC236}">
                <a16:creationId xmlns:a16="http://schemas.microsoft.com/office/drawing/2014/main" id="{E9D9D778-9578-0B25-9478-0625EC5F2101}"/>
              </a:ext>
            </a:extLst>
          </p:cNvPr>
          <p:cNvSpPr>
            <a:spLocks noGrp="1"/>
          </p:cNvSpPr>
          <p:nvPr>
            <p:ph type="title"/>
          </p:nvPr>
        </p:nvSpPr>
        <p:spPr/>
        <p:txBody>
          <a:bodyPr/>
          <a:lstStyle/>
          <a:p>
            <a:r>
              <a:rPr lang="sv-SE" dirty="0"/>
              <a:t>Workshop</a:t>
            </a:r>
          </a:p>
        </p:txBody>
      </p:sp>
      <p:sp>
        <p:nvSpPr>
          <p:cNvPr id="3" name="Platshållare för innehåll 2">
            <a:extLst>
              <a:ext uri="{FF2B5EF4-FFF2-40B4-BE49-F238E27FC236}">
                <a16:creationId xmlns:a16="http://schemas.microsoft.com/office/drawing/2014/main" id="{A7B2112D-2F80-737C-9597-B0BE49B8DDDF}"/>
              </a:ext>
            </a:extLst>
          </p:cNvPr>
          <p:cNvSpPr>
            <a:spLocks noGrp="1"/>
          </p:cNvSpPr>
          <p:nvPr>
            <p:ph idx="1"/>
          </p:nvPr>
        </p:nvSpPr>
        <p:spPr>
          <a:xfrm>
            <a:off x="515937" y="1333923"/>
            <a:ext cx="10541704" cy="4974802"/>
          </a:xfrm>
        </p:spPr>
        <p:txBody>
          <a:bodyPr>
            <a:noAutofit/>
          </a:bodyPr>
          <a:lstStyle/>
          <a:p>
            <a:pPr marL="0" indent="0">
              <a:buNone/>
            </a:pPr>
            <a:r>
              <a:rPr lang="sv-SE" sz="1700" dirty="0"/>
              <a:t>Ett arbetssätt med cirka fyra olika stationer i matsalen. Eleverna får post it-lappar att skriva på. Varje station har ett tema/frågeställning att skriva förslag om. Förslagen sätts sedan i en matris för att se vilka som är bra/lätta att genomföra.</a:t>
            </a:r>
          </a:p>
          <a:p>
            <a:pPr marL="0" indent="0">
              <a:buNone/>
            </a:pPr>
            <a:r>
              <a:rPr lang="sv-SE" sz="1700" dirty="0"/>
              <a:t>Tidsåtgång: cirka 30 minuter</a:t>
            </a:r>
          </a:p>
          <a:p>
            <a:pPr marL="0" indent="0">
              <a:buNone/>
            </a:pPr>
            <a:endParaRPr lang="sv-SE" sz="1700" dirty="0"/>
          </a:p>
          <a:p>
            <a:pPr marL="0" indent="0">
              <a:buNone/>
            </a:pPr>
            <a:r>
              <a:rPr lang="sv-SE" sz="1700" dirty="0"/>
              <a:t>Förslag på diskussionsfrågor:</a:t>
            </a:r>
          </a:p>
          <a:p>
            <a:r>
              <a:rPr lang="sv-SE" sz="1700" dirty="0"/>
              <a:t>Vad kan vi göra för att minska matsvinnet?</a:t>
            </a:r>
          </a:p>
          <a:p>
            <a:r>
              <a:rPr lang="sv-SE" sz="1700" dirty="0"/>
              <a:t>Hur kan vi jobba med att kasta mindre mat?</a:t>
            </a:r>
          </a:p>
          <a:p>
            <a:r>
              <a:rPr lang="sv-SE" sz="1700" dirty="0"/>
              <a:t>Hur vågar vi testa nytt?</a:t>
            </a:r>
          </a:p>
          <a:p>
            <a:r>
              <a:rPr lang="sv-SE" sz="1700" dirty="0"/>
              <a:t>Hur kan vi minska ljudnivån?</a:t>
            </a:r>
          </a:p>
          <a:p>
            <a:r>
              <a:rPr lang="sv-SE" sz="1700" dirty="0"/>
              <a:t>Vad kan de vuxna göra för att lunchen ska bli bättre?</a:t>
            </a:r>
          </a:p>
          <a:p>
            <a:r>
              <a:rPr lang="sv-SE" sz="1700" dirty="0"/>
              <a:t>Vad kan köket göra för att måltiderna ska bli bättre?</a:t>
            </a:r>
          </a:p>
          <a:p>
            <a:r>
              <a:rPr lang="sv-SE" sz="1700" dirty="0"/>
              <a:t>Vad kan eleverna göra för att måltiderna ska bli bättre?</a:t>
            </a:r>
          </a:p>
          <a:p>
            <a:endParaRPr lang="sv-SE" sz="1700" dirty="0"/>
          </a:p>
          <a:p>
            <a:pPr marL="0" indent="0">
              <a:buNone/>
            </a:pPr>
            <a:r>
              <a:rPr lang="sv-SE" sz="1700" dirty="0"/>
              <a:t>Tänk på att inte börja argumentera mot elevernas förslag och synpunkter. </a:t>
            </a:r>
          </a:p>
        </p:txBody>
      </p:sp>
      <p:pic>
        <p:nvPicPr>
          <p:cNvPr id="5" name="Bildobjekt 1">
            <a:extLst>
              <a:ext uri="{FF2B5EF4-FFF2-40B4-BE49-F238E27FC236}">
                <a16:creationId xmlns:a16="http://schemas.microsoft.com/office/drawing/2014/main" id="{32698AE2-F815-9349-D10D-6F26C2BF6BA0}"/>
              </a:ex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7246" y="3057143"/>
            <a:ext cx="3593022" cy="2937824"/>
          </a:xfrm>
          <a:prstGeom prst="rect">
            <a:avLst/>
          </a:prstGeom>
          <a:noFill/>
          <a:ln w="12700">
            <a:solidFill>
              <a:schemeClr val="bg2">
                <a:lumMod val="75000"/>
              </a:schemeClr>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1010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C4E7D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51DE1D7-03E0-7D0B-16A3-42DD87DCD89A}"/>
              </a:ext>
            </a:extLst>
          </p:cNvPr>
          <p:cNvSpPr>
            <a:spLocks noGrp="1"/>
          </p:cNvSpPr>
          <p:nvPr>
            <p:ph type="title"/>
          </p:nvPr>
        </p:nvSpPr>
        <p:spPr/>
        <p:txBody>
          <a:bodyPr/>
          <a:lstStyle/>
          <a:p>
            <a:r>
              <a:rPr lang="sv-SE" dirty="0" err="1"/>
              <a:t>Foodfluencers</a:t>
            </a:r>
            <a:endParaRPr lang="sv-SE" dirty="0"/>
          </a:p>
        </p:txBody>
      </p:sp>
      <p:sp>
        <p:nvSpPr>
          <p:cNvPr id="3" name="Platshållare för innehåll 2">
            <a:extLst>
              <a:ext uri="{FF2B5EF4-FFF2-40B4-BE49-F238E27FC236}">
                <a16:creationId xmlns:a16="http://schemas.microsoft.com/office/drawing/2014/main" id="{48F7C595-F8F4-C1C0-6098-D31F981679B5}"/>
              </a:ext>
            </a:extLst>
          </p:cNvPr>
          <p:cNvSpPr>
            <a:spLocks noGrp="1"/>
          </p:cNvSpPr>
          <p:nvPr>
            <p:ph idx="1"/>
          </p:nvPr>
        </p:nvSpPr>
        <p:spPr>
          <a:xfrm>
            <a:off x="515939" y="1952625"/>
            <a:ext cx="8370008" cy="4284662"/>
          </a:xfrm>
        </p:spPr>
        <p:txBody>
          <a:bodyPr/>
          <a:lstStyle/>
          <a:p>
            <a:pPr marL="0" indent="0">
              <a:buNone/>
            </a:pPr>
            <a:r>
              <a:rPr lang="sv-SE" dirty="0"/>
              <a:t>Utse några elever som får vara ”</a:t>
            </a:r>
            <a:r>
              <a:rPr lang="sv-SE" dirty="0" err="1"/>
              <a:t>foodfluencers</a:t>
            </a:r>
            <a:r>
              <a:rPr lang="sv-SE" dirty="0"/>
              <a:t>”. Ta hjälp av kända mat-</a:t>
            </a:r>
            <a:r>
              <a:rPr lang="sv-SE" dirty="0" err="1"/>
              <a:t>influencers</a:t>
            </a:r>
            <a:r>
              <a:rPr lang="sv-SE" dirty="0"/>
              <a:t> flöden för att få tips och inspiration.</a:t>
            </a:r>
          </a:p>
          <a:p>
            <a:pPr marL="0" indent="0">
              <a:buNone/>
            </a:pPr>
            <a:endParaRPr lang="sv-SE" dirty="0"/>
          </a:p>
          <a:p>
            <a:r>
              <a:rPr lang="sv-SE" dirty="0" err="1"/>
              <a:t>Foodfluencers</a:t>
            </a:r>
            <a:r>
              <a:rPr lang="sv-SE" dirty="0"/>
              <a:t> får vara delaktiga i menyplanering, provsmakning och testlagning. </a:t>
            </a:r>
          </a:p>
          <a:p>
            <a:r>
              <a:rPr lang="sv-SE" dirty="0" err="1"/>
              <a:t>Foodfluencers</a:t>
            </a:r>
            <a:r>
              <a:rPr lang="sv-SE" dirty="0"/>
              <a:t> får vara ansiktet utåt för de andra eleverna och </a:t>
            </a:r>
            <a:br>
              <a:rPr lang="sv-SE" dirty="0"/>
            </a:br>
            <a:r>
              <a:rPr lang="sv-SE" dirty="0"/>
              <a:t>gärna vara med och presentera maten för de andra eleverna. </a:t>
            </a:r>
          </a:p>
          <a:p>
            <a:r>
              <a:rPr lang="sv-SE" dirty="0" err="1"/>
              <a:t>Foodfluencers</a:t>
            </a:r>
            <a:r>
              <a:rPr lang="sv-SE" dirty="0"/>
              <a:t> kan även vara de som för minnesanteckningar eller presenterar resultatet från måltidsrådet genom en film som visas i klassrummen.</a:t>
            </a:r>
          </a:p>
        </p:txBody>
      </p:sp>
      <p:grpSp>
        <p:nvGrpSpPr>
          <p:cNvPr id="4" name="Grupp 3">
            <a:extLst>
              <a:ext uri="{FF2B5EF4-FFF2-40B4-BE49-F238E27FC236}">
                <a16:creationId xmlns:a16="http://schemas.microsoft.com/office/drawing/2014/main" id="{C6B45C7B-522E-BE6A-08D0-2466D32DC1C8}"/>
              </a:ext>
              <a:ext uri="{C183D7F6-B498-43B3-948B-1728B52AA6E4}">
                <adec:decorative xmlns:adec="http://schemas.microsoft.com/office/drawing/2017/decorative" val="1"/>
              </a:ext>
            </a:extLst>
          </p:cNvPr>
          <p:cNvGrpSpPr/>
          <p:nvPr/>
        </p:nvGrpSpPr>
        <p:grpSpPr>
          <a:xfrm>
            <a:off x="8307386" y="1432340"/>
            <a:ext cx="3368675" cy="3453831"/>
            <a:chOff x="10058400" y="3400425"/>
            <a:chExt cx="2135188" cy="2189163"/>
          </a:xfrm>
        </p:grpSpPr>
        <p:sp>
          <p:nvSpPr>
            <p:cNvPr id="5" name="Freeform 20">
              <a:extLst>
                <a:ext uri="{FF2B5EF4-FFF2-40B4-BE49-F238E27FC236}">
                  <a16:creationId xmlns:a16="http://schemas.microsoft.com/office/drawing/2014/main" id="{D90DB7D1-D943-37B7-0421-958F6DF36A0C}"/>
                </a:ext>
              </a:extLst>
            </p:cNvPr>
            <p:cNvSpPr>
              <a:spLocks/>
            </p:cNvSpPr>
            <p:nvPr userDrawn="1"/>
          </p:nvSpPr>
          <p:spPr bwMode="auto">
            <a:xfrm>
              <a:off x="11133138" y="4916488"/>
              <a:ext cx="655638" cy="673100"/>
            </a:xfrm>
            <a:custGeom>
              <a:avLst/>
              <a:gdLst>
                <a:gd name="T0" fmla="*/ 160 w 399"/>
                <a:gd name="T1" fmla="*/ 160 h 410"/>
                <a:gd name="T2" fmla="*/ 61 w 399"/>
                <a:gd name="T3" fmla="*/ 141 h 410"/>
                <a:gd name="T4" fmla="*/ 2 w 399"/>
                <a:gd name="T5" fmla="*/ 157 h 410"/>
                <a:gd name="T6" fmla="*/ 32 w 399"/>
                <a:gd name="T7" fmla="*/ 177 h 410"/>
                <a:gd name="T8" fmla="*/ 17 w 399"/>
                <a:gd name="T9" fmla="*/ 200 h 410"/>
                <a:gd name="T10" fmla="*/ 31 w 399"/>
                <a:gd name="T11" fmla="*/ 226 h 410"/>
                <a:gd name="T12" fmla="*/ 35 w 399"/>
                <a:gd name="T13" fmla="*/ 241 h 410"/>
                <a:gd name="T14" fmla="*/ 26 w 399"/>
                <a:gd name="T15" fmla="*/ 257 h 410"/>
                <a:gd name="T16" fmla="*/ 47 w 399"/>
                <a:gd name="T17" fmla="*/ 271 h 410"/>
                <a:gd name="T18" fmla="*/ 52 w 399"/>
                <a:gd name="T19" fmla="*/ 305 h 410"/>
                <a:gd name="T20" fmla="*/ 70 w 399"/>
                <a:gd name="T21" fmla="*/ 309 h 410"/>
                <a:gd name="T22" fmla="*/ 75 w 399"/>
                <a:gd name="T23" fmla="*/ 325 h 410"/>
                <a:gd name="T24" fmla="*/ 86 w 399"/>
                <a:gd name="T25" fmla="*/ 344 h 410"/>
                <a:gd name="T26" fmla="*/ 107 w 399"/>
                <a:gd name="T27" fmla="*/ 341 h 410"/>
                <a:gd name="T28" fmla="*/ 120 w 399"/>
                <a:gd name="T29" fmla="*/ 368 h 410"/>
                <a:gd name="T30" fmla="*/ 151 w 399"/>
                <a:gd name="T31" fmla="*/ 376 h 410"/>
                <a:gd name="T32" fmla="*/ 172 w 399"/>
                <a:gd name="T33" fmla="*/ 401 h 410"/>
                <a:gd name="T34" fmla="*/ 201 w 399"/>
                <a:gd name="T35" fmla="*/ 347 h 410"/>
                <a:gd name="T36" fmla="*/ 221 w 399"/>
                <a:gd name="T37" fmla="*/ 247 h 410"/>
                <a:gd name="T38" fmla="*/ 236 w 399"/>
                <a:gd name="T39" fmla="*/ 232 h 410"/>
                <a:gd name="T40" fmla="*/ 293 w 399"/>
                <a:gd name="T41" fmla="*/ 243 h 410"/>
                <a:gd name="T42" fmla="*/ 361 w 399"/>
                <a:gd name="T43" fmla="*/ 239 h 410"/>
                <a:gd name="T44" fmla="*/ 397 w 399"/>
                <a:gd name="T45" fmla="*/ 228 h 410"/>
                <a:gd name="T46" fmla="*/ 377 w 399"/>
                <a:gd name="T47" fmla="*/ 201 h 410"/>
                <a:gd name="T48" fmla="*/ 387 w 399"/>
                <a:gd name="T49" fmla="*/ 187 h 410"/>
                <a:gd name="T50" fmla="*/ 386 w 399"/>
                <a:gd name="T51" fmla="*/ 171 h 410"/>
                <a:gd name="T52" fmla="*/ 377 w 399"/>
                <a:gd name="T53" fmla="*/ 166 h 410"/>
                <a:gd name="T54" fmla="*/ 365 w 399"/>
                <a:gd name="T55" fmla="*/ 156 h 410"/>
                <a:gd name="T56" fmla="*/ 370 w 399"/>
                <a:gd name="T57" fmla="*/ 141 h 410"/>
                <a:gd name="T58" fmla="*/ 358 w 399"/>
                <a:gd name="T59" fmla="*/ 119 h 410"/>
                <a:gd name="T60" fmla="*/ 343 w 399"/>
                <a:gd name="T61" fmla="*/ 112 h 410"/>
                <a:gd name="T62" fmla="*/ 347 w 399"/>
                <a:gd name="T63" fmla="*/ 94 h 410"/>
                <a:gd name="T64" fmla="*/ 317 w 399"/>
                <a:gd name="T65" fmla="*/ 80 h 410"/>
                <a:gd name="T66" fmla="*/ 308 w 399"/>
                <a:gd name="T67" fmla="*/ 58 h 410"/>
                <a:gd name="T68" fmla="*/ 283 w 399"/>
                <a:gd name="T69" fmla="*/ 59 h 410"/>
                <a:gd name="T70" fmla="*/ 279 w 399"/>
                <a:gd name="T71" fmla="*/ 29 h 410"/>
                <a:gd name="T72" fmla="*/ 251 w 399"/>
                <a:gd name="T73" fmla="*/ 36 h 410"/>
                <a:gd name="T74" fmla="*/ 242 w 399"/>
                <a:gd name="T75" fmla="*/ 14 h 410"/>
                <a:gd name="T76" fmla="*/ 221 w 399"/>
                <a:gd name="T77" fmla="*/ 4 h 410"/>
                <a:gd name="T78" fmla="*/ 198 w 399"/>
                <a:gd name="T79" fmla="*/ 42 h 410"/>
                <a:gd name="T80" fmla="*/ 180 w 399"/>
                <a:gd name="T81" fmla="*/ 82 h 410"/>
                <a:gd name="T82" fmla="*/ 173 w 399"/>
                <a:gd name="T83" fmla="*/ 132 h 410"/>
                <a:gd name="T84" fmla="*/ 167 w 399"/>
                <a:gd name="T85" fmla="*/ 163 h 410"/>
                <a:gd name="T86" fmla="*/ 160 w 399"/>
                <a:gd name="T87" fmla="*/ 160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9" h="410">
                  <a:moveTo>
                    <a:pt x="160" y="160"/>
                  </a:moveTo>
                  <a:cubicBezTo>
                    <a:pt x="127" y="150"/>
                    <a:pt x="97" y="139"/>
                    <a:pt x="61" y="141"/>
                  </a:cubicBezTo>
                  <a:cubicBezTo>
                    <a:pt x="41" y="142"/>
                    <a:pt x="18" y="144"/>
                    <a:pt x="2" y="157"/>
                  </a:cubicBezTo>
                  <a:cubicBezTo>
                    <a:pt x="9" y="169"/>
                    <a:pt x="24" y="168"/>
                    <a:pt x="32" y="177"/>
                  </a:cubicBezTo>
                  <a:cubicBezTo>
                    <a:pt x="41" y="188"/>
                    <a:pt x="24" y="193"/>
                    <a:pt x="17" y="200"/>
                  </a:cubicBezTo>
                  <a:cubicBezTo>
                    <a:pt x="0" y="215"/>
                    <a:pt x="18" y="219"/>
                    <a:pt x="31" y="226"/>
                  </a:cubicBezTo>
                  <a:cubicBezTo>
                    <a:pt x="38" y="230"/>
                    <a:pt x="39" y="231"/>
                    <a:pt x="35" y="241"/>
                  </a:cubicBezTo>
                  <a:cubicBezTo>
                    <a:pt x="33" y="246"/>
                    <a:pt x="27" y="252"/>
                    <a:pt x="26" y="257"/>
                  </a:cubicBezTo>
                  <a:cubicBezTo>
                    <a:pt x="24" y="273"/>
                    <a:pt x="40" y="262"/>
                    <a:pt x="47" y="271"/>
                  </a:cubicBezTo>
                  <a:cubicBezTo>
                    <a:pt x="56" y="284"/>
                    <a:pt x="35" y="296"/>
                    <a:pt x="52" y="305"/>
                  </a:cubicBezTo>
                  <a:cubicBezTo>
                    <a:pt x="58" y="309"/>
                    <a:pt x="64" y="305"/>
                    <a:pt x="70" y="309"/>
                  </a:cubicBezTo>
                  <a:cubicBezTo>
                    <a:pt x="77" y="313"/>
                    <a:pt x="75" y="319"/>
                    <a:pt x="75" y="325"/>
                  </a:cubicBezTo>
                  <a:cubicBezTo>
                    <a:pt x="75" y="334"/>
                    <a:pt x="76" y="342"/>
                    <a:pt x="86" y="344"/>
                  </a:cubicBezTo>
                  <a:cubicBezTo>
                    <a:pt x="93" y="346"/>
                    <a:pt x="100" y="339"/>
                    <a:pt x="107" y="341"/>
                  </a:cubicBezTo>
                  <a:cubicBezTo>
                    <a:pt x="120" y="344"/>
                    <a:pt x="105" y="364"/>
                    <a:pt x="120" y="368"/>
                  </a:cubicBezTo>
                  <a:cubicBezTo>
                    <a:pt x="133" y="371"/>
                    <a:pt x="146" y="353"/>
                    <a:pt x="151" y="376"/>
                  </a:cubicBezTo>
                  <a:cubicBezTo>
                    <a:pt x="153" y="387"/>
                    <a:pt x="154" y="410"/>
                    <a:pt x="172" y="401"/>
                  </a:cubicBezTo>
                  <a:cubicBezTo>
                    <a:pt x="190" y="392"/>
                    <a:pt x="195" y="364"/>
                    <a:pt x="201" y="347"/>
                  </a:cubicBezTo>
                  <a:cubicBezTo>
                    <a:pt x="213" y="315"/>
                    <a:pt x="223" y="282"/>
                    <a:pt x="221" y="247"/>
                  </a:cubicBezTo>
                  <a:cubicBezTo>
                    <a:pt x="220" y="232"/>
                    <a:pt x="223" y="230"/>
                    <a:pt x="236" y="232"/>
                  </a:cubicBezTo>
                  <a:cubicBezTo>
                    <a:pt x="255" y="235"/>
                    <a:pt x="274" y="241"/>
                    <a:pt x="293" y="243"/>
                  </a:cubicBezTo>
                  <a:cubicBezTo>
                    <a:pt x="315" y="244"/>
                    <a:pt x="339" y="242"/>
                    <a:pt x="361" y="239"/>
                  </a:cubicBezTo>
                  <a:cubicBezTo>
                    <a:pt x="368" y="238"/>
                    <a:pt x="395" y="236"/>
                    <a:pt x="397" y="228"/>
                  </a:cubicBezTo>
                  <a:cubicBezTo>
                    <a:pt x="399" y="218"/>
                    <a:pt x="377" y="211"/>
                    <a:pt x="377" y="201"/>
                  </a:cubicBezTo>
                  <a:cubicBezTo>
                    <a:pt x="377" y="193"/>
                    <a:pt x="383" y="192"/>
                    <a:pt x="387" y="187"/>
                  </a:cubicBezTo>
                  <a:cubicBezTo>
                    <a:pt x="391" y="183"/>
                    <a:pt x="390" y="174"/>
                    <a:pt x="386" y="171"/>
                  </a:cubicBezTo>
                  <a:cubicBezTo>
                    <a:pt x="383" y="168"/>
                    <a:pt x="381" y="167"/>
                    <a:pt x="377" y="166"/>
                  </a:cubicBezTo>
                  <a:cubicBezTo>
                    <a:pt x="371" y="164"/>
                    <a:pt x="365" y="164"/>
                    <a:pt x="365" y="156"/>
                  </a:cubicBezTo>
                  <a:cubicBezTo>
                    <a:pt x="365" y="151"/>
                    <a:pt x="369" y="147"/>
                    <a:pt x="370" y="141"/>
                  </a:cubicBezTo>
                  <a:cubicBezTo>
                    <a:pt x="372" y="130"/>
                    <a:pt x="368" y="124"/>
                    <a:pt x="358" y="119"/>
                  </a:cubicBezTo>
                  <a:cubicBezTo>
                    <a:pt x="354" y="117"/>
                    <a:pt x="346" y="116"/>
                    <a:pt x="343" y="112"/>
                  </a:cubicBezTo>
                  <a:cubicBezTo>
                    <a:pt x="341" y="107"/>
                    <a:pt x="346" y="99"/>
                    <a:pt x="347" y="94"/>
                  </a:cubicBezTo>
                  <a:cubicBezTo>
                    <a:pt x="348" y="77"/>
                    <a:pt x="330" y="79"/>
                    <a:pt x="317" y="80"/>
                  </a:cubicBezTo>
                  <a:cubicBezTo>
                    <a:pt x="316" y="70"/>
                    <a:pt x="325" y="58"/>
                    <a:pt x="308" y="58"/>
                  </a:cubicBezTo>
                  <a:cubicBezTo>
                    <a:pt x="300" y="58"/>
                    <a:pt x="291" y="64"/>
                    <a:pt x="283" y="59"/>
                  </a:cubicBezTo>
                  <a:cubicBezTo>
                    <a:pt x="272" y="52"/>
                    <a:pt x="287" y="39"/>
                    <a:pt x="279" y="29"/>
                  </a:cubicBezTo>
                  <a:cubicBezTo>
                    <a:pt x="271" y="19"/>
                    <a:pt x="261" y="35"/>
                    <a:pt x="251" y="36"/>
                  </a:cubicBezTo>
                  <a:cubicBezTo>
                    <a:pt x="235" y="37"/>
                    <a:pt x="245" y="24"/>
                    <a:pt x="242" y="14"/>
                  </a:cubicBezTo>
                  <a:cubicBezTo>
                    <a:pt x="239" y="5"/>
                    <a:pt x="230" y="0"/>
                    <a:pt x="221" y="4"/>
                  </a:cubicBezTo>
                  <a:cubicBezTo>
                    <a:pt x="207" y="11"/>
                    <a:pt x="203" y="29"/>
                    <a:pt x="198" y="42"/>
                  </a:cubicBezTo>
                  <a:cubicBezTo>
                    <a:pt x="193" y="56"/>
                    <a:pt x="185" y="68"/>
                    <a:pt x="180" y="82"/>
                  </a:cubicBezTo>
                  <a:cubicBezTo>
                    <a:pt x="174" y="98"/>
                    <a:pt x="171" y="115"/>
                    <a:pt x="173" y="132"/>
                  </a:cubicBezTo>
                  <a:cubicBezTo>
                    <a:pt x="174" y="144"/>
                    <a:pt x="180" y="156"/>
                    <a:pt x="167" y="163"/>
                  </a:cubicBezTo>
                  <a:cubicBezTo>
                    <a:pt x="165" y="162"/>
                    <a:pt x="162" y="161"/>
                    <a:pt x="160" y="160"/>
                  </a:cubicBezTo>
                </a:path>
              </a:pathLst>
            </a:custGeom>
            <a:solidFill>
              <a:srgbClr val="DB5E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6" name="Freeform 21">
              <a:extLst>
                <a:ext uri="{FF2B5EF4-FFF2-40B4-BE49-F238E27FC236}">
                  <a16:creationId xmlns:a16="http://schemas.microsoft.com/office/drawing/2014/main" id="{F7821406-A87B-00FC-645A-416735C85C60}"/>
                </a:ext>
              </a:extLst>
            </p:cNvPr>
            <p:cNvSpPr>
              <a:spLocks/>
            </p:cNvSpPr>
            <p:nvPr userDrawn="1"/>
          </p:nvSpPr>
          <p:spPr bwMode="auto">
            <a:xfrm>
              <a:off x="11085513" y="4587875"/>
              <a:ext cx="465138" cy="404813"/>
            </a:xfrm>
            <a:custGeom>
              <a:avLst/>
              <a:gdLst>
                <a:gd name="T0" fmla="*/ 221 w 283"/>
                <a:gd name="T1" fmla="*/ 130 h 247"/>
                <a:gd name="T2" fmla="*/ 262 w 283"/>
                <a:gd name="T3" fmla="*/ 95 h 247"/>
                <a:gd name="T4" fmla="*/ 273 w 283"/>
                <a:gd name="T5" fmla="*/ 60 h 247"/>
                <a:gd name="T6" fmla="*/ 226 w 283"/>
                <a:gd name="T7" fmla="*/ 21 h 247"/>
                <a:gd name="T8" fmla="*/ 163 w 283"/>
                <a:gd name="T9" fmla="*/ 1 h 247"/>
                <a:gd name="T10" fmla="*/ 36 w 283"/>
                <a:gd name="T11" fmla="*/ 77 h 247"/>
                <a:gd name="T12" fmla="*/ 15 w 283"/>
                <a:gd name="T13" fmla="*/ 181 h 247"/>
                <a:gd name="T14" fmla="*/ 48 w 283"/>
                <a:gd name="T15" fmla="*/ 230 h 247"/>
                <a:gd name="T16" fmla="*/ 88 w 283"/>
                <a:gd name="T17" fmla="*/ 237 h 247"/>
                <a:gd name="T18" fmla="*/ 138 w 283"/>
                <a:gd name="T19" fmla="*/ 191 h 247"/>
                <a:gd name="T20" fmla="*/ 112 w 283"/>
                <a:gd name="T21" fmla="*/ 162 h 247"/>
                <a:gd name="T22" fmla="*/ 104 w 283"/>
                <a:gd name="T23" fmla="*/ 121 h 247"/>
                <a:gd name="T24" fmla="*/ 141 w 283"/>
                <a:gd name="T25" fmla="*/ 91 h 247"/>
                <a:gd name="T26" fmla="*/ 188 w 283"/>
                <a:gd name="T27" fmla="*/ 105 h 247"/>
                <a:gd name="T28" fmla="*/ 221 w 283"/>
                <a:gd name="T29" fmla="*/ 130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3" h="247">
                  <a:moveTo>
                    <a:pt x="221" y="130"/>
                  </a:moveTo>
                  <a:cubicBezTo>
                    <a:pt x="235" y="121"/>
                    <a:pt x="249" y="106"/>
                    <a:pt x="262" y="95"/>
                  </a:cubicBezTo>
                  <a:cubicBezTo>
                    <a:pt x="272" y="87"/>
                    <a:pt x="283" y="73"/>
                    <a:pt x="273" y="60"/>
                  </a:cubicBezTo>
                  <a:cubicBezTo>
                    <a:pt x="262" y="46"/>
                    <a:pt x="240" y="31"/>
                    <a:pt x="226" y="21"/>
                  </a:cubicBezTo>
                  <a:cubicBezTo>
                    <a:pt x="207" y="8"/>
                    <a:pt x="187" y="0"/>
                    <a:pt x="163" y="1"/>
                  </a:cubicBezTo>
                  <a:cubicBezTo>
                    <a:pt x="112" y="3"/>
                    <a:pt x="63" y="32"/>
                    <a:pt x="36" y="77"/>
                  </a:cubicBezTo>
                  <a:cubicBezTo>
                    <a:pt x="19" y="107"/>
                    <a:pt x="0" y="147"/>
                    <a:pt x="15" y="181"/>
                  </a:cubicBezTo>
                  <a:cubicBezTo>
                    <a:pt x="22" y="199"/>
                    <a:pt x="35" y="217"/>
                    <a:pt x="48" y="230"/>
                  </a:cubicBezTo>
                  <a:cubicBezTo>
                    <a:pt x="61" y="244"/>
                    <a:pt x="70" y="247"/>
                    <a:pt x="88" y="237"/>
                  </a:cubicBezTo>
                  <a:cubicBezTo>
                    <a:pt x="107" y="226"/>
                    <a:pt x="122" y="206"/>
                    <a:pt x="138" y="191"/>
                  </a:cubicBezTo>
                  <a:cubicBezTo>
                    <a:pt x="135" y="181"/>
                    <a:pt x="119" y="171"/>
                    <a:pt x="112" y="162"/>
                  </a:cubicBezTo>
                  <a:cubicBezTo>
                    <a:pt x="103" y="150"/>
                    <a:pt x="98" y="136"/>
                    <a:pt x="104" y="121"/>
                  </a:cubicBezTo>
                  <a:cubicBezTo>
                    <a:pt x="109" y="108"/>
                    <a:pt x="128" y="94"/>
                    <a:pt x="141" y="91"/>
                  </a:cubicBezTo>
                  <a:cubicBezTo>
                    <a:pt x="162" y="85"/>
                    <a:pt x="174" y="91"/>
                    <a:pt x="188" y="105"/>
                  </a:cubicBezTo>
                  <a:cubicBezTo>
                    <a:pt x="195" y="112"/>
                    <a:pt x="209" y="132"/>
                    <a:pt x="221" y="130"/>
                  </a:cubicBezTo>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7" name="Freeform 22">
              <a:extLst>
                <a:ext uri="{FF2B5EF4-FFF2-40B4-BE49-F238E27FC236}">
                  <a16:creationId xmlns:a16="http://schemas.microsoft.com/office/drawing/2014/main" id="{E952D9DB-CEAD-4959-78EB-A31DC20576FB}"/>
                </a:ext>
              </a:extLst>
            </p:cNvPr>
            <p:cNvSpPr>
              <a:spLocks/>
            </p:cNvSpPr>
            <p:nvPr userDrawn="1"/>
          </p:nvSpPr>
          <p:spPr bwMode="auto">
            <a:xfrm>
              <a:off x="10687050" y="4475163"/>
              <a:ext cx="331788" cy="928688"/>
            </a:xfrm>
            <a:custGeom>
              <a:avLst/>
              <a:gdLst>
                <a:gd name="T0" fmla="*/ 37 w 202"/>
                <a:gd name="T1" fmla="*/ 49 h 566"/>
                <a:gd name="T2" fmla="*/ 74 w 202"/>
                <a:gd name="T3" fmla="*/ 0 h 566"/>
                <a:gd name="T4" fmla="*/ 104 w 202"/>
                <a:gd name="T5" fmla="*/ 108 h 566"/>
                <a:gd name="T6" fmla="*/ 178 w 202"/>
                <a:gd name="T7" fmla="*/ 357 h 566"/>
                <a:gd name="T8" fmla="*/ 199 w 202"/>
                <a:gd name="T9" fmla="*/ 429 h 566"/>
                <a:gd name="T10" fmla="*/ 188 w 202"/>
                <a:gd name="T11" fmla="*/ 484 h 566"/>
                <a:gd name="T12" fmla="*/ 118 w 202"/>
                <a:gd name="T13" fmla="*/ 535 h 566"/>
                <a:gd name="T14" fmla="*/ 106 w 202"/>
                <a:gd name="T15" fmla="*/ 483 h 566"/>
                <a:gd name="T16" fmla="*/ 89 w 202"/>
                <a:gd name="T17" fmla="*/ 415 h 566"/>
                <a:gd name="T18" fmla="*/ 55 w 202"/>
                <a:gd name="T19" fmla="*/ 297 h 566"/>
                <a:gd name="T20" fmla="*/ 14 w 202"/>
                <a:gd name="T21" fmla="*/ 158 h 566"/>
                <a:gd name="T22" fmla="*/ 8 w 202"/>
                <a:gd name="T23" fmla="*/ 109 h 566"/>
                <a:gd name="T24" fmla="*/ 37 w 202"/>
                <a:gd name="T25" fmla="*/ 49 h 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2" h="566">
                  <a:moveTo>
                    <a:pt x="37" y="49"/>
                  </a:moveTo>
                  <a:cubicBezTo>
                    <a:pt x="43" y="34"/>
                    <a:pt x="57" y="5"/>
                    <a:pt x="74" y="0"/>
                  </a:cubicBezTo>
                  <a:cubicBezTo>
                    <a:pt x="86" y="35"/>
                    <a:pt x="94" y="72"/>
                    <a:pt x="104" y="108"/>
                  </a:cubicBezTo>
                  <a:cubicBezTo>
                    <a:pt x="128" y="191"/>
                    <a:pt x="149" y="275"/>
                    <a:pt x="178" y="357"/>
                  </a:cubicBezTo>
                  <a:cubicBezTo>
                    <a:pt x="186" y="380"/>
                    <a:pt x="195" y="404"/>
                    <a:pt x="199" y="429"/>
                  </a:cubicBezTo>
                  <a:cubicBezTo>
                    <a:pt x="202" y="448"/>
                    <a:pt x="195" y="466"/>
                    <a:pt x="188" y="484"/>
                  </a:cubicBezTo>
                  <a:cubicBezTo>
                    <a:pt x="181" y="501"/>
                    <a:pt x="136" y="566"/>
                    <a:pt x="118" y="535"/>
                  </a:cubicBezTo>
                  <a:cubicBezTo>
                    <a:pt x="110" y="519"/>
                    <a:pt x="110" y="500"/>
                    <a:pt x="106" y="483"/>
                  </a:cubicBezTo>
                  <a:cubicBezTo>
                    <a:pt x="100" y="460"/>
                    <a:pt x="96" y="437"/>
                    <a:pt x="89" y="415"/>
                  </a:cubicBezTo>
                  <a:cubicBezTo>
                    <a:pt x="77" y="376"/>
                    <a:pt x="66" y="336"/>
                    <a:pt x="55" y="297"/>
                  </a:cubicBezTo>
                  <a:cubicBezTo>
                    <a:pt x="42" y="251"/>
                    <a:pt x="30" y="203"/>
                    <a:pt x="14" y="158"/>
                  </a:cubicBezTo>
                  <a:cubicBezTo>
                    <a:pt x="8" y="140"/>
                    <a:pt x="0" y="126"/>
                    <a:pt x="8" y="109"/>
                  </a:cubicBezTo>
                  <a:cubicBezTo>
                    <a:pt x="17" y="89"/>
                    <a:pt x="28" y="69"/>
                    <a:pt x="37" y="49"/>
                  </a:cubicBezTo>
                </a:path>
              </a:pathLst>
            </a:custGeom>
            <a:solidFill>
              <a:srgbClr val="DB5E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8" name="Freeform 23">
              <a:extLst>
                <a:ext uri="{FF2B5EF4-FFF2-40B4-BE49-F238E27FC236}">
                  <a16:creationId xmlns:a16="http://schemas.microsoft.com/office/drawing/2014/main" id="{319E6534-BD95-50C0-7DE4-B987E0C5C3CF}"/>
                </a:ext>
              </a:extLst>
            </p:cNvPr>
            <p:cNvSpPr>
              <a:spLocks/>
            </p:cNvSpPr>
            <p:nvPr userDrawn="1"/>
          </p:nvSpPr>
          <p:spPr bwMode="auto">
            <a:xfrm>
              <a:off x="10058400" y="4733925"/>
              <a:ext cx="636588" cy="460375"/>
            </a:xfrm>
            <a:custGeom>
              <a:avLst/>
              <a:gdLst>
                <a:gd name="T0" fmla="*/ 348 w 388"/>
                <a:gd name="T1" fmla="*/ 239 h 280"/>
                <a:gd name="T2" fmla="*/ 357 w 388"/>
                <a:gd name="T3" fmla="*/ 259 h 280"/>
                <a:gd name="T4" fmla="*/ 342 w 388"/>
                <a:gd name="T5" fmla="*/ 274 h 280"/>
                <a:gd name="T6" fmla="*/ 293 w 388"/>
                <a:gd name="T7" fmla="*/ 257 h 280"/>
                <a:gd name="T8" fmla="*/ 283 w 388"/>
                <a:gd name="T9" fmla="*/ 236 h 280"/>
                <a:gd name="T10" fmla="*/ 269 w 388"/>
                <a:gd name="T11" fmla="*/ 233 h 280"/>
                <a:gd name="T12" fmla="*/ 222 w 388"/>
                <a:gd name="T13" fmla="*/ 225 h 280"/>
                <a:gd name="T14" fmla="*/ 211 w 388"/>
                <a:gd name="T15" fmla="*/ 199 h 280"/>
                <a:gd name="T16" fmla="*/ 192 w 388"/>
                <a:gd name="T17" fmla="*/ 204 h 280"/>
                <a:gd name="T18" fmla="*/ 168 w 388"/>
                <a:gd name="T19" fmla="*/ 203 h 280"/>
                <a:gd name="T20" fmla="*/ 145 w 388"/>
                <a:gd name="T21" fmla="*/ 175 h 280"/>
                <a:gd name="T22" fmla="*/ 129 w 388"/>
                <a:gd name="T23" fmla="*/ 162 h 280"/>
                <a:gd name="T24" fmla="*/ 101 w 388"/>
                <a:gd name="T25" fmla="*/ 162 h 280"/>
                <a:gd name="T26" fmla="*/ 68 w 388"/>
                <a:gd name="T27" fmla="*/ 121 h 280"/>
                <a:gd name="T28" fmla="*/ 33 w 388"/>
                <a:gd name="T29" fmla="*/ 116 h 280"/>
                <a:gd name="T30" fmla="*/ 18 w 388"/>
                <a:gd name="T31" fmla="*/ 83 h 280"/>
                <a:gd name="T32" fmla="*/ 41 w 388"/>
                <a:gd name="T33" fmla="*/ 69 h 280"/>
                <a:gd name="T34" fmla="*/ 37 w 388"/>
                <a:gd name="T35" fmla="*/ 53 h 280"/>
                <a:gd name="T36" fmla="*/ 59 w 388"/>
                <a:gd name="T37" fmla="*/ 8 h 280"/>
                <a:gd name="T38" fmla="*/ 93 w 388"/>
                <a:gd name="T39" fmla="*/ 45 h 280"/>
                <a:gd name="T40" fmla="*/ 116 w 388"/>
                <a:gd name="T41" fmla="*/ 49 h 280"/>
                <a:gd name="T42" fmla="*/ 153 w 388"/>
                <a:gd name="T43" fmla="*/ 52 h 280"/>
                <a:gd name="T44" fmla="*/ 170 w 388"/>
                <a:gd name="T45" fmla="*/ 74 h 280"/>
                <a:gd name="T46" fmla="*/ 183 w 388"/>
                <a:gd name="T47" fmla="*/ 86 h 280"/>
                <a:gd name="T48" fmla="*/ 216 w 388"/>
                <a:gd name="T49" fmla="*/ 93 h 280"/>
                <a:gd name="T50" fmla="*/ 232 w 388"/>
                <a:gd name="T51" fmla="*/ 114 h 280"/>
                <a:gd name="T52" fmla="*/ 253 w 388"/>
                <a:gd name="T53" fmla="*/ 125 h 280"/>
                <a:gd name="T54" fmla="*/ 285 w 388"/>
                <a:gd name="T55" fmla="*/ 125 h 280"/>
                <a:gd name="T56" fmla="*/ 309 w 388"/>
                <a:gd name="T57" fmla="*/ 148 h 280"/>
                <a:gd name="T58" fmla="*/ 327 w 388"/>
                <a:gd name="T59" fmla="*/ 161 h 280"/>
                <a:gd name="T60" fmla="*/ 382 w 388"/>
                <a:gd name="T61" fmla="*/ 186 h 280"/>
                <a:gd name="T62" fmla="*/ 387 w 388"/>
                <a:gd name="T63" fmla="*/ 210 h 280"/>
                <a:gd name="T64" fmla="*/ 374 w 388"/>
                <a:gd name="T65" fmla="*/ 225 h 280"/>
                <a:gd name="T66" fmla="*/ 348 w 388"/>
                <a:gd name="T67" fmla="*/ 239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88" h="280">
                  <a:moveTo>
                    <a:pt x="348" y="239"/>
                  </a:moveTo>
                  <a:cubicBezTo>
                    <a:pt x="350" y="246"/>
                    <a:pt x="357" y="253"/>
                    <a:pt x="357" y="259"/>
                  </a:cubicBezTo>
                  <a:cubicBezTo>
                    <a:pt x="357" y="266"/>
                    <a:pt x="348" y="271"/>
                    <a:pt x="342" y="274"/>
                  </a:cubicBezTo>
                  <a:cubicBezTo>
                    <a:pt x="323" y="280"/>
                    <a:pt x="304" y="274"/>
                    <a:pt x="293" y="257"/>
                  </a:cubicBezTo>
                  <a:cubicBezTo>
                    <a:pt x="289" y="250"/>
                    <a:pt x="287" y="242"/>
                    <a:pt x="283" y="236"/>
                  </a:cubicBezTo>
                  <a:cubicBezTo>
                    <a:pt x="278" y="228"/>
                    <a:pt x="276" y="229"/>
                    <a:pt x="269" y="233"/>
                  </a:cubicBezTo>
                  <a:cubicBezTo>
                    <a:pt x="253" y="245"/>
                    <a:pt x="235" y="240"/>
                    <a:pt x="222" y="225"/>
                  </a:cubicBezTo>
                  <a:cubicBezTo>
                    <a:pt x="216" y="218"/>
                    <a:pt x="217" y="205"/>
                    <a:pt x="211" y="199"/>
                  </a:cubicBezTo>
                  <a:cubicBezTo>
                    <a:pt x="207" y="195"/>
                    <a:pt x="196" y="199"/>
                    <a:pt x="192" y="204"/>
                  </a:cubicBezTo>
                  <a:cubicBezTo>
                    <a:pt x="184" y="214"/>
                    <a:pt x="180" y="209"/>
                    <a:pt x="168" y="203"/>
                  </a:cubicBezTo>
                  <a:cubicBezTo>
                    <a:pt x="157" y="197"/>
                    <a:pt x="150" y="188"/>
                    <a:pt x="145" y="175"/>
                  </a:cubicBezTo>
                  <a:cubicBezTo>
                    <a:pt x="141" y="165"/>
                    <a:pt x="141" y="159"/>
                    <a:pt x="129" y="162"/>
                  </a:cubicBezTo>
                  <a:cubicBezTo>
                    <a:pt x="119" y="164"/>
                    <a:pt x="111" y="168"/>
                    <a:pt x="101" y="162"/>
                  </a:cubicBezTo>
                  <a:cubicBezTo>
                    <a:pt x="86" y="152"/>
                    <a:pt x="84" y="131"/>
                    <a:pt x="68" y="121"/>
                  </a:cubicBezTo>
                  <a:cubicBezTo>
                    <a:pt x="57" y="115"/>
                    <a:pt x="45" y="118"/>
                    <a:pt x="33" y="116"/>
                  </a:cubicBezTo>
                  <a:cubicBezTo>
                    <a:pt x="14" y="112"/>
                    <a:pt x="0" y="100"/>
                    <a:pt x="18" y="83"/>
                  </a:cubicBezTo>
                  <a:cubicBezTo>
                    <a:pt x="25" y="77"/>
                    <a:pt x="34" y="75"/>
                    <a:pt x="41" y="69"/>
                  </a:cubicBezTo>
                  <a:cubicBezTo>
                    <a:pt x="48" y="64"/>
                    <a:pt x="41" y="60"/>
                    <a:pt x="37" y="53"/>
                  </a:cubicBezTo>
                  <a:cubicBezTo>
                    <a:pt x="30" y="40"/>
                    <a:pt x="46" y="14"/>
                    <a:pt x="59" y="8"/>
                  </a:cubicBezTo>
                  <a:cubicBezTo>
                    <a:pt x="77" y="0"/>
                    <a:pt x="87" y="34"/>
                    <a:pt x="93" y="45"/>
                  </a:cubicBezTo>
                  <a:cubicBezTo>
                    <a:pt x="99" y="55"/>
                    <a:pt x="106" y="52"/>
                    <a:pt x="116" y="49"/>
                  </a:cubicBezTo>
                  <a:cubicBezTo>
                    <a:pt x="129" y="46"/>
                    <a:pt x="140" y="46"/>
                    <a:pt x="153" y="52"/>
                  </a:cubicBezTo>
                  <a:cubicBezTo>
                    <a:pt x="162" y="57"/>
                    <a:pt x="167" y="65"/>
                    <a:pt x="170" y="74"/>
                  </a:cubicBezTo>
                  <a:cubicBezTo>
                    <a:pt x="173" y="82"/>
                    <a:pt x="175" y="85"/>
                    <a:pt x="183" y="86"/>
                  </a:cubicBezTo>
                  <a:cubicBezTo>
                    <a:pt x="195" y="88"/>
                    <a:pt x="205" y="87"/>
                    <a:pt x="216" y="93"/>
                  </a:cubicBezTo>
                  <a:cubicBezTo>
                    <a:pt x="226" y="97"/>
                    <a:pt x="228" y="105"/>
                    <a:pt x="232" y="114"/>
                  </a:cubicBezTo>
                  <a:cubicBezTo>
                    <a:pt x="237" y="125"/>
                    <a:pt x="241" y="126"/>
                    <a:pt x="253" y="125"/>
                  </a:cubicBezTo>
                  <a:cubicBezTo>
                    <a:pt x="264" y="123"/>
                    <a:pt x="274" y="122"/>
                    <a:pt x="285" y="125"/>
                  </a:cubicBezTo>
                  <a:cubicBezTo>
                    <a:pt x="299" y="129"/>
                    <a:pt x="305" y="134"/>
                    <a:pt x="309" y="148"/>
                  </a:cubicBezTo>
                  <a:cubicBezTo>
                    <a:pt x="312" y="158"/>
                    <a:pt x="318" y="157"/>
                    <a:pt x="327" y="161"/>
                  </a:cubicBezTo>
                  <a:cubicBezTo>
                    <a:pt x="348" y="170"/>
                    <a:pt x="367" y="164"/>
                    <a:pt x="382" y="186"/>
                  </a:cubicBezTo>
                  <a:cubicBezTo>
                    <a:pt x="387" y="193"/>
                    <a:pt x="388" y="200"/>
                    <a:pt x="387" y="210"/>
                  </a:cubicBezTo>
                  <a:cubicBezTo>
                    <a:pt x="385" y="219"/>
                    <a:pt x="382" y="222"/>
                    <a:pt x="374" y="225"/>
                  </a:cubicBezTo>
                  <a:cubicBezTo>
                    <a:pt x="368" y="228"/>
                    <a:pt x="350" y="232"/>
                    <a:pt x="348" y="239"/>
                  </a:cubicBezTo>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9" name="Freeform 24">
              <a:extLst>
                <a:ext uri="{FF2B5EF4-FFF2-40B4-BE49-F238E27FC236}">
                  <a16:creationId xmlns:a16="http://schemas.microsoft.com/office/drawing/2014/main" id="{3E5C661D-CD86-2DBD-CDC0-0FFD588964FF}"/>
                </a:ext>
              </a:extLst>
            </p:cNvPr>
            <p:cNvSpPr>
              <a:spLocks/>
            </p:cNvSpPr>
            <p:nvPr userDrawn="1"/>
          </p:nvSpPr>
          <p:spPr bwMode="auto">
            <a:xfrm>
              <a:off x="11409363" y="3632200"/>
              <a:ext cx="595313" cy="633413"/>
            </a:xfrm>
            <a:custGeom>
              <a:avLst/>
              <a:gdLst>
                <a:gd name="T0" fmla="*/ 130 w 363"/>
                <a:gd name="T1" fmla="*/ 181 h 386"/>
                <a:gd name="T2" fmla="*/ 39 w 363"/>
                <a:gd name="T3" fmla="*/ 224 h 386"/>
                <a:gd name="T4" fmla="*/ 0 w 363"/>
                <a:gd name="T5" fmla="*/ 273 h 386"/>
                <a:gd name="T6" fmla="*/ 37 w 363"/>
                <a:gd name="T7" fmla="*/ 271 h 386"/>
                <a:gd name="T8" fmla="*/ 38 w 363"/>
                <a:gd name="T9" fmla="*/ 298 h 386"/>
                <a:gd name="T10" fmla="*/ 65 w 363"/>
                <a:gd name="T11" fmla="*/ 311 h 386"/>
                <a:gd name="T12" fmla="*/ 77 w 363"/>
                <a:gd name="T13" fmla="*/ 320 h 386"/>
                <a:gd name="T14" fmla="*/ 80 w 363"/>
                <a:gd name="T15" fmla="*/ 339 h 386"/>
                <a:gd name="T16" fmla="*/ 104 w 363"/>
                <a:gd name="T17" fmla="*/ 338 h 386"/>
                <a:gd name="T18" fmla="*/ 129 w 363"/>
                <a:gd name="T19" fmla="*/ 362 h 386"/>
                <a:gd name="T20" fmla="*/ 145 w 363"/>
                <a:gd name="T21" fmla="*/ 355 h 386"/>
                <a:gd name="T22" fmla="*/ 159 w 363"/>
                <a:gd name="T23" fmla="*/ 365 h 386"/>
                <a:gd name="T24" fmla="*/ 179 w 363"/>
                <a:gd name="T25" fmla="*/ 373 h 386"/>
                <a:gd name="T26" fmla="*/ 194 w 363"/>
                <a:gd name="T27" fmla="*/ 358 h 386"/>
                <a:gd name="T28" fmla="*/ 221 w 363"/>
                <a:gd name="T29" fmla="*/ 372 h 386"/>
                <a:gd name="T30" fmla="*/ 250 w 363"/>
                <a:gd name="T31" fmla="*/ 360 h 386"/>
                <a:gd name="T32" fmla="*/ 283 w 363"/>
                <a:gd name="T33" fmla="*/ 367 h 386"/>
                <a:gd name="T34" fmla="*/ 274 w 363"/>
                <a:gd name="T35" fmla="*/ 307 h 386"/>
                <a:gd name="T36" fmla="*/ 230 w 363"/>
                <a:gd name="T37" fmla="*/ 215 h 386"/>
                <a:gd name="T38" fmla="*/ 234 w 363"/>
                <a:gd name="T39" fmla="*/ 194 h 386"/>
                <a:gd name="T40" fmla="*/ 285 w 363"/>
                <a:gd name="T41" fmla="*/ 169 h 386"/>
                <a:gd name="T42" fmla="*/ 338 w 363"/>
                <a:gd name="T43" fmla="*/ 125 h 386"/>
                <a:gd name="T44" fmla="*/ 360 w 363"/>
                <a:gd name="T45" fmla="*/ 95 h 386"/>
                <a:gd name="T46" fmla="*/ 329 w 363"/>
                <a:gd name="T47" fmla="*/ 85 h 386"/>
                <a:gd name="T48" fmla="*/ 328 w 363"/>
                <a:gd name="T49" fmla="*/ 68 h 386"/>
                <a:gd name="T50" fmla="*/ 317 w 363"/>
                <a:gd name="T51" fmla="*/ 55 h 386"/>
                <a:gd name="T52" fmla="*/ 308 w 363"/>
                <a:gd name="T53" fmla="*/ 57 h 386"/>
                <a:gd name="T54" fmla="*/ 292 w 363"/>
                <a:gd name="T55" fmla="*/ 56 h 386"/>
                <a:gd name="T56" fmla="*/ 287 w 363"/>
                <a:gd name="T57" fmla="*/ 41 h 386"/>
                <a:gd name="T58" fmla="*/ 264 w 363"/>
                <a:gd name="T59" fmla="*/ 30 h 386"/>
                <a:gd name="T60" fmla="*/ 248 w 363"/>
                <a:gd name="T61" fmla="*/ 33 h 386"/>
                <a:gd name="T62" fmla="*/ 240 w 363"/>
                <a:gd name="T63" fmla="*/ 17 h 386"/>
                <a:gd name="T64" fmla="*/ 208 w 363"/>
                <a:gd name="T65" fmla="*/ 24 h 386"/>
                <a:gd name="T66" fmla="*/ 188 w 363"/>
                <a:gd name="T67" fmla="*/ 11 h 386"/>
                <a:gd name="T68" fmla="*/ 168 w 363"/>
                <a:gd name="T69" fmla="*/ 27 h 386"/>
                <a:gd name="T70" fmla="*/ 147 w 363"/>
                <a:gd name="T71" fmla="*/ 5 h 386"/>
                <a:gd name="T72" fmla="*/ 129 w 363"/>
                <a:gd name="T73" fmla="*/ 27 h 386"/>
                <a:gd name="T74" fmla="*/ 108 w 363"/>
                <a:gd name="T75" fmla="*/ 15 h 386"/>
                <a:gd name="T76" fmla="*/ 86 w 363"/>
                <a:gd name="T77" fmla="*/ 19 h 386"/>
                <a:gd name="T78" fmla="*/ 90 w 363"/>
                <a:gd name="T79" fmla="*/ 63 h 386"/>
                <a:gd name="T80" fmla="*/ 99 w 363"/>
                <a:gd name="T81" fmla="*/ 107 h 386"/>
                <a:gd name="T82" fmla="*/ 123 w 363"/>
                <a:gd name="T83" fmla="*/ 151 h 386"/>
                <a:gd name="T84" fmla="*/ 137 w 363"/>
                <a:gd name="T85" fmla="*/ 179 h 386"/>
                <a:gd name="T86" fmla="*/ 130 w 363"/>
                <a:gd name="T87" fmla="*/ 181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63" h="386">
                  <a:moveTo>
                    <a:pt x="130" y="181"/>
                  </a:moveTo>
                  <a:cubicBezTo>
                    <a:pt x="97" y="193"/>
                    <a:pt x="66" y="201"/>
                    <a:pt x="39" y="224"/>
                  </a:cubicBezTo>
                  <a:cubicBezTo>
                    <a:pt x="23" y="237"/>
                    <a:pt x="6" y="253"/>
                    <a:pt x="0" y="273"/>
                  </a:cubicBezTo>
                  <a:cubicBezTo>
                    <a:pt x="13" y="278"/>
                    <a:pt x="24" y="268"/>
                    <a:pt x="37" y="271"/>
                  </a:cubicBezTo>
                  <a:cubicBezTo>
                    <a:pt x="51" y="275"/>
                    <a:pt x="40" y="289"/>
                    <a:pt x="38" y="298"/>
                  </a:cubicBezTo>
                  <a:cubicBezTo>
                    <a:pt x="33" y="320"/>
                    <a:pt x="50" y="313"/>
                    <a:pt x="65" y="311"/>
                  </a:cubicBezTo>
                  <a:cubicBezTo>
                    <a:pt x="73" y="310"/>
                    <a:pt x="75" y="310"/>
                    <a:pt x="77" y="320"/>
                  </a:cubicBezTo>
                  <a:cubicBezTo>
                    <a:pt x="79" y="326"/>
                    <a:pt x="77" y="334"/>
                    <a:pt x="80" y="339"/>
                  </a:cubicBezTo>
                  <a:cubicBezTo>
                    <a:pt x="87" y="353"/>
                    <a:pt x="94" y="334"/>
                    <a:pt x="104" y="338"/>
                  </a:cubicBezTo>
                  <a:cubicBezTo>
                    <a:pt x="120" y="342"/>
                    <a:pt x="110" y="364"/>
                    <a:pt x="129" y="362"/>
                  </a:cubicBezTo>
                  <a:cubicBezTo>
                    <a:pt x="136" y="361"/>
                    <a:pt x="139" y="355"/>
                    <a:pt x="145" y="355"/>
                  </a:cubicBezTo>
                  <a:cubicBezTo>
                    <a:pt x="153" y="354"/>
                    <a:pt x="155" y="359"/>
                    <a:pt x="159" y="365"/>
                  </a:cubicBezTo>
                  <a:cubicBezTo>
                    <a:pt x="165" y="371"/>
                    <a:pt x="170" y="377"/>
                    <a:pt x="179" y="373"/>
                  </a:cubicBezTo>
                  <a:cubicBezTo>
                    <a:pt x="186" y="370"/>
                    <a:pt x="188" y="361"/>
                    <a:pt x="194" y="358"/>
                  </a:cubicBezTo>
                  <a:cubicBezTo>
                    <a:pt x="207" y="353"/>
                    <a:pt x="206" y="378"/>
                    <a:pt x="221" y="372"/>
                  </a:cubicBezTo>
                  <a:cubicBezTo>
                    <a:pt x="233" y="366"/>
                    <a:pt x="233" y="345"/>
                    <a:pt x="250" y="360"/>
                  </a:cubicBezTo>
                  <a:cubicBezTo>
                    <a:pt x="259" y="368"/>
                    <a:pt x="274" y="386"/>
                    <a:pt x="283" y="367"/>
                  </a:cubicBezTo>
                  <a:cubicBezTo>
                    <a:pt x="291" y="349"/>
                    <a:pt x="279" y="324"/>
                    <a:pt x="274" y="307"/>
                  </a:cubicBezTo>
                  <a:cubicBezTo>
                    <a:pt x="264" y="274"/>
                    <a:pt x="253" y="242"/>
                    <a:pt x="230" y="215"/>
                  </a:cubicBezTo>
                  <a:cubicBezTo>
                    <a:pt x="221" y="203"/>
                    <a:pt x="221" y="200"/>
                    <a:pt x="234" y="194"/>
                  </a:cubicBezTo>
                  <a:cubicBezTo>
                    <a:pt x="250" y="185"/>
                    <a:pt x="269" y="178"/>
                    <a:pt x="285" y="169"/>
                  </a:cubicBezTo>
                  <a:cubicBezTo>
                    <a:pt x="304" y="157"/>
                    <a:pt x="322" y="141"/>
                    <a:pt x="338" y="125"/>
                  </a:cubicBezTo>
                  <a:cubicBezTo>
                    <a:pt x="343" y="121"/>
                    <a:pt x="363" y="102"/>
                    <a:pt x="360" y="95"/>
                  </a:cubicBezTo>
                  <a:cubicBezTo>
                    <a:pt x="356" y="85"/>
                    <a:pt x="335" y="93"/>
                    <a:pt x="329" y="85"/>
                  </a:cubicBezTo>
                  <a:cubicBezTo>
                    <a:pt x="324" y="79"/>
                    <a:pt x="328" y="74"/>
                    <a:pt x="328" y="68"/>
                  </a:cubicBezTo>
                  <a:cubicBezTo>
                    <a:pt x="329" y="62"/>
                    <a:pt x="323" y="56"/>
                    <a:pt x="317" y="55"/>
                  </a:cubicBezTo>
                  <a:cubicBezTo>
                    <a:pt x="314" y="55"/>
                    <a:pt x="311" y="56"/>
                    <a:pt x="308" y="57"/>
                  </a:cubicBezTo>
                  <a:cubicBezTo>
                    <a:pt x="302" y="59"/>
                    <a:pt x="297" y="63"/>
                    <a:pt x="292" y="56"/>
                  </a:cubicBezTo>
                  <a:cubicBezTo>
                    <a:pt x="289" y="52"/>
                    <a:pt x="289" y="46"/>
                    <a:pt x="287" y="41"/>
                  </a:cubicBezTo>
                  <a:cubicBezTo>
                    <a:pt x="282" y="31"/>
                    <a:pt x="275" y="28"/>
                    <a:pt x="264" y="30"/>
                  </a:cubicBezTo>
                  <a:cubicBezTo>
                    <a:pt x="259" y="31"/>
                    <a:pt x="253" y="35"/>
                    <a:pt x="248" y="33"/>
                  </a:cubicBezTo>
                  <a:cubicBezTo>
                    <a:pt x="243" y="31"/>
                    <a:pt x="243" y="21"/>
                    <a:pt x="240" y="17"/>
                  </a:cubicBezTo>
                  <a:cubicBezTo>
                    <a:pt x="231" y="3"/>
                    <a:pt x="217" y="15"/>
                    <a:pt x="208" y="24"/>
                  </a:cubicBezTo>
                  <a:cubicBezTo>
                    <a:pt x="201" y="16"/>
                    <a:pt x="201" y="0"/>
                    <a:pt x="188" y="11"/>
                  </a:cubicBezTo>
                  <a:cubicBezTo>
                    <a:pt x="181" y="16"/>
                    <a:pt x="177" y="27"/>
                    <a:pt x="168" y="27"/>
                  </a:cubicBezTo>
                  <a:cubicBezTo>
                    <a:pt x="155" y="28"/>
                    <a:pt x="159" y="8"/>
                    <a:pt x="147" y="5"/>
                  </a:cubicBezTo>
                  <a:cubicBezTo>
                    <a:pt x="135" y="2"/>
                    <a:pt x="136" y="20"/>
                    <a:pt x="129" y="27"/>
                  </a:cubicBezTo>
                  <a:cubicBezTo>
                    <a:pt x="116" y="37"/>
                    <a:pt x="116" y="21"/>
                    <a:pt x="108" y="15"/>
                  </a:cubicBezTo>
                  <a:cubicBezTo>
                    <a:pt x="100" y="9"/>
                    <a:pt x="91" y="11"/>
                    <a:pt x="86" y="19"/>
                  </a:cubicBezTo>
                  <a:cubicBezTo>
                    <a:pt x="79" y="33"/>
                    <a:pt x="86" y="50"/>
                    <a:pt x="90" y="63"/>
                  </a:cubicBezTo>
                  <a:cubicBezTo>
                    <a:pt x="94" y="78"/>
                    <a:pt x="95" y="92"/>
                    <a:pt x="99" y="107"/>
                  </a:cubicBezTo>
                  <a:cubicBezTo>
                    <a:pt x="104" y="123"/>
                    <a:pt x="112" y="138"/>
                    <a:pt x="123" y="151"/>
                  </a:cubicBezTo>
                  <a:cubicBezTo>
                    <a:pt x="131" y="160"/>
                    <a:pt x="144" y="166"/>
                    <a:pt x="137" y="179"/>
                  </a:cubicBezTo>
                  <a:cubicBezTo>
                    <a:pt x="134" y="179"/>
                    <a:pt x="132" y="180"/>
                    <a:pt x="130" y="181"/>
                  </a:cubicBezTo>
                </a:path>
              </a:pathLst>
            </a:custGeom>
            <a:solidFill>
              <a:srgbClr val="DB5E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10" name="Freeform 25">
              <a:extLst>
                <a:ext uri="{FF2B5EF4-FFF2-40B4-BE49-F238E27FC236}">
                  <a16:creationId xmlns:a16="http://schemas.microsoft.com/office/drawing/2014/main" id="{8F2BA686-3EA8-20C9-4609-98B34580E94C}"/>
                </a:ext>
              </a:extLst>
            </p:cNvPr>
            <p:cNvSpPr>
              <a:spLocks/>
            </p:cNvSpPr>
            <p:nvPr userDrawn="1"/>
          </p:nvSpPr>
          <p:spPr bwMode="auto">
            <a:xfrm>
              <a:off x="11009313" y="3400425"/>
              <a:ext cx="328613" cy="476250"/>
            </a:xfrm>
            <a:custGeom>
              <a:avLst/>
              <a:gdLst>
                <a:gd name="T0" fmla="*/ 163 w 200"/>
                <a:gd name="T1" fmla="*/ 81 h 290"/>
                <a:gd name="T2" fmla="*/ 149 w 200"/>
                <a:gd name="T3" fmla="*/ 29 h 290"/>
                <a:gd name="T4" fmla="*/ 123 w 200"/>
                <a:gd name="T5" fmla="*/ 3 h 290"/>
                <a:gd name="T6" fmla="*/ 67 w 200"/>
                <a:gd name="T7" fmla="*/ 28 h 290"/>
                <a:gd name="T8" fmla="*/ 21 w 200"/>
                <a:gd name="T9" fmla="*/ 75 h 290"/>
                <a:gd name="T10" fmla="*/ 32 w 200"/>
                <a:gd name="T11" fmla="*/ 222 h 290"/>
                <a:gd name="T12" fmla="*/ 116 w 200"/>
                <a:gd name="T13" fmla="*/ 288 h 290"/>
                <a:gd name="T14" fmla="*/ 175 w 200"/>
                <a:gd name="T15" fmla="*/ 280 h 290"/>
                <a:gd name="T16" fmla="*/ 199 w 200"/>
                <a:gd name="T17" fmla="*/ 248 h 290"/>
                <a:gd name="T18" fmla="*/ 180 w 200"/>
                <a:gd name="T19" fmla="*/ 183 h 290"/>
                <a:gd name="T20" fmla="*/ 142 w 200"/>
                <a:gd name="T21" fmla="*/ 192 h 290"/>
                <a:gd name="T22" fmla="*/ 102 w 200"/>
                <a:gd name="T23" fmla="*/ 182 h 290"/>
                <a:gd name="T24" fmla="*/ 91 w 200"/>
                <a:gd name="T25" fmla="*/ 135 h 290"/>
                <a:gd name="T26" fmla="*/ 126 w 200"/>
                <a:gd name="T27" fmla="*/ 99 h 290"/>
                <a:gd name="T28" fmla="*/ 163 w 200"/>
                <a:gd name="T29" fmla="*/ 81 h 2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0" h="290">
                  <a:moveTo>
                    <a:pt x="163" y="81"/>
                  </a:moveTo>
                  <a:cubicBezTo>
                    <a:pt x="160" y="64"/>
                    <a:pt x="153" y="45"/>
                    <a:pt x="149" y="29"/>
                  </a:cubicBezTo>
                  <a:cubicBezTo>
                    <a:pt x="146" y="16"/>
                    <a:pt x="139" y="0"/>
                    <a:pt x="123" y="3"/>
                  </a:cubicBezTo>
                  <a:cubicBezTo>
                    <a:pt x="106" y="7"/>
                    <a:pt x="83" y="20"/>
                    <a:pt x="67" y="28"/>
                  </a:cubicBezTo>
                  <a:cubicBezTo>
                    <a:pt x="47" y="39"/>
                    <a:pt x="31" y="54"/>
                    <a:pt x="21" y="75"/>
                  </a:cubicBezTo>
                  <a:cubicBezTo>
                    <a:pt x="0" y="122"/>
                    <a:pt x="4" y="179"/>
                    <a:pt x="32" y="222"/>
                  </a:cubicBezTo>
                  <a:cubicBezTo>
                    <a:pt x="51" y="252"/>
                    <a:pt x="79" y="286"/>
                    <a:pt x="116" y="288"/>
                  </a:cubicBezTo>
                  <a:cubicBezTo>
                    <a:pt x="135" y="290"/>
                    <a:pt x="157" y="286"/>
                    <a:pt x="175" y="280"/>
                  </a:cubicBezTo>
                  <a:cubicBezTo>
                    <a:pt x="193" y="274"/>
                    <a:pt x="200" y="268"/>
                    <a:pt x="199" y="248"/>
                  </a:cubicBezTo>
                  <a:cubicBezTo>
                    <a:pt x="197" y="226"/>
                    <a:pt x="186" y="204"/>
                    <a:pt x="180" y="183"/>
                  </a:cubicBezTo>
                  <a:cubicBezTo>
                    <a:pt x="169" y="181"/>
                    <a:pt x="154" y="190"/>
                    <a:pt x="142" y="192"/>
                  </a:cubicBezTo>
                  <a:cubicBezTo>
                    <a:pt x="128" y="195"/>
                    <a:pt x="113" y="194"/>
                    <a:pt x="102" y="182"/>
                  </a:cubicBezTo>
                  <a:cubicBezTo>
                    <a:pt x="93" y="172"/>
                    <a:pt x="89" y="148"/>
                    <a:pt x="91" y="135"/>
                  </a:cubicBezTo>
                  <a:cubicBezTo>
                    <a:pt x="96" y="114"/>
                    <a:pt x="107" y="106"/>
                    <a:pt x="126" y="99"/>
                  </a:cubicBezTo>
                  <a:cubicBezTo>
                    <a:pt x="134" y="97"/>
                    <a:pt x="159" y="92"/>
                    <a:pt x="163" y="81"/>
                  </a:cubicBezTo>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11" name="Freeform 26">
              <a:extLst>
                <a:ext uri="{FF2B5EF4-FFF2-40B4-BE49-F238E27FC236}">
                  <a16:creationId xmlns:a16="http://schemas.microsoft.com/office/drawing/2014/main" id="{892E3199-7196-FEB9-8621-074A19D1B197}"/>
                </a:ext>
              </a:extLst>
            </p:cNvPr>
            <p:cNvSpPr>
              <a:spLocks/>
            </p:cNvSpPr>
            <p:nvPr userDrawn="1"/>
          </p:nvSpPr>
          <p:spPr bwMode="auto">
            <a:xfrm>
              <a:off x="10491788" y="3708400"/>
              <a:ext cx="652463" cy="685800"/>
            </a:xfrm>
            <a:custGeom>
              <a:avLst/>
              <a:gdLst>
                <a:gd name="T0" fmla="*/ 10 w 397"/>
                <a:gd name="T1" fmla="*/ 61 h 418"/>
                <a:gd name="T2" fmla="*/ 11 w 397"/>
                <a:gd name="T3" fmla="*/ 0 h 418"/>
                <a:gd name="T4" fmla="*/ 99 w 397"/>
                <a:gd name="T5" fmla="*/ 69 h 418"/>
                <a:gd name="T6" fmla="*/ 307 w 397"/>
                <a:gd name="T7" fmla="*/ 225 h 418"/>
                <a:gd name="T8" fmla="*/ 366 w 397"/>
                <a:gd name="T9" fmla="*/ 270 h 418"/>
                <a:gd name="T10" fmla="*/ 390 w 397"/>
                <a:gd name="T11" fmla="*/ 321 h 418"/>
                <a:gd name="T12" fmla="*/ 364 w 397"/>
                <a:gd name="T13" fmla="*/ 403 h 418"/>
                <a:gd name="T14" fmla="*/ 324 w 397"/>
                <a:gd name="T15" fmla="*/ 369 h 418"/>
                <a:gd name="T16" fmla="*/ 270 w 397"/>
                <a:gd name="T17" fmla="*/ 325 h 418"/>
                <a:gd name="T18" fmla="*/ 172 w 397"/>
                <a:gd name="T19" fmla="*/ 250 h 418"/>
                <a:gd name="T20" fmla="*/ 57 w 397"/>
                <a:gd name="T21" fmla="*/ 163 h 418"/>
                <a:gd name="T22" fmla="*/ 22 w 397"/>
                <a:gd name="T23" fmla="*/ 127 h 418"/>
                <a:gd name="T24" fmla="*/ 10 w 397"/>
                <a:gd name="T25" fmla="*/ 61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7" h="418">
                  <a:moveTo>
                    <a:pt x="10" y="61"/>
                  </a:moveTo>
                  <a:cubicBezTo>
                    <a:pt x="6" y="45"/>
                    <a:pt x="0" y="14"/>
                    <a:pt x="11" y="0"/>
                  </a:cubicBezTo>
                  <a:cubicBezTo>
                    <a:pt x="42" y="21"/>
                    <a:pt x="70" y="46"/>
                    <a:pt x="99" y="69"/>
                  </a:cubicBezTo>
                  <a:cubicBezTo>
                    <a:pt x="168" y="121"/>
                    <a:pt x="235" y="176"/>
                    <a:pt x="307" y="225"/>
                  </a:cubicBezTo>
                  <a:cubicBezTo>
                    <a:pt x="327" y="239"/>
                    <a:pt x="349" y="253"/>
                    <a:pt x="366" y="270"/>
                  </a:cubicBezTo>
                  <a:cubicBezTo>
                    <a:pt x="380" y="284"/>
                    <a:pt x="385" y="303"/>
                    <a:pt x="390" y="321"/>
                  </a:cubicBezTo>
                  <a:cubicBezTo>
                    <a:pt x="395" y="340"/>
                    <a:pt x="397" y="418"/>
                    <a:pt x="364" y="403"/>
                  </a:cubicBezTo>
                  <a:cubicBezTo>
                    <a:pt x="348" y="396"/>
                    <a:pt x="337" y="380"/>
                    <a:pt x="324" y="369"/>
                  </a:cubicBezTo>
                  <a:cubicBezTo>
                    <a:pt x="306" y="355"/>
                    <a:pt x="289" y="339"/>
                    <a:pt x="270" y="325"/>
                  </a:cubicBezTo>
                  <a:cubicBezTo>
                    <a:pt x="237" y="301"/>
                    <a:pt x="205" y="275"/>
                    <a:pt x="172" y="250"/>
                  </a:cubicBezTo>
                  <a:cubicBezTo>
                    <a:pt x="134" y="221"/>
                    <a:pt x="96" y="190"/>
                    <a:pt x="57" y="163"/>
                  </a:cubicBezTo>
                  <a:cubicBezTo>
                    <a:pt x="41" y="152"/>
                    <a:pt x="26" y="146"/>
                    <a:pt x="22" y="127"/>
                  </a:cubicBezTo>
                  <a:cubicBezTo>
                    <a:pt x="18" y="105"/>
                    <a:pt x="15" y="83"/>
                    <a:pt x="10" y="61"/>
                  </a:cubicBezTo>
                </a:path>
              </a:pathLst>
            </a:custGeom>
            <a:solidFill>
              <a:srgbClr val="DB5E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12" name="Freeform 27">
              <a:extLst>
                <a:ext uri="{FF2B5EF4-FFF2-40B4-BE49-F238E27FC236}">
                  <a16:creationId xmlns:a16="http://schemas.microsoft.com/office/drawing/2014/main" id="{2843B9F1-39AE-6940-B8A4-07B09871F828}"/>
                </a:ext>
              </a:extLst>
            </p:cNvPr>
            <p:cNvSpPr>
              <a:spLocks/>
            </p:cNvSpPr>
            <p:nvPr userDrawn="1"/>
          </p:nvSpPr>
          <p:spPr bwMode="auto">
            <a:xfrm>
              <a:off x="11537950" y="4362450"/>
              <a:ext cx="655638" cy="276225"/>
            </a:xfrm>
            <a:custGeom>
              <a:avLst/>
              <a:gdLst>
                <a:gd name="T0" fmla="*/ 376 w 400"/>
                <a:gd name="T1" fmla="*/ 72 h 168"/>
                <a:gd name="T2" fmla="*/ 396 w 400"/>
                <a:gd name="T3" fmla="*/ 82 h 168"/>
                <a:gd name="T4" fmla="*/ 392 w 400"/>
                <a:gd name="T5" fmla="*/ 103 h 168"/>
                <a:gd name="T6" fmla="*/ 343 w 400"/>
                <a:gd name="T7" fmla="*/ 118 h 168"/>
                <a:gd name="T8" fmla="*/ 322 w 400"/>
                <a:gd name="T9" fmla="*/ 108 h 168"/>
                <a:gd name="T10" fmla="*/ 310 w 400"/>
                <a:gd name="T11" fmla="*/ 114 h 168"/>
                <a:gd name="T12" fmla="*/ 267 w 400"/>
                <a:gd name="T13" fmla="*/ 135 h 168"/>
                <a:gd name="T14" fmla="*/ 243 w 400"/>
                <a:gd name="T15" fmla="*/ 121 h 168"/>
                <a:gd name="T16" fmla="*/ 230 w 400"/>
                <a:gd name="T17" fmla="*/ 135 h 168"/>
                <a:gd name="T18" fmla="*/ 210 w 400"/>
                <a:gd name="T19" fmla="*/ 149 h 168"/>
                <a:gd name="T20" fmla="*/ 175 w 400"/>
                <a:gd name="T21" fmla="*/ 141 h 168"/>
                <a:gd name="T22" fmla="*/ 154 w 400"/>
                <a:gd name="T23" fmla="*/ 140 h 168"/>
                <a:gd name="T24" fmla="*/ 132 w 400"/>
                <a:gd name="T25" fmla="*/ 156 h 168"/>
                <a:gd name="T26" fmla="*/ 81 w 400"/>
                <a:gd name="T27" fmla="*/ 143 h 168"/>
                <a:gd name="T28" fmla="*/ 50 w 400"/>
                <a:gd name="T29" fmla="*/ 159 h 168"/>
                <a:gd name="T30" fmla="*/ 19 w 400"/>
                <a:gd name="T31" fmla="*/ 142 h 168"/>
                <a:gd name="T32" fmla="*/ 28 w 400"/>
                <a:gd name="T33" fmla="*/ 118 h 168"/>
                <a:gd name="T34" fmla="*/ 16 w 400"/>
                <a:gd name="T35" fmla="*/ 107 h 168"/>
                <a:gd name="T36" fmla="*/ 7 w 400"/>
                <a:gd name="T37" fmla="*/ 58 h 168"/>
                <a:gd name="T38" fmla="*/ 56 w 400"/>
                <a:gd name="T39" fmla="*/ 67 h 168"/>
                <a:gd name="T40" fmla="*/ 77 w 400"/>
                <a:gd name="T41" fmla="*/ 57 h 168"/>
                <a:gd name="T42" fmla="*/ 108 w 400"/>
                <a:gd name="T43" fmla="*/ 37 h 168"/>
                <a:gd name="T44" fmla="*/ 136 w 400"/>
                <a:gd name="T45" fmla="*/ 45 h 168"/>
                <a:gd name="T46" fmla="*/ 153 w 400"/>
                <a:gd name="T47" fmla="*/ 46 h 168"/>
                <a:gd name="T48" fmla="*/ 184 w 400"/>
                <a:gd name="T49" fmla="*/ 32 h 168"/>
                <a:gd name="T50" fmla="*/ 210 w 400"/>
                <a:gd name="T51" fmla="*/ 40 h 168"/>
                <a:gd name="T52" fmla="*/ 232 w 400"/>
                <a:gd name="T53" fmla="*/ 36 h 168"/>
                <a:gd name="T54" fmla="*/ 258 w 400"/>
                <a:gd name="T55" fmla="*/ 17 h 168"/>
                <a:gd name="T56" fmla="*/ 291 w 400"/>
                <a:gd name="T57" fmla="*/ 21 h 168"/>
                <a:gd name="T58" fmla="*/ 313 w 400"/>
                <a:gd name="T59" fmla="*/ 21 h 168"/>
                <a:gd name="T60" fmla="*/ 372 w 400"/>
                <a:gd name="T61" fmla="*/ 8 h 168"/>
                <a:gd name="T62" fmla="*/ 390 w 400"/>
                <a:gd name="T63" fmla="*/ 25 h 168"/>
                <a:gd name="T64" fmla="*/ 389 w 400"/>
                <a:gd name="T65" fmla="*/ 45 h 168"/>
                <a:gd name="T66" fmla="*/ 376 w 400"/>
                <a:gd name="T67" fmla="*/ 72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00" h="168">
                  <a:moveTo>
                    <a:pt x="376" y="72"/>
                  </a:moveTo>
                  <a:cubicBezTo>
                    <a:pt x="382" y="76"/>
                    <a:pt x="392" y="77"/>
                    <a:pt x="396" y="82"/>
                  </a:cubicBezTo>
                  <a:cubicBezTo>
                    <a:pt x="400" y="88"/>
                    <a:pt x="396" y="97"/>
                    <a:pt x="392" y="103"/>
                  </a:cubicBezTo>
                  <a:cubicBezTo>
                    <a:pt x="381" y="119"/>
                    <a:pt x="361" y="126"/>
                    <a:pt x="343" y="118"/>
                  </a:cubicBezTo>
                  <a:cubicBezTo>
                    <a:pt x="336" y="116"/>
                    <a:pt x="329" y="110"/>
                    <a:pt x="322" y="108"/>
                  </a:cubicBezTo>
                  <a:cubicBezTo>
                    <a:pt x="314" y="104"/>
                    <a:pt x="312" y="106"/>
                    <a:pt x="310" y="114"/>
                  </a:cubicBezTo>
                  <a:cubicBezTo>
                    <a:pt x="304" y="133"/>
                    <a:pt x="287" y="139"/>
                    <a:pt x="267" y="135"/>
                  </a:cubicBezTo>
                  <a:cubicBezTo>
                    <a:pt x="257" y="133"/>
                    <a:pt x="251" y="122"/>
                    <a:pt x="243" y="121"/>
                  </a:cubicBezTo>
                  <a:cubicBezTo>
                    <a:pt x="237" y="120"/>
                    <a:pt x="231" y="129"/>
                    <a:pt x="230" y="135"/>
                  </a:cubicBezTo>
                  <a:cubicBezTo>
                    <a:pt x="230" y="149"/>
                    <a:pt x="223" y="148"/>
                    <a:pt x="210" y="149"/>
                  </a:cubicBezTo>
                  <a:cubicBezTo>
                    <a:pt x="197" y="151"/>
                    <a:pt x="186" y="148"/>
                    <a:pt x="175" y="141"/>
                  </a:cubicBezTo>
                  <a:cubicBezTo>
                    <a:pt x="166" y="135"/>
                    <a:pt x="163" y="130"/>
                    <a:pt x="154" y="140"/>
                  </a:cubicBezTo>
                  <a:cubicBezTo>
                    <a:pt x="147" y="147"/>
                    <a:pt x="144" y="155"/>
                    <a:pt x="132" y="156"/>
                  </a:cubicBezTo>
                  <a:cubicBezTo>
                    <a:pt x="114" y="158"/>
                    <a:pt x="100" y="142"/>
                    <a:pt x="81" y="143"/>
                  </a:cubicBezTo>
                  <a:cubicBezTo>
                    <a:pt x="69" y="145"/>
                    <a:pt x="60" y="154"/>
                    <a:pt x="50" y="159"/>
                  </a:cubicBezTo>
                  <a:cubicBezTo>
                    <a:pt x="33" y="168"/>
                    <a:pt x="14" y="167"/>
                    <a:pt x="19" y="142"/>
                  </a:cubicBezTo>
                  <a:cubicBezTo>
                    <a:pt x="21" y="134"/>
                    <a:pt x="26" y="126"/>
                    <a:pt x="28" y="118"/>
                  </a:cubicBezTo>
                  <a:cubicBezTo>
                    <a:pt x="31" y="109"/>
                    <a:pt x="23" y="111"/>
                    <a:pt x="16" y="107"/>
                  </a:cubicBezTo>
                  <a:cubicBezTo>
                    <a:pt x="3" y="101"/>
                    <a:pt x="0" y="70"/>
                    <a:pt x="7" y="58"/>
                  </a:cubicBezTo>
                  <a:cubicBezTo>
                    <a:pt x="17" y="41"/>
                    <a:pt x="44" y="62"/>
                    <a:pt x="56" y="67"/>
                  </a:cubicBezTo>
                  <a:cubicBezTo>
                    <a:pt x="67" y="72"/>
                    <a:pt x="71" y="65"/>
                    <a:pt x="77" y="57"/>
                  </a:cubicBezTo>
                  <a:cubicBezTo>
                    <a:pt x="85" y="47"/>
                    <a:pt x="94" y="40"/>
                    <a:pt x="108" y="37"/>
                  </a:cubicBezTo>
                  <a:cubicBezTo>
                    <a:pt x="119" y="35"/>
                    <a:pt x="127" y="39"/>
                    <a:pt x="136" y="45"/>
                  </a:cubicBezTo>
                  <a:cubicBezTo>
                    <a:pt x="143" y="49"/>
                    <a:pt x="145" y="50"/>
                    <a:pt x="153" y="46"/>
                  </a:cubicBezTo>
                  <a:cubicBezTo>
                    <a:pt x="164" y="41"/>
                    <a:pt x="171" y="34"/>
                    <a:pt x="184" y="32"/>
                  </a:cubicBezTo>
                  <a:cubicBezTo>
                    <a:pt x="194" y="30"/>
                    <a:pt x="200" y="35"/>
                    <a:pt x="210" y="40"/>
                  </a:cubicBezTo>
                  <a:cubicBezTo>
                    <a:pt x="220" y="45"/>
                    <a:pt x="223" y="45"/>
                    <a:pt x="232" y="36"/>
                  </a:cubicBezTo>
                  <a:cubicBezTo>
                    <a:pt x="240" y="28"/>
                    <a:pt x="247" y="21"/>
                    <a:pt x="258" y="17"/>
                  </a:cubicBezTo>
                  <a:cubicBezTo>
                    <a:pt x="272" y="12"/>
                    <a:pt x="279" y="13"/>
                    <a:pt x="291" y="21"/>
                  </a:cubicBezTo>
                  <a:cubicBezTo>
                    <a:pt x="300" y="28"/>
                    <a:pt x="304" y="24"/>
                    <a:pt x="313" y="21"/>
                  </a:cubicBezTo>
                  <a:cubicBezTo>
                    <a:pt x="335" y="16"/>
                    <a:pt x="347" y="0"/>
                    <a:pt x="372" y="8"/>
                  </a:cubicBezTo>
                  <a:cubicBezTo>
                    <a:pt x="380" y="11"/>
                    <a:pt x="386" y="16"/>
                    <a:pt x="390" y="25"/>
                  </a:cubicBezTo>
                  <a:cubicBezTo>
                    <a:pt x="394" y="33"/>
                    <a:pt x="394" y="37"/>
                    <a:pt x="389" y="45"/>
                  </a:cubicBezTo>
                  <a:cubicBezTo>
                    <a:pt x="386" y="51"/>
                    <a:pt x="374" y="64"/>
                    <a:pt x="376" y="72"/>
                  </a:cubicBezTo>
                </a:path>
              </a:pathLst>
            </a:custGeom>
            <a:solidFill>
              <a:srgbClr val="242F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grpSp>
    </p:spTree>
    <p:extLst>
      <p:ext uri="{BB962C8B-B14F-4D97-AF65-F5344CB8AC3E}">
        <p14:creationId xmlns:p14="http://schemas.microsoft.com/office/powerpoint/2010/main" val="1202224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4EEF19-637C-8837-CBC9-DCD33E0DE38B}"/>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9AEEB4E4-D30A-1D02-0048-3C1C6F876E0D}"/>
              </a:ext>
            </a:extLst>
          </p:cNvPr>
          <p:cNvSpPr>
            <a:spLocks noGrp="1"/>
          </p:cNvSpPr>
          <p:nvPr>
            <p:ph type="title"/>
          </p:nvPr>
        </p:nvSpPr>
        <p:spPr/>
        <p:txBody>
          <a:bodyPr/>
          <a:lstStyle/>
          <a:p>
            <a:r>
              <a:rPr lang="sv-SE" dirty="0"/>
              <a:t>Uppföljning</a:t>
            </a:r>
          </a:p>
        </p:txBody>
      </p:sp>
      <p:sp>
        <p:nvSpPr>
          <p:cNvPr id="3" name="Platshållare för innehåll 2">
            <a:extLst>
              <a:ext uri="{FF2B5EF4-FFF2-40B4-BE49-F238E27FC236}">
                <a16:creationId xmlns:a16="http://schemas.microsoft.com/office/drawing/2014/main" id="{A279E462-D69C-9D51-6797-B44734928EAA}"/>
              </a:ext>
            </a:extLst>
          </p:cNvPr>
          <p:cNvSpPr>
            <a:spLocks noGrp="1"/>
          </p:cNvSpPr>
          <p:nvPr>
            <p:ph idx="1"/>
          </p:nvPr>
        </p:nvSpPr>
        <p:spPr/>
        <p:txBody>
          <a:bodyPr>
            <a:normAutofit fontScale="92500"/>
          </a:bodyPr>
          <a:lstStyle/>
          <a:p>
            <a:pPr marL="0" indent="0">
              <a:buNone/>
            </a:pPr>
            <a:r>
              <a:rPr lang="sv-SE" dirty="0"/>
              <a:t>Tre olika alternativ på uppföljning efter måltidsrådet.</a:t>
            </a:r>
          </a:p>
          <a:p>
            <a:pPr marL="0" indent="0">
              <a:buNone/>
            </a:pPr>
            <a:endParaRPr lang="sv-SE" dirty="0"/>
          </a:p>
          <a:p>
            <a:r>
              <a:rPr lang="sv-SE" dirty="0"/>
              <a:t>1: Skriftliga minneslappar skickas till ansvarig för måltidsrådet, som ser till att dessa sammanställs och sprids till alla klasser.</a:t>
            </a:r>
          </a:p>
          <a:p>
            <a:r>
              <a:rPr lang="sv-SE" dirty="0"/>
              <a:t>2: Utifrån de frågor som kom upp på måltidsrådet så svarar kocken på frågorna, exempelvis via en filmsnutt som visas i klasserna. </a:t>
            </a:r>
          </a:p>
          <a:p>
            <a:r>
              <a:rPr lang="sv-SE" dirty="0"/>
              <a:t>3: Presentation av eleverna om vad som togs upp på måltidsrådet. I presentationen ingår några frågor som eleverna tar med sig till sin klass. Svaren återkopplar eleverna sedan på nästa måltidsråd. Exempelvis kan de frågor som finns med på ”Vi tar tempen” användas. Sammanfatta i:</a:t>
            </a:r>
          </a:p>
          <a:p>
            <a:pPr lvl="1"/>
            <a:r>
              <a:rPr lang="sv-SE" dirty="0"/>
              <a:t>Vad kan vi göra?</a:t>
            </a:r>
          </a:p>
          <a:p>
            <a:pPr lvl="1"/>
            <a:r>
              <a:rPr lang="sv-SE" dirty="0"/>
              <a:t>Vad kan köket göra?</a:t>
            </a:r>
          </a:p>
          <a:p>
            <a:pPr lvl="1"/>
            <a:r>
              <a:rPr lang="sv-SE" dirty="0"/>
              <a:t>Vad kan vuxna göra?</a:t>
            </a:r>
          </a:p>
        </p:txBody>
      </p:sp>
    </p:spTree>
    <p:extLst>
      <p:ext uri="{BB962C8B-B14F-4D97-AF65-F5344CB8AC3E}">
        <p14:creationId xmlns:p14="http://schemas.microsoft.com/office/powerpoint/2010/main" val="2535827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ubrik 8">
            <a:extLst>
              <a:ext uri="{FF2B5EF4-FFF2-40B4-BE49-F238E27FC236}">
                <a16:creationId xmlns:a16="http://schemas.microsoft.com/office/drawing/2014/main" id="{44384D5B-18B2-735E-72F2-82A15561CC80}"/>
              </a:ext>
            </a:extLst>
          </p:cNvPr>
          <p:cNvSpPr>
            <a:spLocks noGrp="1"/>
          </p:cNvSpPr>
          <p:nvPr>
            <p:ph type="title"/>
          </p:nvPr>
        </p:nvSpPr>
        <p:spPr/>
        <p:txBody>
          <a:bodyPr/>
          <a:lstStyle/>
          <a:p>
            <a:r>
              <a:rPr lang="sv-SE" dirty="0"/>
              <a:t>Kort beskrivning av metodstödet</a:t>
            </a:r>
          </a:p>
        </p:txBody>
      </p:sp>
      <p:sp>
        <p:nvSpPr>
          <p:cNvPr id="19" name="Platshållare för innehåll 18">
            <a:extLst>
              <a:ext uri="{FF2B5EF4-FFF2-40B4-BE49-F238E27FC236}">
                <a16:creationId xmlns:a16="http://schemas.microsoft.com/office/drawing/2014/main" id="{0CA9D718-6727-80A7-1874-008D06A10489}"/>
              </a:ext>
            </a:extLst>
          </p:cNvPr>
          <p:cNvSpPr>
            <a:spLocks noGrp="1"/>
          </p:cNvSpPr>
          <p:nvPr>
            <p:ph idx="1"/>
          </p:nvPr>
        </p:nvSpPr>
        <p:spPr>
          <a:xfrm>
            <a:off x="515939" y="1952625"/>
            <a:ext cx="7438454" cy="4284662"/>
          </a:xfrm>
        </p:spPr>
        <p:txBody>
          <a:bodyPr/>
          <a:lstStyle/>
          <a:p>
            <a:r>
              <a:rPr lang="sv-SE" sz="1800" dirty="0"/>
              <a:t>I det här materialet finns åtta olika modeller för att öka elevinvolvering. Modellerna kan vara ett stöd för att skapa kreativa möten tillsammans med eleverna om skolmåltiderna. Metodstödet består av enkla koncept med tydliga beskrivningar, lätta att anpassa utifrån de lokala förutsättningarna.</a:t>
            </a:r>
          </a:p>
          <a:p>
            <a:endParaRPr lang="sv-SE" sz="1800" dirty="0"/>
          </a:p>
          <a:p>
            <a:r>
              <a:rPr lang="sv-SE" sz="1800" dirty="0"/>
              <a:t>Materialet är framtaget av Karlstads kommun som en del i projektet </a:t>
            </a:r>
            <a:br>
              <a:rPr lang="sv-SE" sz="1800" dirty="0"/>
            </a:br>
            <a:r>
              <a:rPr lang="sv-SE" sz="1800" dirty="0"/>
              <a:t>Ett nytt recept för skolmåltider. I projektet utforskade flera myndigheter och kommuner tillsammans hur ett hållbart skolmåltidssystem kan se ut. Mer information om projektet finns på Livsmedelsverkets webbplats.</a:t>
            </a:r>
          </a:p>
          <a:p>
            <a:endParaRPr lang="sv-SE" dirty="0"/>
          </a:p>
        </p:txBody>
      </p:sp>
      <p:pic>
        <p:nvPicPr>
          <p:cNvPr id="20" name="Bild 19">
            <a:extLst>
              <a:ext uri="{FF2B5EF4-FFF2-40B4-BE49-F238E27FC236}">
                <a16:creationId xmlns:a16="http://schemas.microsoft.com/office/drawing/2014/main" id="{2A0AEE83-E28A-F2F1-C231-6BCDF05EB134}"/>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032607" y="796954"/>
            <a:ext cx="2998366" cy="2973379"/>
          </a:xfrm>
          <a:prstGeom prst="rect">
            <a:avLst/>
          </a:prstGeom>
        </p:spPr>
      </p:pic>
    </p:spTree>
    <p:extLst>
      <p:ext uri="{BB962C8B-B14F-4D97-AF65-F5344CB8AC3E}">
        <p14:creationId xmlns:p14="http://schemas.microsoft.com/office/powerpoint/2010/main" val="255302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F114CC8-DBD6-28A0-4907-68D708EE528C}"/>
              </a:ext>
            </a:extLst>
          </p:cNvPr>
          <p:cNvSpPr>
            <a:spLocks noGrp="1"/>
          </p:cNvSpPr>
          <p:nvPr>
            <p:ph type="title"/>
          </p:nvPr>
        </p:nvSpPr>
        <p:spPr/>
        <p:txBody>
          <a:bodyPr/>
          <a:lstStyle/>
          <a:p>
            <a:r>
              <a:rPr lang="sv-SE" dirty="0"/>
              <a:t>Måltidsråd som ger elevinflytande</a:t>
            </a:r>
            <a:br>
              <a:rPr lang="sv-SE" dirty="0"/>
            </a:br>
            <a:endParaRPr lang="sv-SE" dirty="0"/>
          </a:p>
        </p:txBody>
      </p:sp>
      <p:sp>
        <p:nvSpPr>
          <p:cNvPr id="3" name="Platshållare för innehåll 2">
            <a:extLst>
              <a:ext uri="{FF2B5EF4-FFF2-40B4-BE49-F238E27FC236}">
                <a16:creationId xmlns:a16="http://schemas.microsoft.com/office/drawing/2014/main" id="{58AE0C4B-66EA-ACD1-AC92-A6773479019D}"/>
              </a:ext>
            </a:extLst>
          </p:cNvPr>
          <p:cNvSpPr>
            <a:spLocks noGrp="1"/>
          </p:cNvSpPr>
          <p:nvPr>
            <p:ph idx="1"/>
          </p:nvPr>
        </p:nvSpPr>
        <p:spPr/>
        <p:txBody>
          <a:bodyPr/>
          <a:lstStyle/>
          <a:p>
            <a:r>
              <a:rPr lang="sv-SE" dirty="0"/>
              <a:t>Åtta olika modeller för att öka elevinvolvering.</a:t>
            </a:r>
          </a:p>
          <a:p>
            <a:r>
              <a:rPr lang="sv-SE" dirty="0"/>
              <a:t>Kreativa möten istället för ”klagomöten”.</a:t>
            </a:r>
          </a:p>
          <a:p>
            <a:r>
              <a:rPr lang="sv-SE" dirty="0"/>
              <a:t>Enkla koncept med tydliga beskrivningar.</a:t>
            </a:r>
          </a:p>
          <a:p>
            <a:r>
              <a:rPr lang="sv-SE" dirty="0"/>
              <a:t>Går bra att anpassa till just er verksamhet.</a:t>
            </a:r>
          </a:p>
          <a:p>
            <a:endParaRPr lang="sv-SE" dirty="0"/>
          </a:p>
        </p:txBody>
      </p:sp>
    </p:spTree>
    <p:extLst>
      <p:ext uri="{BB962C8B-B14F-4D97-AF65-F5344CB8AC3E}">
        <p14:creationId xmlns:p14="http://schemas.microsoft.com/office/powerpoint/2010/main" val="3369437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1D049861-8D6F-D327-BAF6-ACC204B65CC4}"/>
              </a:ext>
            </a:extLst>
          </p:cNvPr>
          <p:cNvSpPr>
            <a:spLocks noGrp="1"/>
          </p:cNvSpPr>
          <p:nvPr>
            <p:ph idx="1"/>
          </p:nvPr>
        </p:nvSpPr>
        <p:spPr/>
        <p:txBody>
          <a:bodyPr>
            <a:normAutofit fontScale="92500" lnSpcReduction="10000"/>
          </a:bodyPr>
          <a:lstStyle/>
          <a:p>
            <a:pPr marL="0" indent="0">
              <a:buNone/>
            </a:pPr>
            <a:r>
              <a:rPr lang="sv-SE" dirty="0"/>
              <a:t>Arbeta med resultaten från Måltidskollen. Tidsåtgång: ca 40 minuter.</a:t>
            </a:r>
          </a:p>
          <a:p>
            <a:pPr marL="0" indent="0">
              <a:buNone/>
            </a:pPr>
            <a:endParaRPr lang="sv-SE" dirty="0"/>
          </a:p>
          <a:p>
            <a:r>
              <a:rPr lang="sv-SE" dirty="0"/>
              <a:t>Jobba främst med de 2-3 frågor som fick lägst resultat. Minst en elev från varje klass deltar och ställ 3-4 fördjupande frågor på de frågor som ni ska jobba med. Exempelvis: </a:t>
            </a:r>
            <a:br>
              <a:rPr lang="sv-SE" dirty="0"/>
            </a:br>
            <a:endParaRPr lang="sv-SE" dirty="0"/>
          </a:p>
          <a:p>
            <a:pPr lvl="1"/>
            <a:r>
              <a:rPr lang="sv-SE" dirty="0"/>
              <a:t>Vad tycker du om salladsbuffén? Följdfrågor:</a:t>
            </a:r>
          </a:p>
          <a:p>
            <a:pPr lvl="4"/>
            <a:r>
              <a:rPr lang="sv-SE" dirty="0"/>
              <a:t>Vad vill du/ni ha i salladsbuffén? </a:t>
            </a:r>
          </a:p>
          <a:p>
            <a:pPr lvl="4"/>
            <a:r>
              <a:rPr lang="sv-SE" dirty="0"/>
              <a:t>Varför tror du att den frågan fick sämre resultat?</a:t>
            </a:r>
          </a:p>
          <a:p>
            <a:pPr lvl="3"/>
            <a:endParaRPr lang="sv-SE" dirty="0"/>
          </a:p>
          <a:p>
            <a:r>
              <a:rPr lang="sv-SE" dirty="0"/>
              <a:t>Identifiera vilka förbättringsområden som finns. </a:t>
            </a:r>
          </a:p>
          <a:p>
            <a:pPr lvl="1"/>
            <a:r>
              <a:rPr lang="sv-SE" dirty="0"/>
              <a:t>Hur jobbar vi med dem tillsammans?</a:t>
            </a:r>
          </a:p>
          <a:p>
            <a:pPr lvl="1"/>
            <a:r>
              <a:rPr lang="sv-SE" dirty="0"/>
              <a:t>När och hur följer vi upp?</a:t>
            </a:r>
          </a:p>
          <a:p>
            <a:pPr lvl="1"/>
            <a:endParaRPr lang="sv-SE" dirty="0"/>
          </a:p>
          <a:p>
            <a:pPr marL="179387" lvl="1" indent="0">
              <a:buNone/>
            </a:pPr>
            <a:r>
              <a:rPr lang="sv-SE" dirty="0"/>
              <a:t>	</a:t>
            </a:r>
          </a:p>
        </p:txBody>
      </p:sp>
      <p:sp>
        <p:nvSpPr>
          <p:cNvPr id="3" name="Rubrik 2">
            <a:extLst>
              <a:ext uri="{FF2B5EF4-FFF2-40B4-BE49-F238E27FC236}">
                <a16:creationId xmlns:a16="http://schemas.microsoft.com/office/drawing/2014/main" id="{5A451661-2CBD-E6AD-CB37-0CB90916CCD4}"/>
              </a:ext>
            </a:extLst>
          </p:cNvPr>
          <p:cNvSpPr>
            <a:spLocks noGrp="1"/>
          </p:cNvSpPr>
          <p:nvPr>
            <p:ph type="title"/>
          </p:nvPr>
        </p:nvSpPr>
        <p:spPr/>
        <p:txBody>
          <a:bodyPr/>
          <a:lstStyle/>
          <a:p>
            <a:r>
              <a:rPr lang="sv-SE" dirty="0"/>
              <a:t>Traditionellt, utgångspunkt i Måltidskollen</a:t>
            </a:r>
          </a:p>
        </p:txBody>
      </p:sp>
      <p:pic>
        <p:nvPicPr>
          <p:cNvPr id="6" name="Picture 4" descr="en cirkel i fyra delar med följande innehåll: undersök, analysera, åtgärda, följ upp och utvärdera.">
            <a:extLst>
              <a:ext uri="{FF2B5EF4-FFF2-40B4-BE49-F238E27FC236}">
                <a16:creationId xmlns:a16="http://schemas.microsoft.com/office/drawing/2014/main" id="{D879BF3D-E2D4-E0F0-0AF1-83F7ED10E32A}"/>
              </a:ext>
              <a:ext uri="{C183D7F6-B498-43B3-948B-1728B52AA6E4}">
                <adec:decorative xmlns:adec="http://schemas.microsoft.com/office/drawing/2017/decorative" val="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2324" y="3484559"/>
            <a:ext cx="2763821" cy="28241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8584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20E38-1BD2-56E5-92AD-6FA087079343}"/>
            </a:ext>
          </a:extLst>
        </p:cNvPr>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18ECE7DB-FCBA-DC84-3E26-92B28D67DE3C}"/>
              </a:ext>
            </a:extLst>
          </p:cNvPr>
          <p:cNvSpPr>
            <a:spLocks noGrp="1"/>
          </p:cNvSpPr>
          <p:nvPr>
            <p:ph idx="1"/>
          </p:nvPr>
        </p:nvSpPr>
        <p:spPr>
          <a:xfrm>
            <a:off x="515938" y="1952625"/>
            <a:ext cx="10643293" cy="4284662"/>
          </a:xfrm>
        </p:spPr>
        <p:txBody>
          <a:bodyPr>
            <a:normAutofit/>
          </a:bodyPr>
          <a:lstStyle/>
          <a:p>
            <a:pPr marL="0" indent="0">
              <a:buNone/>
            </a:pPr>
            <a:r>
              <a:rPr lang="sv-SE" dirty="0"/>
              <a:t>Ett eget kvalitetsmärke där måltidsrådet får vara testpanel och ge tumme upp för nya rätter att ha på matsedeln. </a:t>
            </a:r>
          </a:p>
          <a:p>
            <a:pPr marL="0" indent="0">
              <a:buNone/>
            </a:pPr>
            <a:r>
              <a:rPr lang="sv-SE" dirty="0"/>
              <a:t>Tidsåtgång: ca 30 minuter.</a:t>
            </a:r>
          </a:p>
          <a:p>
            <a:pPr marL="0" indent="0">
              <a:buNone/>
            </a:pPr>
            <a:endParaRPr lang="sv-SE" dirty="0"/>
          </a:p>
          <a:p>
            <a:r>
              <a:rPr lang="sv-SE" dirty="0"/>
              <a:t>Köket förbereder ett antal rätter, 3-4 stycken, som deltagarna på måltidsrådet får prova. Kan även vara delar av rätter, exempelvis proteinkällan.</a:t>
            </a:r>
          </a:p>
          <a:p>
            <a:r>
              <a:rPr lang="sv-SE" dirty="0"/>
              <a:t>Den rätt som flest tycker är bra får ”godkänt av matrådet” och kommer sedan att vara med på matsedeln.</a:t>
            </a:r>
          </a:p>
          <a:p>
            <a:r>
              <a:rPr lang="sv-SE" dirty="0"/>
              <a:t>Välj gärna fiskrätter eller vegetariska alternativ.</a:t>
            </a:r>
          </a:p>
          <a:p>
            <a:pPr marL="179387" lvl="1" indent="0">
              <a:buNone/>
            </a:pPr>
            <a:endParaRPr lang="sv-SE" dirty="0"/>
          </a:p>
          <a:p>
            <a:pPr marL="179387" lvl="1" indent="0">
              <a:buNone/>
            </a:pPr>
            <a:r>
              <a:rPr lang="sv-SE" dirty="0"/>
              <a:t>	</a:t>
            </a:r>
          </a:p>
        </p:txBody>
      </p:sp>
      <p:sp>
        <p:nvSpPr>
          <p:cNvPr id="3" name="Rubrik 2">
            <a:extLst>
              <a:ext uri="{FF2B5EF4-FFF2-40B4-BE49-F238E27FC236}">
                <a16:creationId xmlns:a16="http://schemas.microsoft.com/office/drawing/2014/main" id="{EB36791A-D54B-2C59-3867-DF209C85F8DF}"/>
              </a:ext>
            </a:extLst>
          </p:cNvPr>
          <p:cNvSpPr>
            <a:spLocks noGrp="1"/>
          </p:cNvSpPr>
          <p:nvPr>
            <p:ph type="title"/>
          </p:nvPr>
        </p:nvSpPr>
        <p:spPr/>
        <p:txBody>
          <a:bodyPr/>
          <a:lstStyle/>
          <a:p>
            <a:r>
              <a:rPr lang="sv-SE" dirty="0"/>
              <a:t>”Godkänt” av matrådet/måltidsrådet</a:t>
            </a:r>
          </a:p>
        </p:txBody>
      </p:sp>
      <p:pic>
        <p:nvPicPr>
          <p:cNvPr id="4" name="Picture 1192509102">
            <a:extLst>
              <a:ext uri="{FF2B5EF4-FFF2-40B4-BE49-F238E27FC236}">
                <a16:creationId xmlns:a16="http://schemas.microsoft.com/office/drawing/2014/main" id="{A6E294CB-D99F-D7F6-F434-B2BAE0BFE0ED}"/>
              </a:ext>
              <a:ext uri="{C183D7F6-B498-43B3-948B-1728B52AA6E4}">
                <adec:decorative xmlns:adec="http://schemas.microsoft.com/office/drawing/2017/decorative" val="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0168" y="4900242"/>
            <a:ext cx="3108196" cy="1583985"/>
          </a:xfrm>
          <a:prstGeom prst="rect">
            <a:avLst/>
          </a:prstGeom>
          <a:noFill/>
          <a:ln w="12700">
            <a:solidFill>
              <a:schemeClr val="bg2">
                <a:lumMod val="75000"/>
              </a:schemeClr>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134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AECFC5-D732-1114-805A-03257C2CC7B3}"/>
              </a:ext>
            </a:extLst>
          </p:cNvPr>
          <p:cNvSpPr>
            <a:spLocks noGrp="1"/>
          </p:cNvSpPr>
          <p:nvPr>
            <p:ph type="title"/>
          </p:nvPr>
        </p:nvSpPr>
        <p:spPr/>
        <p:txBody>
          <a:bodyPr/>
          <a:lstStyle/>
          <a:p>
            <a:r>
              <a:rPr lang="sv-SE" dirty="0"/>
              <a:t>Frukost med kocken</a:t>
            </a:r>
          </a:p>
        </p:txBody>
      </p:sp>
      <p:sp>
        <p:nvSpPr>
          <p:cNvPr id="3" name="Platshållare för innehåll 2">
            <a:extLst>
              <a:ext uri="{FF2B5EF4-FFF2-40B4-BE49-F238E27FC236}">
                <a16:creationId xmlns:a16="http://schemas.microsoft.com/office/drawing/2014/main" id="{6D74B242-8616-0DB8-1754-8208B68FB8D0}"/>
              </a:ext>
            </a:extLst>
          </p:cNvPr>
          <p:cNvSpPr>
            <a:spLocks noGrp="1"/>
          </p:cNvSpPr>
          <p:nvPr>
            <p:ph idx="1"/>
          </p:nvPr>
        </p:nvSpPr>
        <p:spPr/>
        <p:txBody>
          <a:bodyPr/>
          <a:lstStyle/>
          <a:p>
            <a:pPr marL="0" indent="0">
              <a:buNone/>
            </a:pPr>
            <a:r>
              <a:rPr lang="sv-SE" dirty="0"/>
              <a:t>Eleverna bjuds in klassvis till ett unikt samtal med kocken, kostchef eller köksansvarig. </a:t>
            </a:r>
          </a:p>
          <a:p>
            <a:pPr marL="0" indent="0">
              <a:buNone/>
            </a:pPr>
            <a:r>
              <a:rPr lang="sv-SE" dirty="0"/>
              <a:t>Tidsåtgång: ca 30 minuter</a:t>
            </a:r>
          </a:p>
          <a:p>
            <a:pPr marL="0" indent="0">
              <a:buNone/>
            </a:pPr>
            <a:endParaRPr lang="sv-SE" dirty="0"/>
          </a:p>
          <a:p>
            <a:r>
              <a:rPr lang="sv-SE" dirty="0"/>
              <a:t>Prata om mat, hälsa och svara på elevernas funderingar kring måltiderna på skolan.</a:t>
            </a:r>
          </a:p>
          <a:p>
            <a:r>
              <a:rPr lang="sv-SE" dirty="0"/>
              <a:t>Ät samtidigt nyttiga energitillskott som köket lagar till och bjuder på.</a:t>
            </a:r>
          </a:p>
          <a:p>
            <a:r>
              <a:rPr lang="sv-SE" dirty="0"/>
              <a:t>Samordna med köket när och hur ofta detta kan se. </a:t>
            </a:r>
          </a:p>
          <a:p>
            <a:pPr marL="0" indent="0">
              <a:buNone/>
            </a:pPr>
            <a:endParaRPr lang="sv-SE" dirty="0"/>
          </a:p>
          <a:p>
            <a:endParaRPr lang="sv-SE" dirty="0"/>
          </a:p>
          <a:p>
            <a:endParaRPr lang="sv-SE" dirty="0"/>
          </a:p>
          <a:p>
            <a:endParaRPr lang="sv-SE" dirty="0"/>
          </a:p>
        </p:txBody>
      </p:sp>
    </p:spTree>
    <p:extLst>
      <p:ext uri="{BB962C8B-B14F-4D97-AF65-F5344CB8AC3E}">
        <p14:creationId xmlns:p14="http://schemas.microsoft.com/office/powerpoint/2010/main" val="525486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B99C241F-AE15-5403-6EDF-AF44D990CE46}"/>
              </a:ext>
            </a:extLst>
          </p:cNvPr>
          <p:cNvSpPr>
            <a:spLocks noGrp="1"/>
          </p:cNvSpPr>
          <p:nvPr>
            <p:ph type="pic" idx="10"/>
          </p:nvPr>
        </p:nvSpPr>
        <p:spPr>
          <a:xfrm>
            <a:off x="7805394" y="-5444"/>
            <a:ext cx="4402935" cy="6873906"/>
          </a:xfrm>
          <a:blipFill>
            <a:blip r:embed="rId2">
              <a:alphaModFix amt="47000"/>
            </a:blip>
            <a:stretch>
              <a:fillRect/>
            </a:stretch>
          </a:blipFill>
        </p:spPr>
        <p:txBody>
          <a:bodyPr/>
          <a:lstStyle/>
          <a:p>
            <a:endParaRPr lang="sv-SE"/>
          </a:p>
        </p:txBody>
      </p:sp>
      <p:sp>
        <p:nvSpPr>
          <p:cNvPr id="5" name="Rubrik 1">
            <a:extLst>
              <a:ext uri="{FF2B5EF4-FFF2-40B4-BE49-F238E27FC236}">
                <a16:creationId xmlns:a16="http://schemas.microsoft.com/office/drawing/2014/main" id="{2A04BDCD-0CED-EE9F-7FFE-3744E35DAEF4}"/>
              </a:ext>
            </a:extLst>
          </p:cNvPr>
          <p:cNvSpPr txBox="1">
            <a:spLocks noGrp="1"/>
          </p:cNvSpPr>
          <p:nvPr>
            <p:ph type="title" idx="4294967295"/>
          </p:nvPr>
        </p:nvSpPr>
        <p:spPr>
          <a:xfrm>
            <a:off x="515938" y="549275"/>
            <a:ext cx="11160125" cy="999271"/>
          </a:xfrm>
          <a:prstGeom prst="rect">
            <a:avLst/>
          </a:prstGeom>
          <a:noFill/>
          <a:ln>
            <a:noFill/>
            <a:prstDash/>
          </a:ln>
          <a:effectLst/>
        </p:spPr>
        <p:txBody>
          <a:bodyPr rot="0" spcFirstLastPara="0" vertOverflow="overflow" horzOverflow="overflow" vert="horz" wrap="square" lIns="0" tIns="0" rIns="0" bIns="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2800" b="1" kern="1200" spc="-40" baseline="0">
                <a:solidFill>
                  <a:schemeClr val="accent2"/>
                </a:solidFill>
                <a:latin typeface="Jumble" panose="02000503000000020004" pitchFamily="2"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sv-SE" sz="2800" b="1" i="0" u="none" strike="noStrike" kern="1200" cap="none" spc="-40" normalizeH="0" baseline="0" noProof="0" dirty="0" err="1">
                <a:ln>
                  <a:noFill/>
                </a:ln>
                <a:solidFill>
                  <a:schemeClr val="accent2"/>
                </a:solidFill>
                <a:effectLst/>
                <a:uLnTx/>
                <a:uFillTx/>
                <a:latin typeface="Jumble" panose="02000503000000020004" pitchFamily="2" charset="0"/>
                <a:ea typeface="+mj-ea"/>
                <a:cs typeface="+mj-cs"/>
              </a:rPr>
              <a:t>Menti</a:t>
            </a:r>
            <a:endParaRPr kumimoji="0" lang="sv-SE" sz="2800" b="1" i="0" u="none" strike="noStrike" kern="1200" cap="none" spc="-40" normalizeH="0" baseline="0" noProof="0" dirty="0">
              <a:ln>
                <a:noFill/>
              </a:ln>
              <a:solidFill>
                <a:schemeClr val="accent2"/>
              </a:solidFill>
              <a:effectLst/>
              <a:uLnTx/>
              <a:uFillTx/>
              <a:latin typeface="Jumble" panose="02000503000000020004" pitchFamily="2" charset="0"/>
              <a:ea typeface="+mj-ea"/>
              <a:cs typeface="+mj-cs"/>
            </a:endParaRPr>
          </a:p>
        </p:txBody>
      </p:sp>
      <p:sp>
        <p:nvSpPr>
          <p:cNvPr id="6" name="Platshållare för innehåll 2">
            <a:extLst>
              <a:ext uri="{FF2B5EF4-FFF2-40B4-BE49-F238E27FC236}">
                <a16:creationId xmlns:a16="http://schemas.microsoft.com/office/drawing/2014/main" id="{CCBABC4B-279B-2DCA-96E5-1ABEA15F3D48}"/>
              </a:ext>
            </a:extLst>
          </p:cNvPr>
          <p:cNvSpPr txBox="1">
            <a:spLocks/>
          </p:cNvSpPr>
          <p:nvPr/>
        </p:nvSpPr>
        <p:spPr>
          <a:xfrm>
            <a:off x="515938" y="1952625"/>
            <a:ext cx="7553405" cy="4284662"/>
          </a:xfrm>
          <a:prstGeom prst="rect">
            <a:avLst/>
          </a:prstGeom>
        </p:spPr>
        <p:txBody>
          <a:bodyPr vert="horz" lIns="0" tIns="0" rIns="0" bIns="0" rtlCol="0">
            <a:normAutofit lnSpcReduction="10000"/>
          </a:bodyPr>
          <a:lstStyle>
            <a:lvl1pPr marL="0" indent="0" algn="l" defTabSz="914400" rtl="0" eaLnBrk="1" latinLnBrk="0" hangingPunct="1">
              <a:lnSpc>
                <a:spcPct val="90000"/>
              </a:lnSpc>
              <a:spcBef>
                <a:spcPts val="1000"/>
              </a:spcBef>
              <a:buClr>
                <a:schemeClr val="accent1"/>
              </a:buClr>
              <a:buFont typeface="Arial" panose="020B0604020202020204" pitchFamily="34" charset="0"/>
              <a:buNone/>
              <a:defRPr sz="2400" kern="1200">
                <a:solidFill>
                  <a:schemeClr val="tx1"/>
                </a:solidFill>
                <a:latin typeface="Aptos" panose="020B000402020202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Aptos" panose="020B0004020202020204" pitchFamily="34" charset="0"/>
                <a:ea typeface="+mn-ea"/>
                <a:cs typeface="+mn-cs"/>
              </a:defRPr>
            </a:lvl2pPr>
            <a:lvl3pPr marL="914400" indent="0" algn="l" defTabSz="914400" rtl="0" eaLnBrk="1" latinLnBrk="0" hangingPunct="1">
              <a:lnSpc>
                <a:spcPct val="90000"/>
              </a:lnSpc>
              <a:spcBef>
                <a:spcPts val="500"/>
              </a:spcBef>
              <a:buFont typeface="Calibri" panose="020F0502020204030204" pitchFamily="34" charset="0"/>
              <a:buNone/>
              <a:defRPr sz="1800" kern="1200">
                <a:solidFill>
                  <a:schemeClr val="tx1">
                    <a:tint val="75000"/>
                  </a:schemeClr>
                </a:solidFill>
                <a:latin typeface="Aptos" panose="020B0004020202020204" pitchFamily="34"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Aptos" panose="020B0004020202020204" pitchFamily="34" charset="0"/>
                <a:ea typeface="+mn-ea"/>
                <a:cs typeface="+mn-cs"/>
              </a:defRPr>
            </a:lvl4pPr>
            <a:lvl5pPr marL="1828800" indent="0" algn="l" defTabSz="914400" rtl="0" eaLnBrk="1" latinLnBrk="0" hangingPunct="1">
              <a:lnSpc>
                <a:spcPct val="90000"/>
              </a:lnSpc>
              <a:spcBef>
                <a:spcPts val="500"/>
              </a:spcBef>
              <a:buSzPct val="80000"/>
              <a:buFont typeface="Wingdings" panose="05000000000000000000" pitchFamily="2" charset="2"/>
              <a:buNone/>
              <a:defRPr sz="1600" kern="1200">
                <a:solidFill>
                  <a:schemeClr val="tx1">
                    <a:tint val="75000"/>
                  </a:schemeClr>
                </a:solidFill>
                <a:latin typeface="Aptos" panose="020B0004020202020204" pitchFamily="34"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sv-SE" sz="1800" dirty="0"/>
              <a:t>Köket sätter ihop ett antal frågor med möjlighet för öppna svar eller svar med endast ett ord. Eleverna är delaktiga med telefon, dator eller </a:t>
            </a:r>
            <a:r>
              <a:rPr lang="sv-SE" sz="1800" dirty="0" err="1"/>
              <a:t>ipad</a:t>
            </a:r>
            <a:r>
              <a:rPr lang="sv-SE" sz="1800" dirty="0"/>
              <a:t>. Svaren blir anonyma och när alla svar kommit in kan man snabbt reflektera över vad som kommit fram.</a:t>
            </a:r>
          </a:p>
          <a:p>
            <a:r>
              <a:rPr lang="sv-SE" sz="1800" dirty="0"/>
              <a:t>Tidsåtgång: ca 10 minuter</a:t>
            </a:r>
          </a:p>
          <a:p>
            <a:endParaRPr lang="sv-SE" sz="1800" dirty="0"/>
          </a:p>
          <a:p>
            <a:r>
              <a:rPr lang="sv-SE" sz="1800" dirty="0"/>
              <a:t>Exempel:</a:t>
            </a:r>
          </a:p>
          <a:p>
            <a:pPr marL="342900" indent="-342900">
              <a:buFont typeface="Arial" panose="020B0604020202020204" pitchFamily="34" charset="0"/>
              <a:buChar char="•"/>
            </a:pPr>
            <a:r>
              <a:rPr lang="sv-SE" sz="1800" dirty="0"/>
              <a:t>Vad förväntar du dig av vuxna i matsalen?</a:t>
            </a:r>
          </a:p>
          <a:p>
            <a:pPr marL="342900" indent="-342900">
              <a:buFont typeface="Arial" panose="020B0604020202020204" pitchFamily="34" charset="0"/>
              <a:buChar char="•"/>
            </a:pPr>
            <a:r>
              <a:rPr lang="sv-SE" sz="1800" dirty="0"/>
              <a:t>Hur är en trivsam måltidsmiljö?</a:t>
            </a:r>
          </a:p>
          <a:p>
            <a:pPr marL="342900" indent="-342900">
              <a:buFont typeface="Arial" panose="020B0604020202020204" pitchFamily="34" charset="0"/>
              <a:buChar char="•"/>
            </a:pPr>
            <a:r>
              <a:rPr lang="sv-SE" sz="1800" dirty="0"/>
              <a:t>Vad är det viktigaste med måltiden för dig?</a:t>
            </a:r>
          </a:p>
          <a:p>
            <a:pPr marL="342900" indent="-342900">
              <a:buFont typeface="Arial" panose="020B0604020202020204" pitchFamily="34" charset="0"/>
              <a:buChar char="•"/>
            </a:pPr>
            <a:r>
              <a:rPr lang="sv-SE" sz="1800" dirty="0"/>
              <a:t>Beskriv med två ord – vad vill ni prata om på måltidsrådet?</a:t>
            </a:r>
          </a:p>
          <a:p>
            <a:endParaRPr lang="sv-SE" sz="1800" dirty="0"/>
          </a:p>
          <a:p>
            <a:r>
              <a:rPr lang="sv-SE" sz="1800" dirty="0"/>
              <a:t>Hitta gärna på egna frågor eller påståenden om mat, miljö/klimat, måltidsmiljön eller bemötande.</a:t>
            </a:r>
          </a:p>
          <a:p>
            <a:pPr marL="342900" indent="-342900">
              <a:buFont typeface="Arial" panose="020B0604020202020204" pitchFamily="34" charset="0"/>
              <a:buChar char="•"/>
            </a:pPr>
            <a:endParaRPr lang="sv-SE" dirty="0"/>
          </a:p>
          <a:p>
            <a:endParaRPr lang="sv-SE" dirty="0"/>
          </a:p>
          <a:p>
            <a:endParaRPr lang="sv-SE" dirty="0"/>
          </a:p>
          <a:p>
            <a:endParaRPr lang="sv-SE" dirty="0"/>
          </a:p>
          <a:p>
            <a:endParaRPr lang="sv-SE" dirty="0"/>
          </a:p>
          <a:p>
            <a:endParaRPr lang="sv-SE" dirty="0"/>
          </a:p>
        </p:txBody>
      </p:sp>
      <p:pic>
        <p:nvPicPr>
          <p:cNvPr id="7" name="Picture 1229742829">
            <a:extLst>
              <a:ext uri="{FF2B5EF4-FFF2-40B4-BE49-F238E27FC236}">
                <a16:creationId xmlns:a16="http://schemas.microsoft.com/office/drawing/2014/main" id="{B11157CA-E5A4-8827-8781-ADA53D8C2E3F}"/>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26045" y="5771672"/>
            <a:ext cx="1782283" cy="10967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4284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655A20-3290-E4D6-1306-49B30A4A210E}"/>
            </a:ext>
          </a:extLst>
        </p:cNvPr>
        <p:cNvGrpSpPr/>
        <p:nvPr/>
      </p:nvGrpSpPr>
      <p:grpSpPr>
        <a:xfrm>
          <a:off x="0" y="0"/>
          <a:ext cx="0" cy="0"/>
          <a:chOff x="0" y="0"/>
          <a:chExt cx="0" cy="0"/>
        </a:xfrm>
      </p:grpSpPr>
      <p:sp>
        <p:nvSpPr>
          <p:cNvPr id="5" name="Rubrik 1">
            <a:extLst>
              <a:ext uri="{FF2B5EF4-FFF2-40B4-BE49-F238E27FC236}">
                <a16:creationId xmlns:a16="http://schemas.microsoft.com/office/drawing/2014/main" id="{B481A2EA-1F76-221E-94EF-65C451806524}"/>
              </a:ext>
            </a:extLst>
          </p:cNvPr>
          <p:cNvSpPr txBox="1">
            <a:spLocks noGrp="1"/>
          </p:cNvSpPr>
          <p:nvPr>
            <p:ph type="title" idx="4294967295"/>
          </p:nvPr>
        </p:nvSpPr>
        <p:spPr>
          <a:xfrm>
            <a:off x="515938" y="549275"/>
            <a:ext cx="11160125" cy="999271"/>
          </a:xfrm>
          <a:prstGeom prst="rect">
            <a:avLst/>
          </a:prstGeom>
          <a:noFill/>
          <a:ln>
            <a:noFill/>
            <a:prstDash/>
          </a:ln>
          <a:effectLst/>
        </p:spPr>
        <p:txBody>
          <a:bodyPr rot="0" spcFirstLastPara="0" vertOverflow="overflow" horzOverflow="overflow" vert="horz" wrap="square" lIns="0" tIns="0" rIns="0" bIns="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2800" b="1" kern="1200" spc="-40" baseline="0">
                <a:solidFill>
                  <a:schemeClr val="accent2"/>
                </a:solidFill>
                <a:latin typeface="Jumble" panose="02000503000000020004" pitchFamily="2"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sv-SE" sz="2800" b="1" i="0" u="none" strike="noStrike" kern="1200" cap="none" spc="-40" normalizeH="0" baseline="0" noProof="0" dirty="0" err="1">
                <a:ln>
                  <a:noFill/>
                </a:ln>
                <a:solidFill>
                  <a:schemeClr val="accent2"/>
                </a:solidFill>
                <a:effectLst/>
                <a:uLnTx/>
                <a:uFillTx/>
                <a:latin typeface="Jumble" panose="02000503000000020004" pitchFamily="2" charset="0"/>
                <a:ea typeface="+mj-ea"/>
                <a:cs typeface="+mj-cs"/>
              </a:rPr>
              <a:t>Kahoot</a:t>
            </a:r>
            <a:r>
              <a:rPr kumimoji="0" lang="sv-SE" sz="2800" b="1" i="0" u="none" strike="noStrike" kern="1200" cap="none" spc="-40" normalizeH="0" baseline="0" noProof="0" dirty="0">
                <a:ln>
                  <a:noFill/>
                </a:ln>
                <a:solidFill>
                  <a:schemeClr val="accent2"/>
                </a:solidFill>
                <a:effectLst/>
                <a:uLnTx/>
                <a:uFillTx/>
                <a:latin typeface="Jumble" panose="02000503000000020004" pitchFamily="2" charset="0"/>
                <a:ea typeface="+mj-ea"/>
                <a:cs typeface="+mj-cs"/>
              </a:rPr>
              <a:t>!</a:t>
            </a:r>
          </a:p>
        </p:txBody>
      </p:sp>
      <p:sp>
        <p:nvSpPr>
          <p:cNvPr id="6" name="Platshållare för innehåll 2">
            <a:extLst>
              <a:ext uri="{FF2B5EF4-FFF2-40B4-BE49-F238E27FC236}">
                <a16:creationId xmlns:a16="http://schemas.microsoft.com/office/drawing/2014/main" id="{F49A92B9-C6BB-3184-145C-E439D4579FE9}"/>
              </a:ext>
            </a:extLst>
          </p:cNvPr>
          <p:cNvSpPr txBox="1">
            <a:spLocks/>
          </p:cNvSpPr>
          <p:nvPr/>
        </p:nvSpPr>
        <p:spPr>
          <a:xfrm>
            <a:off x="515938" y="1952625"/>
            <a:ext cx="7553405" cy="4284662"/>
          </a:xfrm>
          <a:prstGeom prst="rect">
            <a:avLst/>
          </a:prstGeom>
        </p:spPr>
        <p:txBody>
          <a:bodyPr vert="horz" lIns="0" tIns="0" rIns="0" bIns="0" rtlCol="0">
            <a:normAutofit/>
          </a:bodyPr>
          <a:lstStyle>
            <a:lvl1pPr marL="0" indent="0" algn="l" defTabSz="914400" rtl="0" eaLnBrk="1" latinLnBrk="0" hangingPunct="1">
              <a:lnSpc>
                <a:spcPct val="90000"/>
              </a:lnSpc>
              <a:spcBef>
                <a:spcPts val="1000"/>
              </a:spcBef>
              <a:buClr>
                <a:schemeClr val="accent1"/>
              </a:buClr>
              <a:buFont typeface="Arial" panose="020B0604020202020204" pitchFamily="34" charset="0"/>
              <a:buNone/>
              <a:defRPr sz="2400" kern="1200">
                <a:solidFill>
                  <a:schemeClr val="tx1"/>
                </a:solidFill>
                <a:latin typeface="Aptos" panose="020B000402020202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Aptos" panose="020B0004020202020204" pitchFamily="34" charset="0"/>
                <a:ea typeface="+mn-ea"/>
                <a:cs typeface="+mn-cs"/>
              </a:defRPr>
            </a:lvl2pPr>
            <a:lvl3pPr marL="914400" indent="0" algn="l" defTabSz="914400" rtl="0" eaLnBrk="1" latinLnBrk="0" hangingPunct="1">
              <a:lnSpc>
                <a:spcPct val="90000"/>
              </a:lnSpc>
              <a:spcBef>
                <a:spcPts val="500"/>
              </a:spcBef>
              <a:buFont typeface="Calibri" panose="020F0502020204030204" pitchFamily="34" charset="0"/>
              <a:buNone/>
              <a:defRPr sz="1800" kern="1200">
                <a:solidFill>
                  <a:schemeClr val="tx1">
                    <a:tint val="75000"/>
                  </a:schemeClr>
                </a:solidFill>
                <a:latin typeface="Aptos" panose="020B0004020202020204" pitchFamily="34"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Aptos" panose="020B0004020202020204" pitchFamily="34" charset="0"/>
                <a:ea typeface="+mn-ea"/>
                <a:cs typeface="+mn-cs"/>
              </a:defRPr>
            </a:lvl4pPr>
            <a:lvl5pPr marL="1828800" indent="0" algn="l" defTabSz="914400" rtl="0" eaLnBrk="1" latinLnBrk="0" hangingPunct="1">
              <a:lnSpc>
                <a:spcPct val="90000"/>
              </a:lnSpc>
              <a:spcBef>
                <a:spcPts val="500"/>
              </a:spcBef>
              <a:buSzPct val="80000"/>
              <a:buFont typeface="Wingdings" panose="05000000000000000000" pitchFamily="2" charset="2"/>
              <a:buNone/>
              <a:defRPr sz="1600" kern="1200">
                <a:solidFill>
                  <a:schemeClr val="tx1">
                    <a:tint val="75000"/>
                  </a:schemeClr>
                </a:solidFill>
                <a:latin typeface="Aptos" panose="020B0004020202020204" pitchFamily="34"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sv-SE" sz="1800" dirty="0"/>
              <a:t>Köket har olika </a:t>
            </a:r>
            <a:r>
              <a:rPr lang="sv-SE" sz="1800" dirty="0" err="1"/>
              <a:t>Kahoot</a:t>
            </a:r>
            <a:r>
              <a:rPr lang="sv-SE" sz="1800" dirty="0"/>
              <a:t> med tio frågor på varje, faktafrågor i syfte att lära </a:t>
            </a:r>
            <a:br>
              <a:rPr lang="sv-SE" sz="1800" dirty="0"/>
            </a:br>
            <a:r>
              <a:rPr lang="sv-SE" sz="1800" dirty="0"/>
              <a:t>sig mer om maten, matproduktion, matsvinn, klimatpåverkan med mera. </a:t>
            </a:r>
          </a:p>
          <a:p>
            <a:r>
              <a:rPr lang="sv-SE" sz="1800" dirty="0"/>
              <a:t>Tidsåtgång: ca 15 minuter</a:t>
            </a:r>
          </a:p>
          <a:p>
            <a:endParaRPr lang="sv-SE" sz="1800" dirty="0"/>
          </a:p>
          <a:p>
            <a:pPr marL="342900" indent="-342900">
              <a:buFont typeface="Arial" panose="020B0604020202020204" pitchFamily="34" charset="0"/>
              <a:buChar char="•"/>
            </a:pPr>
            <a:r>
              <a:rPr lang="sv-SE" sz="1800" dirty="0"/>
              <a:t>Ställ tio frågor till deltagarna på måltidsrådet. Det ska vara faktafrågor i syfte att lära sig mer om mat i skolan.</a:t>
            </a:r>
          </a:p>
          <a:p>
            <a:pPr marL="342900" indent="-342900">
              <a:buFont typeface="Arial" panose="020B0604020202020204" pitchFamily="34" charset="0"/>
              <a:buChar char="•"/>
            </a:pPr>
            <a:r>
              <a:rPr lang="sv-SE" sz="1800" dirty="0"/>
              <a:t>Gå igenom svaren med deltagarna och ge korta kommentarer utifrån svaren. </a:t>
            </a:r>
          </a:p>
          <a:p>
            <a:pPr marL="342900" indent="-342900">
              <a:buFont typeface="Arial" panose="020B0604020202020204" pitchFamily="34" charset="0"/>
              <a:buChar char="•"/>
            </a:pPr>
            <a:r>
              <a:rPr lang="sv-SE" sz="1800" dirty="0"/>
              <a:t>Därefter tar deltagarna på måltidsrådet med sig </a:t>
            </a:r>
            <a:r>
              <a:rPr lang="sv-SE" sz="1800" dirty="0" err="1"/>
              <a:t>Kahoot</a:t>
            </a:r>
            <a:r>
              <a:rPr lang="sv-SE" sz="1800" dirty="0"/>
              <a:t>-frågorna tillbaka till klassen och genomför det med klasskompisarna på en lektion. De blir facit och kunskapsbärare till sina klasser. </a:t>
            </a:r>
          </a:p>
          <a:p>
            <a:pPr marL="342900" indent="-342900">
              <a:buFont typeface="Arial" panose="020B0604020202020204" pitchFamily="34" charset="0"/>
              <a:buChar char="•"/>
            </a:pPr>
            <a:endParaRPr lang="sv-SE" dirty="0"/>
          </a:p>
          <a:p>
            <a:endParaRPr lang="sv-SE" dirty="0"/>
          </a:p>
          <a:p>
            <a:endParaRPr lang="sv-SE" dirty="0"/>
          </a:p>
          <a:p>
            <a:endParaRPr lang="sv-SE" dirty="0"/>
          </a:p>
          <a:p>
            <a:endParaRPr lang="sv-SE" dirty="0"/>
          </a:p>
          <a:p>
            <a:endParaRPr lang="sv-SE" dirty="0"/>
          </a:p>
        </p:txBody>
      </p:sp>
      <p:pic>
        <p:nvPicPr>
          <p:cNvPr id="8" name="Picture 683199106">
            <a:extLst>
              <a:ext uri="{FF2B5EF4-FFF2-40B4-BE49-F238E27FC236}">
                <a16:creationId xmlns:a16="http://schemas.microsoft.com/office/drawing/2014/main" id="{378E59E4-EF25-A4EA-A7C1-9C4F16A96A98}"/>
              </a:ex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43237" y="5769756"/>
            <a:ext cx="1948763" cy="1096791"/>
          </a:xfrm>
          <a:prstGeom prst="rect">
            <a:avLst/>
          </a:prstGeom>
          <a:noFill/>
          <a:extLst>
            <a:ext uri="{909E8E84-426E-40DD-AFC4-6F175D3DCCD1}">
              <a14:hiddenFill xmlns:a14="http://schemas.microsoft.com/office/drawing/2010/main">
                <a:solidFill>
                  <a:srgbClr val="FFFFFF"/>
                </a:solidFill>
              </a14:hiddenFill>
            </a:ext>
          </a:extLst>
        </p:spPr>
      </p:pic>
      <p:pic>
        <p:nvPicPr>
          <p:cNvPr id="12" name="Platshållare för bild 11" descr="En person arbetar på en dator. ">
            <a:extLst>
              <a:ext uri="{FF2B5EF4-FFF2-40B4-BE49-F238E27FC236}">
                <a16:creationId xmlns:a16="http://schemas.microsoft.com/office/drawing/2014/main" id="{C7E47054-C2E6-F7CE-866C-FE7AC66FA42D}"/>
              </a:ext>
            </a:extLst>
          </p:cNvPr>
          <p:cNvPicPr>
            <a:picLocks noGrp="1" noChangeAspect="1"/>
          </p:cNvPicPr>
          <p:nvPr>
            <p:ph type="pic" idx="10"/>
          </p:nvPr>
        </p:nvPicPr>
        <p:blipFill>
          <a:blip r:embed="rId3">
            <a:alphaModFix amt="48000"/>
            <a:extLst>
              <a:ext uri="{28A0092B-C50C-407E-A947-70E740481C1C}">
                <a14:useLocalDpi xmlns:a14="http://schemas.microsoft.com/office/drawing/2010/main" val="0"/>
              </a:ext>
            </a:extLst>
          </a:blip>
          <a:srcRect l="111" r="111"/>
          <a:stretch>
            <a:fillRect/>
          </a:stretch>
        </p:blipFill>
        <p:spPr>
          <a:noFill/>
        </p:spPr>
      </p:pic>
      <p:pic>
        <p:nvPicPr>
          <p:cNvPr id="13" name="Picture 683199106">
            <a:extLst>
              <a:ext uri="{FF2B5EF4-FFF2-40B4-BE49-F238E27FC236}">
                <a16:creationId xmlns:a16="http://schemas.microsoft.com/office/drawing/2014/main" id="{08E69C52-77F7-86BF-DD9A-38B38AA80226}"/>
              </a:ex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51401" y="5760329"/>
            <a:ext cx="1948763" cy="10967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7640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0BADA4-DBA4-05B9-BF0A-61698DA3FBA3}"/>
            </a:ext>
          </a:extLst>
        </p:cNvPr>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8F85E531-E796-FCB2-8767-502C3997522F}"/>
              </a:ext>
            </a:extLst>
          </p:cNvPr>
          <p:cNvSpPr>
            <a:spLocks noGrp="1"/>
          </p:cNvSpPr>
          <p:nvPr>
            <p:ph idx="1"/>
          </p:nvPr>
        </p:nvSpPr>
        <p:spPr/>
        <p:txBody>
          <a:bodyPr>
            <a:normAutofit/>
          </a:bodyPr>
          <a:lstStyle/>
          <a:p>
            <a:pPr marL="0" indent="0">
              <a:buNone/>
            </a:pPr>
            <a:r>
              <a:rPr lang="sv-SE" sz="1800" dirty="0"/>
              <a:t>En snabbundersökning där man snabbt får ge sitt impulsiva svar utifrån ett antal frågor eller påståenden. Passar bra på låg- och mellanstadiet. Dela gärna upp så att lågstadiet svarar för sig och mellanstadiet för sig. </a:t>
            </a:r>
          </a:p>
          <a:p>
            <a:pPr marL="0" indent="0">
              <a:buNone/>
            </a:pPr>
            <a:r>
              <a:rPr lang="sv-SE" sz="1800" dirty="0"/>
              <a:t>Tidsåtgång: ca 20 minuter</a:t>
            </a:r>
          </a:p>
          <a:p>
            <a:pPr marL="0" indent="0">
              <a:buNone/>
            </a:pPr>
            <a:endParaRPr lang="sv-SE" sz="1800" dirty="0"/>
          </a:p>
          <a:p>
            <a:r>
              <a:rPr lang="sv-SE" sz="1800" dirty="0"/>
              <a:t>Skapa fyra olika stationer med frågor där man får svara på varje fråga. Varje grupp rör sig på så sätt runt i skolrestaurangen.</a:t>
            </a:r>
          </a:p>
          <a:p>
            <a:r>
              <a:rPr lang="sv-SE" sz="1800" dirty="0"/>
              <a:t>Förklara innan start vad färgerna på bilden betyder. </a:t>
            </a:r>
          </a:p>
          <a:p>
            <a:r>
              <a:rPr lang="sv-SE" sz="1800" dirty="0"/>
              <a:t>Låt eleverna peka på figuren vad de upplever utifrån frågan som ställs. </a:t>
            </a:r>
          </a:p>
          <a:p>
            <a:r>
              <a:rPr lang="sv-SE" sz="1800" dirty="0"/>
              <a:t>Dokumentera resultatet genom att fotografera och anteckna kommentarer.</a:t>
            </a:r>
          </a:p>
          <a:p>
            <a:pPr lvl="1"/>
            <a:endParaRPr lang="sv-SE" dirty="0"/>
          </a:p>
          <a:p>
            <a:pPr marL="179387" lvl="1" indent="0">
              <a:buNone/>
            </a:pPr>
            <a:r>
              <a:rPr lang="sv-SE" dirty="0"/>
              <a:t>	</a:t>
            </a:r>
          </a:p>
        </p:txBody>
      </p:sp>
      <p:sp>
        <p:nvSpPr>
          <p:cNvPr id="3" name="Rubrik 2">
            <a:extLst>
              <a:ext uri="{FF2B5EF4-FFF2-40B4-BE49-F238E27FC236}">
                <a16:creationId xmlns:a16="http://schemas.microsoft.com/office/drawing/2014/main" id="{F03A9737-0567-B00E-A3C0-DE41BC818546}"/>
              </a:ext>
            </a:extLst>
          </p:cNvPr>
          <p:cNvSpPr>
            <a:spLocks noGrp="1"/>
          </p:cNvSpPr>
          <p:nvPr>
            <p:ph type="title"/>
          </p:nvPr>
        </p:nvSpPr>
        <p:spPr/>
        <p:txBody>
          <a:bodyPr/>
          <a:lstStyle/>
          <a:p>
            <a:r>
              <a:rPr lang="sv-SE" dirty="0"/>
              <a:t>Vi tar tempen</a:t>
            </a:r>
          </a:p>
        </p:txBody>
      </p:sp>
      <p:pic>
        <p:nvPicPr>
          <p:cNvPr id="4" name="Picture 763905889">
            <a:extLst>
              <a:ext uri="{FF2B5EF4-FFF2-40B4-BE49-F238E27FC236}">
                <a16:creationId xmlns:a16="http://schemas.microsoft.com/office/drawing/2014/main" id="{CC2EC742-E13E-065D-8DD4-E8620E294309}"/>
              </a:ext>
              <a:ext uri="{C183D7F6-B498-43B3-948B-1728B52AA6E4}">
                <adec:decorative xmlns:adec="http://schemas.microsoft.com/office/drawing/2017/decorative" val="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64269" y="3758033"/>
            <a:ext cx="3111793" cy="288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7768554"/>
      </p:ext>
    </p:extLst>
  </p:cSld>
  <p:clrMapOvr>
    <a:masterClrMapping/>
  </p:clrMapOvr>
</p:sld>
</file>

<file path=ppt/theme/theme1.xml><?xml version="1.0" encoding="utf-8"?>
<a:theme xmlns:a="http://schemas.openxmlformats.org/drawingml/2006/main" name="Sektorsansvar - Livsmedel- och dricksvattenförsörjning">
  <a:themeElements>
    <a:clrScheme name="Måltidsmiljön">
      <a:dk1>
        <a:sysClr val="windowText" lastClr="000000"/>
      </a:dk1>
      <a:lt1>
        <a:sysClr val="window" lastClr="FFFFFF"/>
      </a:lt1>
      <a:dk2>
        <a:srgbClr val="000000"/>
      </a:dk2>
      <a:lt2>
        <a:srgbClr val="FFFFFF"/>
      </a:lt2>
      <a:accent1>
        <a:srgbClr val="DB5E5C"/>
      </a:accent1>
      <a:accent2>
        <a:srgbClr val="242F62"/>
      </a:accent2>
      <a:accent3>
        <a:srgbClr val="AEAEE0"/>
      </a:accent3>
      <a:accent4>
        <a:srgbClr val="C3E6D3"/>
      </a:accent4>
      <a:accent5>
        <a:srgbClr val="F8DD90"/>
      </a:accent5>
      <a:accent6>
        <a:srgbClr val="C1200D"/>
      </a:accent6>
      <a:hlink>
        <a:srgbClr val="0A7878"/>
      </a:hlink>
      <a:folHlink>
        <a:srgbClr val="54234F"/>
      </a:folHlink>
    </a:clrScheme>
    <a:fontScheme name="Sektor - Livsmedel">
      <a:majorFont>
        <a:latin typeface="Arial Black"/>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okbok för måltidsmiljön PPT-mall.potx" id="{3187E7CB-4B4B-4AEA-88F7-568FAB00D363}" vid="{B9D17094-1414-4CD7-AF19-41267EB74FB9}"/>
    </a:ext>
  </a:extLst>
</a:theme>
</file>

<file path=docProps/app.xml><?xml version="1.0" encoding="utf-8"?>
<Properties xmlns="http://schemas.openxmlformats.org/officeDocument/2006/extended-properties" xmlns:vt="http://schemas.openxmlformats.org/officeDocument/2006/docPropsVTypes">
  <Template>Kokbok för måltidsmiljön PPT-mall</Template>
  <TotalTime>333</TotalTime>
  <Words>1031</Words>
  <Application>Microsoft Office PowerPoint</Application>
  <PresentationFormat>Bredbild</PresentationFormat>
  <Paragraphs>106</Paragraphs>
  <Slides>12</Slides>
  <Notes>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12</vt:i4>
      </vt:variant>
    </vt:vector>
  </HeadingPairs>
  <TitlesOfParts>
    <vt:vector size="19" baseType="lpstr">
      <vt:lpstr>Aptos</vt:lpstr>
      <vt:lpstr>Arial</vt:lpstr>
      <vt:lpstr>Calibri</vt:lpstr>
      <vt:lpstr>Jumble</vt:lpstr>
      <vt:lpstr>Wingdings</vt:lpstr>
      <vt:lpstr>Work Sans</vt:lpstr>
      <vt:lpstr>Sektorsansvar - Livsmedel- och dricksvattenförsörjning</vt:lpstr>
      <vt:lpstr>Måltidsråd som ger elevinflytande</vt:lpstr>
      <vt:lpstr>Kort beskrivning av metodstödet</vt:lpstr>
      <vt:lpstr>Måltidsråd som ger elevinflytande </vt:lpstr>
      <vt:lpstr>Traditionellt, utgångspunkt i Måltidskollen</vt:lpstr>
      <vt:lpstr>”Godkänt” av matrådet/måltidsrådet</vt:lpstr>
      <vt:lpstr>Frukost med kocken</vt:lpstr>
      <vt:lpstr>Menti</vt:lpstr>
      <vt:lpstr>Kahoot!</vt:lpstr>
      <vt:lpstr>Vi tar tempen</vt:lpstr>
      <vt:lpstr>Workshop</vt:lpstr>
      <vt:lpstr>Foodfluencers</vt:lpstr>
      <vt:lpstr>Uppföljning</vt:lpstr>
    </vt:vector>
  </TitlesOfParts>
  <Company>Livsmedelsverket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Jennie Belking</dc:creator>
  <cp:lastModifiedBy>Jennie Belking</cp:lastModifiedBy>
  <cp:revision>16</cp:revision>
  <dcterms:created xsi:type="dcterms:W3CDTF">2025-04-23T12:22:29Z</dcterms:created>
  <dcterms:modified xsi:type="dcterms:W3CDTF">2025-09-11T11:34:14Z</dcterms:modified>
</cp:coreProperties>
</file>