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2E_95C84BD5.xml" ContentType="application/vnd.ms-powerpoint.comments+xml"/>
  <Override PartName="/ppt/notesSlides/notesSlide4.xml" ContentType="application/vnd.openxmlformats-officedocument.presentationml.notesSlide+xml"/>
  <Override PartName="/ppt/comments/modernComment_12C_41FB5E26.xml" ContentType="application/vnd.ms-powerpoint.comments+xml"/>
  <Override PartName="/ppt/notesSlides/notesSlide5.xml" ContentType="application/vnd.openxmlformats-officedocument.presentationml.notesSlide+xml"/>
  <Override PartName="/ppt/comments/modernComment_12D_96750272.xml" ContentType="application/vnd.ms-powerpoint.comments+xml"/>
  <Override PartName="/ppt/comments/modernComment_119_52C31977.xml" ContentType="application/vnd.ms-powerpoint.comments+xml"/>
  <Override PartName="/ppt/comments/modernComment_12F_740AA484.xml" ContentType="application/vnd.ms-powerpoint.comments+xml"/>
  <Override PartName="/ppt/comments/modernComment_11B_2A368788.xml" ContentType="application/vnd.ms-powerpoint.comments+xml"/>
  <Override PartName="/ppt/notesSlides/notesSlide6.xml" ContentType="application/vnd.openxmlformats-officedocument.presentationml.notesSlide+xml"/>
  <Override PartName="/ppt/comments/modernComment_131_B078DEF2.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133_B2EFB482.xml" ContentType="application/vnd.ms-powerpoint.comments+xml"/>
  <Override PartName="/ppt/notesSlides/notesSlide9.xml" ContentType="application/vnd.openxmlformats-officedocument.presentationml.notesSlide+xml"/>
  <Override PartName="/ppt/comments/modernComment_134_973C54E2.xml" ContentType="application/vnd.ms-powerpoint.comments+xml"/>
  <Override PartName="/ppt/notesSlides/notesSlide10.xml" ContentType="application/vnd.openxmlformats-officedocument.presentationml.notesSlide+xml"/>
  <Override PartName="/ppt/comments/modernComment_136_D6379A7C.xml" ContentType="application/vnd.ms-powerpoint.comments+xml"/>
  <Override PartName="/ppt/notesSlides/notesSlide11.xml" ContentType="application/vnd.openxmlformats-officedocument.presentationml.notesSlide+xml"/>
  <Override PartName="/ppt/comments/modernComment_135_DFC8E950.xml" ContentType="application/vnd.ms-powerpoint.comments+xml"/>
  <Override PartName="/ppt/notesSlides/notesSlide12.xml" ContentType="application/vnd.openxmlformats-officedocument.presentationml.notesSlide+xml"/>
  <Override PartName="/ppt/comments/modernComment_139_B4002BBC.xml" ContentType="application/vnd.ms-powerpoint.comments+xml"/>
  <Override PartName="/ppt/notesSlides/notesSlide13.xml" ContentType="application/vnd.openxmlformats-officedocument.presentationml.notesSlide+xml"/>
  <Override PartName="/ppt/comments/modernComment_11E_FCC007C5.xml" ContentType="application/vnd.ms-powerpoint.comments+xml"/>
  <Override PartName="/ppt/comments/modernComment_120_732D0EB7.xml" ContentType="application/vnd.ms-powerpoint.comments+xml"/>
  <Override PartName="/ppt/comments/modernComment_13A_C6AFE9D8.xml" ContentType="application/vnd.ms-powerpoint.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40"/>
  </p:notesMasterIdLst>
  <p:sldIdLst>
    <p:sldId id="296" r:id="rId5"/>
    <p:sldId id="326" r:id="rId6"/>
    <p:sldId id="297" r:id="rId7"/>
    <p:sldId id="325" r:id="rId8"/>
    <p:sldId id="327" r:id="rId9"/>
    <p:sldId id="302" r:id="rId10"/>
    <p:sldId id="300" r:id="rId11"/>
    <p:sldId id="301" r:id="rId12"/>
    <p:sldId id="281" r:id="rId13"/>
    <p:sldId id="303" r:id="rId14"/>
    <p:sldId id="283" r:id="rId15"/>
    <p:sldId id="284" r:id="rId16"/>
    <p:sldId id="305" r:id="rId17"/>
    <p:sldId id="306" r:id="rId18"/>
    <p:sldId id="307" r:id="rId19"/>
    <p:sldId id="308" r:id="rId20"/>
    <p:sldId id="310" r:id="rId21"/>
    <p:sldId id="309" r:id="rId22"/>
    <p:sldId id="311" r:id="rId23"/>
    <p:sldId id="312" r:id="rId24"/>
    <p:sldId id="313" r:id="rId25"/>
    <p:sldId id="285" r:id="rId26"/>
    <p:sldId id="286" r:id="rId27"/>
    <p:sldId id="323" r:id="rId28"/>
    <p:sldId id="288" r:id="rId29"/>
    <p:sldId id="324" r:id="rId30"/>
    <p:sldId id="289" r:id="rId31"/>
    <p:sldId id="314" r:id="rId32"/>
    <p:sldId id="315" r:id="rId33"/>
    <p:sldId id="316" r:id="rId34"/>
    <p:sldId id="317" r:id="rId35"/>
    <p:sldId id="318" r:id="rId36"/>
    <p:sldId id="319" r:id="rId37"/>
    <p:sldId id="322" r:id="rId38"/>
    <p:sldId id="268" r:id="rId39"/>
  </p:sldIdLst>
  <p:sldSz cx="12192000" cy="6858000"/>
  <p:notesSz cx="9144000" cy="6858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D69051B-6ECC-1F5B-11E4-E15B8A315613}" name="Sjölund, Björn" initials="SB" userId="S::bjorn.sjolund_vasteras.se#ext#@livsmedelsverket.onmicrosoft.com::3f80cd79-f25d-4111-8582-ee120d1b047b" providerId="AD"/>
  <p188:author id="{0F4CBFAE-62A9-ABFF-3BE1-B6D5BD64EE13}" name="Strandh Ingela SUS_DI" initials="SS" userId="S::ingstr@livsmedelsverk.se::ab1041b7-3012-475e-9ee5-b257db1f6f4e" providerId="AD"/>
  <p188:author id="{121716F6-5D34-21CE-EC4C-72F24F90F66C}" name="Nordvik Premfors Emma  SV_KL" initials="NS" userId="S::emmnor@livsmedelsverk.se::b63a0107-73a7-482e-a032-57a2a959662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4F7B2"/>
    <a:srgbClr val="F0E190"/>
    <a:srgbClr val="EEF7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63FE4-B7C0-43FC-80C1-54C49D57C1A3}" v="1" dt="2023-06-01T13:16:02.033"/>
    <p1510:client id="{1FCD7069-506B-169F-1DB6-E39F0EC75227}" v="132" dt="2023-11-02T13:49:24.428"/>
    <p1510:client id="{2168A09F-B03F-4929-890E-C78BB50C008C}" v="341" dt="2023-05-17T11:56:40.948"/>
    <p1510:client id="{82AF0812-F4A7-6A5F-523D-8AF1591D99DC}" v="12" dt="2023-11-03T10:36:47.817"/>
    <p1510:client id="{983FD3B2-D4E1-4D3B-A8B5-E53425DF0B03}" v="5" dt="2023-06-01T12:28:05.445"/>
    <p1510:client id="{AD10C071-1E20-A1CA-4BDE-99F3A8F569CD}" v="703" dt="2023-10-31T08:39:28.978"/>
    <p1510:client id="{B375969A-18A7-0B6C-B583-77A44430989D}" v="72" dt="2023-06-07T15:10:30.711"/>
    <p1510:client id="{B55DE82E-FA55-4F92-A5C6-3C058442D3BF}" v="1" dt="2023-06-01T13:14:02.528"/>
    <p1510:client id="{BA40EF75-F501-4B33-A38B-DDCDCC206665}" v="1" dt="2023-08-14T08:39:37.094"/>
    <p1510:client id="{C8222A76-D8C9-40E5-DBF2-76244B98A066}" v="297" dt="2023-06-14T16:28:47.978"/>
    <p1510:client id="{CD3DC00C-8E1A-481C-896C-D4145CAAAD9F}" v="1" dt="2023-06-01T13:11:50.081"/>
    <p1510:client id="{DA080411-D526-4616-869A-AD14615E5F17}" v="5" dt="2023-05-15T11:55:03.835"/>
    <p1510:client id="{E878E92B-4DBF-545B-BD64-5B34D1207268}" v="215" dt="2023-10-16T13:33:58.355"/>
    <p1510:client id="{F5882B4C-70DA-9753-EEB3-F1A99043A47A}" v="57" dt="2023-09-22T14:51:59.7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83"/>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47"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jölund, Björn" userId="S::bjorn.sjolund_vasteras.se#ext#@livsmedelsverket.onmicrosoft.com::3f80cd79-f25d-4111-8582-ee120d1b047b" providerId="AD" clId="Web-{D0D996E9-D266-40EE-B50D-039B70A89F94}"/>
    <pc:docChg chg="mod">
      <pc:chgData name="Sjölund, Björn" userId="S::bjorn.sjolund_vasteras.se#ext#@livsmedelsverket.onmicrosoft.com::3f80cd79-f25d-4111-8582-ee120d1b047b" providerId="AD" clId="Web-{D0D996E9-D266-40EE-B50D-039B70A89F94}" dt="2023-05-04T07:35:08.879" v="19"/>
      <pc:docMkLst>
        <pc:docMk/>
      </pc:docMkLst>
      <pc:sldChg chg="modCm">
        <pc:chgData name="Sjölund, Björn" userId="S::bjorn.sjolund_vasteras.se#ext#@livsmedelsverket.onmicrosoft.com::3f80cd79-f25d-4111-8582-ee120d1b047b" providerId="AD" clId="Web-{D0D996E9-D266-40EE-B50D-039B70A89F94}" dt="2023-05-04T06:52:15.908" v="3"/>
        <pc:sldMkLst>
          <pc:docMk/>
          <pc:sldMk cId="1388517751" sldId="281"/>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6:52:15.908" v="3"/>
              <pc2:cmMkLst xmlns:pc2="http://schemas.microsoft.com/office/powerpoint/2019/9/main/command">
                <pc:docMk/>
                <pc:sldMk cId="1388517751" sldId="281"/>
                <pc2:cmMk id="{D91DA2A7-F860-4110-A0E7-4F7D67A98B95}"/>
              </pc2:cmMkLst>
              <pc226:cmRplyChg chg="add">
                <pc226:chgData name="Sjölund, Björn" userId="S::bjorn.sjolund_vasteras.se#ext#@livsmedelsverket.onmicrosoft.com::3f80cd79-f25d-4111-8582-ee120d1b047b" providerId="AD" clId="Web-{D0D996E9-D266-40EE-B50D-039B70A89F94}" dt="2023-05-04T06:52:15.908" v="3"/>
                <pc2:cmRplyMkLst xmlns:pc2="http://schemas.microsoft.com/office/powerpoint/2019/9/main/command">
                  <pc:docMk/>
                  <pc:sldMk cId="1388517751" sldId="281"/>
                  <pc2:cmMk id="{D91DA2A7-F860-4110-A0E7-4F7D67A98B95}"/>
                  <pc2:cmRplyMk id="{4A52F23E-4134-467D-A2FF-02BF57BBACC6}"/>
                </pc2:cmRplyMkLst>
              </pc226:cmRplyChg>
            </pc226:cmChg>
          </p:ext>
        </pc:extLst>
      </pc:sldChg>
      <pc:sldChg chg="addCm">
        <pc:chgData name="Sjölund, Björn" userId="S::bjorn.sjolund_vasteras.se#ext#@livsmedelsverket.onmicrosoft.com::3f80cd79-f25d-4111-8582-ee120d1b047b" providerId="AD" clId="Web-{D0D996E9-D266-40EE-B50D-039B70A89F94}" dt="2023-05-04T06:58:46.038" v="9"/>
        <pc:sldMkLst>
          <pc:docMk/>
          <pc:sldMk cId="159790705" sldId="284"/>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6:57:40.943" v="8"/>
              <pc2:cmMkLst xmlns:pc2="http://schemas.microsoft.com/office/powerpoint/2019/9/main/command">
                <pc:docMk/>
                <pc:sldMk cId="159790705" sldId="284"/>
                <pc2:cmMk id="{ECE92262-C920-4550-B1AE-272A6558CB2C}"/>
              </pc2:cmMkLst>
            </pc226:cmChg>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6:58:46.038" v="9"/>
              <pc2:cmMkLst xmlns:pc2="http://schemas.microsoft.com/office/powerpoint/2019/9/main/command">
                <pc:docMk/>
                <pc:sldMk cId="159790705" sldId="284"/>
                <pc2:cmMk id="{32F0FFEE-60F8-4C3F-9510-5229424E6497}"/>
              </pc2:cmMkLst>
            </pc226:cmChg>
          </p:ext>
        </pc:extLst>
      </pc:sldChg>
      <pc:sldChg chg="modCm">
        <pc:chgData name="Sjölund, Björn" userId="S::bjorn.sjolund_vasteras.se#ext#@livsmedelsverket.onmicrosoft.com::3f80cd79-f25d-4111-8582-ee120d1b047b" providerId="AD" clId="Web-{D0D996E9-D266-40EE-B50D-039B70A89F94}" dt="2023-05-04T07:28:16.718" v="15"/>
        <pc:sldMkLst>
          <pc:docMk/>
          <pc:sldMk cId="4240443333" sldId="286"/>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28:16.718" v="15"/>
              <pc2:cmMkLst xmlns:pc2="http://schemas.microsoft.com/office/powerpoint/2019/9/main/command">
                <pc:docMk/>
                <pc:sldMk cId="4240443333" sldId="286"/>
                <pc2:cmMk id="{92A23D1C-4A7D-4610-A468-C3964CD3A607}"/>
              </pc2:cmMkLst>
              <pc226:cmRplyChg chg="add">
                <pc226:chgData name="Sjölund, Björn" userId="S::bjorn.sjolund_vasteras.se#ext#@livsmedelsverket.onmicrosoft.com::3f80cd79-f25d-4111-8582-ee120d1b047b" providerId="AD" clId="Web-{D0D996E9-D266-40EE-B50D-039B70A89F94}" dt="2023-05-04T07:28:16.718" v="15"/>
                <pc2:cmRplyMkLst xmlns:pc2="http://schemas.microsoft.com/office/powerpoint/2019/9/main/command">
                  <pc:docMk/>
                  <pc:sldMk cId="4240443333" sldId="286"/>
                  <pc2:cmMk id="{92A23D1C-4A7D-4610-A468-C3964CD3A607}"/>
                  <pc2:cmRplyMk id="{AD6C4010-C40A-4738-B7EF-5909923D1926}"/>
                </pc2:cmRplyMkLst>
              </pc226:cmRplyChg>
            </pc226:cmChg>
          </p:ext>
        </pc:extLst>
      </pc:sldChg>
      <pc:sldChg chg="addCm">
        <pc:chgData name="Sjölund, Björn" userId="S::bjorn.sjolund_vasteras.se#ext#@livsmedelsverket.onmicrosoft.com::3f80cd79-f25d-4111-8582-ee120d1b047b" providerId="AD" clId="Web-{D0D996E9-D266-40EE-B50D-039B70A89F94}" dt="2023-05-04T07:30:28.266" v="16"/>
        <pc:sldMkLst>
          <pc:docMk/>
          <pc:sldMk cId="1932332727" sldId="288"/>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7:30:28.266" v="16"/>
              <pc2:cmMkLst xmlns:pc2="http://schemas.microsoft.com/office/powerpoint/2019/9/main/command">
                <pc:docMk/>
                <pc:sldMk cId="1932332727" sldId="288"/>
                <pc2:cmMk id="{195FC10A-0A4A-47F1-A1DC-F0E008853954}"/>
              </pc2:cmMkLst>
            </pc226:cmChg>
          </p:ext>
        </pc:extLst>
      </pc:sldChg>
      <pc:sldChg chg="modCm">
        <pc:chgData name="Sjölund, Björn" userId="S::bjorn.sjolund_vasteras.se#ext#@livsmedelsverket.onmicrosoft.com::3f80cd79-f25d-4111-8582-ee120d1b047b" providerId="AD" clId="Web-{D0D996E9-D266-40EE-B50D-039B70A89F94}" dt="2023-05-04T07:33:52.660" v="18"/>
        <pc:sldMkLst>
          <pc:docMk/>
          <pc:sldMk cId="1546240548" sldId="289"/>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33:52.660" v="18"/>
              <pc2:cmMkLst xmlns:pc2="http://schemas.microsoft.com/office/powerpoint/2019/9/main/command">
                <pc:docMk/>
                <pc:sldMk cId="1546240548" sldId="289"/>
                <pc2:cmMk id="{32320155-0789-4644-8BB3-2D7A5305CAFA}"/>
              </pc2:cmMkLst>
              <pc226:cmRplyChg chg="add mod">
                <pc226:chgData name="Sjölund, Björn" userId="S::bjorn.sjolund_vasteras.se#ext#@livsmedelsverket.onmicrosoft.com::3f80cd79-f25d-4111-8582-ee120d1b047b" providerId="AD" clId="Web-{D0D996E9-D266-40EE-B50D-039B70A89F94}" dt="2023-05-04T07:33:52.660" v="18"/>
                <pc2:cmRplyMkLst xmlns:pc2="http://schemas.microsoft.com/office/powerpoint/2019/9/main/command">
                  <pc:docMk/>
                  <pc:sldMk cId="1546240548" sldId="289"/>
                  <pc2:cmMk id="{32320155-0789-4644-8BB3-2D7A5305CAFA}"/>
                  <pc2:cmRplyMk id="{F8540424-874E-44ED-A423-5A72F38CDF28}"/>
                </pc2:cmRplyMkLst>
              </pc226:cmRplyChg>
            </pc226:cmChg>
          </p:ext>
        </pc:extLst>
      </pc:sldChg>
      <pc:sldChg chg="modCm">
        <pc:chgData name="Sjölund, Björn" userId="S::bjorn.sjolund_vasteras.se#ext#@livsmedelsverket.onmicrosoft.com::3f80cd79-f25d-4111-8582-ee120d1b047b" providerId="AD" clId="Web-{D0D996E9-D266-40EE-B50D-039B70A89F94}" dt="2023-05-04T06:53:28.268" v="5"/>
        <pc:sldMkLst>
          <pc:docMk/>
          <pc:sldMk cId="1106992678" sldId="300"/>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6:53:28.268" v="5"/>
              <pc2:cmMkLst xmlns:pc2="http://schemas.microsoft.com/office/powerpoint/2019/9/main/command">
                <pc:docMk/>
                <pc:sldMk cId="1106992678" sldId="300"/>
                <pc2:cmMk id="{767406F6-8BC0-4F60-9DD8-DC7614008A22}"/>
              </pc2:cmMkLst>
              <pc226:cmRplyChg chg="add">
                <pc226:chgData name="Sjölund, Björn" userId="S::bjorn.sjolund_vasteras.se#ext#@livsmedelsverket.onmicrosoft.com::3f80cd79-f25d-4111-8582-ee120d1b047b" providerId="AD" clId="Web-{D0D996E9-D266-40EE-B50D-039B70A89F94}" dt="2023-05-04T06:53:28.268" v="5"/>
                <pc2:cmRplyMkLst xmlns:pc2="http://schemas.microsoft.com/office/powerpoint/2019/9/main/command">
                  <pc:docMk/>
                  <pc:sldMk cId="1106992678" sldId="300"/>
                  <pc2:cmMk id="{767406F6-8BC0-4F60-9DD8-DC7614008A22}"/>
                  <pc2:cmRplyMk id="{E43E1F9B-E704-4287-AD98-927C309C23D5}"/>
                </pc2:cmRplyMkLst>
              </pc226:cmRplyChg>
            </pc226:cmChg>
          </p:ext>
        </pc:extLst>
      </pc:sldChg>
      <pc:sldChg chg="addCm modCm">
        <pc:chgData name="Sjölund, Björn" userId="S::bjorn.sjolund_vasteras.se#ext#@livsmedelsverket.onmicrosoft.com::3f80cd79-f25d-4111-8582-ee120d1b047b" providerId="AD" clId="Web-{D0D996E9-D266-40EE-B50D-039B70A89F94}" dt="2023-05-04T06:53:55.487" v="6"/>
        <pc:sldMkLst>
          <pc:docMk/>
          <pc:sldMk cId="2524250738" sldId="301"/>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6:53:55.487" v="6"/>
              <pc2:cmMkLst xmlns:pc2="http://schemas.microsoft.com/office/powerpoint/2019/9/main/command">
                <pc:docMk/>
                <pc:sldMk cId="2524250738" sldId="301"/>
                <pc2:cmMk id="{C1A1CE2A-61B3-414F-B264-79FF75BCCCE0}"/>
              </pc2:cmMkLst>
              <pc226:cmRplyChg chg="add">
                <pc226:chgData name="Sjölund, Björn" userId="S::bjorn.sjolund_vasteras.se#ext#@livsmedelsverket.onmicrosoft.com::3f80cd79-f25d-4111-8582-ee120d1b047b" providerId="AD" clId="Web-{D0D996E9-D266-40EE-B50D-039B70A89F94}" dt="2023-05-04T06:53:55.487" v="6"/>
                <pc2:cmRplyMkLst xmlns:pc2="http://schemas.microsoft.com/office/powerpoint/2019/9/main/command">
                  <pc:docMk/>
                  <pc:sldMk cId="2524250738" sldId="301"/>
                  <pc2:cmMk id="{C1A1CE2A-61B3-414F-B264-79FF75BCCCE0}"/>
                  <pc2:cmRplyMk id="{CE306FF2-D9DF-4EE9-804D-8437491B663C}"/>
                </pc2:cmRplyMkLst>
              </pc226:cmRplyChg>
            </pc226:cmChg>
            <pc226:cmChg xmlns:pc226="http://schemas.microsoft.com/office/powerpoint/2022/06/main/command" chg="">
              <pc226:chgData name="Sjölund, Björn" userId="S::bjorn.sjolund_vasteras.se#ext#@livsmedelsverket.onmicrosoft.com::3f80cd79-f25d-4111-8582-ee120d1b047b" providerId="AD" clId="Web-{D0D996E9-D266-40EE-B50D-039B70A89F94}" dt="2023-05-04T06:46:23.747" v="1"/>
              <pc2:cmMkLst xmlns:pc2="http://schemas.microsoft.com/office/powerpoint/2019/9/main/command">
                <pc:docMk/>
                <pc:sldMk cId="2524250738" sldId="301"/>
                <pc2:cmMk id="{60175F54-94BC-42A2-91E9-2BB6A7E8D6B9}"/>
              </pc2:cmMkLst>
              <pc226:cmRplyChg chg="add">
                <pc226:chgData name="Sjölund, Björn" userId="S::bjorn.sjolund_vasteras.se#ext#@livsmedelsverket.onmicrosoft.com::3f80cd79-f25d-4111-8582-ee120d1b047b" providerId="AD" clId="Web-{D0D996E9-D266-40EE-B50D-039B70A89F94}" dt="2023-05-04T06:46:23.747" v="1"/>
                <pc2:cmRplyMkLst xmlns:pc2="http://schemas.microsoft.com/office/powerpoint/2019/9/main/command">
                  <pc:docMk/>
                  <pc:sldMk cId="2524250738" sldId="301"/>
                  <pc2:cmMk id="{60175F54-94BC-42A2-91E9-2BB6A7E8D6B9}"/>
                  <pc2:cmRplyMk id="{72DBE02C-C254-427A-BF17-0032B395FDDD}"/>
                </pc2:cmRplyMkLst>
              </pc226:cmRplyChg>
            </pc226:cmChg>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6:49:16.843" v="2"/>
              <pc2:cmMkLst xmlns:pc2="http://schemas.microsoft.com/office/powerpoint/2019/9/main/command">
                <pc:docMk/>
                <pc:sldMk cId="2524250738" sldId="301"/>
                <pc2:cmMk id="{1F2E7C95-4832-4F2B-AAF2-BDC025C38D07}"/>
              </pc2:cmMkLst>
            </pc226:cmChg>
          </p:ext>
        </pc:extLst>
      </pc:sldChg>
      <pc:sldChg chg="modCm">
        <pc:chgData name="Sjölund, Björn" userId="S::bjorn.sjolund_vasteras.se#ext#@livsmedelsverket.onmicrosoft.com::3f80cd79-f25d-4111-8582-ee120d1b047b" providerId="AD" clId="Web-{D0D996E9-D266-40EE-B50D-039B70A89F94}" dt="2023-05-04T06:53:17.284" v="4"/>
        <pc:sldMkLst>
          <pc:docMk/>
          <pc:sldMk cId="2512931797" sldId="302"/>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6:53:17.284" v="4"/>
              <pc2:cmMkLst xmlns:pc2="http://schemas.microsoft.com/office/powerpoint/2019/9/main/command">
                <pc:docMk/>
                <pc:sldMk cId="2512931797" sldId="302"/>
                <pc2:cmMk id="{D4D88D85-B85C-4C20-B0F3-C79F1A736E49}"/>
              </pc2:cmMkLst>
              <pc226:cmRplyChg chg="add">
                <pc226:chgData name="Sjölund, Björn" userId="S::bjorn.sjolund_vasteras.se#ext#@livsmedelsverket.onmicrosoft.com::3f80cd79-f25d-4111-8582-ee120d1b047b" providerId="AD" clId="Web-{D0D996E9-D266-40EE-B50D-039B70A89F94}" dt="2023-05-04T06:53:17.284" v="4"/>
                <pc2:cmRplyMkLst xmlns:pc2="http://schemas.microsoft.com/office/powerpoint/2019/9/main/command">
                  <pc:docMk/>
                  <pc:sldMk cId="2512931797" sldId="302"/>
                  <pc2:cmMk id="{D4D88D85-B85C-4C20-B0F3-C79F1A736E49}"/>
                  <pc2:cmRplyMk id="{34CBC413-D884-4367-ACCC-072151A4827C}"/>
                </pc2:cmRplyMkLst>
              </pc226:cmRplyChg>
            </pc226:cmChg>
          </p:ext>
        </pc:extLst>
      </pc:sldChg>
      <pc:sldChg chg="addCm">
        <pc:chgData name="Sjölund, Björn" userId="S::bjorn.sjolund_vasteras.se#ext#@livsmedelsverket.onmicrosoft.com::3f80cd79-f25d-4111-8582-ee120d1b047b" providerId="AD" clId="Web-{D0D996E9-D266-40EE-B50D-039B70A89F94}" dt="2023-05-04T06:55:27.942" v="7"/>
        <pc:sldMkLst>
          <pc:docMk/>
          <pc:sldMk cId="1946854532" sldId="303"/>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6:55:27.942" v="7"/>
              <pc2:cmMkLst xmlns:pc2="http://schemas.microsoft.com/office/powerpoint/2019/9/main/command">
                <pc:docMk/>
                <pc:sldMk cId="1946854532" sldId="303"/>
                <pc2:cmMk id="{1926342F-C3BA-48E8-A2E0-506E00798668}"/>
              </pc2:cmMkLst>
            </pc226:cmChg>
          </p:ext>
        </pc:extLst>
      </pc:sldChg>
      <pc:sldChg chg="modCm">
        <pc:chgData name="Sjölund, Björn" userId="S::bjorn.sjolund_vasteras.se#ext#@livsmedelsverket.onmicrosoft.com::3f80cd79-f25d-4111-8582-ee120d1b047b" providerId="AD" clId="Web-{D0D996E9-D266-40EE-B50D-039B70A89F94}" dt="2023-05-04T07:05:12.152" v="11"/>
        <pc:sldMkLst>
          <pc:docMk/>
          <pc:sldMk cId="2960711410" sldId="305"/>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05:12.152" v="11"/>
              <pc2:cmMkLst xmlns:pc2="http://schemas.microsoft.com/office/powerpoint/2019/9/main/command">
                <pc:docMk/>
                <pc:sldMk cId="2960711410" sldId="305"/>
                <pc2:cmMk id="{E226701E-F3CC-44F8-814F-1B8EAEC72F1B}"/>
              </pc2:cmMkLst>
              <pc226:cmRplyChg chg="add">
                <pc226:chgData name="Sjölund, Björn" userId="S::bjorn.sjolund_vasteras.se#ext#@livsmedelsverket.onmicrosoft.com::3f80cd79-f25d-4111-8582-ee120d1b047b" providerId="AD" clId="Web-{D0D996E9-D266-40EE-B50D-039B70A89F94}" dt="2023-05-04T07:05:12.152" v="11"/>
                <pc2:cmRplyMkLst xmlns:pc2="http://schemas.microsoft.com/office/powerpoint/2019/9/main/command">
                  <pc:docMk/>
                  <pc:sldMk cId="2960711410" sldId="305"/>
                  <pc2:cmMk id="{E226701E-F3CC-44F8-814F-1B8EAEC72F1B}"/>
                  <pc2:cmRplyMk id="{47DDAE94-BB1C-487A-A3E0-ED665B88DF80}"/>
                </pc2:cmRplyMkLst>
              </pc226:cmRplyChg>
            </pc226:cmChg>
            <pc226:cmChg xmlns:pc226="http://schemas.microsoft.com/office/powerpoint/2022/06/main/command" chg="">
              <pc226:chgData name="Sjölund, Björn" userId="S::bjorn.sjolund_vasteras.se#ext#@livsmedelsverket.onmicrosoft.com::3f80cd79-f25d-4111-8582-ee120d1b047b" providerId="AD" clId="Web-{D0D996E9-D266-40EE-B50D-039B70A89F94}" dt="2023-05-04T07:03:41.636" v="10"/>
              <pc2:cmMkLst xmlns:pc2="http://schemas.microsoft.com/office/powerpoint/2019/9/main/command">
                <pc:docMk/>
                <pc:sldMk cId="2960711410" sldId="305"/>
                <pc2:cmMk id="{98E9B48A-A287-4EF0-B137-A0D522D41CB9}"/>
              </pc2:cmMkLst>
              <pc226:cmRplyChg chg="add">
                <pc226:chgData name="Sjölund, Björn" userId="S::bjorn.sjolund_vasteras.se#ext#@livsmedelsverket.onmicrosoft.com::3f80cd79-f25d-4111-8582-ee120d1b047b" providerId="AD" clId="Web-{D0D996E9-D266-40EE-B50D-039B70A89F94}" dt="2023-05-04T07:03:41.636" v="10"/>
                <pc2:cmRplyMkLst xmlns:pc2="http://schemas.microsoft.com/office/powerpoint/2019/9/main/command">
                  <pc:docMk/>
                  <pc:sldMk cId="2960711410" sldId="305"/>
                  <pc2:cmMk id="{98E9B48A-A287-4EF0-B137-A0D522D41CB9}"/>
                  <pc2:cmRplyMk id="{0497B7F2-3D4F-4F3B-BF8A-6D3D942FE21D}"/>
                </pc2:cmRplyMkLst>
              </pc226:cmRplyChg>
            </pc226:cmChg>
          </p:ext>
        </pc:extLst>
      </pc:sldChg>
      <pc:sldChg chg="modCm">
        <pc:chgData name="Sjölund, Björn" userId="S::bjorn.sjolund_vasteras.se#ext#@livsmedelsverket.onmicrosoft.com::3f80cd79-f25d-4111-8582-ee120d1b047b" providerId="AD" clId="Web-{D0D996E9-D266-40EE-B50D-039B70A89F94}" dt="2023-05-04T07:11:42.079" v="12"/>
        <pc:sldMkLst>
          <pc:docMk/>
          <pc:sldMk cId="3002053762" sldId="307"/>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11:42.079" v="12"/>
              <pc2:cmMkLst xmlns:pc2="http://schemas.microsoft.com/office/powerpoint/2019/9/main/command">
                <pc:docMk/>
                <pc:sldMk cId="3002053762" sldId="307"/>
                <pc2:cmMk id="{83F3EF8F-8271-4739-B2DB-F08FC841B452}"/>
              </pc2:cmMkLst>
              <pc226:cmRplyChg chg="add">
                <pc226:chgData name="Sjölund, Björn" userId="S::bjorn.sjolund_vasteras.se#ext#@livsmedelsverket.onmicrosoft.com::3f80cd79-f25d-4111-8582-ee120d1b047b" providerId="AD" clId="Web-{D0D996E9-D266-40EE-B50D-039B70A89F94}" dt="2023-05-04T07:11:42.079" v="12"/>
                <pc2:cmRplyMkLst xmlns:pc2="http://schemas.microsoft.com/office/powerpoint/2019/9/main/command">
                  <pc:docMk/>
                  <pc:sldMk cId="3002053762" sldId="307"/>
                  <pc2:cmMk id="{83F3EF8F-8271-4739-B2DB-F08FC841B452}"/>
                  <pc2:cmRplyMk id="{C5773D27-82F8-4B52-8231-9FB1197651D3}"/>
                </pc2:cmRplyMkLst>
              </pc226:cmRplyChg>
            </pc226:cmChg>
          </p:ext>
        </pc:extLst>
      </pc:sldChg>
      <pc:sldChg chg="modCm">
        <pc:chgData name="Sjölund, Björn" userId="S::bjorn.sjolund_vasteras.se#ext#@livsmedelsverket.onmicrosoft.com::3f80cd79-f25d-4111-8582-ee120d1b047b" providerId="AD" clId="Web-{D0D996E9-D266-40EE-B50D-039B70A89F94}" dt="2023-05-04T07:13:34.097" v="13"/>
        <pc:sldMkLst>
          <pc:docMk/>
          <pc:sldMk cId="2537313506" sldId="308"/>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13:34.097" v="13"/>
              <pc2:cmMkLst xmlns:pc2="http://schemas.microsoft.com/office/powerpoint/2019/9/main/command">
                <pc:docMk/>
                <pc:sldMk cId="2537313506" sldId="308"/>
                <pc2:cmMk id="{CD634461-7D6C-43F6-BB15-310F13876846}"/>
              </pc2:cmMkLst>
              <pc226:cmRplyChg chg="add">
                <pc226:chgData name="Sjölund, Björn" userId="S::bjorn.sjolund_vasteras.se#ext#@livsmedelsverket.onmicrosoft.com::3f80cd79-f25d-4111-8582-ee120d1b047b" providerId="AD" clId="Web-{D0D996E9-D266-40EE-B50D-039B70A89F94}" dt="2023-05-04T07:13:34.097" v="13"/>
                <pc2:cmRplyMkLst xmlns:pc2="http://schemas.microsoft.com/office/powerpoint/2019/9/main/command">
                  <pc:docMk/>
                  <pc:sldMk cId="2537313506" sldId="308"/>
                  <pc2:cmMk id="{CD634461-7D6C-43F6-BB15-310F13876846}"/>
                  <pc2:cmRplyMk id="{BE46413B-B20F-4C77-9A8A-E18E67F5F283}"/>
                </pc2:cmRplyMkLst>
              </pc226:cmRplyChg>
            </pc226:cmChg>
          </p:ext>
        </pc:extLst>
      </pc:sldChg>
      <pc:sldChg chg="addCm">
        <pc:chgData name="Sjölund, Björn" userId="S::bjorn.sjolund_vasteras.se#ext#@livsmedelsverket.onmicrosoft.com::3f80cd79-f25d-4111-8582-ee120d1b047b" providerId="AD" clId="Web-{D0D996E9-D266-40EE-B50D-039B70A89F94}" dt="2023-05-04T07:20:02.727" v="14"/>
        <pc:sldMkLst>
          <pc:docMk/>
          <pc:sldMk cId="1175331881" sldId="312"/>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7:20:02.727" v="14"/>
              <pc2:cmMkLst xmlns:pc2="http://schemas.microsoft.com/office/powerpoint/2019/9/main/command">
                <pc:docMk/>
                <pc:sldMk cId="1175331881" sldId="312"/>
                <pc2:cmMk id="{9C7F7343-D699-47BF-B527-C471E773E358}"/>
              </pc2:cmMkLst>
            </pc226:cmChg>
          </p:ext>
        </pc:extLst>
      </pc:sldChg>
      <pc:sldChg chg="addCm">
        <pc:chgData name="Sjölund, Björn" userId="S::bjorn.sjolund_vasteras.se#ext#@livsmedelsverket.onmicrosoft.com::3f80cd79-f25d-4111-8582-ee120d1b047b" providerId="AD" clId="Web-{D0D996E9-D266-40EE-B50D-039B70A89F94}" dt="2023-05-04T07:35:08.879" v="19"/>
        <pc:sldMkLst>
          <pc:docMk/>
          <pc:sldMk cId="3333417432" sldId="314"/>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7:35:08.879" v="19"/>
              <pc2:cmMkLst xmlns:pc2="http://schemas.microsoft.com/office/powerpoint/2019/9/main/command">
                <pc:docMk/>
                <pc:sldMk cId="3333417432" sldId="314"/>
                <pc2:cmMk id="{21FB34BC-1E89-4FD8-8CFF-BDA70FFC152F}"/>
              </pc2:cmMkLst>
            </pc226:cmChg>
          </p:ext>
        </pc:extLst>
      </pc:sldChg>
    </pc:docChg>
  </pc:docChgLst>
  <pc:docChgLst>
    <pc:chgData name="Eriksson Linda SUS_IS" userId="S::linda.eriksson@livsmedelsverk.se::2ce441ca-e107-497a-a902-a0a3dc874173" providerId="AD" clId="Web-{2168A09F-B03F-4929-890E-C78BB50C008C}"/>
    <pc:docChg chg="addSld delSld modSld sldOrd addMainMaster delMainMaster">
      <pc:chgData name="Eriksson Linda SUS_IS" userId="S::linda.eriksson@livsmedelsverk.se::2ce441ca-e107-497a-a902-a0a3dc874173" providerId="AD" clId="Web-{2168A09F-B03F-4929-890E-C78BB50C008C}" dt="2023-05-17T11:56:39.370" v="292"/>
      <pc:docMkLst>
        <pc:docMk/>
      </pc:docMkLst>
      <pc:sldChg chg="addSp delSp modSp del ord">
        <pc:chgData name="Eriksson Linda SUS_IS" userId="S::linda.eriksson@livsmedelsverk.se::2ce441ca-e107-497a-a902-a0a3dc874173" providerId="AD" clId="Web-{2168A09F-B03F-4929-890E-C78BB50C008C}" dt="2023-05-17T11:51:05.859" v="209"/>
        <pc:sldMkLst>
          <pc:docMk/>
          <pc:sldMk cId="1701080990" sldId="277"/>
        </pc:sldMkLst>
        <pc:spChg chg="mod">
          <ac:chgData name="Eriksson Linda SUS_IS" userId="S::linda.eriksson@livsmedelsverk.se::2ce441ca-e107-497a-a902-a0a3dc874173" providerId="AD" clId="Web-{2168A09F-B03F-4929-890E-C78BB50C008C}" dt="2023-05-17T11:50:42.358" v="204" actId="20577"/>
          <ac:spMkLst>
            <pc:docMk/>
            <pc:sldMk cId="1701080990" sldId="277"/>
            <ac:spMk id="2" creationId="{288C7C2F-8D99-1639-2BE1-47411C63D832}"/>
          </ac:spMkLst>
        </pc:spChg>
        <pc:spChg chg="add mod">
          <ac:chgData name="Eriksson Linda SUS_IS" userId="S::linda.eriksson@livsmedelsverk.se::2ce441ca-e107-497a-a902-a0a3dc874173" providerId="AD" clId="Web-{2168A09F-B03F-4929-890E-C78BB50C008C}" dt="2023-05-17T11:50:55.280" v="207"/>
          <ac:spMkLst>
            <pc:docMk/>
            <pc:sldMk cId="1701080990" sldId="277"/>
            <ac:spMk id="4" creationId="{87C5BF58-8460-B570-3373-FA87A18AC681}"/>
          </ac:spMkLst>
        </pc:spChg>
        <pc:graphicFrameChg chg="del mod modGraphic">
          <ac:chgData name="Eriksson Linda SUS_IS" userId="S::linda.eriksson@livsmedelsverk.se::2ce441ca-e107-497a-a902-a0a3dc874173" providerId="AD" clId="Web-{2168A09F-B03F-4929-890E-C78BB50C008C}" dt="2023-05-17T11:50:55.280" v="207"/>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2168A09F-B03F-4929-890E-C78BB50C008C}" dt="2023-05-17T11:50:18.654" v="200"/>
        <pc:sldMkLst>
          <pc:docMk/>
          <pc:sldMk cId="1530343670" sldId="297"/>
        </pc:sldMkLst>
        <pc:spChg chg="mod">
          <ac:chgData name="Eriksson Linda SUS_IS" userId="S::linda.eriksson@livsmedelsverk.se::2ce441ca-e107-497a-a902-a0a3dc874173" providerId="AD" clId="Web-{2168A09F-B03F-4929-890E-C78BB50C008C}" dt="2023-05-17T11:47:46.258" v="193"/>
          <ac:spMkLst>
            <pc:docMk/>
            <pc:sldMk cId="1530343670" sldId="297"/>
            <ac:spMk id="2" creationId="{0CE3A696-C583-5F7C-6BCC-F5C7C0BA9EFE}"/>
          </ac:spMkLst>
        </pc:spChg>
        <pc:spChg chg="mod">
          <ac:chgData name="Eriksson Linda SUS_IS" userId="S::linda.eriksson@livsmedelsverk.se::2ce441ca-e107-497a-a902-a0a3dc874173" providerId="AD" clId="Web-{2168A09F-B03F-4929-890E-C78BB50C008C}" dt="2023-05-17T11:50:18.654" v="200"/>
          <ac:spMkLst>
            <pc:docMk/>
            <pc:sldMk cId="1530343670" sldId="297"/>
            <ac:spMk id="3" creationId="{7555ED73-88F0-EEB3-2084-2E1F71F4B793}"/>
          </ac:spMkLst>
        </pc:spChg>
      </pc:sldChg>
      <pc:sldChg chg="modSp del modCm">
        <pc:chgData name="Eriksson Linda SUS_IS" userId="S::linda.eriksson@livsmedelsverk.se::2ce441ca-e107-497a-a902-a0a3dc874173" providerId="AD" clId="Web-{2168A09F-B03F-4929-890E-C78BB50C008C}" dt="2023-05-17T11:51:36.453" v="223"/>
        <pc:sldMkLst>
          <pc:docMk/>
          <pc:sldMk cId="1562260986" sldId="298"/>
        </pc:sldMkLst>
        <pc:spChg chg="mod">
          <ac:chgData name="Eriksson Linda SUS_IS" userId="S::linda.eriksson@livsmedelsverk.se::2ce441ca-e107-497a-a902-a0a3dc874173" providerId="AD" clId="Web-{2168A09F-B03F-4929-890E-C78BB50C008C}" dt="2023-05-17T11:51:30.641" v="215" actId="20577"/>
          <ac:spMkLst>
            <pc:docMk/>
            <pc:sldMk cId="1562260986" sldId="298"/>
            <ac:spMk id="2" creationId="{00000000-0000-0000-0000-000000000000}"/>
          </ac:spMkLst>
        </pc:spChg>
        <pc:spChg chg="mod">
          <ac:chgData name="Eriksson Linda SUS_IS" userId="S::linda.eriksson@livsmedelsverk.se::2ce441ca-e107-497a-a902-a0a3dc874173" providerId="AD" clId="Web-{2168A09F-B03F-4929-890E-C78BB50C008C}" dt="2023-05-17T11:51:21.422" v="211" actId="20577"/>
          <ac:spMkLst>
            <pc:docMk/>
            <pc:sldMk cId="1562260986" sldId="298"/>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Eriksson Linda SUS_IS" userId="S::linda.eriksson@livsmedelsverk.se::2ce441ca-e107-497a-a902-a0a3dc874173" providerId="AD" clId="Web-{2168A09F-B03F-4929-890E-C78BB50C008C}" dt="2023-05-17T11:51:30.641" v="214" actId="20577"/>
              <pc2:cmMkLst xmlns:pc2="http://schemas.microsoft.com/office/powerpoint/2019/9/main/command">
                <pc:docMk/>
                <pc:sldMk cId="1562260986" sldId="298"/>
                <pc2:cmMk id="{F615ED61-DDC8-488F-960E-81B0FAC879CC}"/>
              </pc2:cmMkLst>
            </pc226:cmChg>
          </p:ext>
        </pc:extLst>
      </pc:sldChg>
      <pc:sldChg chg="modSp new">
        <pc:chgData name="Eriksson Linda SUS_IS" userId="S::linda.eriksson@livsmedelsverk.se::2ce441ca-e107-497a-a902-a0a3dc874173" providerId="AD" clId="Web-{2168A09F-B03F-4929-890E-C78BB50C008C}" dt="2023-05-17T11:45:53.130" v="148" actId="20577"/>
        <pc:sldMkLst>
          <pc:docMk/>
          <pc:sldMk cId="3316028135" sldId="325"/>
        </pc:sldMkLst>
        <pc:spChg chg="mod">
          <ac:chgData name="Eriksson Linda SUS_IS" userId="S::linda.eriksson@livsmedelsverk.se::2ce441ca-e107-497a-a902-a0a3dc874173" providerId="AD" clId="Web-{2168A09F-B03F-4929-890E-C78BB50C008C}" dt="2023-05-17T11:45:53.130" v="148" actId="20577"/>
          <ac:spMkLst>
            <pc:docMk/>
            <pc:sldMk cId="3316028135" sldId="325"/>
            <ac:spMk id="2" creationId="{78090623-E94B-A904-32ED-6FB1243EAB2F}"/>
          </ac:spMkLst>
        </pc:spChg>
        <pc:spChg chg="mod">
          <ac:chgData name="Eriksson Linda SUS_IS" userId="S::linda.eriksson@livsmedelsverk.se::2ce441ca-e107-497a-a902-a0a3dc874173" providerId="AD" clId="Web-{2168A09F-B03F-4929-890E-C78BB50C008C}" dt="2023-05-17T11:45:12.785" v="139"/>
          <ac:spMkLst>
            <pc:docMk/>
            <pc:sldMk cId="3316028135" sldId="325"/>
            <ac:spMk id="3" creationId="{4C66B046-B6B6-BAD9-8E09-B10267C99962}"/>
          </ac:spMkLst>
        </pc:spChg>
      </pc:sldChg>
      <pc:sldChg chg="addSp delSp modSp new ord">
        <pc:chgData name="Eriksson Linda SUS_IS" userId="S::linda.eriksson@livsmedelsverk.se::2ce441ca-e107-497a-a902-a0a3dc874173" providerId="AD" clId="Web-{2168A09F-B03F-4929-890E-C78BB50C008C}" dt="2023-05-17T11:56:39.370" v="292"/>
        <pc:sldMkLst>
          <pc:docMk/>
          <pc:sldMk cId="1006245161" sldId="326"/>
        </pc:sldMkLst>
        <pc:spChg chg="del">
          <ac:chgData name="Eriksson Linda SUS_IS" userId="S::linda.eriksson@livsmedelsverk.se::2ce441ca-e107-497a-a902-a0a3dc874173" providerId="AD" clId="Web-{2168A09F-B03F-4929-890E-C78BB50C008C}" dt="2023-05-17T11:51:03.265" v="208"/>
          <ac:spMkLst>
            <pc:docMk/>
            <pc:sldMk cId="1006245161" sldId="326"/>
            <ac:spMk id="2" creationId="{77C2FC79-7C3B-DABB-95CA-47B87FECA49E}"/>
          </ac:spMkLst>
        </pc:spChg>
        <pc:spChg chg="mod">
          <ac:chgData name="Eriksson Linda SUS_IS" userId="S::linda.eriksson@livsmedelsverk.se::2ce441ca-e107-497a-a902-a0a3dc874173" providerId="AD" clId="Web-{2168A09F-B03F-4929-890E-C78BB50C008C}" dt="2023-05-17T11:51:53.298" v="224" actId="20577"/>
          <ac:spMkLst>
            <pc:docMk/>
            <pc:sldMk cId="1006245161" sldId="326"/>
            <ac:spMk id="3" creationId="{7E92C5CA-62B8-DAF4-6070-9F8D330B07D7}"/>
          </ac:spMkLst>
        </pc:spChg>
        <pc:graphicFrameChg chg="add mod ord modGraphic">
          <ac:chgData name="Eriksson Linda SUS_IS" userId="S::linda.eriksson@livsmedelsverk.se::2ce441ca-e107-497a-a902-a0a3dc874173" providerId="AD" clId="Web-{2168A09F-B03F-4929-890E-C78BB50C008C}" dt="2023-05-17T11:56:39.370" v="292"/>
          <ac:graphicFrameMkLst>
            <pc:docMk/>
            <pc:sldMk cId="1006245161" sldId="326"/>
            <ac:graphicFrameMk id="5" creationId="{D6CC4C64-1BC1-BEAB-BDC7-4759F1E10A94}"/>
          </ac:graphicFrameMkLst>
        </pc:graphicFrameChg>
      </pc:sldChg>
      <pc:sldChg chg="add del">
        <pc:chgData name="Eriksson Linda SUS_IS" userId="S::linda.eriksson@livsmedelsverk.se::2ce441ca-e107-497a-a902-a0a3dc874173" providerId="AD" clId="Web-{2168A09F-B03F-4929-890E-C78BB50C008C}" dt="2023-05-17T11:50:21.529" v="201"/>
        <pc:sldMkLst>
          <pc:docMk/>
          <pc:sldMk cId="2763310966" sldId="326"/>
        </pc:sldMkLst>
      </pc:sldChg>
      <pc:sldChg chg="modSp new">
        <pc:chgData name="Eriksson Linda SUS_IS" userId="S::linda.eriksson@livsmedelsverk.se::2ce441ca-e107-497a-a902-a0a3dc874173" providerId="AD" clId="Web-{2168A09F-B03F-4929-890E-C78BB50C008C}" dt="2023-05-17T11:51:36.016" v="222" actId="20577"/>
        <pc:sldMkLst>
          <pc:docMk/>
          <pc:sldMk cId="2345798107" sldId="327"/>
        </pc:sldMkLst>
        <pc:spChg chg="mod">
          <ac:chgData name="Eriksson Linda SUS_IS" userId="S::linda.eriksson@livsmedelsverk.se::2ce441ca-e107-497a-a902-a0a3dc874173" providerId="AD" clId="Web-{2168A09F-B03F-4929-890E-C78BB50C008C}" dt="2023-05-17T11:51:36.016" v="222" actId="20577"/>
          <ac:spMkLst>
            <pc:docMk/>
            <pc:sldMk cId="2345798107" sldId="327"/>
            <ac:spMk id="2" creationId="{1EEC9516-3348-2171-4C62-30554D779282}"/>
          </ac:spMkLst>
        </pc:spChg>
        <pc:spChg chg="mod">
          <ac:chgData name="Eriksson Linda SUS_IS" userId="S::linda.eriksson@livsmedelsverk.se::2ce441ca-e107-497a-a902-a0a3dc874173" providerId="AD" clId="Web-{2168A09F-B03F-4929-890E-C78BB50C008C}" dt="2023-05-17T11:51:25.125" v="213" actId="20577"/>
          <ac:spMkLst>
            <pc:docMk/>
            <pc:sldMk cId="2345798107" sldId="327"/>
            <ac:spMk id="3" creationId="{73431687-8B4B-E7A4-A6D4-5AC570DF1844}"/>
          </ac:spMkLst>
        </pc:spChg>
      </pc:sldChg>
      <pc:sldMasterChg chg="add del addSldLayout delSldLayout">
        <pc:chgData name="Eriksson Linda SUS_IS" userId="S::linda.eriksson@livsmedelsverk.se::2ce441ca-e107-497a-a902-a0a3dc874173" providerId="AD" clId="Web-{2168A09F-B03F-4929-890E-C78BB50C008C}" dt="2023-05-17T11:50:21.529" v="201"/>
        <pc:sldMasterMkLst>
          <pc:docMk/>
          <pc:sldMasterMk cId="3461089763" sldId="2147483896"/>
        </pc:sldMasterMkLst>
        <pc:sldLayoutChg chg="add del">
          <pc:chgData name="Eriksson Linda SUS_IS" userId="S::linda.eriksson@livsmedelsverk.se::2ce441ca-e107-497a-a902-a0a3dc874173" providerId="AD" clId="Web-{2168A09F-B03F-4929-890E-C78BB50C008C}" dt="2023-05-17T11:50:21.529" v="201"/>
          <pc:sldLayoutMkLst>
            <pc:docMk/>
            <pc:sldMasterMk cId="3461089763" sldId="2147483896"/>
            <pc:sldLayoutMk cId="2168781310" sldId="2147483909"/>
          </pc:sldLayoutMkLst>
        </pc:sldLayoutChg>
      </pc:sldMasterChg>
    </pc:docChg>
  </pc:docChgLst>
  <pc:docChgLst>
    <pc:chgData name="Nordvik Premfors Emma  SV_KL" userId="S::emmnor@livsmedelsverk.se::b63a0107-73a7-482e-a032-57a2a959662d" providerId="AD" clId="Web-{7ECFED3A-FBB8-6AA5-CAFA-61871841346A}"/>
    <pc:docChg chg="addSld delSld modSld">
      <pc:chgData name="Nordvik Premfors Emma  SV_KL" userId="S::emmnor@livsmedelsverk.se::b63a0107-73a7-482e-a032-57a2a959662d" providerId="AD" clId="Web-{7ECFED3A-FBB8-6AA5-CAFA-61871841346A}" dt="2022-12-04T20:37:50.083" v="1139" actId="20577"/>
      <pc:docMkLst>
        <pc:docMk/>
      </pc:docMkLst>
      <pc:sldChg chg="modSp">
        <pc:chgData name="Nordvik Premfors Emma  SV_KL" userId="S::emmnor@livsmedelsverk.se::b63a0107-73a7-482e-a032-57a2a959662d" providerId="AD" clId="Web-{7ECFED3A-FBB8-6AA5-CAFA-61871841346A}" dt="2022-12-04T19:34:58.165" v="622" actId="20577"/>
        <pc:sldMkLst>
          <pc:docMk/>
          <pc:sldMk cId="3992620441" sldId="280"/>
        </pc:sldMkLst>
        <pc:spChg chg="mod">
          <ac:chgData name="Nordvik Premfors Emma  SV_KL" userId="S::emmnor@livsmedelsverk.se::b63a0107-73a7-482e-a032-57a2a959662d" providerId="AD" clId="Web-{7ECFED3A-FBB8-6AA5-CAFA-61871841346A}" dt="2022-12-04T19:34:58.165" v="622" actId="20577"/>
          <ac:spMkLst>
            <pc:docMk/>
            <pc:sldMk cId="3992620441" sldId="280"/>
            <ac:spMk id="3" creationId="{F6C22D12-5C21-B836-DE29-118934A87552}"/>
          </ac:spMkLst>
        </pc:spChg>
        <pc:spChg chg="mod">
          <ac:chgData name="Nordvik Premfors Emma  SV_KL" userId="S::emmnor@livsmedelsverk.se::b63a0107-73a7-482e-a032-57a2a959662d" providerId="AD" clId="Web-{7ECFED3A-FBB8-6AA5-CAFA-61871841346A}" dt="2022-12-04T19:30:14.286" v="538" actId="20577"/>
          <ac:spMkLst>
            <pc:docMk/>
            <pc:sldMk cId="3992620441" sldId="280"/>
            <ac:spMk id="4" creationId="{599B76BD-F3B4-B77F-9956-53DD06D26C23}"/>
          </ac:spMkLst>
        </pc:spChg>
        <pc:spChg chg="mod">
          <ac:chgData name="Nordvik Premfors Emma  SV_KL" userId="S::emmnor@livsmedelsverk.se::b63a0107-73a7-482e-a032-57a2a959662d" providerId="AD" clId="Web-{7ECFED3A-FBB8-6AA5-CAFA-61871841346A}" dt="2022-12-04T19:29:54.130" v="533" actId="20577"/>
          <ac:spMkLst>
            <pc:docMk/>
            <pc:sldMk cId="3992620441" sldId="280"/>
            <ac:spMk id="6" creationId="{50AEAC82-2115-C356-10ED-1F9B08A1EA13}"/>
          </ac:spMkLst>
        </pc:spChg>
        <pc:spChg chg="mod">
          <ac:chgData name="Nordvik Premfors Emma  SV_KL" userId="S::emmnor@livsmedelsverk.se::b63a0107-73a7-482e-a032-57a2a959662d" providerId="AD" clId="Web-{7ECFED3A-FBB8-6AA5-CAFA-61871841346A}" dt="2022-12-04T19:33:55.258" v="587" actId="20577"/>
          <ac:spMkLst>
            <pc:docMk/>
            <pc:sldMk cId="3992620441" sldId="280"/>
            <ac:spMk id="11" creationId="{00000000-0000-0000-0000-000000000000}"/>
          </ac:spMkLst>
        </pc:spChg>
      </pc:sldChg>
      <pc:sldChg chg="addSp modSp">
        <pc:chgData name="Nordvik Premfors Emma  SV_KL" userId="S::emmnor@livsmedelsverk.se::b63a0107-73a7-482e-a032-57a2a959662d" providerId="AD" clId="Web-{7ECFED3A-FBB8-6AA5-CAFA-61871841346A}" dt="2022-12-04T19:43:06.843" v="741" actId="20577"/>
        <pc:sldMkLst>
          <pc:docMk/>
          <pc:sldMk cId="1388517751" sldId="281"/>
        </pc:sldMkLst>
        <pc:spChg chg="add mod">
          <ac:chgData name="Nordvik Premfors Emma  SV_KL" userId="S::emmnor@livsmedelsverk.se::b63a0107-73a7-482e-a032-57a2a959662d" providerId="AD" clId="Web-{7ECFED3A-FBB8-6AA5-CAFA-61871841346A}" dt="2022-12-04T19:40:45.466" v="697" actId="20577"/>
          <ac:spMkLst>
            <pc:docMk/>
            <pc:sldMk cId="1388517751" sldId="281"/>
            <ac:spMk id="2" creationId="{A2FD5244-CE4C-9A5A-60D4-BAC5E3B73929}"/>
          </ac:spMkLst>
        </pc:spChg>
        <pc:spChg chg="mod">
          <ac:chgData name="Nordvik Premfors Emma  SV_KL" userId="S::emmnor@livsmedelsverk.se::b63a0107-73a7-482e-a032-57a2a959662d" providerId="AD" clId="Web-{7ECFED3A-FBB8-6AA5-CAFA-61871841346A}" dt="2022-12-04T19:43:06.843" v="741" actId="20577"/>
          <ac:spMkLst>
            <pc:docMk/>
            <pc:sldMk cId="1388517751" sldId="281"/>
            <ac:spMk id="4" creationId="{A035B41B-6CA7-82D3-4F22-64096D372AA4}"/>
          </ac:spMkLst>
        </pc:spChg>
        <pc:spChg chg="mod">
          <ac:chgData name="Nordvik Premfors Emma  SV_KL" userId="S::emmnor@livsmedelsverk.se::b63a0107-73a7-482e-a032-57a2a959662d" providerId="AD" clId="Web-{7ECFED3A-FBB8-6AA5-CAFA-61871841346A}" dt="2022-12-04T19:02:25" v="73" actId="14100"/>
          <ac:spMkLst>
            <pc:docMk/>
            <pc:sldMk cId="1388517751" sldId="281"/>
            <ac:spMk id="6" creationId="{16D214CE-DD11-401E-8F1C-CA166F4BEFFD}"/>
          </ac:spMkLst>
        </pc:spChg>
        <pc:spChg chg="mod">
          <ac:chgData name="Nordvik Premfors Emma  SV_KL" userId="S::emmnor@livsmedelsverk.se::b63a0107-73a7-482e-a032-57a2a959662d" providerId="AD" clId="Web-{7ECFED3A-FBB8-6AA5-CAFA-61871841346A}" dt="2022-12-04T19:42:07.576" v="717" actId="20577"/>
          <ac:spMkLst>
            <pc:docMk/>
            <pc:sldMk cId="1388517751" sldId="281"/>
            <ac:spMk id="7" creationId="{920C7E81-6066-3E91-B725-C0486B1A2B41}"/>
          </ac:spMkLst>
        </pc:spChg>
        <pc:spChg chg="mod">
          <ac:chgData name="Nordvik Premfors Emma  SV_KL" userId="S::emmnor@livsmedelsverk.se::b63a0107-73a7-482e-a032-57a2a959662d" providerId="AD" clId="Web-{7ECFED3A-FBB8-6AA5-CAFA-61871841346A}" dt="2022-12-04T19:41:30.185" v="711" actId="20577"/>
          <ac:spMkLst>
            <pc:docMk/>
            <pc:sldMk cId="1388517751" sldId="281"/>
            <ac:spMk id="11" creationId="{00000000-0000-0000-0000-000000000000}"/>
          </ac:spMkLst>
        </pc:spChg>
      </pc:sldChg>
      <pc:sldChg chg="del">
        <pc:chgData name="Nordvik Premfors Emma  SV_KL" userId="S::emmnor@livsmedelsverk.se::b63a0107-73a7-482e-a032-57a2a959662d" providerId="AD" clId="Web-{7ECFED3A-FBB8-6AA5-CAFA-61871841346A}" dt="2022-12-04T19:04:26.095" v="100"/>
        <pc:sldMkLst>
          <pc:docMk/>
          <pc:sldMk cId="3959195735" sldId="282"/>
        </pc:sldMkLst>
      </pc:sldChg>
      <pc:sldChg chg="modSp">
        <pc:chgData name="Nordvik Premfors Emma  SV_KL" userId="S::emmnor@livsmedelsverk.se::b63a0107-73a7-482e-a032-57a2a959662d" providerId="AD" clId="Web-{7ECFED3A-FBB8-6AA5-CAFA-61871841346A}" dt="2022-12-04T20:37:50.083" v="1139" actId="20577"/>
        <pc:sldMkLst>
          <pc:docMk/>
          <pc:sldMk cId="708216712" sldId="283"/>
        </pc:sldMkLst>
        <pc:spChg chg="mod">
          <ac:chgData name="Nordvik Premfors Emma  SV_KL" userId="S::emmnor@livsmedelsverk.se::b63a0107-73a7-482e-a032-57a2a959662d" providerId="AD" clId="Web-{7ECFED3A-FBB8-6AA5-CAFA-61871841346A}" dt="2022-12-04T20:37:50.083" v="1139" actId="20577"/>
          <ac:spMkLst>
            <pc:docMk/>
            <pc:sldMk cId="708216712" sldId="283"/>
            <ac:spMk id="11" creationId="{00000000-0000-0000-0000-000000000000}"/>
          </ac:spMkLst>
        </pc:spChg>
      </pc:sldChg>
      <pc:sldChg chg="addSp delSp modSp">
        <pc:chgData name="Nordvik Premfors Emma  SV_KL" userId="S::emmnor@livsmedelsverk.se::b63a0107-73a7-482e-a032-57a2a959662d" providerId="AD" clId="Web-{7ECFED3A-FBB8-6AA5-CAFA-61871841346A}" dt="2022-12-04T20:00:35.746" v="982" actId="20577"/>
        <pc:sldMkLst>
          <pc:docMk/>
          <pc:sldMk cId="159790705" sldId="284"/>
        </pc:sldMkLst>
        <pc:spChg chg="add del">
          <ac:chgData name="Nordvik Premfors Emma  SV_KL" userId="S::emmnor@livsmedelsverk.se::b63a0107-73a7-482e-a032-57a2a959662d" providerId="AD" clId="Web-{7ECFED3A-FBB8-6AA5-CAFA-61871841346A}" dt="2022-12-04T19:05:32.018" v="107"/>
          <ac:spMkLst>
            <pc:docMk/>
            <pc:sldMk cId="159790705" sldId="284"/>
            <ac:spMk id="3" creationId="{D3907F64-3B91-D86A-9B65-313601B5EFA0}"/>
          </ac:spMkLst>
        </pc:spChg>
        <pc:spChg chg="mod">
          <ac:chgData name="Nordvik Premfors Emma  SV_KL" userId="S::emmnor@livsmedelsverk.se::b63a0107-73a7-482e-a032-57a2a959662d" providerId="AD" clId="Web-{7ECFED3A-FBB8-6AA5-CAFA-61871841346A}" dt="2022-12-04T19:59:43.808" v="961" actId="20577"/>
          <ac:spMkLst>
            <pc:docMk/>
            <pc:sldMk cId="159790705" sldId="284"/>
            <ac:spMk id="5" creationId="{00000000-0000-0000-0000-000000000000}"/>
          </ac:spMkLst>
        </pc:spChg>
        <pc:spChg chg="add mod">
          <ac:chgData name="Nordvik Premfors Emma  SV_KL" userId="S::emmnor@livsmedelsverk.se::b63a0107-73a7-482e-a032-57a2a959662d" providerId="AD" clId="Web-{7ECFED3A-FBB8-6AA5-CAFA-61871841346A}" dt="2022-12-04T19:53:48.476" v="788" actId="20577"/>
          <ac:spMkLst>
            <pc:docMk/>
            <pc:sldMk cId="159790705" sldId="284"/>
            <ac:spMk id="6" creationId="{090A55E8-1A4D-69C0-C19D-1A73EBDC3210}"/>
          </ac:spMkLst>
        </pc:spChg>
        <pc:spChg chg="add mod">
          <ac:chgData name="Nordvik Premfors Emma  SV_KL" userId="S::emmnor@livsmedelsverk.se::b63a0107-73a7-482e-a032-57a2a959662d" providerId="AD" clId="Web-{7ECFED3A-FBB8-6AA5-CAFA-61871841346A}" dt="2022-12-04T19:55:19.664" v="832" actId="20577"/>
          <ac:spMkLst>
            <pc:docMk/>
            <pc:sldMk cId="159790705" sldId="284"/>
            <ac:spMk id="7" creationId="{82A2B44E-0529-268D-E805-4BB1A24B3E29}"/>
          </ac:spMkLst>
        </pc:spChg>
        <pc:spChg chg="add mod">
          <ac:chgData name="Nordvik Premfors Emma  SV_KL" userId="S::emmnor@livsmedelsverk.se::b63a0107-73a7-482e-a032-57a2a959662d" providerId="AD" clId="Web-{7ECFED3A-FBB8-6AA5-CAFA-61871841346A}" dt="2022-12-04T19:57:21.260" v="906" actId="20577"/>
          <ac:spMkLst>
            <pc:docMk/>
            <pc:sldMk cId="159790705" sldId="284"/>
            <ac:spMk id="8" creationId="{450CB9DB-470D-134E-76CC-2AC0646D78D3}"/>
          </ac:spMkLst>
        </pc:spChg>
        <pc:spChg chg="add del">
          <ac:chgData name="Nordvik Premfors Emma  SV_KL" userId="S::emmnor@livsmedelsverk.se::b63a0107-73a7-482e-a032-57a2a959662d" providerId="AD" clId="Web-{7ECFED3A-FBB8-6AA5-CAFA-61871841346A}" dt="2022-12-04T19:57:45.088" v="911"/>
          <ac:spMkLst>
            <pc:docMk/>
            <pc:sldMk cId="159790705" sldId="284"/>
            <ac:spMk id="9" creationId="{3246F9B9-AB0E-154C-6388-07A5266FDC0F}"/>
          </ac:spMkLst>
        </pc:spChg>
        <pc:spChg chg="mod">
          <ac:chgData name="Nordvik Premfors Emma  SV_KL" userId="S::emmnor@livsmedelsverk.se::b63a0107-73a7-482e-a032-57a2a959662d" providerId="AD" clId="Web-{7ECFED3A-FBB8-6AA5-CAFA-61871841346A}" dt="2022-12-04T19:54:33.976" v="796"/>
          <ac:spMkLst>
            <pc:docMk/>
            <pc:sldMk cId="159790705" sldId="284"/>
            <ac:spMk id="10" creationId="{4D29BAD8-6700-20CD-5C33-A914C0053A2D}"/>
          </ac:spMkLst>
        </pc:spChg>
        <pc:spChg chg="add mod">
          <ac:chgData name="Nordvik Premfors Emma  SV_KL" userId="S::emmnor@livsmedelsverk.se::b63a0107-73a7-482e-a032-57a2a959662d" providerId="AD" clId="Web-{7ECFED3A-FBB8-6AA5-CAFA-61871841346A}" dt="2022-12-04T20:00:35.746" v="982" actId="20577"/>
          <ac:spMkLst>
            <pc:docMk/>
            <pc:sldMk cId="159790705" sldId="284"/>
            <ac:spMk id="11" creationId="{B2BE171A-8E96-8166-88C3-618CFFD7A4F5}"/>
          </ac:spMkLst>
        </pc:spChg>
        <pc:spChg chg="mod">
          <ac:chgData name="Nordvik Premfors Emma  SV_KL" userId="S::emmnor@livsmedelsverk.se::b63a0107-73a7-482e-a032-57a2a959662d" providerId="AD" clId="Web-{7ECFED3A-FBB8-6AA5-CAFA-61871841346A}" dt="2022-12-04T19:53:15.272" v="781" actId="1076"/>
          <ac:spMkLst>
            <pc:docMk/>
            <pc:sldMk cId="159790705" sldId="284"/>
            <ac:spMk id="40" creationId="{00000000-0000-0000-0000-000000000000}"/>
          </ac:spMkLst>
        </pc:spChg>
      </pc:sldChg>
      <pc:sldChg chg="modSp">
        <pc:chgData name="Nordvik Premfors Emma  SV_KL" userId="S::emmnor@livsmedelsverk.se::b63a0107-73a7-482e-a032-57a2a959662d" providerId="AD" clId="Web-{7ECFED3A-FBB8-6AA5-CAFA-61871841346A}" dt="2022-12-04T20:31:10.528" v="1118" actId="14100"/>
        <pc:sldMkLst>
          <pc:docMk/>
          <pc:sldMk cId="3105498255" sldId="290"/>
        </pc:sldMkLst>
        <pc:spChg chg="mod">
          <ac:chgData name="Nordvik Premfors Emma  SV_KL" userId="S::emmnor@livsmedelsverk.se::b63a0107-73a7-482e-a032-57a2a959662d" providerId="AD" clId="Web-{7ECFED3A-FBB8-6AA5-CAFA-61871841346A}" dt="2022-12-04T20:22:00.813" v="1016" actId="20577"/>
          <ac:spMkLst>
            <pc:docMk/>
            <pc:sldMk cId="3105498255" sldId="290"/>
            <ac:spMk id="4" creationId="{00000000-0000-0000-0000-000000000000}"/>
          </ac:spMkLst>
        </pc:spChg>
        <pc:spChg chg="mod">
          <ac:chgData name="Nordvik Premfors Emma  SV_KL" userId="S::emmnor@livsmedelsverk.se::b63a0107-73a7-482e-a032-57a2a959662d" providerId="AD" clId="Web-{7ECFED3A-FBB8-6AA5-CAFA-61871841346A}" dt="2022-12-04T20:30:21.386" v="1112" actId="20577"/>
          <ac:spMkLst>
            <pc:docMk/>
            <pc:sldMk cId="3105498255" sldId="290"/>
            <ac:spMk id="8" creationId="{00000000-0000-0000-0000-000000000000}"/>
          </ac:spMkLst>
        </pc:spChg>
        <pc:spChg chg="mod">
          <ac:chgData name="Nordvik Premfors Emma  SV_KL" userId="S::emmnor@livsmedelsverk.se::b63a0107-73a7-482e-a032-57a2a959662d" providerId="AD" clId="Web-{7ECFED3A-FBB8-6AA5-CAFA-61871841346A}" dt="2022-12-04T20:30:50.371" v="1117" actId="1076"/>
          <ac:spMkLst>
            <pc:docMk/>
            <pc:sldMk cId="3105498255" sldId="290"/>
            <ac:spMk id="11" creationId="{00000000-0000-0000-0000-000000000000}"/>
          </ac:spMkLst>
        </pc:spChg>
        <pc:spChg chg="mod">
          <ac:chgData name="Nordvik Premfors Emma  SV_KL" userId="S::emmnor@livsmedelsverk.se::b63a0107-73a7-482e-a032-57a2a959662d" providerId="AD" clId="Web-{7ECFED3A-FBB8-6AA5-CAFA-61871841346A}" dt="2022-12-04T20:31:10.528" v="1118" actId="14100"/>
          <ac:spMkLst>
            <pc:docMk/>
            <pc:sldMk cId="3105498255" sldId="290"/>
            <ac:spMk id="12" creationId="{817BDBCF-DD2A-8141-CD02-BA0840449764}"/>
          </ac:spMkLst>
        </pc:spChg>
        <pc:spChg chg="mod">
          <ac:chgData name="Nordvik Premfors Emma  SV_KL" userId="S::emmnor@livsmedelsverk.se::b63a0107-73a7-482e-a032-57a2a959662d" providerId="AD" clId="Web-{7ECFED3A-FBB8-6AA5-CAFA-61871841346A}" dt="2022-12-04T20:23:27.346" v="1022" actId="1076"/>
          <ac:spMkLst>
            <pc:docMk/>
            <pc:sldMk cId="3105498255" sldId="290"/>
            <ac:spMk id="16" creationId="{00000000-0000-0000-0000-000000000000}"/>
          </ac:spMkLst>
        </pc:spChg>
        <pc:spChg chg="mod">
          <ac:chgData name="Nordvik Premfors Emma  SV_KL" userId="S::emmnor@livsmedelsverk.se::b63a0107-73a7-482e-a032-57a2a959662d" providerId="AD" clId="Web-{7ECFED3A-FBB8-6AA5-CAFA-61871841346A}" dt="2022-12-04T20:29:33.823" v="1109" actId="1076"/>
          <ac:spMkLst>
            <pc:docMk/>
            <pc:sldMk cId="3105498255" sldId="290"/>
            <ac:spMk id="19" creationId="{16BF0583-6331-DAFD-7B55-DED64A9A755F}"/>
          </ac:spMkLst>
        </pc:spChg>
        <pc:spChg chg="mod">
          <ac:chgData name="Nordvik Premfors Emma  SV_KL" userId="S::emmnor@livsmedelsverk.se::b63a0107-73a7-482e-a032-57a2a959662d" providerId="AD" clId="Web-{7ECFED3A-FBB8-6AA5-CAFA-61871841346A}" dt="2022-12-04T20:23:22.330" v="1021" actId="1076"/>
          <ac:spMkLst>
            <pc:docMk/>
            <pc:sldMk cId="3105498255" sldId="290"/>
            <ac:spMk id="20" creationId="{00000000-0000-0000-0000-000000000000}"/>
          </ac:spMkLst>
        </pc:spChg>
        <pc:spChg chg="mod">
          <ac:chgData name="Nordvik Premfors Emma  SV_KL" userId="S::emmnor@livsmedelsverk.se::b63a0107-73a7-482e-a032-57a2a959662d" providerId="AD" clId="Web-{7ECFED3A-FBB8-6AA5-CAFA-61871841346A}" dt="2022-12-04T20:22:24.376" v="1019"/>
          <ac:spMkLst>
            <pc:docMk/>
            <pc:sldMk cId="3105498255" sldId="290"/>
            <ac:spMk id="24" creationId="{00000000-0000-0000-0000-000000000000}"/>
          </ac:spMkLst>
        </pc:spChg>
        <pc:spChg chg="mod">
          <ac:chgData name="Nordvik Premfors Emma  SV_KL" userId="S::emmnor@livsmedelsverk.se::b63a0107-73a7-482e-a032-57a2a959662d" providerId="AD" clId="Web-{7ECFED3A-FBB8-6AA5-CAFA-61871841346A}" dt="2022-12-04T20:22:17.751" v="1018"/>
          <ac:spMkLst>
            <pc:docMk/>
            <pc:sldMk cId="3105498255" sldId="290"/>
            <ac:spMk id="26" creationId="{2D84A588-EFA7-444E-9079-74A450EB3D01}"/>
          </ac:spMkLst>
        </pc:spChg>
      </pc:sldChg>
      <pc:sldChg chg="modSp">
        <pc:chgData name="Nordvik Premfors Emma  SV_KL" userId="S::emmnor@livsmedelsverk.se::b63a0107-73a7-482e-a032-57a2a959662d" providerId="AD" clId="Web-{7ECFED3A-FBB8-6AA5-CAFA-61871841346A}" dt="2022-12-04T20:35:35.252" v="1123"/>
        <pc:sldMkLst>
          <pc:docMk/>
          <pc:sldMk cId="240034721" sldId="292"/>
        </pc:sldMkLst>
        <pc:spChg chg="mod">
          <ac:chgData name="Nordvik Premfors Emma  SV_KL" userId="S::emmnor@livsmedelsverk.se::b63a0107-73a7-482e-a032-57a2a959662d" providerId="AD" clId="Web-{7ECFED3A-FBB8-6AA5-CAFA-61871841346A}" dt="2022-12-04T20:34:29.954" v="1119"/>
          <ac:spMkLst>
            <pc:docMk/>
            <pc:sldMk cId="240034721" sldId="292"/>
            <ac:spMk id="13" creationId="{E0A707BE-D83C-C9FF-1A3C-8B118E0DF611}"/>
          </ac:spMkLst>
        </pc:spChg>
        <pc:graphicFrameChg chg="mod modGraphic">
          <ac:chgData name="Nordvik Premfors Emma  SV_KL" userId="S::emmnor@livsmedelsverk.se::b63a0107-73a7-482e-a032-57a2a959662d" providerId="AD" clId="Web-{7ECFED3A-FBB8-6AA5-CAFA-61871841346A}" dt="2022-12-04T20:35:35.252" v="1123"/>
          <ac:graphicFrameMkLst>
            <pc:docMk/>
            <pc:sldMk cId="240034721" sldId="292"/>
            <ac:graphicFrameMk id="2" creationId="{00000000-0000-0000-0000-000000000000}"/>
          </ac:graphicFrameMkLst>
        </pc:graphicFrameChg>
      </pc:sldChg>
      <pc:sldChg chg="delSp modSp">
        <pc:chgData name="Nordvik Premfors Emma  SV_KL" userId="S::emmnor@livsmedelsverk.se::b63a0107-73a7-482e-a032-57a2a959662d" providerId="AD" clId="Web-{7ECFED3A-FBB8-6AA5-CAFA-61871841346A}" dt="2022-12-04T20:36:28.097" v="1135" actId="20577"/>
        <pc:sldMkLst>
          <pc:docMk/>
          <pc:sldMk cId="2799663600" sldId="293"/>
        </pc:sldMkLst>
        <pc:spChg chg="mod">
          <ac:chgData name="Nordvik Premfors Emma  SV_KL" userId="S::emmnor@livsmedelsverk.se::b63a0107-73a7-482e-a032-57a2a959662d" providerId="AD" clId="Web-{7ECFED3A-FBB8-6AA5-CAFA-61871841346A}" dt="2022-12-04T20:36:28.097" v="1135" actId="20577"/>
          <ac:spMkLst>
            <pc:docMk/>
            <pc:sldMk cId="2799663600" sldId="293"/>
            <ac:spMk id="4" creationId="{00000000-0000-0000-0000-000000000000}"/>
          </ac:spMkLst>
        </pc:spChg>
        <pc:spChg chg="del">
          <ac:chgData name="Nordvik Premfors Emma  SV_KL" userId="S::emmnor@livsmedelsverk.se::b63a0107-73a7-482e-a032-57a2a959662d" providerId="AD" clId="Web-{7ECFED3A-FBB8-6AA5-CAFA-61871841346A}" dt="2022-12-04T20:36:03.378" v="1124"/>
          <ac:spMkLst>
            <pc:docMk/>
            <pc:sldMk cId="2799663600" sldId="293"/>
            <ac:spMk id="5" creationId="{924A91D8-5AC7-4F1E-52BD-D65574B705AA}"/>
          </ac:spMkLst>
        </pc:spChg>
      </pc:sldChg>
      <pc:sldChg chg="modSp add replId">
        <pc:chgData name="Nordvik Premfors Emma  SV_KL" userId="S::emmnor@livsmedelsverk.se::b63a0107-73a7-482e-a032-57a2a959662d" providerId="AD" clId="Web-{7ECFED3A-FBB8-6AA5-CAFA-61871841346A}" dt="2022-12-04T19:43:00.233" v="740" actId="20577"/>
        <pc:sldMkLst>
          <pc:docMk/>
          <pc:sldMk cId="3436989836" sldId="299"/>
        </pc:sldMkLst>
        <pc:spChg chg="mod">
          <ac:chgData name="Nordvik Premfors Emma  SV_KL" userId="S::emmnor@livsmedelsverk.se::b63a0107-73a7-482e-a032-57a2a959662d" providerId="AD" clId="Web-{7ECFED3A-FBB8-6AA5-CAFA-61871841346A}" dt="2022-12-04T19:41:45.014" v="713" actId="20577"/>
          <ac:spMkLst>
            <pc:docMk/>
            <pc:sldMk cId="3436989836" sldId="299"/>
            <ac:spMk id="2" creationId="{A2FD5244-CE4C-9A5A-60D4-BAC5E3B73929}"/>
          </ac:spMkLst>
        </pc:spChg>
        <pc:spChg chg="mod">
          <ac:chgData name="Nordvik Premfors Emma  SV_KL" userId="S::emmnor@livsmedelsverk.se::b63a0107-73a7-482e-a032-57a2a959662d" providerId="AD" clId="Web-{7ECFED3A-FBB8-6AA5-CAFA-61871841346A}" dt="2022-12-04T19:04:43.627" v="103" actId="20577"/>
          <ac:spMkLst>
            <pc:docMk/>
            <pc:sldMk cId="3436989836" sldId="299"/>
            <ac:spMk id="3" creationId="{9EE7D879-D250-FAE0-0C12-47989A1681A3}"/>
          </ac:spMkLst>
        </pc:spChg>
        <pc:spChg chg="mod">
          <ac:chgData name="Nordvik Premfors Emma  SV_KL" userId="S::emmnor@livsmedelsverk.se::b63a0107-73a7-482e-a032-57a2a959662d" providerId="AD" clId="Web-{7ECFED3A-FBB8-6AA5-CAFA-61871841346A}" dt="2022-12-04T19:43:00.233" v="740" actId="20577"/>
          <ac:spMkLst>
            <pc:docMk/>
            <pc:sldMk cId="3436989836" sldId="299"/>
            <ac:spMk id="4" creationId="{A035B41B-6CA7-82D3-4F22-64096D372AA4}"/>
          </ac:spMkLst>
        </pc:spChg>
        <pc:spChg chg="mod">
          <ac:chgData name="Nordvik Premfors Emma  SV_KL" userId="S::emmnor@livsmedelsverk.se::b63a0107-73a7-482e-a032-57a2a959662d" providerId="AD" clId="Web-{7ECFED3A-FBB8-6AA5-CAFA-61871841346A}" dt="2022-12-04T19:37:55.808" v="649" actId="14100"/>
          <ac:spMkLst>
            <pc:docMk/>
            <pc:sldMk cId="3436989836" sldId="299"/>
            <ac:spMk id="6" creationId="{16D214CE-DD11-401E-8F1C-CA166F4BEFFD}"/>
          </ac:spMkLst>
        </pc:spChg>
        <pc:spChg chg="mod">
          <ac:chgData name="Nordvik Premfors Emma  SV_KL" userId="S::emmnor@livsmedelsverk.se::b63a0107-73a7-482e-a032-57a2a959662d" providerId="AD" clId="Web-{7ECFED3A-FBB8-6AA5-CAFA-61871841346A}" dt="2022-12-04T19:41:54.514" v="714" actId="20577"/>
          <ac:spMkLst>
            <pc:docMk/>
            <pc:sldMk cId="3436989836" sldId="299"/>
            <ac:spMk id="7" creationId="{920C7E81-6066-3E91-B725-C0486B1A2B41}"/>
          </ac:spMkLst>
        </pc:spChg>
        <pc:spChg chg="mod">
          <ac:chgData name="Nordvik Premfors Emma  SV_KL" userId="S::emmnor@livsmedelsverk.se::b63a0107-73a7-482e-a032-57a2a959662d" providerId="AD" clId="Web-{7ECFED3A-FBB8-6AA5-CAFA-61871841346A}" dt="2022-12-04T19:41:20.873" v="710" actId="20577"/>
          <ac:spMkLst>
            <pc:docMk/>
            <pc:sldMk cId="3436989836" sldId="299"/>
            <ac:spMk id="11" creationId="{00000000-0000-0000-0000-000000000000}"/>
          </ac:spMkLst>
        </pc:spChg>
      </pc:sldChg>
      <pc:sldChg chg="delSp modSp add replId">
        <pc:chgData name="Nordvik Premfors Emma  SV_KL" userId="S::emmnor@livsmedelsverk.se::b63a0107-73a7-482e-a032-57a2a959662d" providerId="AD" clId="Web-{7ECFED3A-FBB8-6AA5-CAFA-61871841346A}" dt="2022-12-04T19:47:53.409" v="774" actId="20577"/>
        <pc:sldMkLst>
          <pc:docMk/>
          <pc:sldMk cId="1106992678" sldId="300"/>
        </pc:sldMkLst>
        <pc:spChg chg="del">
          <ac:chgData name="Nordvik Premfors Emma  SV_KL" userId="S::emmnor@livsmedelsverk.se::b63a0107-73a7-482e-a032-57a2a959662d" providerId="AD" clId="Web-{7ECFED3A-FBB8-6AA5-CAFA-61871841346A}" dt="2022-12-04T19:17:31.652" v="338"/>
          <ac:spMkLst>
            <pc:docMk/>
            <pc:sldMk cId="1106992678" sldId="300"/>
            <ac:spMk id="2" creationId="{EE3CD875-7045-4C59-549C-E09571F20572}"/>
          </ac:spMkLst>
        </pc:spChg>
        <pc:spChg chg="mod">
          <ac:chgData name="Nordvik Premfors Emma  SV_KL" userId="S::emmnor@livsmedelsverk.se::b63a0107-73a7-482e-a032-57a2a959662d" providerId="AD" clId="Web-{7ECFED3A-FBB8-6AA5-CAFA-61871841346A}" dt="2022-12-04T19:47:30.315" v="769" actId="20577"/>
          <ac:spMkLst>
            <pc:docMk/>
            <pc:sldMk cId="1106992678" sldId="300"/>
            <ac:spMk id="4" creationId="{00000000-0000-0000-0000-000000000000}"/>
          </ac:spMkLst>
        </pc:spChg>
        <pc:spChg chg="mod">
          <ac:chgData name="Nordvik Premfors Emma  SV_KL" userId="S::emmnor@livsmedelsverk.se::b63a0107-73a7-482e-a032-57a2a959662d" providerId="AD" clId="Web-{7ECFED3A-FBB8-6AA5-CAFA-61871841346A}" dt="2022-12-04T19:19:09.356" v="372" actId="1076"/>
          <ac:spMkLst>
            <pc:docMk/>
            <pc:sldMk cId="1106992678" sldId="300"/>
            <ac:spMk id="5" creationId="{C45B16E4-9F49-F1B5-025F-A6EA20F20ABD}"/>
          </ac:spMkLst>
        </pc:spChg>
        <pc:spChg chg="mod">
          <ac:chgData name="Nordvik Premfors Emma  SV_KL" userId="S::emmnor@livsmedelsverk.se::b63a0107-73a7-482e-a032-57a2a959662d" providerId="AD" clId="Web-{7ECFED3A-FBB8-6AA5-CAFA-61871841346A}" dt="2022-12-04T19:19:12.841" v="373" actId="1076"/>
          <ac:spMkLst>
            <pc:docMk/>
            <pc:sldMk cId="1106992678" sldId="300"/>
            <ac:spMk id="6" creationId="{C8EF0706-C27E-CBFF-BA89-265C0B0F5825}"/>
          </ac:spMkLst>
        </pc:spChg>
        <pc:spChg chg="del">
          <ac:chgData name="Nordvik Premfors Emma  SV_KL" userId="S::emmnor@livsmedelsverk.se::b63a0107-73a7-482e-a032-57a2a959662d" providerId="AD" clId="Web-{7ECFED3A-FBB8-6AA5-CAFA-61871841346A}" dt="2022-12-04T19:18:12.402" v="346"/>
          <ac:spMkLst>
            <pc:docMk/>
            <pc:sldMk cId="1106992678" sldId="300"/>
            <ac:spMk id="7" creationId="{2208AD5B-8D6D-845D-5EC9-9A0ADA12F77F}"/>
          </ac:spMkLst>
        </pc:spChg>
        <pc:spChg chg="mod">
          <ac:chgData name="Nordvik Premfors Emma  SV_KL" userId="S::emmnor@livsmedelsverk.se::b63a0107-73a7-482e-a032-57a2a959662d" providerId="AD" clId="Web-{7ECFED3A-FBB8-6AA5-CAFA-61871841346A}" dt="2022-12-04T19:47:53.409" v="774" actId="20577"/>
          <ac:spMkLst>
            <pc:docMk/>
            <pc:sldMk cId="1106992678" sldId="300"/>
            <ac:spMk id="8" creationId="{00000000-0000-0000-0000-000000000000}"/>
          </ac:spMkLst>
        </pc:spChg>
        <pc:spChg chg="del mod">
          <ac:chgData name="Nordvik Premfors Emma  SV_KL" userId="S::emmnor@livsmedelsverk.se::b63a0107-73a7-482e-a032-57a2a959662d" providerId="AD" clId="Web-{7ECFED3A-FBB8-6AA5-CAFA-61871841346A}" dt="2022-12-04T19:18:00.918" v="344"/>
          <ac:spMkLst>
            <pc:docMk/>
            <pc:sldMk cId="1106992678" sldId="300"/>
            <ac:spMk id="10" creationId="{00000000-0000-0000-0000-000000000000}"/>
          </ac:spMkLst>
        </pc:spChg>
        <pc:spChg chg="del">
          <ac:chgData name="Nordvik Premfors Emma  SV_KL" userId="S::emmnor@livsmedelsverk.se::b63a0107-73a7-482e-a032-57a2a959662d" providerId="AD" clId="Web-{7ECFED3A-FBB8-6AA5-CAFA-61871841346A}" dt="2022-12-04T19:18:06.746" v="345"/>
          <ac:spMkLst>
            <pc:docMk/>
            <pc:sldMk cId="1106992678" sldId="300"/>
            <ac:spMk id="14" creationId="{CD8E3079-6347-4881-8A04-F1BFE13A7DA9}"/>
          </ac:spMkLst>
        </pc:spChg>
      </pc:sldChg>
    </pc:docChg>
  </pc:docChgLst>
  <pc:docChgLst>
    <pc:chgData name="Ingela Strandh" userId="S::ingstr@livsmedelsverk.se::ab1041b7-3012-475e-9ee5-b257db1f6f4e" providerId="AD" clId="Web-{1FCD7069-506B-169F-1DB6-E39F0EC75227}"/>
    <pc:docChg chg="modSld">
      <pc:chgData name="Ingela Strandh" userId="S::ingstr@livsmedelsverk.se::ab1041b7-3012-475e-9ee5-b257db1f6f4e" providerId="AD" clId="Web-{1FCD7069-506B-169F-1DB6-E39F0EC75227}" dt="2023-11-02T13:49:17.053" v="114"/>
      <pc:docMkLst>
        <pc:docMk/>
      </pc:docMkLst>
      <pc:sldChg chg="modSp">
        <pc:chgData name="Ingela Strandh" userId="S::ingstr@livsmedelsverk.se::ab1041b7-3012-475e-9ee5-b257db1f6f4e" providerId="AD" clId="Web-{1FCD7069-506B-169F-1DB6-E39F0EC75227}" dt="2023-11-02T13:49:17.053" v="114"/>
        <pc:sldMkLst>
          <pc:docMk/>
          <pc:sldMk cId="1006245161" sldId="326"/>
        </pc:sldMkLst>
        <pc:graphicFrameChg chg="mod modGraphic">
          <ac:chgData name="Ingela Strandh" userId="S::ingstr@livsmedelsverk.se::ab1041b7-3012-475e-9ee5-b257db1f6f4e" providerId="AD" clId="Web-{1FCD7069-506B-169F-1DB6-E39F0EC75227}" dt="2023-11-02T13:49:17.053" v="114"/>
          <ac:graphicFrameMkLst>
            <pc:docMk/>
            <pc:sldMk cId="1006245161" sldId="326"/>
            <ac:graphicFrameMk id="5" creationId="{D6CC4C64-1BC1-BEAB-BDC7-4759F1E10A94}"/>
          </ac:graphicFrameMkLst>
        </pc:graphicFrameChg>
      </pc:sldChg>
      <pc:sldChg chg="modSp">
        <pc:chgData name="Ingela Strandh" userId="S::ingstr@livsmedelsverk.se::ab1041b7-3012-475e-9ee5-b257db1f6f4e" providerId="AD" clId="Web-{1FCD7069-506B-169F-1DB6-E39F0EC75227}" dt="2023-11-02T13:47:57.397" v="28" actId="20577"/>
        <pc:sldMkLst>
          <pc:docMk/>
          <pc:sldMk cId="2345798107" sldId="327"/>
        </pc:sldMkLst>
        <pc:spChg chg="mod">
          <ac:chgData name="Ingela Strandh" userId="S::ingstr@livsmedelsverk.se::ab1041b7-3012-475e-9ee5-b257db1f6f4e" providerId="AD" clId="Web-{1FCD7069-506B-169F-1DB6-E39F0EC75227}" dt="2023-11-02T13:47:57.397" v="28" actId="20577"/>
          <ac:spMkLst>
            <pc:docMk/>
            <pc:sldMk cId="2345798107" sldId="327"/>
            <ac:spMk id="2" creationId="{1EEC9516-3348-2171-4C62-30554D779282}"/>
          </ac:spMkLst>
        </pc:spChg>
      </pc:sldChg>
    </pc:docChg>
  </pc:docChgLst>
  <pc:docChgLst>
    <pc:chgData name="Nordvik Premfors Emma  SV_KL" userId="S::emmnor@livsmedelsverk.se::b63a0107-73a7-482e-a032-57a2a959662d" providerId="AD" clId="Web-{6F8DAA87-483D-096A-D14B-21F1966FE0B6}"/>
    <pc:docChg chg="modSld">
      <pc:chgData name="Nordvik Premfors Emma  SV_KL" userId="S::emmnor@livsmedelsverk.se::b63a0107-73a7-482e-a032-57a2a959662d" providerId="AD" clId="Web-{6F8DAA87-483D-096A-D14B-21F1966FE0B6}" dt="2023-05-11T13:00:07.119" v="290"/>
      <pc:docMkLst>
        <pc:docMk/>
      </pc:docMkLst>
      <pc:sldChg chg="modSp">
        <pc:chgData name="Nordvik Premfors Emma  SV_KL" userId="S::emmnor@livsmedelsverk.se::b63a0107-73a7-482e-a032-57a2a959662d" providerId="AD" clId="Web-{6F8DAA87-483D-096A-D14B-21F1966FE0B6}" dt="2023-05-11T13:00:07.119" v="290"/>
        <pc:sldMkLst>
          <pc:docMk/>
          <pc:sldMk cId="1701080990" sldId="277"/>
        </pc:sldMkLst>
        <pc:graphicFrameChg chg="mod modGraphic">
          <ac:chgData name="Nordvik Premfors Emma  SV_KL" userId="S::emmnor@livsmedelsverk.se::b63a0107-73a7-482e-a032-57a2a959662d" providerId="AD" clId="Web-{6F8DAA87-483D-096A-D14B-21F1966FE0B6}" dt="2023-05-11T13:00:07.119" v="290"/>
          <ac:graphicFrameMkLst>
            <pc:docMk/>
            <pc:sldMk cId="1701080990" sldId="277"/>
            <ac:graphicFrameMk id="5" creationId="{53A9E130-47CC-4242-8863-C0DDC861B2F3}"/>
          </ac:graphicFrameMkLst>
        </pc:graphicFrameChg>
      </pc:sldChg>
      <pc:sldChg chg="modSp">
        <pc:chgData name="Nordvik Premfors Emma  SV_KL" userId="S::emmnor@livsmedelsverk.se::b63a0107-73a7-482e-a032-57a2a959662d" providerId="AD" clId="Web-{6F8DAA87-483D-096A-D14B-21F1966FE0B6}" dt="2023-05-11T11:57:32.568" v="73" actId="14100"/>
        <pc:sldMkLst>
          <pc:docMk/>
          <pc:sldMk cId="1388517751" sldId="281"/>
        </pc:sldMkLst>
        <pc:spChg chg="mod">
          <ac:chgData name="Nordvik Premfors Emma  SV_KL" userId="S::emmnor@livsmedelsverk.se::b63a0107-73a7-482e-a032-57a2a959662d" providerId="AD" clId="Web-{6F8DAA87-483D-096A-D14B-21F1966FE0B6}" dt="2023-05-11T11:50:24.129" v="34" actId="20577"/>
          <ac:spMkLst>
            <pc:docMk/>
            <pc:sldMk cId="1388517751" sldId="281"/>
            <ac:spMk id="4" creationId="{A035B41B-6CA7-82D3-4F22-64096D372AA4}"/>
          </ac:spMkLst>
        </pc:spChg>
        <pc:spChg chg="mod">
          <ac:chgData name="Nordvik Premfors Emma  SV_KL" userId="S::emmnor@livsmedelsverk.se::b63a0107-73a7-482e-a032-57a2a959662d" providerId="AD" clId="Web-{6F8DAA87-483D-096A-D14B-21F1966FE0B6}" dt="2023-05-11T11:57:32.568" v="73" actId="14100"/>
          <ac:spMkLst>
            <pc:docMk/>
            <pc:sldMk cId="1388517751" sldId="281"/>
            <ac:spMk id="7" creationId="{920C7E81-6066-3E91-B725-C0486B1A2B41}"/>
          </ac:spMkLst>
        </pc:spChg>
      </pc:sldChg>
      <pc:sldChg chg="modSp">
        <pc:chgData name="Nordvik Premfors Emma  SV_KL" userId="S::emmnor@livsmedelsverk.se::b63a0107-73a7-482e-a032-57a2a959662d" providerId="AD" clId="Web-{6F8DAA87-483D-096A-D14B-21F1966FE0B6}" dt="2023-05-11T12:13:23.680" v="139" actId="20577"/>
        <pc:sldMkLst>
          <pc:docMk/>
          <pc:sldMk cId="526814058" sldId="285"/>
        </pc:sldMkLst>
        <pc:spChg chg="mod">
          <ac:chgData name="Nordvik Premfors Emma  SV_KL" userId="S::emmnor@livsmedelsverk.se::b63a0107-73a7-482e-a032-57a2a959662d" providerId="AD" clId="Web-{6F8DAA87-483D-096A-D14B-21F1966FE0B6}" dt="2023-05-11T12:13:23.680" v="139" actId="20577"/>
          <ac:spMkLst>
            <pc:docMk/>
            <pc:sldMk cId="526814058" sldId="285"/>
            <ac:spMk id="2" creationId="{AECE7F5E-378E-FE33-526A-9C249FC0B5C4}"/>
          </ac:spMkLst>
        </pc:spChg>
      </pc:sldChg>
      <pc:sldChg chg="addSp modSp">
        <pc:chgData name="Nordvik Premfors Emma  SV_KL" userId="S::emmnor@livsmedelsverk.se::b63a0107-73a7-482e-a032-57a2a959662d" providerId="AD" clId="Web-{6F8DAA87-483D-096A-D14B-21F1966FE0B6}" dt="2023-05-11T12:52:33.644" v="180" actId="1076"/>
        <pc:sldMkLst>
          <pc:docMk/>
          <pc:sldMk cId="1932332727" sldId="288"/>
        </pc:sldMkLst>
        <pc:spChg chg="add mod">
          <ac:chgData name="Nordvik Premfors Emma  SV_KL" userId="S::emmnor@livsmedelsverk.se::b63a0107-73a7-482e-a032-57a2a959662d" providerId="AD" clId="Web-{6F8DAA87-483D-096A-D14B-21F1966FE0B6}" dt="2023-05-11T12:52:33.644" v="180" actId="1076"/>
          <ac:spMkLst>
            <pc:docMk/>
            <pc:sldMk cId="1932332727" sldId="288"/>
            <ac:spMk id="7" creationId="{0B0FA748-CD5C-962A-35E6-E11973418604}"/>
          </ac:spMkLst>
        </pc:spChg>
      </pc:sldChg>
      <pc:sldChg chg="addSp delSp modSp delCm modCm">
        <pc:chgData name="Nordvik Premfors Emma  SV_KL" userId="S::emmnor@livsmedelsverk.se::b63a0107-73a7-482e-a032-57a2a959662d" providerId="AD" clId="Web-{6F8DAA87-483D-096A-D14B-21F1966FE0B6}" dt="2023-05-11T12:59:08.571" v="222" actId="20577"/>
        <pc:sldMkLst>
          <pc:docMk/>
          <pc:sldMk cId="1546240548" sldId="289"/>
        </pc:sldMkLst>
        <pc:spChg chg="mod">
          <ac:chgData name="Nordvik Premfors Emma  SV_KL" userId="S::emmnor@livsmedelsverk.se::b63a0107-73a7-482e-a032-57a2a959662d" providerId="AD" clId="Web-{6F8DAA87-483D-096A-D14B-21F1966FE0B6}" dt="2023-05-11T12:59:08.571" v="222" actId="20577"/>
          <ac:spMkLst>
            <pc:docMk/>
            <pc:sldMk cId="1546240548" sldId="289"/>
            <ac:spMk id="2" creationId="{111CFCB4-30F9-587E-0AD0-1A26DDC02736}"/>
          </ac:spMkLst>
        </pc:spChg>
        <pc:spChg chg="del mod">
          <ac:chgData name="Nordvik Premfors Emma  SV_KL" userId="S::emmnor@livsmedelsverk.se::b63a0107-73a7-482e-a032-57a2a959662d" providerId="AD" clId="Web-{6F8DAA87-483D-096A-D14B-21F1966FE0B6}" dt="2023-05-11T12:58:48.571" v="219"/>
          <ac:spMkLst>
            <pc:docMk/>
            <pc:sldMk cId="1546240548" sldId="289"/>
            <ac:spMk id="3" creationId="{74477C45-176E-7C0B-0755-B322B549A640}"/>
          </ac:spMkLst>
        </pc:spChg>
        <pc:spChg chg="del">
          <ac:chgData name="Nordvik Premfors Emma  SV_KL" userId="S::emmnor@livsmedelsverk.se::b63a0107-73a7-482e-a032-57a2a959662d" providerId="AD" clId="Web-{6F8DAA87-483D-096A-D14B-21F1966FE0B6}" dt="2023-05-11T12:53:43.191" v="182"/>
          <ac:spMkLst>
            <pc:docMk/>
            <pc:sldMk cId="1546240548" sldId="289"/>
            <ac:spMk id="4" creationId="{057DB099-508B-A51A-8C13-117745EED39C}"/>
          </ac:spMkLst>
        </pc:spChg>
        <pc:spChg chg="del mod">
          <ac:chgData name="Nordvik Premfors Emma  SV_KL" userId="S::emmnor@livsmedelsverk.se::b63a0107-73a7-482e-a032-57a2a959662d" providerId="AD" clId="Web-{6F8DAA87-483D-096A-D14B-21F1966FE0B6}" dt="2023-05-11T12:54:11.020" v="186"/>
          <ac:spMkLst>
            <pc:docMk/>
            <pc:sldMk cId="1546240548" sldId="289"/>
            <ac:spMk id="6" creationId="{8ECF55BC-C4EF-62B0-3125-3D74EA36572F}"/>
          </ac:spMkLst>
        </pc:spChg>
        <pc:spChg chg="add mod">
          <ac:chgData name="Nordvik Premfors Emma  SV_KL" userId="S::emmnor@livsmedelsverk.se::b63a0107-73a7-482e-a032-57a2a959662d" providerId="AD" clId="Web-{6F8DAA87-483D-096A-D14B-21F1966FE0B6}" dt="2023-05-11T12:52:50.784" v="181" actId="1076"/>
          <ac:spMkLst>
            <pc:docMk/>
            <pc:sldMk cId="1546240548" sldId="289"/>
            <ac:spMk id="7" creationId="{B29E7E53-E4F4-B5CB-4E9D-DF32999A3F35}"/>
          </ac:spMkLst>
        </pc:spChg>
        <pc:spChg chg="add">
          <ac:chgData name="Nordvik Premfors Emma  SV_KL" userId="S::emmnor@livsmedelsverk.se::b63a0107-73a7-482e-a032-57a2a959662d" providerId="AD" clId="Web-{6F8DAA87-483D-096A-D14B-21F1966FE0B6}" dt="2023-05-11T12:51:40.330" v="173"/>
          <ac:spMkLst>
            <pc:docMk/>
            <pc:sldMk cId="1546240548" sldId="289"/>
            <ac:spMk id="8" creationId="{4F27D5EA-1FCC-EB21-17EE-AE97E2A8DCA5}"/>
          </ac:spMkLst>
        </pc:spChg>
        <pc:extLst>
          <p:ext xmlns:p="http://schemas.openxmlformats.org/presentationml/2006/main" uri="{D6D511B9-2390-475A-947B-AFAB55BFBCF1}">
            <pc226:cmChg xmlns:pc226="http://schemas.microsoft.com/office/powerpoint/2022/06/main/command" chg="del mod">
              <pc226:chgData name="Nordvik Premfors Emma  SV_KL" userId="S::emmnor@livsmedelsverk.se::b63a0107-73a7-482e-a032-57a2a959662d" providerId="AD" clId="Web-{6F8DAA87-483D-096A-D14B-21F1966FE0B6}" dt="2023-05-11T12:55:00.177" v="208"/>
              <pc2:cmMkLst xmlns:pc2="http://schemas.microsoft.com/office/powerpoint/2019/9/main/command">
                <pc:docMk/>
                <pc:sldMk cId="1546240548" sldId="289"/>
                <pc2:cmMk id="{32320155-0789-4644-8BB3-2D7A5305CAFA}"/>
              </pc2:cmMkLst>
            </pc226:cmChg>
          </p:ext>
        </pc:extLst>
      </pc:sldChg>
      <pc:sldChg chg="modSp modCm">
        <pc:chgData name="Nordvik Premfors Emma  SV_KL" userId="S::emmnor@livsmedelsverk.se::b63a0107-73a7-482e-a032-57a2a959662d" providerId="AD" clId="Web-{6F8DAA87-483D-096A-D14B-21F1966FE0B6}" dt="2023-05-11T11:40:42.159" v="17"/>
        <pc:sldMkLst>
          <pc:docMk/>
          <pc:sldMk cId="2512931797" sldId="302"/>
        </pc:sldMkLst>
        <pc:spChg chg="mod">
          <ac:chgData name="Nordvik Premfors Emma  SV_KL" userId="S::emmnor@livsmedelsverk.se::b63a0107-73a7-482e-a032-57a2a959662d" providerId="AD" clId="Web-{6F8DAA87-483D-096A-D14B-21F1966FE0B6}" dt="2023-05-11T11:40:31.847" v="16" actId="20577"/>
          <ac:spMkLst>
            <pc:docMk/>
            <pc:sldMk cId="2512931797" sldId="302"/>
            <ac:spMk id="4" creationId="{00000000-0000-0000-0000-000000000000}"/>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6F8DAA87-483D-096A-D14B-21F1966FE0B6}" dt="2023-05-11T11:40:42.159" v="17"/>
              <pc2:cmMkLst xmlns:pc2="http://schemas.microsoft.com/office/powerpoint/2019/9/main/command">
                <pc:docMk/>
                <pc:sldMk cId="2512931797" sldId="302"/>
                <pc2:cmMk id="{D4D88D85-B85C-4C20-B0F3-C79F1A736E49}"/>
              </pc2:cmMkLst>
            </pc226:cmChg>
          </p:ext>
        </pc:extLst>
      </pc:sldChg>
      <pc:sldChg chg="modSp">
        <pc:chgData name="Nordvik Premfors Emma  SV_KL" userId="S::emmnor@livsmedelsverk.se::b63a0107-73a7-482e-a032-57a2a959662d" providerId="AD" clId="Web-{6F8DAA87-483D-096A-D14B-21F1966FE0B6}" dt="2023-05-11T11:57:51.740" v="78" actId="14100"/>
        <pc:sldMkLst>
          <pc:docMk/>
          <pc:sldMk cId="1946854532" sldId="303"/>
        </pc:sldMkLst>
        <pc:spChg chg="mod">
          <ac:chgData name="Nordvik Premfors Emma  SV_KL" userId="S::emmnor@livsmedelsverk.se::b63a0107-73a7-482e-a032-57a2a959662d" providerId="AD" clId="Web-{6F8DAA87-483D-096A-D14B-21F1966FE0B6}" dt="2023-05-11T11:53:07.442" v="39" actId="20577"/>
          <ac:spMkLst>
            <pc:docMk/>
            <pc:sldMk cId="1946854532" sldId="303"/>
            <ac:spMk id="4" creationId="{A035B41B-6CA7-82D3-4F22-64096D372AA4}"/>
          </ac:spMkLst>
        </pc:spChg>
        <pc:spChg chg="mod">
          <ac:chgData name="Nordvik Premfors Emma  SV_KL" userId="S::emmnor@livsmedelsverk.se::b63a0107-73a7-482e-a032-57a2a959662d" providerId="AD" clId="Web-{6F8DAA87-483D-096A-D14B-21F1966FE0B6}" dt="2023-05-11T11:57:51.740" v="78" actId="14100"/>
          <ac:spMkLst>
            <pc:docMk/>
            <pc:sldMk cId="1946854532" sldId="303"/>
            <ac:spMk id="7" creationId="{920C7E81-6066-3E91-B725-C0486B1A2B41}"/>
          </ac:spMkLst>
        </pc:spChg>
      </pc:sldChg>
      <pc:sldChg chg="modSp modCm">
        <pc:chgData name="Nordvik Premfors Emma  SV_KL" userId="S::emmnor@livsmedelsverk.se::b63a0107-73a7-482e-a032-57a2a959662d" providerId="AD" clId="Web-{6F8DAA87-483D-096A-D14B-21F1966FE0B6}" dt="2023-05-11T12:07:47.836" v="134" actId="20577"/>
        <pc:sldMkLst>
          <pc:docMk/>
          <pc:sldMk cId="2960711410" sldId="305"/>
        </pc:sldMkLst>
        <pc:spChg chg="mod">
          <ac:chgData name="Nordvik Premfors Emma  SV_KL" userId="S::emmnor@livsmedelsverk.se::b63a0107-73a7-482e-a032-57a2a959662d" providerId="AD" clId="Web-{6F8DAA87-483D-096A-D14B-21F1966FE0B6}" dt="2023-05-11T12:07:47.836" v="134" actId="20577"/>
          <ac:spMkLst>
            <pc:docMk/>
            <pc:sldMk cId="2960711410" sldId="305"/>
            <ac:spMk id="8" creationId="{00000000-0000-0000-0000-000000000000}"/>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6F8DAA87-483D-096A-D14B-21F1966FE0B6}" dt="2023-05-11T12:07:40.211" v="133" actId="20577"/>
              <pc2:cmMkLst xmlns:pc2="http://schemas.microsoft.com/office/powerpoint/2019/9/main/command">
                <pc:docMk/>
                <pc:sldMk cId="2960711410" sldId="305"/>
                <pc2:cmMk id="{E226701E-F3CC-44F8-814F-1B8EAEC72F1B}"/>
              </pc2:cmMkLst>
            </pc226:cmChg>
            <pc226:cmChg xmlns:pc226="http://schemas.microsoft.com/office/powerpoint/2022/06/main/command" chg="mod">
              <pc226:chgData name="Nordvik Premfors Emma  SV_KL" userId="S::emmnor@livsmedelsverk.se::b63a0107-73a7-482e-a032-57a2a959662d" providerId="AD" clId="Web-{6F8DAA87-483D-096A-D14B-21F1966FE0B6}" dt="2023-05-11T12:07:40.211" v="133" actId="20577"/>
              <pc2:cmMkLst xmlns:pc2="http://schemas.microsoft.com/office/powerpoint/2019/9/main/command">
                <pc:docMk/>
                <pc:sldMk cId="2960711410" sldId="305"/>
                <pc2:cmMk id="{98E9B48A-A287-4EF0-B137-A0D522D41CB9}"/>
              </pc2:cmMkLst>
            </pc226:cmChg>
            <pc226:cmChg xmlns:pc226="http://schemas.microsoft.com/office/powerpoint/2022/06/main/command" chg="mod">
              <pc226:chgData name="Nordvik Premfors Emma  SV_KL" userId="S::emmnor@livsmedelsverk.se::b63a0107-73a7-482e-a032-57a2a959662d" providerId="AD" clId="Web-{6F8DAA87-483D-096A-D14B-21F1966FE0B6}" dt="2023-05-11T12:07:40.211" v="133" actId="20577"/>
              <pc2:cmMkLst xmlns:pc2="http://schemas.microsoft.com/office/powerpoint/2019/9/main/command">
                <pc:docMk/>
                <pc:sldMk cId="2960711410" sldId="305"/>
                <pc2:cmMk id="{C0DA4E98-B99D-4900-9C29-FF0115309FFC}"/>
              </pc2:cmMkLst>
            </pc226:cmChg>
          </p:ext>
        </pc:extLst>
      </pc:sldChg>
      <pc:sldChg chg="addSp delSp modSp">
        <pc:chgData name="Nordvik Premfors Emma  SV_KL" userId="S::emmnor@livsmedelsverk.se::b63a0107-73a7-482e-a032-57a2a959662d" providerId="AD" clId="Web-{6F8DAA87-483D-096A-D14B-21F1966FE0B6}" dt="2023-05-11T12:58:27.523" v="218" actId="1076"/>
        <pc:sldMkLst>
          <pc:docMk/>
          <pc:sldMk cId="3333417432" sldId="314"/>
        </pc:sldMkLst>
        <pc:spChg chg="del">
          <ac:chgData name="Nordvik Premfors Emma  SV_KL" userId="S::emmnor@livsmedelsverk.se::b63a0107-73a7-482e-a032-57a2a959662d" providerId="AD" clId="Web-{6F8DAA87-483D-096A-D14B-21F1966FE0B6}" dt="2023-05-11T12:51:27.721" v="170"/>
          <ac:spMkLst>
            <pc:docMk/>
            <pc:sldMk cId="3333417432" sldId="314"/>
            <ac:spMk id="3" creationId="{50828D85-35BB-EDDD-0341-3498E769974B}"/>
          </ac:spMkLst>
        </pc:spChg>
        <pc:spChg chg="add mod">
          <ac:chgData name="Nordvik Premfors Emma  SV_KL" userId="S::emmnor@livsmedelsverk.se::b63a0107-73a7-482e-a032-57a2a959662d" providerId="AD" clId="Web-{6F8DAA87-483D-096A-D14B-21F1966FE0B6}" dt="2023-05-11T12:57:34.241" v="213" actId="1076"/>
          <ac:spMkLst>
            <pc:docMk/>
            <pc:sldMk cId="3333417432" sldId="314"/>
            <ac:spMk id="5" creationId="{80847644-3596-0B2B-D3E8-512E7DC8FD15}"/>
          </ac:spMkLst>
        </pc:spChg>
        <pc:spChg chg="del">
          <ac:chgData name="Nordvik Premfors Emma  SV_KL" userId="S::emmnor@livsmedelsverk.se::b63a0107-73a7-482e-a032-57a2a959662d" providerId="AD" clId="Web-{6F8DAA87-483D-096A-D14B-21F1966FE0B6}" dt="2023-05-11T12:51:32.330" v="171"/>
          <ac:spMkLst>
            <pc:docMk/>
            <pc:sldMk cId="3333417432" sldId="314"/>
            <ac:spMk id="6" creationId="{F6B1C532-3D24-FE86-19B9-5E1FA5D04D88}"/>
          </ac:spMkLst>
        </pc:spChg>
        <pc:spChg chg="mod">
          <ac:chgData name="Nordvik Premfors Emma  SV_KL" userId="S::emmnor@livsmedelsverk.se::b63a0107-73a7-482e-a032-57a2a959662d" providerId="AD" clId="Web-{6F8DAA87-483D-096A-D14B-21F1966FE0B6}" dt="2023-05-11T12:55:22.146" v="211" actId="1076"/>
          <ac:spMkLst>
            <pc:docMk/>
            <pc:sldMk cId="3333417432" sldId="314"/>
            <ac:spMk id="7" creationId="{50289F52-D1AD-A1F6-69E2-40FACC9955CA}"/>
          </ac:spMkLst>
        </pc:spChg>
        <pc:spChg chg="mod">
          <ac:chgData name="Nordvik Premfors Emma  SV_KL" userId="S::emmnor@livsmedelsverk.se::b63a0107-73a7-482e-a032-57a2a959662d" providerId="AD" clId="Web-{6F8DAA87-483D-096A-D14B-21F1966FE0B6}" dt="2023-05-11T12:58:19.398" v="216" actId="14100"/>
          <ac:spMkLst>
            <pc:docMk/>
            <pc:sldMk cId="3333417432" sldId="314"/>
            <ac:spMk id="9" creationId="{08CC607E-91C9-8D1A-0B67-210E9094AB76}"/>
          </ac:spMkLst>
        </pc:spChg>
        <pc:spChg chg="mod">
          <ac:chgData name="Nordvik Premfors Emma  SV_KL" userId="S::emmnor@livsmedelsverk.se::b63a0107-73a7-482e-a032-57a2a959662d" providerId="AD" clId="Web-{6F8DAA87-483D-096A-D14B-21F1966FE0B6}" dt="2023-05-11T12:58:23.226" v="217" actId="1076"/>
          <ac:spMkLst>
            <pc:docMk/>
            <pc:sldMk cId="3333417432" sldId="314"/>
            <ac:spMk id="14" creationId="{22A5D297-68E7-1F1D-AB09-DA33996166D5}"/>
          </ac:spMkLst>
        </pc:spChg>
        <pc:spChg chg="mod">
          <ac:chgData name="Nordvik Premfors Emma  SV_KL" userId="S::emmnor@livsmedelsverk.se::b63a0107-73a7-482e-a032-57a2a959662d" providerId="AD" clId="Web-{6F8DAA87-483D-096A-D14B-21F1966FE0B6}" dt="2023-05-11T12:58:27.523" v="218" actId="1076"/>
          <ac:spMkLst>
            <pc:docMk/>
            <pc:sldMk cId="3333417432" sldId="314"/>
            <ac:spMk id="17" creationId="{E86F22D2-BA8C-F0FB-680A-D6A6E5FE4C33}"/>
          </ac:spMkLst>
        </pc:spChg>
        <pc:spChg chg="del">
          <ac:chgData name="Nordvik Premfors Emma  SV_KL" userId="S::emmnor@livsmedelsverk.se::b63a0107-73a7-482e-a032-57a2a959662d" providerId="AD" clId="Web-{6F8DAA87-483D-096A-D14B-21F1966FE0B6}" dt="2023-05-11T12:55:08.833" v="209"/>
          <ac:spMkLst>
            <pc:docMk/>
            <pc:sldMk cId="3333417432" sldId="314"/>
            <ac:spMk id="25" creationId="{00000000-0000-0000-0000-000000000000}"/>
          </ac:spMkLst>
        </pc:spChg>
      </pc:sldChg>
      <pc:sldChg chg="modSp">
        <pc:chgData name="Nordvik Premfors Emma  SV_KL" userId="S::emmnor@livsmedelsverk.se::b63a0107-73a7-482e-a032-57a2a959662d" providerId="AD" clId="Web-{6F8DAA87-483D-096A-D14B-21F1966FE0B6}" dt="2023-05-11T12:26:17.213" v="165" actId="20577"/>
        <pc:sldMkLst>
          <pc:docMk/>
          <pc:sldMk cId="3012978321" sldId="324"/>
        </pc:sldMkLst>
        <pc:spChg chg="mod">
          <ac:chgData name="Nordvik Premfors Emma  SV_KL" userId="S::emmnor@livsmedelsverk.se::b63a0107-73a7-482e-a032-57a2a959662d" providerId="AD" clId="Web-{6F8DAA87-483D-096A-D14B-21F1966FE0B6}" dt="2023-05-11T12:26:17.213" v="165" actId="20577"/>
          <ac:spMkLst>
            <pc:docMk/>
            <pc:sldMk cId="3012978321" sldId="324"/>
            <ac:spMk id="8" creationId="{FD8F5010-D74B-4A50-9AEA-72835F7F0728}"/>
          </ac:spMkLst>
        </pc:spChg>
      </pc:sldChg>
    </pc:docChg>
  </pc:docChgLst>
  <pc:docChgLst>
    <pc:chgData name="Nordvik Premfors Emma  SV_KL" userId="S::emmnor@livsmedelsverk.se::b63a0107-73a7-482e-a032-57a2a959662d" providerId="AD" clId="Web-{B375969A-18A7-0B6C-B583-77A44430989D}"/>
    <pc:docChg chg="modSld">
      <pc:chgData name="Nordvik Premfors Emma  SV_KL" userId="S::emmnor@livsmedelsverk.se::b63a0107-73a7-482e-a032-57a2a959662d" providerId="AD" clId="Web-{B375969A-18A7-0B6C-B583-77A44430989D}" dt="2023-06-07T15:10:30.711" v="70" actId="20577"/>
      <pc:docMkLst>
        <pc:docMk/>
      </pc:docMkLst>
      <pc:sldChg chg="modCm">
        <pc:chgData name="Nordvik Premfors Emma  SV_KL" userId="S::emmnor@livsmedelsverk.se::b63a0107-73a7-482e-a032-57a2a959662d" providerId="AD" clId="Web-{B375969A-18A7-0B6C-B583-77A44430989D}" dt="2023-06-07T15:00:42.249" v="7"/>
        <pc:sldMkLst>
          <pc:docMk/>
          <pc:sldMk cId="1388517751" sldId="281"/>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0:42.249" v="7"/>
              <pc2:cmMkLst xmlns:pc2="http://schemas.microsoft.com/office/powerpoint/2019/9/main/command">
                <pc:docMk/>
                <pc:sldMk cId="1388517751" sldId="281"/>
                <pc2:cmMk id="{D91DA2A7-F860-4110-A0E7-4F7D67A98B95}"/>
              </pc2:cmMkLst>
            </pc226:cmChg>
          </p:ext>
        </pc:extLst>
      </pc:sldChg>
      <pc:sldChg chg="modCm">
        <pc:chgData name="Nordvik Premfors Emma  SV_KL" userId="S::emmnor@livsmedelsverk.se::b63a0107-73a7-482e-a032-57a2a959662d" providerId="AD" clId="Web-{B375969A-18A7-0B6C-B583-77A44430989D}" dt="2023-06-07T15:01:19.080" v="9"/>
        <pc:sldMkLst>
          <pc:docMk/>
          <pc:sldMk cId="708216712" sldId="283"/>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1:19.080" v="9"/>
              <pc2:cmMkLst xmlns:pc2="http://schemas.microsoft.com/office/powerpoint/2019/9/main/command">
                <pc:docMk/>
                <pc:sldMk cId="708216712" sldId="283"/>
                <pc2:cmMk id="{99E78A6C-5D48-43E0-B670-845AFF2A8FD8}"/>
              </pc2:cmMkLst>
            </pc226:cmChg>
          </p:ext>
        </pc:extLst>
      </pc:sldChg>
      <pc:sldChg chg="modCm">
        <pc:chgData name="Nordvik Premfors Emma  SV_KL" userId="S::emmnor@livsmedelsverk.se::b63a0107-73a7-482e-a032-57a2a959662d" providerId="AD" clId="Web-{B375969A-18A7-0B6C-B583-77A44430989D}" dt="2023-06-07T15:07:06.338" v="66"/>
        <pc:sldMkLst>
          <pc:docMk/>
          <pc:sldMk cId="4240443333" sldId="286"/>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6:54.650" v="65"/>
              <pc2:cmMkLst xmlns:pc2="http://schemas.microsoft.com/office/powerpoint/2019/9/main/command">
                <pc:docMk/>
                <pc:sldMk cId="4240443333" sldId="286"/>
                <pc2:cmMk id="{74EF2810-54D5-432A-9231-6EB7AE0BF0FE}"/>
              </pc2:cmMkLst>
            </pc226:cmChg>
            <pc226:cmChg xmlns:pc226="http://schemas.microsoft.com/office/powerpoint/2022/06/main/command" chg="mod">
              <pc226:chgData name="Nordvik Premfors Emma  SV_KL" userId="S::emmnor@livsmedelsverk.se::b63a0107-73a7-482e-a032-57a2a959662d" providerId="AD" clId="Web-{B375969A-18A7-0B6C-B583-77A44430989D}" dt="2023-06-07T15:07:06.338" v="66"/>
              <pc2:cmMkLst xmlns:pc2="http://schemas.microsoft.com/office/powerpoint/2019/9/main/command">
                <pc:docMk/>
                <pc:sldMk cId="4240443333" sldId="286"/>
                <pc2:cmMk id="{92A23D1C-4A7D-4610-A468-C3964CD3A607}"/>
              </pc2:cmMkLst>
            </pc226:cmChg>
          </p:ext>
        </pc:extLst>
      </pc:sldChg>
      <pc:sldChg chg="modCm">
        <pc:chgData name="Nordvik Premfors Emma  SV_KL" userId="S::emmnor@livsmedelsverk.se::b63a0107-73a7-482e-a032-57a2a959662d" providerId="AD" clId="Web-{B375969A-18A7-0B6C-B583-77A44430989D}" dt="2023-06-07T15:07:21.995" v="67"/>
        <pc:sldMkLst>
          <pc:docMk/>
          <pc:sldMk cId="1932332727" sldId="288"/>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7:21.995" v="67"/>
              <pc2:cmMkLst xmlns:pc2="http://schemas.microsoft.com/office/powerpoint/2019/9/main/command">
                <pc:docMk/>
                <pc:sldMk cId="1932332727" sldId="288"/>
                <pc2:cmMk id="{6E54475D-04EB-4942-B97F-91ED7AC7E670}"/>
              </pc2:cmMkLst>
            </pc226:cmChg>
          </p:ext>
        </pc:extLst>
      </pc:sldChg>
      <pc:sldChg chg="modCm">
        <pc:chgData name="Nordvik Premfors Emma  SV_KL" userId="S::emmnor@livsmedelsverk.se::b63a0107-73a7-482e-a032-57a2a959662d" providerId="AD" clId="Web-{B375969A-18A7-0B6C-B583-77A44430989D}" dt="2023-06-07T14:59:44.120" v="0"/>
        <pc:sldMkLst>
          <pc:docMk/>
          <pc:sldMk cId="1106992678" sldId="300"/>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4:59:44.120" v="0"/>
              <pc2:cmMkLst xmlns:pc2="http://schemas.microsoft.com/office/powerpoint/2019/9/main/command">
                <pc:docMk/>
                <pc:sldMk cId="1106992678" sldId="300"/>
                <pc2:cmMk id="{767406F6-8BC0-4F60-9DD8-DC7614008A22}"/>
              </pc2:cmMkLst>
            </pc226:cmChg>
          </p:ext>
        </pc:extLst>
      </pc:sldChg>
      <pc:sldChg chg="modSp modCm">
        <pc:chgData name="Nordvik Premfors Emma  SV_KL" userId="S::emmnor@livsmedelsverk.se::b63a0107-73a7-482e-a032-57a2a959662d" providerId="AD" clId="Web-{B375969A-18A7-0B6C-B583-77A44430989D}" dt="2023-06-07T15:00:22.107" v="6"/>
        <pc:sldMkLst>
          <pc:docMk/>
          <pc:sldMk cId="2524250738" sldId="301"/>
        </pc:sldMkLst>
        <pc:spChg chg="mod">
          <ac:chgData name="Nordvik Premfors Emma  SV_KL" userId="S::emmnor@livsmedelsverk.se::b63a0107-73a7-482e-a032-57a2a959662d" providerId="AD" clId="Web-{B375969A-18A7-0B6C-B583-77A44430989D}" dt="2023-06-07T15:00:15.278" v="5" actId="20577"/>
          <ac:spMkLst>
            <pc:docMk/>
            <pc:sldMk cId="2524250738" sldId="301"/>
            <ac:spMk id="6" creationId="{50AEAC82-2115-C356-10ED-1F9B08A1EA13}"/>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0:22.107" v="6"/>
              <pc2:cmMkLst xmlns:pc2="http://schemas.microsoft.com/office/powerpoint/2019/9/main/command">
                <pc:docMk/>
                <pc:sldMk cId="2524250738" sldId="301"/>
                <pc2:cmMk id="{B20F10F2-5060-4ED2-AD57-073B9BBFD2DF}"/>
              </pc2:cmMkLst>
              <pc226:cmRplyChg chg="add">
                <pc226:chgData name="Nordvik Premfors Emma  SV_KL" userId="S::emmnor@livsmedelsverk.se::b63a0107-73a7-482e-a032-57a2a959662d" providerId="AD" clId="Web-{B375969A-18A7-0B6C-B583-77A44430989D}" dt="2023-06-07T15:00:00.902" v="1"/>
                <pc2:cmRplyMkLst xmlns:pc2="http://schemas.microsoft.com/office/powerpoint/2019/9/main/command">
                  <pc:docMk/>
                  <pc:sldMk cId="2524250738" sldId="301"/>
                  <pc2:cmMk id="{B20F10F2-5060-4ED2-AD57-073B9BBFD2DF}"/>
                  <pc2:cmRplyMk id="{AF0F733F-81AF-4E03-84D3-C5805D60AB49}"/>
                </pc2:cmRplyMkLst>
              </pc226:cmRplyChg>
            </pc226:cmChg>
          </p:ext>
        </pc:extLst>
      </pc:sldChg>
      <pc:sldChg chg="modCm">
        <pc:chgData name="Nordvik Premfors Emma  SV_KL" userId="S::emmnor@livsmedelsverk.se::b63a0107-73a7-482e-a032-57a2a959662d" providerId="AD" clId="Web-{B375969A-18A7-0B6C-B583-77A44430989D}" dt="2023-06-07T15:01:10.485" v="8"/>
        <pc:sldMkLst>
          <pc:docMk/>
          <pc:sldMk cId="1946854532" sldId="303"/>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1:10.485" v="8"/>
              <pc2:cmMkLst xmlns:pc2="http://schemas.microsoft.com/office/powerpoint/2019/9/main/command">
                <pc:docMk/>
                <pc:sldMk cId="1946854532" sldId="303"/>
                <pc2:cmMk id="{1926342F-C3BA-48E8-A2E0-506E00798668}"/>
              </pc2:cmMkLst>
            </pc226:cmChg>
          </p:ext>
        </pc:extLst>
      </pc:sldChg>
      <pc:sldChg chg="modSp modCm">
        <pc:chgData name="Nordvik Premfors Emma  SV_KL" userId="S::emmnor@livsmedelsverk.se::b63a0107-73a7-482e-a032-57a2a959662d" providerId="AD" clId="Web-{B375969A-18A7-0B6C-B583-77A44430989D}" dt="2023-06-07T15:02:25.569" v="13"/>
        <pc:sldMkLst>
          <pc:docMk/>
          <pc:sldMk cId="2960711410" sldId="305"/>
        </pc:sldMkLst>
        <pc:spChg chg="mod">
          <ac:chgData name="Nordvik Premfors Emma  SV_KL" userId="S::emmnor@livsmedelsverk.se::b63a0107-73a7-482e-a032-57a2a959662d" providerId="AD" clId="Web-{B375969A-18A7-0B6C-B583-77A44430989D}" dt="2023-06-07T15:02:07.599" v="11" actId="1076"/>
          <ac:spMkLst>
            <pc:docMk/>
            <pc:sldMk cId="2960711410" sldId="305"/>
            <ac:spMk id="5" creationId="{C45B16E4-9F49-F1B5-025F-A6EA20F20ABD}"/>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2:21.521" v="12"/>
              <pc2:cmMkLst xmlns:pc2="http://schemas.microsoft.com/office/powerpoint/2019/9/main/command">
                <pc:docMk/>
                <pc:sldMk cId="2960711410" sldId="305"/>
                <pc2:cmMk id="{E226701E-F3CC-44F8-814F-1B8EAEC72F1B}"/>
              </pc2:cmMkLst>
            </pc226:cmChg>
            <pc226:cmChg xmlns:pc226="http://schemas.microsoft.com/office/powerpoint/2022/06/main/command" chg="mod">
              <pc226:chgData name="Nordvik Premfors Emma  SV_KL" userId="S::emmnor@livsmedelsverk.se::b63a0107-73a7-482e-a032-57a2a959662d" providerId="AD" clId="Web-{B375969A-18A7-0B6C-B583-77A44430989D}" dt="2023-06-07T15:01:43.253" v="10"/>
              <pc2:cmMkLst xmlns:pc2="http://schemas.microsoft.com/office/powerpoint/2019/9/main/command">
                <pc:docMk/>
                <pc:sldMk cId="2960711410" sldId="305"/>
                <pc2:cmMk id="{98E9B48A-A287-4EF0-B137-A0D522D41CB9}"/>
              </pc2:cmMkLst>
            </pc226:cmChg>
            <pc226:cmChg xmlns:pc226="http://schemas.microsoft.com/office/powerpoint/2022/06/main/command" chg="mod">
              <pc226:chgData name="Nordvik Premfors Emma  SV_KL" userId="S::emmnor@livsmedelsverk.se::b63a0107-73a7-482e-a032-57a2a959662d" providerId="AD" clId="Web-{B375969A-18A7-0B6C-B583-77A44430989D}" dt="2023-06-07T15:02:25.569" v="13"/>
              <pc2:cmMkLst xmlns:pc2="http://schemas.microsoft.com/office/powerpoint/2019/9/main/command">
                <pc:docMk/>
                <pc:sldMk cId="2960711410" sldId="305"/>
                <pc2:cmMk id="{C0DA4E98-B99D-4900-9C29-FF0115309FFC}"/>
              </pc2:cmMkLst>
            </pc226:cmChg>
          </p:ext>
        </pc:extLst>
      </pc:sldChg>
      <pc:sldChg chg="modCm">
        <pc:chgData name="Nordvik Premfors Emma  SV_KL" userId="S::emmnor@livsmedelsverk.se::b63a0107-73a7-482e-a032-57a2a959662d" providerId="AD" clId="Web-{B375969A-18A7-0B6C-B583-77A44430989D}" dt="2023-06-07T15:03:01.868" v="15"/>
        <pc:sldMkLst>
          <pc:docMk/>
          <pc:sldMk cId="3002053762" sldId="307"/>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3:01.868" v="15"/>
              <pc2:cmMkLst xmlns:pc2="http://schemas.microsoft.com/office/powerpoint/2019/9/main/command">
                <pc:docMk/>
                <pc:sldMk cId="3002053762" sldId="307"/>
                <pc2:cmMk id="{3705C478-A6B9-4B42-9334-9C1465BC03AF}"/>
              </pc2:cmMkLst>
            </pc226:cmChg>
            <pc226:cmChg xmlns:pc226="http://schemas.microsoft.com/office/powerpoint/2022/06/main/command" chg="mod">
              <pc226:chgData name="Nordvik Premfors Emma  SV_KL" userId="S::emmnor@livsmedelsverk.se::b63a0107-73a7-482e-a032-57a2a959662d" providerId="AD" clId="Web-{B375969A-18A7-0B6C-B583-77A44430989D}" dt="2023-06-07T15:02:59.258" v="14"/>
              <pc2:cmMkLst xmlns:pc2="http://schemas.microsoft.com/office/powerpoint/2019/9/main/command">
                <pc:docMk/>
                <pc:sldMk cId="3002053762" sldId="307"/>
                <pc2:cmMk id="{83F3EF8F-8271-4739-B2DB-F08FC841B452}"/>
              </pc2:cmMkLst>
            </pc226:cmChg>
          </p:ext>
        </pc:extLst>
      </pc:sldChg>
      <pc:sldChg chg="modCm">
        <pc:chgData name="Nordvik Premfors Emma  SV_KL" userId="S::emmnor@livsmedelsverk.se::b63a0107-73a7-482e-a032-57a2a959662d" providerId="AD" clId="Web-{B375969A-18A7-0B6C-B583-77A44430989D}" dt="2023-06-07T15:03:25.729" v="16"/>
        <pc:sldMkLst>
          <pc:docMk/>
          <pc:sldMk cId="2537313506" sldId="308"/>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3:25.729" v="16"/>
              <pc2:cmMkLst xmlns:pc2="http://schemas.microsoft.com/office/powerpoint/2019/9/main/command">
                <pc:docMk/>
                <pc:sldMk cId="2537313506" sldId="308"/>
                <pc2:cmMk id="{CD634461-7D6C-43F6-BB15-310F13876846}"/>
              </pc2:cmMkLst>
            </pc226:cmChg>
          </p:ext>
        </pc:extLst>
      </pc:sldChg>
      <pc:sldChg chg="modSp modCm">
        <pc:chgData name="Nordvik Premfors Emma  SV_KL" userId="S::emmnor@livsmedelsverk.se::b63a0107-73a7-482e-a032-57a2a959662d" providerId="AD" clId="Web-{B375969A-18A7-0B6C-B583-77A44430989D}" dt="2023-06-07T15:06:26.132" v="63" actId="20577"/>
        <pc:sldMkLst>
          <pc:docMk/>
          <pc:sldMk cId="3754486096" sldId="309"/>
        </pc:sldMkLst>
        <pc:spChg chg="mod">
          <ac:chgData name="Nordvik Premfors Emma  SV_KL" userId="S::emmnor@livsmedelsverk.se::b63a0107-73a7-482e-a032-57a2a959662d" providerId="AD" clId="Web-{B375969A-18A7-0B6C-B583-77A44430989D}" dt="2023-06-07T15:06:26.132" v="63" actId="20577"/>
          <ac:spMkLst>
            <pc:docMk/>
            <pc:sldMk cId="3754486096" sldId="309"/>
            <ac:spMk id="7" creationId="{14637C43-348F-3493-01DD-B8FD0DABC8EE}"/>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6:20.991" v="62"/>
              <pc2:cmMkLst xmlns:pc2="http://schemas.microsoft.com/office/powerpoint/2019/9/main/command">
                <pc:docMk/>
                <pc:sldMk cId="3754486096" sldId="309"/>
                <pc2:cmMk id="{483ABC85-5BCD-4731-92F8-1EF343898BAB}"/>
              </pc2:cmMkLst>
            </pc226:cmChg>
          </p:ext>
        </pc:extLst>
      </pc:sldChg>
      <pc:sldChg chg="modSp modCm">
        <pc:chgData name="Nordvik Premfors Emma  SV_KL" userId="S::emmnor@livsmedelsverk.se::b63a0107-73a7-482e-a032-57a2a959662d" providerId="AD" clId="Web-{B375969A-18A7-0B6C-B583-77A44430989D}" dt="2023-06-07T15:05:44.863" v="57"/>
        <pc:sldMkLst>
          <pc:docMk/>
          <pc:sldMk cId="3593968252" sldId="310"/>
        </pc:sldMkLst>
        <pc:spChg chg="mod">
          <ac:chgData name="Nordvik Premfors Emma  SV_KL" userId="S::emmnor@livsmedelsverk.se::b63a0107-73a7-482e-a032-57a2a959662d" providerId="AD" clId="Web-{B375969A-18A7-0B6C-B583-77A44430989D}" dt="2023-06-07T15:05:25.253" v="56" actId="20577"/>
          <ac:spMkLst>
            <pc:docMk/>
            <pc:sldMk cId="3593968252" sldId="310"/>
            <ac:spMk id="4" creationId="{15DCE9DC-2938-9266-823C-A4D6CA03C38F}"/>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5:44.863" v="57"/>
              <pc2:cmMkLst xmlns:pc2="http://schemas.microsoft.com/office/powerpoint/2019/9/main/command">
                <pc:docMk/>
                <pc:sldMk cId="3593968252" sldId="310"/>
                <pc2:cmMk id="{AC6773F2-3E90-46EE-8A28-80DB711EB51E}"/>
              </pc2:cmMkLst>
            </pc226:cmChg>
          </p:ext>
        </pc:extLst>
      </pc:sldChg>
      <pc:sldChg chg="modCm">
        <pc:chgData name="Nordvik Premfors Emma  SV_KL" userId="S::emmnor@livsmedelsverk.se::b63a0107-73a7-482e-a032-57a2a959662d" providerId="AD" clId="Web-{B375969A-18A7-0B6C-B583-77A44430989D}" dt="2023-06-07T15:06:35.992" v="64"/>
        <pc:sldMkLst>
          <pc:docMk/>
          <pc:sldMk cId="3019910076" sldId="313"/>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6:35.992" v="64"/>
              <pc2:cmMkLst xmlns:pc2="http://schemas.microsoft.com/office/powerpoint/2019/9/main/command">
                <pc:docMk/>
                <pc:sldMk cId="3019910076" sldId="313"/>
                <pc2:cmMk id="{7C8C358C-74B3-49D4-93A0-3A78337A7D33}"/>
              </pc2:cmMkLst>
            </pc226:cmChg>
          </p:ext>
        </pc:extLst>
      </pc:sldChg>
      <pc:sldChg chg="modSp modCm">
        <pc:chgData name="Nordvik Premfors Emma  SV_KL" userId="S::emmnor@livsmedelsverk.se::b63a0107-73a7-482e-a032-57a2a959662d" providerId="AD" clId="Web-{B375969A-18A7-0B6C-B583-77A44430989D}" dt="2023-06-07T15:10:30.711" v="70" actId="20577"/>
        <pc:sldMkLst>
          <pc:docMk/>
          <pc:sldMk cId="3333417432" sldId="314"/>
        </pc:sldMkLst>
        <pc:spChg chg="mod">
          <ac:chgData name="Nordvik Premfors Emma  SV_KL" userId="S::emmnor@livsmedelsverk.se::b63a0107-73a7-482e-a032-57a2a959662d" providerId="AD" clId="Web-{B375969A-18A7-0B6C-B583-77A44430989D}" dt="2023-06-07T15:10:30.711" v="70" actId="20577"/>
          <ac:spMkLst>
            <pc:docMk/>
            <pc:sldMk cId="3333417432" sldId="314"/>
            <ac:spMk id="9" creationId="{08CC607E-91C9-8D1A-0B67-210E9094AB76}"/>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10:20.742" v="69"/>
              <pc2:cmMkLst xmlns:pc2="http://schemas.microsoft.com/office/powerpoint/2019/9/main/command">
                <pc:docMk/>
                <pc:sldMk cId="3333417432" sldId="314"/>
                <pc2:cmMk id="{7D9A387A-301B-4863-8EEC-2D9D7EE9CD55}"/>
              </pc2:cmMkLst>
            </pc226:cmChg>
          </p:ext>
        </pc:extLst>
      </pc:sldChg>
    </pc:docChg>
  </pc:docChgLst>
  <pc:docChgLst>
    <pc:chgData name="Eriksson Linda SUS_IS" userId="S::linda.eriksson@livsmedelsverk.se::2ce441ca-e107-497a-a902-a0a3dc874173" providerId="AD" clId="Web-{29975AEE-6621-383F-172B-116C7FBBDCE7}"/>
    <pc:docChg chg="modSld">
      <pc:chgData name="Eriksson Linda SUS_IS" userId="S::linda.eriksson@livsmedelsverk.se::2ce441ca-e107-497a-a902-a0a3dc874173" providerId="AD" clId="Web-{29975AEE-6621-383F-172B-116C7FBBDCE7}" dt="2023-01-24T08:59:57.563" v="10" actId="20577"/>
      <pc:docMkLst>
        <pc:docMk/>
      </pc:docMkLst>
      <pc:sldChg chg="modSp">
        <pc:chgData name="Eriksson Linda SUS_IS" userId="S::linda.eriksson@livsmedelsverk.se::2ce441ca-e107-497a-a902-a0a3dc874173" providerId="AD" clId="Web-{29975AEE-6621-383F-172B-116C7FBBDCE7}" dt="2023-01-24T08:59:57.563" v="10" actId="20577"/>
        <pc:sldMkLst>
          <pc:docMk/>
          <pc:sldMk cId="2820196761" sldId="296"/>
        </pc:sldMkLst>
        <pc:spChg chg="mod">
          <ac:chgData name="Eriksson Linda SUS_IS" userId="S::linda.eriksson@livsmedelsverk.se::2ce441ca-e107-497a-a902-a0a3dc874173" providerId="AD" clId="Web-{29975AEE-6621-383F-172B-116C7FBBDCE7}" dt="2023-01-24T08:59:57.563" v="10" actId="20577"/>
          <ac:spMkLst>
            <pc:docMk/>
            <pc:sldMk cId="2820196761" sldId="296"/>
            <ac:spMk id="9" creationId="{00000000-0000-0000-0000-000000000000}"/>
          </ac:spMkLst>
        </pc:spChg>
        <pc:spChg chg="mod">
          <ac:chgData name="Eriksson Linda SUS_IS" userId="S::linda.eriksson@livsmedelsverk.se::2ce441ca-e107-497a-a902-a0a3dc874173" providerId="AD" clId="Web-{29975AEE-6621-383F-172B-116C7FBBDCE7}" dt="2023-01-24T08:59:51.704" v="8" actId="1076"/>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F497BE8E-DDA4-F724-293C-150C23BE17A1}"/>
    <pc:docChg chg="mod modSld">
      <pc:chgData name="Strandh Ingela SUS_DI" userId="S::ingstr@livsmedelsverk.se::ab1041b7-3012-475e-9ee5-b257db1f6f4e" providerId="AD" clId="Web-{F497BE8E-DDA4-F724-293C-150C23BE17A1}" dt="2023-05-08T16:09:54.026" v="55" actId="20577"/>
      <pc:docMkLst>
        <pc:docMk/>
      </pc:docMkLst>
      <pc:sldChg chg="modSp">
        <pc:chgData name="Strandh Ingela SUS_DI" userId="S::ingstr@livsmedelsverk.se::ab1041b7-3012-475e-9ee5-b257db1f6f4e" providerId="AD" clId="Web-{F497BE8E-DDA4-F724-293C-150C23BE17A1}" dt="2023-05-08T16:08:40.524" v="38"/>
        <pc:sldMkLst>
          <pc:docMk/>
          <pc:sldMk cId="1701080990" sldId="277"/>
        </pc:sldMkLst>
        <pc:graphicFrameChg chg="mod modGraphic">
          <ac:chgData name="Strandh Ingela SUS_DI" userId="S::ingstr@livsmedelsverk.se::ab1041b7-3012-475e-9ee5-b257db1f6f4e" providerId="AD" clId="Web-{F497BE8E-DDA4-F724-293C-150C23BE17A1}" dt="2023-05-08T16:08:40.524" v="38"/>
          <ac:graphicFrameMkLst>
            <pc:docMk/>
            <pc:sldMk cId="1701080990" sldId="277"/>
            <ac:graphicFrameMk id="5" creationId="{53A9E130-47CC-4242-8863-C0DDC861B2F3}"/>
          </ac:graphicFrameMkLst>
        </pc:graphicFrameChg>
      </pc:sldChg>
      <pc:sldChg chg="modSp">
        <pc:chgData name="Strandh Ingela SUS_DI" userId="S::ingstr@livsmedelsverk.se::ab1041b7-3012-475e-9ee5-b257db1f6f4e" providerId="AD" clId="Web-{F497BE8E-DDA4-F724-293C-150C23BE17A1}" dt="2023-05-08T16:08:17.538" v="1" actId="20577"/>
        <pc:sldMkLst>
          <pc:docMk/>
          <pc:sldMk cId="2820196761" sldId="296"/>
        </pc:sldMkLst>
        <pc:spChg chg="mod">
          <ac:chgData name="Strandh Ingela SUS_DI" userId="S::ingstr@livsmedelsverk.se::ab1041b7-3012-475e-9ee5-b257db1f6f4e" providerId="AD" clId="Web-{F497BE8E-DDA4-F724-293C-150C23BE17A1}" dt="2023-05-08T16:08:17.538" v="1" actId="20577"/>
          <ac:spMkLst>
            <pc:docMk/>
            <pc:sldMk cId="2820196761" sldId="296"/>
            <ac:spMk id="10" creationId="{00000000-0000-0000-0000-000000000000}"/>
          </ac:spMkLst>
        </pc:spChg>
      </pc:sldChg>
      <pc:sldChg chg="modSp addCm modCm">
        <pc:chgData name="Strandh Ingela SUS_DI" userId="S::ingstr@livsmedelsverk.se::ab1041b7-3012-475e-9ee5-b257db1f6f4e" providerId="AD" clId="Web-{F497BE8E-DDA4-F724-293C-150C23BE17A1}" dt="2023-05-08T16:09:54.026" v="55" actId="20577"/>
        <pc:sldMkLst>
          <pc:docMk/>
          <pc:sldMk cId="1562260986" sldId="298"/>
        </pc:sldMkLst>
        <pc:spChg chg="mod">
          <ac:chgData name="Strandh Ingela SUS_DI" userId="S::ingstr@livsmedelsverk.se::ab1041b7-3012-475e-9ee5-b257db1f6f4e" providerId="AD" clId="Web-{F497BE8E-DDA4-F724-293C-150C23BE17A1}" dt="2023-05-08T16:09:54.026" v="55" actId="20577"/>
          <ac:spMkLst>
            <pc:docMk/>
            <pc:sldMk cId="1562260986" sldId="298"/>
            <ac:spMk id="2" creationId="{00000000-0000-0000-0000-000000000000}"/>
          </ac:spMkLst>
        </pc:spChg>
        <pc:extLst>
          <p:ext xmlns:p="http://schemas.openxmlformats.org/presentationml/2006/main" uri="{D6D511B9-2390-475A-947B-AFAB55BFBCF1}">
            <pc226:cmChg xmlns:pc226="http://schemas.microsoft.com/office/powerpoint/2022/06/main/command" chg="add mod">
              <pc226:chgData name="Strandh Ingela SUS_DI" userId="S::ingstr@livsmedelsverk.se::ab1041b7-3012-475e-9ee5-b257db1f6f4e" providerId="AD" clId="Web-{F497BE8E-DDA4-F724-293C-150C23BE17A1}" dt="2023-05-08T16:09:48.385" v="54"/>
              <pc2:cmMkLst xmlns:pc2="http://schemas.microsoft.com/office/powerpoint/2019/9/main/command">
                <pc:docMk/>
                <pc:sldMk cId="1562260986" sldId="298"/>
                <pc2:cmMk id="{F615ED61-DDC8-488F-960E-81B0FAC879CC}"/>
              </pc2:cmMkLst>
              <pc226:cmRplyChg chg="add">
                <pc226:chgData name="Strandh Ingela SUS_DI" userId="S::ingstr@livsmedelsverk.se::ab1041b7-3012-475e-9ee5-b257db1f6f4e" providerId="AD" clId="Web-{F497BE8E-DDA4-F724-293C-150C23BE17A1}" dt="2023-05-08T16:09:48.385" v="54"/>
                <pc2:cmRplyMkLst xmlns:pc2="http://schemas.microsoft.com/office/powerpoint/2019/9/main/command">
                  <pc:docMk/>
                  <pc:sldMk cId="1562260986" sldId="298"/>
                  <pc2:cmMk id="{F615ED61-DDC8-488F-960E-81B0FAC879CC}"/>
                  <pc2:cmRplyMk id="{2BFA7D01-BBD9-4DB2-9D5E-A3A7800D9DFE}"/>
                </pc2:cmRplyMkLst>
              </pc226:cmRplyChg>
            </pc226:cmChg>
          </p:ext>
        </pc:extLst>
      </pc:sldChg>
    </pc:docChg>
  </pc:docChgLst>
  <pc:docChgLst>
    <pc:chgData name="Strandh Ingela SUS_DI" userId="S::ingstr@livsmedelsverk.se::ab1041b7-3012-475e-9ee5-b257db1f6f4e" providerId="AD" clId="Web-{4DE900DB-C13D-791B-A56B-C63069425E03}"/>
    <pc:docChg chg="delSld">
      <pc:chgData name="Strandh Ingela SUS_DI" userId="S::ingstr@livsmedelsverk.se::ab1041b7-3012-475e-9ee5-b257db1f6f4e" providerId="AD" clId="Web-{4DE900DB-C13D-791B-A56B-C63069425E03}" dt="2023-02-09T23:33:17.792" v="0"/>
      <pc:docMkLst>
        <pc:docMk/>
      </pc:docMkLst>
      <pc:sldChg chg="del">
        <pc:chgData name="Strandh Ingela SUS_DI" userId="S::ingstr@livsmedelsverk.se::ab1041b7-3012-475e-9ee5-b257db1f6f4e" providerId="AD" clId="Web-{4DE900DB-C13D-791B-A56B-C63069425E03}" dt="2023-02-09T23:33:17.792" v="0"/>
        <pc:sldMkLst>
          <pc:docMk/>
          <pc:sldMk cId="1541031069" sldId="301"/>
        </pc:sldMkLst>
      </pc:sldChg>
    </pc:docChg>
  </pc:docChgLst>
  <pc:docChgLst>
    <pc:chgData name="Eriksson Linda SUS_IS" userId="S::linda.eriksson@livsmedelsverk.se::2ce441ca-e107-497a-a902-a0a3dc874173" providerId="AD" clId="Web-{FD9068D3-987D-0555-6C2D-91736FBDE768}"/>
    <pc:docChg chg="modSld">
      <pc:chgData name="Eriksson Linda SUS_IS" userId="S::linda.eriksson@livsmedelsverk.se::2ce441ca-e107-497a-a902-a0a3dc874173" providerId="AD" clId="Web-{FD9068D3-987D-0555-6C2D-91736FBDE768}" dt="2022-10-07T07:10:30.801" v="48"/>
      <pc:docMkLst>
        <pc:docMk/>
      </pc:docMkLst>
      <pc:sldChg chg="modSp">
        <pc:chgData name="Eriksson Linda SUS_IS" userId="S::linda.eriksson@livsmedelsverk.se::2ce441ca-e107-497a-a902-a0a3dc874173" providerId="AD" clId="Web-{FD9068D3-987D-0555-6C2D-91736FBDE768}" dt="2022-10-07T07:10:30.801" v="48"/>
        <pc:sldMkLst>
          <pc:docMk/>
          <pc:sldMk cId="1701080990" sldId="277"/>
        </pc:sldMkLst>
        <pc:graphicFrameChg chg="mod modGraphic">
          <ac:chgData name="Eriksson Linda SUS_IS" userId="S::linda.eriksson@livsmedelsverk.se::2ce441ca-e107-497a-a902-a0a3dc874173" providerId="AD" clId="Web-{FD9068D3-987D-0555-6C2D-91736FBDE768}" dt="2022-10-07T07:10:30.801" v="48"/>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FD9068D3-987D-0555-6C2D-91736FBDE768}" dt="2022-10-07T07:10:04.769" v="4" actId="20577"/>
        <pc:sldMkLst>
          <pc:docMk/>
          <pc:sldMk cId="2820196761" sldId="296"/>
        </pc:sldMkLst>
        <pc:spChg chg="mod">
          <ac:chgData name="Eriksson Linda SUS_IS" userId="S::linda.eriksson@livsmedelsverk.se::2ce441ca-e107-497a-a902-a0a3dc874173" providerId="AD" clId="Web-{FD9068D3-987D-0555-6C2D-91736FBDE768}" dt="2022-10-07T07:10:04.769" v="4" actId="20577"/>
          <ac:spMkLst>
            <pc:docMk/>
            <pc:sldMk cId="2820196761" sldId="296"/>
            <ac:spMk id="10" creationId="{00000000-0000-0000-0000-000000000000}"/>
          </ac:spMkLst>
        </pc:spChg>
      </pc:sldChg>
    </pc:docChg>
  </pc:docChgLst>
  <pc:docChgLst>
    <pc:chgData name="Nordvik Premfors Emma  SV_KL" userId="S::emmnor@livsmedelsverk.se::b63a0107-73a7-482e-a032-57a2a959662d" providerId="AD" clId="Web-{A98167D8-AE78-A13C-4D72-2C927EB56AB3}"/>
    <pc:docChg chg="mod addSld delSld modSld">
      <pc:chgData name="Nordvik Premfors Emma  SV_KL" userId="S::emmnor@livsmedelsverk.se::b63a0107-73a7-482e-a032-57a2a959662d" providerId="AD" clId="Web-{A98167D8-AE78-A13C-4D72-2C927EB56AB3}" dt="2023-04-26T09:46:46.227" v="745" actId="1076"/>
      <pc:docMkLst>
        <pc:docMk/>
      </pc:docMkLst>
      <pc:sldChg chg="modSp">
        <pc:chgData name="Nordvik Premfors Emma  SV_KL" userId="S::emmnor@livsmedelsverk.se::b63a0107-73a7-482e-a032-57a2a959662d" providerId="AD" clId="Web-{A98167D8-AE78-A13C-4D72-2C927EB56AB3}" dt="2023-04-26T08:44:39.404" v="131"/>
        <pc:sldMkLst>
          <pc:docMk/>
          <pc:sldMk cId="1701080990" sldId="277"/>
        </pc:sldMkLst>
        <pc:graphicFrameChg chg="mod modGraphic">
          <ac:chgData name="Nordvik Premfors Emma  SV_KL" userId="S::emmnor@livsmedelsverk.se::b63a0107-73a7-482e-a032-57a2a959662d" providerId="AD" clId="Web-{A98167D8-AE78-A13C-4D72-2C927EB56AB3}" dt="2023-04-26T08:44:39.404" v="131"/>
          <ac:graphicFrameMkLst>
            <pc:docMk/>
            <pc:sldMk cId="1701080990" sldId="277"/>
            <ac:graphicFrameMk id="5" creationId="{53A9E130-47CC-4242-8863-C0DDC861B2F3}"/>
          </ac:graphicFrameMkLst>
        </pc:graphicFrameChg>
      </pc:sldChg>
      <pc:sldChg chg="modSp addCm modCm">
        <pc:chgData name="Nordvik Premfors Emma  SV_KL" userId="S::emmnor@livsmedelsverk.se::b63a0107-73a7-482e-a032-57a2a959662d" providerId="AD" clId="Web-{A98167D8-AE78-A13C-4D72-2C927EB56AB3}" dt="2023-04-26T09:37:28.600" v="671"/>
        <pc:sldMkLst>
          <pc:docMk/>
          <pc:sldMk cId="1388517751" sldId="281"/>
        </pc:sldMkLst>
        <pc:spChg chg="mod">
          <ac:chgData name="Nordvik Premfors Emma  SV_KL" userId="S::emmnor@livsmedelsverk.se::b63a0107-73a7-482e-a032-57a2a959662d" providerId="AD" clId="Web-{A98167D8-AE78-A13C-4D72-2C927EB56AB3}" dt="2023-04-26T09:36:05.847" v="668" actId="20577"/>
          <ac:spMkLst>
            <pc:docMk/>
            <pc:sldMk cId="1388517751" sldId="281"/>
            <ac:spMk id="2" creationId="{A2FD5244-CE4C-9A5A-60D4-BAC5E3B73929}"/>
          </ac:spMkLst>
        </pc:spChg>
        <pc:spChg chg="mod">
          <ac:chgData name="Nordvik Premfors Emma  SV_KL" userId="S::emmnor@livsmedelsverk.se::b63a0107-73a7-482e-a032-57a2a959662d" providerId="AD" clId="Web-{A98167D8-AE78-A13C-4D72-2C927EB56AB3}" dt="2023-04-26T09:35:46.097" v="663" actId="20577"/>
          <ac:spMkLst>
            <pc:docMk/>
            <pc:sldMk cId="1388517751" sldId="281"/>
            <ac:spMk id="4" creationId="{A035B41B-6CA7-82D3-4F22-64096D372AA4}"/>
          </ac:spMkLst>
        </pc:spChg>
        <pc:spChg chg="mod">
          <ac:chgData name="Nordvik Premfors Emma  SV_KL" userId="S::emmnor@livsmedelsverk.se::b63a0107-73a7-482e-a032-57a2a959662d" providerId="AD" clId="Web-{A98167D8-AE78-A13C-4D72-2C927EB56AB3}" dt="2023-04-26T09:36:13.707" v="670" actId="1076"/>
          <ac:spMkLst>
            <pc:docMk/>
            <pc:sldMk cId="1388517751" sldId="281"/>
            <ac:spMk id="5" creationId="{CB4C0302-793F-785F-30DE-4E6D5C3EA407}"/>
          </ac:spMkLst>
        </pc:spChg>
        <pc:spChg chg="mod">
          <ac:chgData name="Nordvik Premfors Emma  SV_KL" userId="S::emmnor@livsmedelsverk.se::b63a0107-73a7-482e-a032-57a2a959662d" providerId="AD" clId="Web-{A98167D8-AE78-A13C-4D72-2C927EB56AB3}" dt="2023-04-26T09:36:10.582" v="669" actId="1076"/>
          <ac:spMkLst>
            <pc:docMk/>
            <pc:sldMk cId="1388517751" sldId="281"/>
            <ac:spMk id="7" creationId="{920C7E81-6066-3E91-B725-C0486B1A2B41}"/>
          </ac:spMkLst>
        </pc:spChg>
        <pc:spChg chg="mod">
          <ac:chgData name="Nordvik Premfors Emma  SV_KL" userId="S::emmnor@livsmedelsverk.se::b63a0107-73a7-482e-a032-57a2a959662d" providerId="AD" clId="Web-{A98167D8-AE78-A13C-4D72-2C927EB56AB3}" dt="2023-04-26T09:35:49.581" v="664" actId="1076"/>
          <ac:spMkLst>
            <pc:docMk/>
            <pc:sldMk cId="1388517751" sldId="281"/>
            <ac:spMk id="11" creationId="{00000000-0000-0000-0000-000000000000}"/>
          </ac:spMkLst>
        </pc:sp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A98167D8-AE78-A13C-4D72-2C927EB56AB3}" dt="2023-04-26T09:37:28.600" v="671"/>
              <pc2:cmMkLst xmlns:pc2="http://schemas.microsoft.com/office/powerpoint/2019/9/main/command">
                <pc:docMk/>
                <pc:sldMk cId="1388517751" sldId="281"/>
                <pc2:cmMk id="{D91DA2A7-F860-4110-A0E7-4F7D67A98B95}"/>
              </pc2:cmMkLst>
            </pc226:cmChg>
          </p:ext>
        </pc:extLst>
      </pc:sldChg>
      <pc:sldChg chg="modSp">
        <pc:chgData name="Nordvik Premfors Emma  SV_KL" userId="S::emmnor@livsmedelsverk.se::b63a0107-73a7-482e-a032-57a2a959662d" providerId="AD" clId="Web-{A98167D8-AE78-A13C-4D72-2C927EB56AB3}" dt="2023-04-26T09:41:10.982" v="694" actId="20577"/>
        <pc:sldMkLst>
          <pc:docMk/>
          <pc:sldMk cId="708216712" sldId="283"/>
        </pc:sldMkLst>
        <pc:spChg chg="mod">
          <ac:chgData name="Nordvik Premfors Emma  SV_KL" userId="S::emmnor@livsmedelsverk.se::b63a0107-73a7-482e-a032-57a2a959662d" providerId="AD" clId="Web-{A98167D8-AE78-A13C-4D72-2C927EB56AB3}" dt="2023-04-26T09:41:10.982" v="694" actId="20577"/>
          <ac:spMkLst>
            <pc:docMk/>
            <pc:sldMk cId="708216712" sldId="283"/>
            <ac:spMk id="11" creationId="{00000000-0000-0000-0000-000000000000}"/>
          </ac:spMkLst>
        </pc:spChg>
      </pc:sldChg>
      <pc:sldChg chg="addSp delSp modSp">
        <pc:chgData name="Nordvik Premfors Emma  SV_KL" userId="S::emmnor@livsmedelsverk.se::b63a0107-73a7-482e-a032-57a2a959662d" providerId="AD" clId="Web-{A98167D8-AE78-A13C-4D72-2C927EB56AB3}" dt="2023-04-26T09:46:46.227" v="745" actId="1076"/>
        <pc:sldMkLst>
          <pc:docMk/>
          <pc:sldMk cId="159790705" sldId="284"/>
        </pc:sldMkLst>
        <pc:spChg chg="add mod">
          <ac:chgData name="Nordvik Premfors Emma  SV_KL" userId="S::emmnor@livsmedelsverk.se::b63a0107-73a7-482e-a032-57a2a959662d" providerId="AD" clId="Web-{A98167D8-AE78-A13C-4D72-2C927EB56AB3}" dt="2023-04-26T09:46:46.227" v="745" actId="1076"/>
          <ac:spMkLst>
            <pc:docMk/>
            <pc:sldMk cId="159790705" sldId="284"/>
            <ac:spMk id="3" creationId="{237A4642-058C-5072-9A65-EFA0CDAE8D9D}"/>
          </ac:spMkLst>
        </pc:spChg>
        <pc:spChg chg="mod">
          <ac:chgData name="Nordvik Premfors Emma  SV_KL" userId="S::emmnor@livsmedelsverk.se::b63a0107-73a7-482e-a032-57a2a959662d" providerId="AD" clId="Web-{A98167D8-AE78-A13C-4D72-2C927EB56AB3}" dt="2023-04-26T09:42:37.922" v="697" actId="20577"/>
          <ac:spMkLst>
            <pc:docMk/>
            <pc:sldMk cId="159790705" sldId="284"/>
            <ac:spMk id="6" creationId="{090A55E8-1A4D-69C0-C19D-1A73EBDC3210}"/>
          </ac:spMkLst>
        </pc:spChg>
        <pc:spChg chg="del mod">
          <ac:chgData name="Nordvik Premfors Emma  SV_KL" userId="S::emmnor@livsmedelsverk.se::b63a0107-73a7-482e-a032-57a2a959662d" providerId="AD" clId="Web-{A98167D8-AE78-A13C-4D72-2C927EB56AB3}" dt="2023-04-26T09:44:26.660" v="735"/>
          <ac:spMkLst>
            <pc:docMk/>
            <pc:sldMk cId="159790705" sldId="284"/>
            <ac:spMk id="7" creationId="{82A2B44E-0529-268D-E805-4BB1A24B3E29}"/>
          </ac:spMkLst>
        </pc:spChg>
        <pc:spChg chg="mod">
          <ac:chgData name="Nordvik Premfors Emma  SV_KL" userId="S::emmnor@livsmedelsverk.se::b63a0107-73a7-482e-a032-57a2a959662d" providerId="AD" clId="Web-{A98167D8-AE78-A13C-4D72-2C927EB56AB3}" dt="2023-04-26T09:43:22.080" v="727" actId="20577"/>
          <ac:spMkLst>
            <pc:docMk/>
            <pc:sldMk cId="159790705" sldId="284"/>
            <ac:spMk id="8" creationId="{450CB9DB-470D-134E-76CC-2AC0646D78D3}"/>
          </ac:spMkLst>
        </pc:spChg>
        <pc:spChg chg="mod">
          <ac:chgData name="Nordvik Premfors Emma  SV_KL" userId="S::emmnor@livsmedelsverk.se::b63a0107-73a7-482e-a032-57a2a959662d" providerId="AD" clId="Web-{A98167D8-AE78-A13C-4D72-2C927EB56AB3}" dt="2023-04-26T09:46:20.164" v="743" actId="20577"/>
          <ac:spMkLst>
            <pc:docMk/>
            <pc:sldMk cId="159790705" sldId="284"/>
            <ac:spMk id="10" creationId="{4D29BAD8-6700-20CD-5C33-A914C0053A2D}"/>
          </ac:spMkLst>
        </pc:spChg>
        <pc:spChg chg="mod">
          <ac:chgData name="Nordvik Premfors Emma  SV_KL" userId="S::emmnor@livsmedelsverk.se::b63a0107-73a7-482e-a032-57a2a959662d" providerId="AD" clId="Web-{A98167D8-AE78-A13C-4D72-2C927EB56AB3}" dt="2023-04-26T09:44:53.786" v="741" actId="20577"/>
          <ac:spMkLst>
            <pc:docMk/>
            <pc:sldMk cId="159790705" sldId="284"/>
            <ac:spMk id="40" creationId="{00000000-0000-0000-0000-000000000000}"/>
          </ac:spMkLst>
        </pc:spChg>
      </pc:sldChg>
      <pc:sldChg chg="modSp">
        <pc:chgData name="Nordvik Premfors Emma  SV_KL" userId="S::emmnor@livsmedelsverk.se::b63a0107-73a7-482e-a032-57a2a959662d" providerId="AD" clId="Web-{A98167D8-AE78-A13C-4D72-2C927EB56AB3}" dt="2023-04-26T08:44:07.653" v="105" actId="20577"/>
        <pc:sldMkLst>
          <pc:docMk/>
          <pc:sldMk cId="1530343670" sldId="297"/>
        </pc:sldMkLst>
        <pc:spChg chg="mod">
          <ac:chgData name="Nordvik Premfors Emma  SV_KL" userId="S::emmnor@livsmedelsverk.se::b63a0107-73a7-482e-a032-57a2a959662d" providerId="AD" clId="Web-{A98167D8-AE78-A13C-4D72-2C927EB56AB3}" dt="2023-04-26T08:44:07.653" v="105" actId="20577"/>
          <ac:spMkLst>
            <pc:docMk/>
            <pc:sldMk cId="1530343670" sldId="297"/>
            <ac:spMk id="2" creationId="{0CE3A696-C583-5F7C-6BCC-F5C7C0BA9EFE}"/>
          </ac:spMkLst>
        </pc:spChg>
      </pc:sldChg>
      <pc:sldChg chg="modSp">
        <pc:chgData name="Nordvik Premfors Emma  SV_KL" userId="S::emmnor@livsmedelsverk.se::b63a0107-73a7-482e-a032-57a2a959662d" providerId="AD" clId="Web-{A98167D8-AE78-A13C-4D72-2C927EB56AB3}" dt="2023-04-26T08:50:03.603" v="133" actId="20577"/>
        <pc:sldMkLst>
          <pc:docMk/>
          <pc:sldMk cId="1562260986" sldId="298"/>
        </pc:sldMkLst>
        <pc:spChg chg="mod">
          <ac:chgData name="Nordvik Premfors Emma  SV_KL" userId="S::emmnor@livsmedelsverk.se::b63a0107-73a7-482e-a032-57a2a959662d" providerId="AD" clId="Web-{A98167D8-AE78-A13C-4D72-2C927EB56AB3}" dt="2023-04-26T08:50:03.603" v="133" actId="20577"/>
          <ac:spMkLst>
            <pc:docMk/>
            <pc:sldMk cId="1562260986" sldId="298"/>
            <ac:spMk id="2" creationId="{00000000-0000-0000-0000-000000000000}"/>
          </ac:spMkLst>
        </pc:spChg>
      </pc:sldChg>
      <pc:sldChg chg="del">
        <pc:chgData name="Nordvik Premfors Emma  SV_KL" userId="S::emmnor@livsmedelsverk.se::b63a0107-73a7-482e-a032-57a2a959662d" providerId="AD" clId="Web-{A98167D8-AE78-A13C-4D72-2C927EB56AB3}" dt="2023-04-26T09:38:10.554" v="675"/>
        <pc:sldMkLst>
          <pc:docMk/>
          <pc:sldMk cId="3436989836" sldId="299"/>
        </pc:sldMkLst>
      </pc:sldChg>
      <pc:sldChg chg="addSp delSp modSp addCm modCm">
        <pc:chgData name="Nordvik Premfors Emma  SV_KL" userId="S::emmnor@livsmedelsverk.se::b63a0107-73a7-482e-a032-57a2a959662d" providerId="AD" clId="Web-{A98167D8-AE78-A13C-4D72-2C927EB56AB3}" dt="2023-04-26T09:29:00.756" v="617"/>
        <pc:sldMkLst>
          <pc:docMk/>
          <pc:sldMk cId="1106992678" sldId="300"/>
        </pc:sldMkLst>
        <pc:spChg chg="add mod">
          <ac:chgData name="Nordvik Premfors Emma  SV_KL" userId="S::emmnor@livsmedelsverk.se::b63a0107-73a7-482e-a032-57a2a959662d" providerId="AD" clId="Web-{A98167D8-AE78-A13C-4D72-2C927EB56AB3}" dt="2023-04-26T09:11:09.753" v="380" actId="20577"/>
          <ac:spMkLst>
            <pc:docMk/>
            <pc:sldMk cId="1106992678" sldId="300"/>
            <ac:spMk id="3" creationId="{F4A17F0D-82F8-4B77-B131-E3E8CF19008F}"/>
          </ac:spMkLst>
        </pc:spChg>
        <pc:spChg chg="mod">
          <ac:chgData name="Nordvik Premfors Emma  SV_KL" userId="S::emmnor@livsmedelsverk.se::b63a0107-73a7-482e-a032-57a2a959662d" providerId="AD" clId="Web-{A98167D8-AE78-A13C-4D72-2C927EB56AB3}" dt="2023-04-26T09:06:49.338" v="354" actId="20577"/>
          <ac:spMkLst>
            <pc:docMk/>
            <pc:sldMk cId="1106992678" sldId="300"/>
            <ac:spMk id="5" creationId="{C45B16E4-9F49-F1B5-025F-A6EA20F20ABD}"/>
          </ac:spMkLst>
        </pc:spChg>
        <pc:spChg chg="del">
          <ac:chgData name="Nordvik Premfors Emma  SV_KL" userId="S::emmnor@livsmedelsverk.se::b63a0107-73a7-482e-a032-57a2a959662d" providerId="AD" clId="Web-{A98167D8-AE78-A13C-4D72-2C927EB56AB3}" dt="2023-04-26T09:29:00.756" v="617"/>
          <ac:spMkLst>
            <pc:docMk/>
            <pc:sldMk cId="1106992678" sldId="300"/>
            <ac:spMk id="6" creationId="{C8EF0706-C27E-CBFF-BA89-265C0B0F5825}"/>
          </ac:spMkLst>
        </pc:spChg>
        <pc:spChg chg="mod">
          <ac:chgData name="Nordvik Premfors Emma  SV_KL" userId="S::emmnor@livsmedelsverk.se::b63a0107-73a7-482e-a032-57a2a959662d" providerId="AD" clId="Web-{A98167D8-AE78-A13C-4D72-2C927EB56AB3}" dt="2023-04-26T09:08:54.592" v="370" actId="20577"/>
          <ac:spMkLst>
            <pc:docMk/>
            <pc:sldMk cId="1106992678" sldId="300"/>
            <ac:spMk id="8" creationId="{00000000-0000-0000-0000-000000000000}"/>
          </ac:spMkLst>
        </pc:spChg>
        <pc:spChg chg="add mod">
          <ac:chgData name="Nordvik Premfors Emma  SV_KL" userId="S::emmnor@livsmedelsverk.se::b63a0107-73a7-482e-a032-57a2a959662d" providerId="AD" clId="Web-{A98167D8-AE78-A13C-4D72-2C927EB56AB3}" dt="2023-04-26T09:11:36.144" v="382" actId="1076"/>
          <ac:spMkLst>
            <pc:docMk/>
            <pc:sldMk cId="1106992678" sldId="300"/>
            <ac:spMk id="9" creationId="{86DC4181-1187-B518-6204-E77DFB822308}"/>
          </ac:spMkLst>
        </pc:sp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A98167D8-AE78-A13C-4D72-2C927EB56AB3}" dt="2023-04-26T09:07:54.465" v="366" actId="20577"/>
              <pc2:cmMkLst xmlns:pc2="http://schemas.microsoft.com/office/powerpoint/2019/9/main/command">
                <pc:docMk/>
                <pc:sldMk cId="1106992678" sldId="300"/>
                <pc2:cmMk id="{767406F6-8BC0-4F60-9DD8-DC7614008A22}"/>
              </pc2:cmMkLst>
            </pc226:cmChg>
          </p:ext>
        </pc:extLst>
      </pc:sldChg>
      <pc:sldChg chg="addSp delSp modSp addCm delCm">
        <pc:chgData name="Nordvik Premfors Emma  SV_KL" userId="S::emmnor@livsmedelsverk.se::b63a0107-73a7-482e-a032-57a2a959662d" providerId="AD" clId="Web-{A98167D8-AE78-A13C-4D72-2C927EB56AB3}" dt="2023-04-26T09:26:07.156" v="612"/>
        <pc:sldMkLst>
          <pc:docMk/>
          <pc:sldMk cId="2524250738" sldId="301"/>
        </pc:sldMkLst>
        <pc:spChg chg="mod">
          <ac:chgData name="Nordvik Premfors Emma  SV_KL" userId="S::emmnor@livsmedelsverk.se::b63a0107-73a7-482e-a032-57a2a959662d" providerId="AD" clId="Web-{A98167D8-AE78-A13C-4D72-2C927EB56AB3}" dt="2023-04-26T09:15:09.776" v="478" actId="1076"/>
          <ac:spMkLst>
            <pc:docMk/>
            <pc:sldMk cId="2524250738" sldId="301"/>
            <ac:spMk id="2" creationId="{D650B5DC-C85E-6A9A-4CFF-CB9F95E4FC02}"/>
          </ac:spMkLst>
        </pc:spChg>
        <pc:spChg chg="del">
          <ac:chgData name="Nordvik Premfors Emma  SV_KL" userId="S::emmnor@livsmedelsverk.se::b63a0107-73a7-482e-a032-57a2a959662d" providerId="AD" clId="Web-{A98167D8-AE78-A13C-4D72-2C927EB56AB3}" dt="2023-04-26T09:11:58.926" v="383"/>
          <ac:spMkLst>
            <pc:docMk/>
            <pc:sldMk cId="2524250738" sldId="301"/>
            <ac:spMk id="3" creationId="{F6C22D12-5C21-B836-DE29-118934A87552}"/>
          </ac:spMkLst>
        </pc:spChg>
        <pc:spChg chg="mod">
          <ac:chgData name="Nordvik Premfors Emma  SV_KL" userId="S::emmnor@livsmedelsverk.se::b63a0107-73a7-482e-a032-57a2a959662d" providerId="AD" clId="Web-{A98167D8-AE78-A13C-4D72-2C927EB56AB3}" dt="2023-04-26T09:21:43.679" v="600" actId="1076"/>
          <ac:spMkLst>
            <pc:docMk/>
            <pc:sldMk cId="2524250738" sldId="301"/>
            <ac:spMk id="4" creationId="{599B76BD-F3B4-B77F-9956-53DD06D26C23}"/>
          </ac:spMkLst>
        </pc:spChg>
        <pc:spChg chg="mod">
          <ac:chgData name="Nordvik Premfors Emma  SV_KL" userId="S::emmnor@livsmedelsverk.se::b63a0107-73a7-482e-a032-57a2a959662d" providerId="AD" clId="Web-{A98167D8-AE78-A13C-4D72-2C927EB56AB3}" dt="2023-04-26T09:25:02.076" v="610" actId="14100"/>
          <ac:spMkLst>
            <pc:docMk/>
            <pc:sldMk cId="2524250738" sldId="301"/>
            <ac:spMk id="6" creationId="{50AEAC82-2115-C356-10ED-1F9B08A1EA13}"/>
          </ac:spMkLst>
        </pc:spChg>
        <pc:spChg chg="add del mod">
          <ac:chgData name="Nordvik Premfors Emma  SV_KL" userId="S::emmnor@livsmedelsverk.se::b63a0107-73a7-482e-a032-57a2a959662d" providerId="AD" clId="Web-{A98167D8-AE78-A13C-4D72-2C927EB56AB3}" dt="2023-04-26T09:25:06.951" v="611" actId="1076"/>
          <ac:spMkLst>
            <pc:docMk/>
            <pc:sldMk cId="2524250738" sldId="301"/>
            <ac:spMk id="7" creationId="{060D81D0-49F0-8EAF-B774-5FECC3214F56}"/>
          </ac:spMkLst>
        </pc:spChg>
        <pc:spChg chg="mod">
          <ac:chgData name="Nordvik Premfors Emma  SV_KL" userId="S::emmnor@livsmedelsverk.se::b63a0107-73a7-482e-a032-57a2a959662d" providerId="AD" clId="Web-{A98167D8-AE78-A13C-4D72-2C927EB56AB3}" dt="2023-04-26T09:19:59.285" v="532" actId="1076"/>
          <ac:spMkLst>
            <pc:docMk/>
            <pc:sldMk cId="2524250738" sldId="301"/>
            <ac:spMk id="9" creationId="{1EDFDED1-ED1A-0B2F-3E12-09B84DAD632B}"/>
          </ac:spMkLst>
        </pc:spChg>
        <pc:spChg chg="mod">
          <ac:chgData name="Nordvik Premfors Emma  SV_KL" userId="S::emmnor@livsmedelsverk.se::b63a0107-73a7-482e-a032-57a2a959662d" providerId="AD" clId="Web-{A98167D8-AE78-A13C-4D72-2C927EB56AB3}" dt="2023-04-26T09:16:07.856" v="496" actId="20577"/>
          <ac:spMkLst>
            <pc:docMk/>
            <pc:sldMk cId="2524250738" sldId="301"/>
            <ac:spMk id="11" creationId="{00000000-0000-0000-0000-000000000000}"/>
          </ac:spMkLst>
        </pc:spChg>
        <pc:spChg chg="del">
          <ac:chgData name="Nordvik Premfors Emma  SV_KL" userId="S::emmnor@livsmedelsverk.se::b63a0107-73a7-482e-a032-57a2a959662d" providerId="AD" clId="Web-{A98167D8-AE78-A13C-4D72-2C927EB56AB3}" dt="2023-04-26T09:12:06.020" v="384"/>
          <ac:spMkLst>
            <pc:docMk/>
            <pc:sldMk cId="2524250738" sldId="301"/>
            <ac:spMk id="12" creationId="{447DD16E-9115-DA23-2063-E38D469AC796}"/>
          </ac:spMkLst>
        </pc:spChg>
        <pc:spChg chg="add del mod">
          <ac:chgData name="Nordvik Premfors Emma  SV_KL" userId="S::emmnor@livsmedelsverk.se::b63a0107-73a7-482e-a032-57a2a959662d" providerId="AD" clId="Web-{A98167D8-AE78-A13C-4D72-2C927EB56AB3}" dt="2023-04-26T09:18:32.579" v="506"/>
          <ac:spMkLst>
            <pc:docMk/>
            <pc:sldMk cId="2524250738" sldId="301"/>
            <ac:spMk id="16" creationId="{BEE48107-59DA-BAEA-6EC3-06449A5F7EAB}"/>
          </ac:spMkLst>
        </pc:spChg>
        <pc:cxnChg chg="mod">
          <ac:chgData name="Nordvik Premfors Emma  SV_KL" userId="S::emmnor@livsmedelsverk.se::b63a0107-73a7-482e-a032-57a2a959662d" providerId="AD" clId="Web-{A98167D8-AE78-A13C-4D72-2C927EB56AB3}" dt="2023-04-26T09:22:00.117" v="603" actId="14100"/>
          <ac:cxnSpMkLst>
            <pc:docMk/>
            <pc:sldMk cId="2524250738" sldId="301"/>
            <ac:cxnSpMk id="5" creationId="{22CC9C8B-B86D-76BC-3C49-ECAECF389E60}"/>
          </ac:cxnSpMkLst>
        </pc:cxnChg>
        <pc:cxnChg chg="del">
          <ac:chgData name="Nordvik Premfors Emma  SV_KL" userId="S::emmnor@livsmedelsverk.se::b63a0107-73a7-482e-a032-57a2a959662d" providerId="AD" clId="Web-{A98167D8-AE78-A13C-4D72-2C927EB56AB3}" dt="2023-04-26T09:18:05.110" v="504"/>
          <ac:cxnSpMkLst>
            <pc:docMk/>
            <pc:sldMk cId="2524250738" sldId="301"/>
            <ac:cxnSpMk id="8" creationId="{AD65721A-B09C-F78A-1EA3-89CCB0F9B59E}"/>
          </ac:cxnSpMkLst>
        </pc:cxnChg>
        <pc:cxnChg chg="del">
          <ac:chgData name="Nordvik Premfors Emma  SV_KL" userId="S::emmnor@livsmedelsverk.se::b63a0107-73a7-482e-a032-57a2a959662d" providerId="AD" clId="Web-{A98167D8-AE78-A13C-4D72-2C927EB56AB3}" dt="2023-04-26T09:12:30.849" v="385"/>
          <ac:cxnSpMkLst>
            <pc:docMk/>
            <pc:sldMk cId="2524250738" sldId="301"/>
            <ac:cxnSpMk id="14" creationId="{E552CF52-8F51-A341-6B93-7CF61E326692}"/>
          </ac:cxnSpMkLst>
        </pc:cxnChg>
        <pc:cxnChg chg="mod">
          <ac:chgData name="Nordvik Premfors Emma  SV_KL" userId="S::emmnor@livsmedelsverk.se::b63a0107-73a7-482e-a032-57a2a959662d" providerId="AD" clId="Web-{A98167D8-AE78-A13C-4D72-2C927EB56AB3}" dt="2023-04-26T09:15:18.323" v="480" actId="14100"/>
          <ac:cxnSpMkLst>
            <pc:docMk/>
            <pc:sldMk cId="2524250738" sldId="301"/>
            <ac:cxnSpMk id="15" creationId="{DA52D59A-9943-29C8-81CC-E5CF246D2DF5}"/>
          </ac:cxnSpMkLst>
        </pc:cxnChg>
        <pc:cxnChg chg="add mod">
          <ac:chgData name="Nordvik Premfors Emma  SV_KL" userId="S::emmnor@livsmedelsverk.se::b63a0107-73a7-482e-a032-57a2a959662d" providerId="AD" clId="Web-{A98167D8-AE78-A13C-4D72-2C927EB56AB3}" dt="2023-04-26T09:21:51.726" v="601"/>
          <ac:cxnSpMkLst>
            <pc:docMk/>
            <pc:sldMk cId="2524250738" sldId="301"/>
            <ac:cxnSpMk id="17" creationId="{24B43699-F6AE-621D-2AC9-886B7756126B}"/>
          </ac:cxnSpMkLst>
        </pc:cxn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A98167D8-AE78-A13C-4D72-2C927EB56AB3}" dt="2023-04-26T09:26:07.156" v="612"/>
              <pc2:cmMkLst xmlns:pc2="http://schemas.microsoft.com/office/powerpoint/2019/9/main/command">
                <pc:docMk/>
                <pc:sldMk cId="2524250738" sldId="301"/>
                <pc2:cmMk id="{C1A1CE2A-61B3-414F-B264-79FF75BCCCE0}"/>
              </pc2:cmMkLst>
            </pc226:cmChg>
            <pc226:cmChg xmlns:pc226="http://schemas.microsoft.com/office/powerpoint/2022/06/main/command" chg="add">
              <pc226:chgData name="Nordvik Premfors Emma  SV_KL" userId="S::emmnor@livsmedelsverk.se::b63a0107-73a7-482e-a032-57a2a959662d" providerId="AD" clId="Web-{A98167D8-AE78-A13C-4D72-2C927EB56AB3}" dt="2023-04-26T09:17:19.311" v="497"/>
              <pc2:cmMkLst xmlns:pc2="http://schemas.microsoft.com/office/powerpoint/2019/9/main/command">
                <pc:docMk/>
                <pc:sldMk cId="2524250738" sldId="301"/>
                <pc2:cmMk id="{60175F54-94BC-42A2-91E9-2BB6A7E8D6B9}"/>
              </pc2:cmMkLst>
            </pc226:cmChg>
            <pc226:cmChg xmlns:pc226="http://schemas.microsoft.com/office/powerpoint/2022/06/main/command" chg="add del">
              <pc226:chgData name="Nordvik Premfors Emma  SV_KL" userId="S::emmnor@livsmedelsverk.se::b63a0107-73a7-482e-a032-57a2a959662d" providerId="AD" clId="Web-{A98167D8-AE78-A13C-4D72-2C927EB56AB3}" dt="2023-04-26T09:24:24.637" v="607"/>
              <pc2:cmMkLst xmlns:pc2="http://schemas.microsoft.com/office/powerpoint/2019/9/main/command">
                <pc:docMk/>
                <pc:sldMk cId="2524250738" sldId="301"/>
                <pc2:cmMk id="{44273DEB-959C-4E5F-AD24-B94B2872A6F7}"/>
              </pc2:cmMkLst>
            </pc226:cmChg>
          </p:ext>
        </pc:extLst>
      </pc:sldChg>
      <pc:sldChg chg="addSp delSp modSp addCm">
        <pc:chgData name="Nordvik Premfors Emma  SV_KL" userId="S::emmnor@livsmedelsverk.se::b63a0107-73a7-482e-a032-57a2a959662d" providerId="AD" clId="Web-{A98167D8-AE78-A13C-4D72-2C927EB56AB3}" dt="2023-04-26T09:28:45.318" v="616"/>
        <pc:sldMkLst>
          <pc:docMk/>
          <pc:sldMk cId="2512931797" sldId="302"/>
        </pc:sldMkLst>
        <pc:spChg chg="mod">
          <ac:chgData name="Nordvik Premfors Emma  SV_KL" userId="S::emmnor@livsmedelsverk.se::b63a0107-73a7-482e-a032-57a2a959662d" providerId="AD" clId="Web-{A98167D8-AE78-A13C-4D72-2C927EB56AB3}" dt="2023-04-26T09:04:17.302" v="343" actId="1076"/>
          <ac:spMkLst>
            <pc:docMk/>
            <pc:sldMk cId="2512931797" sldId="302"/>
            <ac:spMk id="2" creationId="{EE3CD875-7045-4C59-549C-E09571F20572}"/>
          </ac:spMkLst>
        </pc:spChg>
        <pc:spChg chg="del mod">
          <ac:chgData name="Nordvik Premfors Emma  SV_KL" userId="S::emmnor@livsmedelsverk.se::b63a0107-73a7-482e-a032-57a2a959662d" providerId="AD" clId="Web-{A98167D8-AE78-A13C-4D72-2C927EB56AB3}" dt="2023-04-26T09:01:32.984" v="299"/>
          <ac:spMkLst>
            <pc:docMk/>
            <pc:sldMk cId="2512931797" sldId="302"/>
            <ac:spMk id="3" creationId="{CF5565BC-E4AB-321E-3358-C53173DE9151}"/>
          </ac:spMkLst>
        </pc:spChg>
        <pc:spChg chg="mod">
          <ac:chgData name="Nordvik Premfors Emma  SV_KL" userId="S::emmnor@livsmedelsverk.se::b63a0107-73a7-482e-a032-57a2a959662d" providerId="AD" clId="Web-{A98167D8-AE78-A13C-4D72-2C927EB56AB3}" dt="2023-04-26T08:59:44.887" v="265" actId="1076"/>
          <ac:spMkLst>
            <pc:docMk/>
            <pc:sldMk cId="2512931797" sldId="302"/>
            <ac:spMk id="4" creationId="{00000000-0000-0000-0000-000000000000}"/>
          </ac:spMkLst>
        </pc:spChg>
        <pc:spChg chg="del mod">
          <ac:chgData name="Nordvik Premfors Emma  SV_KL" userId="S::emmnor@livsmedelsverk.se::b63a0107-73a7-482e-a032-57a2a959662d" providerId="AD" clId="Web-{A98167D8-AE78-A13C-4D72-2C927EB56AB3}" dt="2023-04-26T09:05:04.350" v="346"/>
          <ac:spMkLst>
            <pc:docMk/>
            <pc:sldMk cId="2512931797" sldId="302"/>
            <ac:spMk id="5" creationId="{C45B16E4-9F49-F1B5-025F-A6EA20F20ABD}"/>
          </ac:spMkLst>
        </pc:spChg>
        <pc:spChg chg="del">
          <ac:chgData name="Nordvik Premfors Emma  SV_KL" userId="S::emmnor@livsmedelsverk.se::b63a0107-73a7-482e-a032-57a2a959662d" providerId="AD" clId="Web-{A98167D8-AE78-A13C-4D72-2C927EB56AB3}" dt="2023-04-26T09:08:44.264" v="368"/>
          <ac:spMkLst>
            <pc:docMk/>
            <pc:sldMk cId="2512931797" sldId="302"/>
            <ac:spMk id="7" creationId="{2208AD5B-8D6D-845D-5EC9-9A0ADA12F77F}"/>
          </ac:spMkLst>
        </pc:spChg>
        <pc:spChg chg="mod">
          <ac:chgData name="Nordvik Premfors Emma  SV_KL" userId="S::emmnor@livsmedelsverk.se::b63a0107-73a7-482e-a032-57a2a959662d" providerId="AD" clId="Web-{A98167D8-AE78-A13C-4D72-2C927EB56AB3}" dt="2023-04-26T09:05:40.101" v="352" actId="20577"/>
          <ac:spMkLst>
            <pc:docMk/>
            <pc:sldMk cId="2512931797" sldId="302"/>
            <ac:spMk id="8" creationId="{00000000-0000-0000-0000-000000000000}"/>
          </ac:spMkLst>
        </pc:spChg>
        <pc:spChg chg="add del mod">
          <ac:chgData name="Nordvik Premfors Emma  SV_KL" userId="S::emmnor@livsmedelsverk.se::b63a0107-73a7-482e-a032-57a2a959662d" providerId="AD" clId="Web-{A98167D8-AE78-A13C-4D72-2C927EB56AB3}" dt="2023-04-26T09:03:29.332" v="336"/>
          <ac:spMkLst>
            <pc:docMk/>
            <pc:sldMk cId="2512931797" sldId="302"/>
            <ac:spMk id="9" creationId="{5E50868A-A2A1-2F5B-C358-1866BFAEA0F1}"/>
          </ac:spMkLst>
        </pc:spChg>
        <pc:spChg chg="del mod">
          <ac:chgData name="Nordvik Premfors Emma  SV_KL" userId="S::emmnor@livsmedelsverk.se::b63a0107-73a7-482e-a032-57a2a959662d" providerId="AD" clId="Web-{A98167D8-AE78-A13C-4D72-2C927EB56AB3}" dt="2023-04-26T09:00:31.842" v="271"/>
          <ac:spMkLst>
            <pc:docMk/>
            <pc:sldMk cId="2512931797" sldId="302"/>
            <ac:spMk id="10" creationId="{00000000-0000-0000-0000-000000000000}"/>
          </ac:spMkLst>
        </pc:spChg>
        <pc:cxnChg chg="add del mod">
          <ac:chgData name="Nordvik Premfors Emma  SV_KL" userId="S::emmnor@livsmedelsverk.se::b63a0107-73a7-482e-a032-57a2a959662d" providerId="AD" clId="Web-{A98167D8-AE78-A13C-4D72-2C927EB56AB3}" dt="2023-04-26T09:28:45.318" v="616"/>
          <ac:cxnSpMkLst>
            <pc:docMk/>
            <pc:sldMk cId="2512931797" sldId="302"/>
            <ac:cxnSpMk id="11" creationId="{4B225151-3410-A6A8-1FAF-A106AC11A918}"/>
          </ac:cxnSpMkLst>
        </pc:cxn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A98167D8-AE78-A13C-4D72-2C927EB56AB3}" dt="2023-04-26T08:54:09.782" v="156"/>
              <pc2:cmMkLst xmlns:pc2="http://schemas.microsoft.com/office/powerpoint/2019/9/main/command">
                <pc:docMk/>
                <pc:sldMk cId="2512931797" sldId="302"/>
                <pc2:cmMk id="{D4D88D85-B85C-4C20-B0F3-C79F1A736E49}"/>
              </pc2:cmMkLst>
            </pc226:cmChg>
          </p:ext>
        </pc:extLst>
      </pc:sldChg>
      <pc:sldChg chg="modSp add replId">
        <pc:chgData name="Nordvik Premfors Emma  SV_KL" userId="S::emmnor@livsmedelsverk.se::b63a0107-73a7-482e-a032-57a2a959662d" providerId="AD" clId="Web-{A98167D8-AE78-A13C-4D72-2C927EB56AB3}" dt="2023-04-26T09:37:54.148" v="674" actId="20577"/>
        <pc:sldMkLst>
          <pc:docMk/>
          <pc:sldMk cId="1946854532" sldId="303"/>
        </pc:sldMkLst>
        <pc:spChg chg="mod">
          <ac:chgData name="Nordvik Premfors Emma  SV_KL" userId="S::emmnor@livsmedelsverk.se::b63a0107-73a7-482e-a032-57a2a959662d" providerId="AD" clId="Web-{A98167D8-AE78-A13C-4D72-2C927EB56AB3}" dt="2023-04-26T09:37:54.148" v="674" actId="20577"/>
          <ac:spMkLst>
            <pc:docMk/>
            <pc:sldMk cId="1946854532" sldId="303"/>
            <ac:spMk id="3" creationId="{9EE7D879-D250-FAE0-0C12-47989A1681A3}"/>
          </ac:spMkLst>
        </pc:spChg>
      </pc:sldChg>
    </pc:docChg>
  </pc:docChgLst>
  <pc:docChgLst>
    <pc:chgData name="Emma Nordvik Premfors" userId="S::emmnor@livsmedelsverk.se::b63a0107-73a7-482e-a032-57a2a959662d" providerId="AD" clId="Web-{AD10C071-1E20-A1CA-4BDE-99F3A8F569CD}"/>
    <pc:docChg chg="modSld">
      <pc:chgData name="Emma Nordvik Premfors" userId="S::emmnor@livsmedelsverk.se::b63a0107-73a7-482e-a032-57a2a959662d" providerId="AD" clId="Web-{AD10C071-1E20-A1CA-4BDE-99F3A8F569CD}" dt="2023-10-31T08:39:28.978" v="587"/>
      <pc:docMkLst>
        <pc:docMk/>
      </pc:docMkLst>
      <pc:sldChg chg="modSp modCm">
        <pc:chgData name="Emma Nordvik Premfors" userId="S::emmnor@livsmedelsverk.se::b63a0107-73a7-482e-a032-57a2a959662d" providerId="AD" clId="Web-{AD10C071-1E20-A1CA-4BDE-99F3A8F569CD}" dt="2023-10-31T08:38:02.572" v="441" actId="20577"/>
        <pc:sldMkLst>
          <pc:docMk/>
          <pc:sldMk cId="3333417432" sldId="314"/>
        </pc:sldMkLst>
        <pc:spChg chg="mod">
          <ac:chgData name="Emma Nordvik Premfors" userId="S::emmnor@livsmedelsverk.se::b63a0107-73a7-482e-a032-57a2a959662d" providerId="AD" clId="Web-{AD10C071-1E20-A1CA-4BDE-99F3A8F569CD}" dt="2023-10-31T08:38:02.572" v="441" actId="20577"/>
          <ac:spMkLst>
            <pc:docMk/>
            <pc:sldMk cId="3333417432" sldId="314"/>
            <ac:spMk id="7" creationId="{50289F52-D1AD-A1F6-69E2-40FACC9955CA}"/>
          </ac:spMkLst>
        </pc:spChg>
        <pc:spChg chg="mod">
          <ac:chgData name="Emma Nordvik Premfors" userId="S::emmnor@livsmedelsverk.se::b63a0107-73a7-482e-a032-57a2a959662d" providerId="AD" clId="Web-{AD10C071-1E20-A1CA-4BDE-99F3A8F569CD}" dt="2023-10-31T08:35:58.010" v="384" actId="1076"/>
          <ac:spMkLst>
            <pc:docMk/>
            <pc:sldMk cId="3333417432" sldId="314"/>
            <ac:spMk id="9" creationId="{08CC607E-91C9-8D1A-0B67-210E9094AB76}"/>
          </ac:spMkLst>
        </pc:spChg>
        <pc:spChg chg="mod">
          <ac:chgData name="Emma Nordvik Premfors" userId="S::emmnor@livsmedelsverk.se::b63a0107-73a7-482e-a032-57a2a959662d" providerId="AD" clId="Web-{AD10C071-1E20-A1CA-4BDE-99F3A8F569CD}" dt="2023-10-31T08:36:17.135" v="390" actId="20577"/>
          <ac:spMkLst>
            <pc:docMk/>
            <pc:sldMk cId="3333417432" sldId="314"/>
            <ac:spMk id="11" creationId="{00000000-0000-0000-0000-000000000000}"/>
          </ac:spMkLst>
        </pc:spChg>
        <pc:spChg chg="mod">
          <ac:chgData name="Emma Nordvik Premfors" userId="S::emmnor@livsmedelsverk.se::b63a0107-73a7-482e-a032-57a2a959662d" providerId="AD" clId="Web-{AD10C071-1E20-A1CA-4BDE-99F3A8F569CD}" dt="2023-10-31T08:33:29.183" v="349" actId="1076"/>
          <ac:spMkLst>
            <pc:docMk/>
            <pc:sldMk cId="3333417432" sldId="314"/>
            <ac:spMk id="17" creationId="{E86F22D2-BA8C-F0FB-680A-D6A6E5FE4C33}"/>
          </ac:spMkLst>
        </pc:spChg>
        <pc:extLst>
          <p:ext xmlns:p="http://schemas.openxmlformats.org/presentationml/2006/main" uri="{D6D511B9-2390-475A-947B-AFAB55BFBCF1}">
            <pc226:cmChg xmlns:pc226="http://schemas.microsoft.com/office/powerpoint/2022/06/main/command" chg="mod">
              <pc226:chgData name="Emma Nordvik Premfors" userId="S::emmnor@livsmedelsverk.se::b63a0107-73a7-482e-a032-57a2a959662d" providerId="AD" clId="Web-{AD10C071-1E20-A1CA-4BDE-99F3A8F569CD}" dt="2023-10-31T08:35:25.823" v="378" actId="20577"/>
              <pc2:cmMkLst xmlns:pc2="http://schemas.microsoft.com/office/powerpoint/2019/9/main/command">
                <pc:docMk/>
                <pc:sldMk cId="3333417432" sldId="314"/>
                <pc2:cmMk id="{7D9A387A-301B-4863-8EEC-2D9D7EE9CD55}"/>
              </pc2:cmMkLst>
            </pc226:cmChg>
          </p:ext>
        </pc:extLst>
      </pc:sldChg>
      <pc:sldChg chg="addSp modSp">
        <pc:chgData name="Emma Nordvik Premfors" userId="S::emmnor@livsmedelsverk.se::b63a0107-73a7-482e-a032-57a2a959662d" providerId="AD" clId="Web-{AD10C071-1E20-A1CA-4BDE-99F3A8F569CD}" dt="2023-10-31T08:28:47.762" v="98" actId="1076"/>
        <pc:sldMkLst>
          <pc:docMk/>
          <pc:sldMk cId="2314993271" sldId="315"/>
        </pc:sldMkLst>
        <pc:spChg chg="mod">
          <ac:chgData name="Emma Nordvik Premfors" userId="S::emmnor@livsmedelsverk.se::b63a0107-73a7-482e-a032-57a2a959662d" providerId="AD" clId="Web-{AD10C071-1E20-A1CA-4BDE-99F3A8F569CD}" dt="2023-10-31T08:28:01.294" v="91" actId="14100"/>
          <ac:spMkLst>
            <pc:docMk/>
            <pc:sldMk cId="2314993271" sldId="315"/>
            <ac:spMk id="2" creationId="{1426D7E2-8B35-A616-54AF-8427A63EF48F}"/>
          </ac:spMkLst>
        </pc:spChg>
        <pc:spChg chg="add mod">
          <ac:chgData name="Emma Nordvik Premfors" userId="S::emmnor@livsmedelsverk.se::b63a0107-73a7-482e-a032-57a2a959662d" providerId="AD" clId="Web-{AD10C071-1E20-A1CA-4BDE-99F3A8F569CD}" dt="2023-10-31T08:27:38.231" v="90" actId="1076"/>
          <ac:spMkLst>
            <pc:docMk/>
            <pc:sldMk cId="2314993271" sldId="315"/>
            <ac:spMk id="3" creationId="{F56C6341-B72B-73F8-93C8-ABD207A3FA57}"/>
          </ac:spMkLst>
        </pc:spChg>
        <pc:spChg chg="mod">
          <ac:chgData name="Emma Nordvik Premfors" userId="S::emmnor@livsmedelsverk.se::b63a0107-73a7-482e-a032-57a2a959662d" providerId="AD" clId="Web-{AD10C071-1E20-A1CA-4BDE-99F3A8F569CD}" dt="2023-10-31T08:28:47.762" v="98" actId="1076"/>
          <ac:spMkLst>
            <pc:docMk/>
            <pc:sldMk cId="2314993271" sldId="315"/>
            <ac:spMk id="10" creationId="{A04DF123-AAC7-7A07-179B-47D91DB91FCD}"/>
          </ac:spMkLst>
        </pc:spChg>
        <pc:spChg chg="mod">
          <ac:chgData name="Emma Nordvik Premfors" userId="S::emmnor@livsmedelsverk.se::b63a0107-73a7-482e-a032-57a2a959662d" providerId="AD" clId="Web-{AD10C071-1E20-A1CA-4BDE-99F3A8F569CD}" dt="2023-10-31T08:24:44.092" v="58" actId="14100"/>
          <ac:spMkLst>
            <pc:docMk/>
            <pc:sldMk cId="2314993271" sldId="315"/>
            <ac:spMk id="12" creationId="{BA9AA24B-4903-F19A-043B-459D25B6FE1F}"/>
          </ac:spMkLst>
        </pc:spChg>
        <pc:spChg chg="mod">
          <ac:chgData name="Emma Nordvik Premfors" userId="S::emmnor@livsmedelsverk.se::b63a0107-73a7-482e-a032-57a2a959662d" providerId="AD" clId="Web-{AD10C071-1E20-A1CA-4BDE-99F3A8F569CD}" dt="2023-10-31T08:25:01.232" v="59" actId="1076"/>
          <ac:spMkLst>
            <pc:docMk/>
            <pc:sldMk cId="2314993271" sldId="315"/>
            <ac:spMk id="16" creationId="{00000000-0000-0000-0000-000000000000}"/>
          </ac:spMkLst>
        </pc:spChg>
        <pc:spChg chg="mod">
          <ac:chgData name="Emma Nordvik Premfors" userId="S::emmnor@livsmedelsverk.se::b63a0107-73a7-482e-a032-57a2a959662d" providerId="AD" clId="Web-{AD10C071-1E20-A1CA-4BDE-99F3A8F569CD}" dt="2023-10-31T08:28:29.872" v="97" actId="14100"/>
          <ac:spMkLst>
            <pc:docMk/>
            <pc:sldMk cId="2314993271" sldId="315"/>
            <ac:spMk id="24" creationId="{00000000-0000-0000-0000-000000000000}"/>
          </ac:spMkLst>
        </pc:spChg>
      </pc:sldChg>
      <pc:sldChg chg="modSp">
        <pc:chgData name="Emma Nordvik Premfors" userId="S::emmnor@livsmedelsverk.se::b63a0107-73a7-482e-a032-57a2a959662d" providerId="AD" clId="Web-{AD10C071-1E20-A1CA-4BDE-99F3A8F569CD}" dt="2023-10-31T08:39:28.978" v="587"/>
        <pc:sldMkLst>
          <pc:docMk/>
          <pc:sldMk cId="1006245161" sldId="326"/>
        </pc:sldMkLst>
        <pc:graphicFrameChg chg="mod modGraphic">
          <ac:chgData name="Emma Nordvik Premfors" userId="S::emmnor@livsmedelsverk.se::b63a0107-73a7-482e-a032-57a2a959662d" providerId="AD" clId="Web-{AD10C071-1E20-A1CA-4BDE-99F3A8F569CD}" dt="2023-10-31T08:39:28.978" v="587"/>
          <ac:graphicFrameMkLst>
            <pc:docMk/>
            <pc:sldMk cId="1006245161" sldId="326"/>
            <ac:graphicFrameMk id="5" creationId="{D6CC4C64-1BC1-BEAB-BDC7-4759F1E10A94}"/>
          </ac:graphicFrameMkLst>
        </pc:graphicFrameChg>
      </pc:sldChg>
    </pc:docChg>
  </pc:docChgLst>
  <pc:docChgLst>
    <pc:chgData name="Emma Nordvik Premfors" userId="S::emmnor@livsmedelsverk.se::b63a0107-73a7-482e-a032-57a2a959662d" providerId="AD" clId="Web-{F5882B4C-70DA-9753-EEB3-F1A99043A47A}"/>
    <pc:docChg chg="modSld">
      <pc:chgData name="Emma Nordvik Premfors" userId="S::emmnor@livsmedelsverk.se::b63a0107-73a7-482e-a032-57a2a959662d" providerId="AD" clId="Web-{F5882B4C-70DA-9753-EEB3-F1A99043A47A}" dt="2023-09-22T14:51:59.768" v="33" actId="20577"/>
      <pc:docMkLst>
        <pc:docMk/>
      </pc:docMkLst>
      <pc:sldChg chg="modSp">
        <pc:chgData name="Emma Nordvik Premfors" userId="S::emmnor@livsmedelsverk.se::b63a0107-73a7-482e-a032-57a2a959662d" providerId="AD" clId="Web-{F5882B4C-70DA-9753-EEB3-F1A99043A47A}" dt="2023-09-22T14:50:17.448" v="18" actId="20577"/>
        <pc:sldMkLst>
          <pc:docMk/>
          <pc:sldMk cId="1546240548" sldId="289"/>
        </pc:sldMkLst>
        <pc:spChg chg="mod">
          <ac:chgData name="Emma Nordvik Premfors" userId="S::emmnor@livsmedelsverk.se::b63a0107-73a7-482e-a032-57a2a959662d" providerId="AD" clId="Web-{F5882B4C-70DA-9753-EEB3-F1A99043A47A}" dt="2023-09-22T14:50:17.448" v="18" actId="20577"/>
          <ac:spMkLst>
            <pc:docMk/>
            <pc:sldMk cId="1546240548" sldId="289"/>
            <ac:spMk id="2" creationId="{111CFCB4-30F9-587E-0AD0-1A26DDC02736}"/>
          </ac:spMkLst>
        </pc:spChg>
      </pc:sldChg>
      <pc:sldChg chg="modSp">
        <pc:chgData name="Emma Nordvik Premfors" userId="S::emmnor@livsmedelsverk.se::b63a0107-73a7-482e-a032-57a2a959662d" providerId="AD" clId="Web-{F5882B4C-70DA-9753-EEB3-F1A99043A47A}" dt="2023-09-22T14:51:59.768" v="33" actId="20577"/>
        <pc:sldMkLst>
          <pc:docMk/>
          <pc:sldMk cId="3333417432" sldId="314"/>
        </pc:sldMkLst>
        <pc:spChg chg="mod">
          <ac:chgData name="Emma Nordvik Premfors" userId="S::emmnor@livsmedelsverk.se::b63a0107-73a7-482e-a032-57a2a959662d" providerId="AD" clId="Web-{F5882B4C-70DA-9753-EEB3-F1A99043A47A}" dt="2023-09-22T14:51:59.768" v="33" actId="20577"/>
          <ac:spMkLst>
            <pc:docMk/>
            <pc:sldMk cId="3333417432" sldId="314"/>
            <ac:spMk id="8" creationId="{00000000-0000-0000-0000-000000000000}"/>
          </ac:spMkLst>
        </pc:spChg>
      </pc:sldChg>
    </pc:docChg>
  </pc:docChgLst>
  <pc:docChgLst>
    <pc:chgData name="Sjölund, Björn" userId="S::bjorn.sjolund_vasteras.se#ext#@livsmedelsverket.onmicrosoft.com::3f80cd79-f25d-4111-8582-ee120d1b047b" providerId="AD" clId="Web-{B55DE82E-FA55-4F92-A5C6-3C058442D3BF}"/>
    <pc:docChg chg="">
      <pc:chgData name="Sjölund, Björn" userId="S::bjorn.sjolund_vasteras.se#ext#@livsmedelsverket.onmicrosoft.com::3f80cd79-f25d-4111-8582-ee120d1b047b" providerId="AD" clId="Web-{B55DE82E-FA55-4F92-A5C6-3C058442D3BF}" dt="2023-06-01T13:14:02.528" v="0"/>
      <pc:docMkLst>
        <pc:docMk/>
      </pc:docMkLst>
      <pc:sldChg chg="delCm">
        <pc:chgData name="Sjölund, Björn" userId="S::bjorn.sjolund_vasteras.se#ext#@livsmedelsverket.onmicrosoft.com::3f80cd79-f25d-4111-8582-ee120d1b047b" providerId="AD" clId="Web-{B55DE82E-FA55-4F92-A5C6-3C058442D3BF}" dt="2023-06-01T13:14:02.528" v="0"/>
        <pc:sldMkLst>
          <pc:docMk/>
          <pc:sldMk cId="3333417432" sldId="314"/>
        </pc:sldMkLst>
        <pc:extLst>
          <p:ext xmlns:p="http://schemas.openxmlformats.org/presentationml/2006/main" uri="{D6D511B9-2390-475A-947B-AFAB55BFBCF1}">
            <pc226:cmChg xmlns:pc226="http://schemas.microsoft.com/office/powerpoint/2022/06/main/command" chg="del">
              <pc226:chgData name="Sjölund, Björn" userId="S::bjorn.sjolund_vasteras.se#ext#@livsmedelsverket.onmicrosoft.com::3f80cd79-f25d-4111-8582-ee120d1b047b" providerId="AD" clId="Web-{B55DE82E-FA55-4F92-A5C6-3C058442D3BF}" dt="2023-06-01T13:14:02.528" v="0"/>
              <pc2:cmMkLst xmlns:pc2="http://schemas.microsoft.com/office/powerpoint/2019/9/main/command">
                <pc:docMk/>
                <pc:sldMk cId="3333417432" sldId="314"/>
                <pc2:cmMk id="{21FB34BC-1E89-4FD8-8CFF-BDA70FFC152F}"/>
              </pc2:cmMkLst>
            </pc226:cmChg>
          </p:ext>
        </pc:extLst>
      </pc:sldChg>
    </pc:docChg>
  </pc:docChgLst>
  <pc:docChgLst>
    <pc:chgData name="Aiste Pakstyte" userId="S::aiste.pakstyte1_herrljunga.se#ext#@livsmedelsverket.onmicrosoft.com::f9d23023-db98-4395-be94-875d9670b2e7" providerId="AD" clId="Web-{BA40EF75-F501-4B33-A38B-DDCDCC206665}"/>
    <pc:docChg chg="sldOrd">
      <pc:chgData name="Aiste Pakstyte" userId="S::aiste.pakstyte1_herrljunga.se#ext#@livsmedelsverket.onmicrosoft.com::f9d23023-db98-4395-be94-875d9670b2e7" providerId="AD" clId="Web-{BA40EF75-F501-4B33-A38B-DDCDCC206665}" dt="2023-08-14T08:39:37.094" v="0"/>
      <pc:docMkLst>
        <pc:docMk/>
      </pc:docMkLst>
      <pc:sldChg chg="ord">
        <pc:chgData name="Aiste Pakstyte" userId="S::aiste.pakstyte1_herrljunga.se#ext#@livsmedelsverket.onmicrosoft.com::f9d23023-db98-4395-be94-875d9670b2e7" providerId="AD" clId="Web-{BA40EF75-F501-4B33-A38B-DDCDCC206665}" dt="2023-08-14T08:39:37.094" v="0"/>
        <pc:sldMkLst>
          <pc:docMk/>
          <pc:sldMk cId="3012978321" sldId="324"/>
        </pc:sldMkLst>
      </pc:sldChg>
    </pc:docChg>
  </pc:docChgLst>
  <pc:docChgLst>
    <pc:chgData name="Sjölund, Björn" userId="S::bjorn.sjolund_vasteras.se#ext#@livsmedelsverket.onmicrosoft.com::3f80cd79-f25d-4111-8582-ee120d1b047b" providerId="AD" clId="Web-{0F963FE4-B7C0-43FC-80C1-54C49D57C1A3}"/>
    <pc:docChg chg="">
      <pc:chgData name="Sjölund, Björn" userId="S::bjorn.sjolund_vasteras.se#ext#@livsmedelsverket.onmicrosoft.com::3f80cd79-f25d-4111-8582-ee120d1b047b" providerId="AD" clId="Web-{0F963FE4-B7C0-43FC-80C1-54C49D57C1A3}" dt="2023-06-01T13:16:02.033" v="0"/>
      <pc:docMkLst>
        <pc:docMk/>
      </pc:docMkLst>
      <pc:sldChg chg="addCm">
        <pc:chgData name="Sjölund, Björn" userId="S::bjorn.sjolund_vasteras.se#ext#@livsmedelsverket.onmicrosoft.com::3f80cd79-f25d-4111-8582-ee120d1b047b" providerId="AD" clId="Web-{0F963FE4-B7C0-43FC-80C1-54C49D57C1A3}" dt="2023-06-01T13:16:02.033" v="0"/>
        <pc:sldMkLst>
          <pc:docMk/>
          <pc:sldMk cId="3754486096" sldId="309"/>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0F963FE4-B7C0-43FC-80C1-54C49D57C1A3}" dt="2023-06-01T13:16:02.033" v="0"/>
              <pc2:cmMkLst xmlns:pc2="http://schemas.microsoft.com/office/powerpoint/2019/9/main/command">
                <pc:docMk/>
                <pc:sldMk cId="3754486096" sldId="309"/>
                <pc2:cmMk id="{483ABC85-5BCD-4731-92F8-1EF343898BAB}"/>
              </pc2:cmMkLst>
            </pc226:cmChg>
          </p:ext>
        </pc:extLst>
      </pc:sldChg>
    </pc:docChg>
  </pc:docChgLst>
  <pc:docChgLst>
    <pc:chgData name="Nordvik Premfors Emma  SV_KL" userId="S::emmnor@livsmedelsverk.se::b63a0107-73a7-482e-a032-57a2a959662d" providerId="AD" clId="Web-{9BCCC556-3ED6-566B-12A6-D61CF6F1C22B}"/>
    <pc:docChg chg="modSld">
      <pc:chgData name="Nordvik Premfors Emma  SV_KL" userId="S::emmnor@livsmedelsverk.se::b63a0107-73a7-482e-a032-57a2a959662d" providerId="AD" clId="Web-{9BCCC556-3ED6-566B-12A6-D61CF6F1C22B}" dt="2023-05-04T13:11:09.990" v="397" actId="1076"/>
      <pc:docMkLst>
        <pc:docMk/>
      </pc:docMkLst>
      <pc:sldChg chg="delSp modSp modCm">
        <pc:chgData name="Nordvik Premfors Emma  SV_KL" userId="S::emmnor@livsmedelsverk.se::b63a0107-73a7-482e-a032-57a2a959662d" providerId="AD" clId="Web-{9BCCC556-3ED6-566B-12A6-D61CF6F1C22B}" dt="2023-05-04T12:35:22.406" v="187"/>
        <pc:sldMkLst>
          <pc:docMk/>
          <pc:sldMk cId="1388517751" sldId="281"/>
        </pc:sldMkLst>
        <pc:spChg chg="mod">
          <ac:chgData name="Nordvik Premfors Emma  SV_KL" userId="S::emmnor@livsmedelsverk.se::b63a0107-73a7-482e-a032-57a2a959662d" providerId="AD" clId="Web-{9BCCC556-3ED6-566B-12A6-D61CF6F1C22B}" dt="2023-05-04T12:35:01.249" v="181" actId="20577"/>
          <ac:spMkLst>
            <pc:docMk/>
            <pc:sldMk cId="1388517751" sldId="281"/>
            <ac:spMk id="4" creationId="{A035B41B-6CA7-82D3-4F22-64096D372AA4}"/>
          </ac:spMkLst>
        </pc:spChg>
        <pc:spChg chg="del">
          <ac:chgData name="Nordvik Premfors Emma  SV_KL" userId="S::emmnor@livsmedelsverk.se::b63a0107-73a7-482e-a032-57a2a959662d" providerId="AD" clId="Web-{9BCCC556-3ED6-566B-12A6-D61CF6F1C22B}" dt="2023-05-04T12:35:22.406" v="187"/>
          <ac:spMkLst>
            <pc:docMk/>
            <pc:sldMk cId="1388517751" sldId="281"/>
            <ac:spMk id="5" creationId="{CB4C0302-793F-785F-30DE-4E6D5C3EA407}"/>
          </ac:spMkLst>
        </pc:spChg>
        <pc:spChg chg="mod">
          <ac:chgData name="Nordvik Premfors Emma  SV_KL" userId="S::emmnor@livsmedelsverk.se::b63a0107-73a7-482e-a032-57a2a959662d" providerId="AD" clId="Web-{9BCCC556-3ED6-566B-12A6-D61CF6F1C22B}" dt="2023-05-04T12:35:20.234" v="186" actId="20577"/>
          <ac:spMkLst>
            <pc:docMk/>
            <pc:sldMk cId="1388517751" sldId="281"/>
            <ac:spMk id="11" creationId="{00000000-0000-0000-0000-000000000000}"/>
          </ac:spMkLst>
        </pc:spChg>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34:46.890" v="176"/>
              <pc2:cmMkLst xmlns:pc2="http://schemas.microsoft.com/office/powerpoint/2019/9/main/command">
                <pc:docMk/>
                <pc:sldMk cId="1388517751" sldId="281"/>
                <pc2:cmMk id="{D91DA2A7-F860-4110-A0E7-4F7D67A98B95}"/>
              </pc2:cmMkLst>
              <pc226:cmRplyChg chg="add mod">
                <pc226:chgData name="Nordvik Premfors Emma  SV_KL" userId="S::emmnor@livsmedelsverk.se::b63a0107-73a7-482e-a032-57a2a959662d" providerId="AD" clId="Web-{9BCCC556-3ED6-566B-12A6-D61CF6F1C22B}" dt="2023-05-04T12:34:46.890" v="176"/>
                <pc2:cmRplyMkLst xmlns:pc2="http://schemas.microsoft.com/office/powerpoint/2019/9/main/command">
                  <pc:docMk/>
                  <pc:sldMk cId="1388517751" sldId="281"/>
                  <pc2:cmMk id="{D91DA2A7-F860-4110-A0E7-4F7D67A98B95}"/>
                  <pc2:cmRplyMk id="{CAF36425-2BE6-4B76-BF11-CD0FCD4D6274}"/>
                </pc2:cmRplyMkLst>
              </pc226:cmRplyChg>
              <pc226:cmRplyChg chg="add">
                <pc226:chgData name="Nordvik Premfors Emma  SV_KL" userId="S::emmnor@livsmedelsverk.se::b63a0107-73a7-482e-a032-57a2a959662d" providerId="AD" clId="Web-{9BCCC556-3ED6-566B-12A6-D61CF6F1C22B}" dt="2023-05-04T12:25:10.462" v="155"/>
                <pc2:cmRplyMkLst xmlns:pc2="http://schemas.microsoft.com/office/powerpoint/2019/9/main/command">
                  <pc:docMk/>
                  <pc:sldMk cId="1388517751" sldId="281"/>
                  <pc2:cmMk id="{D91DA2A7-F860-4110-A0E7-4F7D67A98B95}"/>
                  <pc2:cmRplyMk id="{7C489039-86D6-48FA-B853-678ABA991E8F}"/>
                </pc2:cmRplyMkLst>
              </pc226:cmRplyChg>
            </pc226:cmChg>
          </p:ext>
        </pc:extLst>
      </pc:sldChg>
      <pc:sldChg chg="modSp addCm">
        <pc:chgData name="Nordvik Premfors Emma  SV_KL" userId="S::emmnor@livsmedelsverk.se::b63a0107-73a7-482e-a032-57a2a959662d" providerId="AD" clId="Web-{9BCCC556-3ED6-566B-12A6-D61CF6F1C22B}" dt="2023-05-04T12:28:33.308" v="175"/>
        <pc:sldMkLst>
          <pc:docMk/>
          <pc:sldMk cId="708216712" sldId="283"/>
        </pc:sldMkLst>
        <pc:spChg chg="mod">
          <ac:chgData name="Nordvik Premfors Emma  SV_KL" userId="S::emmnor@livsmedelsverk.se::b63a0107-73a7-482e-a032-57a2a959662d" providerId="AD" clId="Web-{9BCCC556-3ED6-566B-12A6-D61CF6F1C22B}" dt="2023-05-04T12:28:04.417" v="174" actId="20577"/>
          <ac:spMkLst>
            <pc:docMk/>
            <pc:sldMk cId="708216712" sldId="283"/>
            <ac:spMk id="11" creationId="{00000000-0000-0000-0000-000000000000}"/>
          </ac:spMkLst>
        </pc:sp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9BCCC556-3ED6-566B-12A6-D61CF6F1C22B}" dt="2023-05-04T12:28:33.308" v="175"/>
              <pc2:cmMkLst xmlns:pc2="http://schemas.microsoft.com/office/powerpoint/2019/9/main/command">
                <pc:docMk/>
                <pc:sldMk cId="708216712" sldId="283"/>
                <pc2:cmMk id="{99E78A6C-5D48-43E0-B670-845AFF2A8FD8}"/>
              </pc2:cmMkLst>
            </pc226:cmChg>
          </p:ext>
        </pc:extLst>
      </pc:sldChg>
      <pc:sldChg chg="modSp modCm">
        <pc:chgData name="Nordvik Premfors Emma  SV_KL" userId="S::emmnor@livsmedelsverk.se::b63a0107-73a7-482e-a032-57a2a959662d" providerId="AD" clId="Web-{9BCCC556-3ED6-566B-12A6-D61CF6F1C22B}" dt="2023-05-04T12:39:41.893" v="257" actId="1076"/>
        <pc:sldMkLst>
          <pc:docMk/>
          <pc:sldMk cId="159790705" sldId="284"/>
        </pc:sldMkLst>
        <pc:spChg chg="mod">
          <ac:chgData name="Nordvik Premfors Emma  SV_KL" userId="S::emmnor@livsmedelsverk.se::b63a0107-73a7-482e-a032-57a2a959662d" providerId="AD" clId="Web-{9BCCC556-3ED6-566B-12A6-D61CF6F1C22B}" dt="2023-05-04T12:39:28.846" v="254" actId="1076"/>
          <ac:spMkLst>
            <pc:docMk/>
            <pc:sldMk cId="159790705" sldId="284"/>
            <ac:spMk id="8" creationId="{450CB9DB-470D-134E-76CC-2AC0646D78D3}"/>
          </ac:spMkLst>
        </pc:spChg>
        <pc:spChg chg="mod">
          <ac:chgData name="Nordvik Premfors Emma  SV_KL" userId="S::emmnor@livsmedelsverk.se::b63a0107-73a7-482e-a032-57a2a959662d" providerId="AD" clId="Web-{9BCCC556-3ED6-566B-12A6-D61CF6F1C22B}" dt="2023-05-04T12:39:37.643" v="256" actId="1076"/>
          <ac:spMkLst>
            <pc:docMk/>
            <pc:sldMk cId="159790705" sldId="284"/>
            <ac:spMk id="10" creationId="{4D29BAD8-6700-20CD-5C33-A914C0053A2D}"/>
          </ac:spMkLst>
        </pc:spChg>
        <pc:spChg chg="mod">
          <ac:chgData name="Nordvik Premfors Emma  SV_KL" userId="S::emmnor@livsmedelsverk.se::b63a0107-73a7-482e-a032-57a2a959662d" providerId="AD" clId="Web-{9BCCC556-3ED6-566B-12A6-D61CF6F1C22B}" dt="2023-05-04T12:39:41.893" v="257" actId="1076"/>
          <ac:spMkLst>
            <pc:docMk/>
            <pc:sldMk cId="159790705" sldId="284"/>
            <ac:spMk id="11" creationId="{B2BE171A-8E96-8166-88C3-618CFFD7A4F5}"/>
          </ac:spMkLst>
        </pc:spChg>
        <pc:spChg chg="mod">
          <ac:chgData name="Nordvik Premfors Emma  SV_KL" userId="S::emmnor@livsmedelsverk.se::b63a0107-73a7-482e-a032-57a2a959662d" providerId="AD" clId="Web-{9BCCC556-3ED6-566B-12A6-D61CF6F1C22B}" dt="2023-05-04T12:39:34.111" v="255" actId="1076"/>
          <ac:spMkLst>
            <pc:docMk/>
            <pc:sldMk cId="159790705" sldId="284"/>
            <ac:spMk id="40" creationId="{00000000-0000-0000-0000-000000000000}"/>
          </ac:spMkLst>
        </pc:spChg>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37:23.876" v="194"/>
              <pc2:cmMkLst xmlns:pc2="http://schemas.microsoft.com/office/powerpoint/2019/9/main/command">
                <pc:docMk/>
                <pc:sldMk cId="159790705" sldId="284"/>
                <pc2:cmMk id="{ECE92262-C920-4550-B1AE-272A6558CB2C}"/>
              </pc2:cmMkLst>
              <pc226:cmRplyChg chg="add">
                <pc226:chgData name="Nordvik Premfors Emma  SV_KL" userId="S::emmnor@livsmedelsverk.se::b63a0107-73a7-482e-a032-57a2a959662d" providerId="AD" clId="Web-{9BCCC556-3ED6-566B-12A6-D61CF6F1C22B}" dt="2023-05-04T12:37:23.876" v="194"/>
                <pc2:cmRplyMkLst xmlns:pc2="http://schemas.microsoft.com/office/powerpoint/2019/9/main/command">
                  <pc:docMk/>
                  <pc:sldMk cId="159790705" sldId="284"/>
                  <pc2:cmMk id="{ECE92262-C920-4550-B1AE-272A6558CB2C}"/>
                  <pc2:cmRplyMk id="{4F99DD86-0AFA-479D-B9C2-0F14F534C82E}"/>
                </pc2:cmRplyMkLst>
              </pc226:cmRplyChg>
            </pc226:cmChg>
            <pc226:cmChg xmlns:pc226="http://schemas.microsoft.com/office/powerpoint/2022/06/main/command" chg="">
              <pc226:chgData name="Nordvik Premfors Emma  SV_KL" userId="S::emmnor@livsmedelsverk.se::b63a0107-73a7-482e-a032-57a2a959662d" providerId="AD" clId="Web-{9BCCC556-3ED6-566B-12A6-D61CF6F1C22B}" dt="2023-05-04T12:37:41.594" v="195"/>
              <pc2:cmMkLst xmlns:pc2="http://schemas.microsoft.com/office/powerpoint/2019/9/main/command">
                <pc:docMk/>
                <pc:sldMk cId="159790705" sldId="284"/>
                <pc2:cmMk id="{32F0FFEE-60F8-4C3F-9510-5229424E6497}"/>
              </pc2:cmMkLst>
              <pc226:cmRplyChg chg="add">
                <pc226:chgData name="Nordvik Premfors Emma  SV_KL" userId="S::emmnor@livsmedelsverk.se::b63a0107-73a7-482e-a032-57a2a959662d" providerId="AD" clId="Web-{9BCCC556-3ED6-566B-12A6-D61CF6F1C22B}" dt="2023-05-04T12:37:41.594" v="195"/>
                <pc2:cmRplyMkLst xmlns:pc2="http://schemas.microsoft.com/office/powerpoint/2019/9/main/command">
                  <pc:docMk/>
                  <pc:sldMk cId="159790705" sldId="284"/>
                  <pc2:cmMk id="{32F0FFEE-60F8-4C3F-9510-5229424E6497}"/>
                  <pc2:cmRplyMk id="{B7A49DD4-B4C1-479D-83D5-4E73248C6846}"/>
                </pc2:cmRplyMkLst>
              </pc226:cmRplyChg>
            </pc226:cmChg>
          </p:ext>
        </pc:extLst>
      </pc:sldChg>
      <pc:sldChg chg="modCm">
        <pc:chgData name="Nordvik Premfors Emma  SV_KL" userId="S::emmnor@livsmedelsverk.se::b63a0107-73a7-482e-a032-57a2a959662d" providerId="AD" clId="Web-{9BCCC556-3ED6-566B-12A6-D61CF6F1C22B}" dt="2023-05-04T12:56:11.715" v="313"/>
        <pc:sldMkLst>
          <pc:docMk/>
          <pc:sldMk cId="4240443333" sldId="286"/>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56:11.715" v="313"/>
              <pc2:cmMkLst xmlns:pc2="http://schemas.microsoft.com/office/powerpoint/2019/9/main/command">
                <pc:docMk/>
                <pc:sldMk cId="4240443333" sldId="286"/>
                <pc2:cmMk id="{92A23D1C-4A7D-4610-A468-C3964CD3A607}"/>
              </pc2:cmMkLst>
              <pc226:cmRplyChg chg="add">
                <pc226:chgData name="Nordvik Premfors Emma  SV_KL" userId="S::emmnor@livsmedelsverk.se::b63a0107-73a7-482e-a032-57a2a959662d" providerId="AD" clId="Web-{9BCCC556-3ED6-566B-12A6-D61CF6F1C22B}" dt="2023-05-04T12:56:11.715" v="313"/>
                <pc2:cmRplyMkLst xmlns:pc2="http://schemas.microsoft.com/office/powerpoint/2019/9/main/command">
                  <pc:docMk/>
                  <pc:sldMk cId="4240443333" sldId="286"/>
                  <pc2:cmMk id="{92A23D1C-4A7D-4610-A468-C3964CD3A607}"/>
                  <pc2:cmRplyMk id="{9FC97A1A-D17B-40DA-ADD2-48A4678EBFCC}"/>
                </pc2:cmRplyMkLst>
              </pc226:cmRplyChg>
            </pc226:cmChg>
          </p:ext>
        </pc:extLst>
      </pc:sldChg>
      <pc:sldChg chg="modCm">
        <pc:chgData name="Nordvik Premfors Emma  SV_KL" userId="S::emmnor@livsmedelsverk.se::b63a0107-73a7-482e-a032-57a2a959662d" providerId="AD" clId="Web-{9BCCC556-3ED6-566B-12A6-D61CF6F1C22B}" dt="2023-05-04T12:57:24.716" v="314"/>
        <pc:sldMkLst>
          <pc:docMk/>
          <pc:sldMk cId="1932332727" sldId="288"/>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57:24.716" v="314"/>
              <pc2:cmMkLst xmlns:pc2="http://schemas.microsoft.com/office/powerpoint/2019/9/main/command">
                <pc:docMk/>
                <pc:sldMk cId="1932332727" sldId="288"/>
                <pc2:cmMk id="{195FC10A-0A4A-47F1-A1DC-F0E008853954}"/>
              </pc2:cmMkLst>
              <pc226:cmRplyChg chg="add">
                <pc226:chgData name="Nordvik Premfors Emma  SV_KL" userId="S::emmnor@livsmedelsverk.se::b63a0107-73a7-482e-a032-57a2a959662d" providerId="AD" clId="Web-{9BCCC556-3ED6-566B-12A6-D61CF6F1C22B}" dt="2023-05-04T12:57:24.716" v="314"/>
                <pc2:cmRplyMkLst xmlns:pc2="http://schemas.microsoft.com/office/powerpoint/2019/9/main/command">
                  <pc:docMk/>
                  <pc:sldMk cId="1932332727" sldId="288"/>
                  <pc2:cmMk id="{195FC10A-0A4A-47F1-A1DC-F0E008853954}"/>
                  <pc2:cmRplyMk id="{D3E72C3C-2198-4491-BE54-50C554D02DB0}"/>
                </pc2:cmRplyMkLst>
              </pc226:cmRplyChg>
            </pc226:cmChg>
          </p:ext>
        </pc:extLst>
      </pc:sldChg>
      <pc:sldChg chg="modCm">
        <pc:chgData name="Nordvik Premfors Emma  SV_KL" userId="S::emmnor@livsmedelsverk.se::b63a0107-73a7-482e-a032-57a2a959662d" providerId="AD" clId="Web-{9BCCC556-3ED6-566B-12A6-D61CF6F1C22B}" dt="2023-05-04T12:59:23.561" v="315"/>
        <pc:sldMkLst>
          <pc:docMk/>
          <pc:sldMk cId="1546240548" sldId="289"/>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59:23.561" v="315"/>
              <pc2:cmMkLst xmlns:pc2="http://schemas.microsoft.com/office/powerpoint/2019/9/main/command">
                <pc:docMk/>
                <pc:sldMk cId="1546240548" sldId="289"/>
                <pc2:cmMk id="{32320155-0789-4644-8BB3-2D7A5305CAFA}"/>
              </pc2:cmMkLst>
              <pc226:cmRplyChg chg="add">
                <pc226:chgData name="Nordvik Premfors Emma  SV_KL" userId="S::emmnor@livsmedelsverk.se::b63a0107-73a7-482e-a032-57a2a959662d" providerId="AD" clId="Web-{9BCCC556-3ED6-566B-12A6-D61CF6F1C22B}" dt="2023-05-04T12:59:23.561" v="315"/>
                <pc2:cmRplyMkLst xmlns:pc2="http://schemas.microsoft.com/office/powerpoint/2019/9/main/command">
                  <pc:docMk/>
                  <pc:sldMk cId="1546240548" sldId="289"/>
                  <pc2:cmMk id="{32320155-0789-4644-8BB3-2D7A5305CAFA}"/>
                  <pc2:cmRplyMk id="{8F7344BE-A8EC-446F-807C-0E50B4B6D581}"/>
                </pc2:cmRplyMkLst>
              </pc226:cmRplyChg>
            </pc226:cmChg>
          </p:ext>
        </pc:extLst>
      </pc:sldChg>
      <pc:sldChg chg="modSp">
        <pc:chgData name="Nordvik Premfors Emma  SV_KL" userId="S::emmnor@livsmedelsverk.se::b63a0107-73a7-482e-a032-57a2a959662d" providerId="AD" clId="Web-{9BCCC556-3ED6-566B-12A6-D61CF6F1C22B}" dt="2023-05-04T12:54:41.621" v="312" actId="20577"/>
        <pc:sldMkLst>
          <pc:docMk/>
          <pc:sldMk cId="1562260986" sldId="298"/>
        </pc:sldMkLst>
        <pc:spChg chg="mod">
          <ac:chgData name="Nordvik Premfors Emma  SV_KL" userId="S::emmnor@livsmedelsverk.se::b63a0107-73a7-482e-a032-57a2a959662d" providerId="AD" clId="Web-{9BCCC556-3ED6-566B-12A6-D61CF6F1C22B}" dt="2023-05-04T12:54:41.621" v="312" actId="20577"/>
          <ac:spMkLst>
            <pc:docMk/>
            <pc:sldMk cId="1562260986" sldId="298"/>
            <ac:spMk id="2" creationId="{00000000-0000-0000-0000-000000000000}"/>
          </ac:spMkLst>
        </pc:spChg>
      </pc:sldChg>
      <pc:sldChg chg="delSp modSp modCm">
        <pc:chgData name="Nordvik Premfors Emma  SV_KL" userId="S::emmnor@livsmedelsverk.se::b63a0107-73a7-482e-a032-57a2a959662d" providerId="AD" clId="Web-{9BCCC556-3ED6-566B-12A6-D61CF6F1C22B}" dt="2023-05-04T12:23:48.695" v="153"/>
        <pc:sldMkLst>
          <pc:docMk/>
          <pc:sldMk cId="2524250738" sldId="301"/>
        </pc:sldMkLst>
        <pc:spChg chg="mod">
          <ac:chgData name="Nordvik Premfors Emma  SV_KL" userId="S::emmnor@livsmedelsverk.se::b63a0107-73a7-482e-a032-57a2a959662d" providerId="AD" clId="Web-{9BCCC556-3ED6-566B-12A6-D61CF6F1C22B}" dt="2023-05-04T12:20:38.600" v="79" actId="1076"/>
          <ac:spMkLst>
            <pc:docMk/>
            <pc:sldMk cId="2524250738" sldId="301"/>
            <ac:spMk id="4" creationId="{599B76BD-F3B4-B77F-9956-53DD06D26C23}"/>
          </ac:spMkLst>
        </pc:spChg>
        <pc:spChg chg="mod">
          <ac:chgData name="Nordvik Premfors Emma  SV_KL" userId="S::emmnor@livsmedelsverk.se::b63a0107-73a7-482e-a032-57a2a959662d" providerId="AD" clId="Web-{9BCCC556-3ED6-566B-12A6-D61CF6F1C22B}" dt="2023-05-04T12:22:39.601" v="152" actId="20577"/>
          <ac:spMkLst>
            <pc:docMk/>
            <pc:sldMk cId="2524250738" sldId="301"/>
            <ac:spMk id="6" creationId="{50AEAC82-2115-C356-10ED-1F9B08A1EA13}"/>
          </ac:spMkLst>
        </pc:spChg>
        <pc:spChg chg="del">
          <ac:chgData name="Nordvik Premfors Emma  SV_KL" userId="S::emmnor@livsmedelsverk.se::b63a0107-73a7-482e-a032-57a2a959662d" providerId="AD" clId="Web-{9BCCC556-3ED6-566B-12A6-D61CF6F1C22B}" dt="2023-05-04T12:22:14.241" v="145"/>
          <ac:spMkLst>
            <pc:docMk/>
            <pc:sldMk cId="2524250738" sldId="301"/>
            <ac:spMk id="7" creationId="{060D81D0-49F0-8EAF-B774-5FECC3214F56}"/>
          </ac:spMkLst>
        </pc:spChg>
        <pc:spChg chg="mod">
          <ac:chgData name="Nordvik Premfors Emma  SV_KL" userId="S::emmnor@livsmedelsverk.se::b63a0107-73a7-482e-a032-57a2a959662d" providerId="AD" clId="Web-{9BCCC556-3ED6-566B-12A6-D61CF6F1C22B}" dt="2023-05-04T12:17:34.926" v="62" actId="20577"/>
          <ac:spMkLst>
            <pc:docMk/>
            <pc:sldMk cId="2524250738" sldId="301"/>
            <ac:spMk id="11" creationId="{00000000-0000-0000-0000-000000000000}"/>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9BCCC556-3ED6-566B-12A6-D61CF6F1C22B}" dt="2023-05-04T12:17:20.926" v="61" actId="20577"/>
              <pc2:cmMkLst xmlns:pc2="http://schemas.microsoft.com/office/powerpoint/2019/9/main/command">
                <pc:docMk/>
                <pc:sldMk cId="2524250738" sldId="301"/>
                <pc2:cmMk id="{60175F54-94BC-42A2-91E9-2BB6A7E8D6B9}"/>
              </pc2:cmMkLst>
              <pc226:cmRplyChg chg="add">
                <pc226:chgData name="Nordvik Premfors Emma  SV_KL" userId="S::emmnor@livsmedelsverk.se::b63a0107-73a7-482e-a032-57a2a959662d" providerId="AD" clId="Web-{9BCCC556-3ED6-566B-12A6-D61CF6F1C22B}" dt="2023-05-04T12:17:07.676" v="60"/>
                <pc2:cmRplyMkLst xmlns:pc2="http://schemas.microsoft.com/office/powerpoint/2019/9/main/command">
                  <pc:docMk/>
                  <pc:sldMk cId="2524250738" sldId="301"/>
                  <pc2:cmMk id="{60175F54-94BC-42A2-91E9-2BB6A7E8D6B9}"/>
                  <pc2:cmRplyMk id="{27BD1D59-9F4B-4A15-AC1C-23DC5A519B8F}"/>
                </pc2:cmRplyMkLst>
              </pc226:cmRplyChg>
            </pc226:cmChg>
            <pc226:cmChg xmlns:pc226="http://schemas.microsoft.com/office/powerpoint/2022/06/main/command" chg="">
              <pc226:chgData name="Nordvik Premfors Emma  SV_KL" userId="S::emmnor@livsmedelsverk.se::b63a0107-73a7-482e-a032-57a2a959662d" providerId="AD" clId="Web-{9BCCC556-3ED6-566B-12A6-D61CF6F1C22B}" dt="2023-05-04T12:23:48.695" v="153"/>
              <pc2:cmMkLst xmlns:pc2="http://schemas.microsoft.com/office/powerpoint/2019/9/main/command">
                <pc:docMk/>
                <pc:sldMk cId="2524250738" sldId="301"/>
                <pc2:cmMk id="{1F2E7C95-4832-4F2B-AAF2-BDC025C38D07}"/>
              </pc2:cmMkLst>
              <pc226:cmRplyChg chg="add">
                <pc226:chgData name="Nordvik Premfors Emma  SV_KL" userId="S::emmnor@livsmedelsverk.se::b63a0107-73a7-482e-a032-57a2a959662d" providerId="AD" clId="Web-{9BCCC556-3ED6-566B-12A6-D61CF6F1C22B}" dt="2023-05-04T12:23:48.695" v="153"/>
                <pc2:cmRplyMkLst xmlns:pc2="http://schemas.microsoft.com/office/powerpoint/2019/9/main/command">
                  <pc:docMk/>
                  <pc:sldMk cId="2524250738" sldId="301"/>
                  <pc2:cmMk id="{1F2E7C95-4832-4F2B-AAF2-BDC025C38D07}"/>
                  <pc2:cmRplyMk id="{857AE9EC-5682-4C9D-9EFB-161611198238}"/>
                </pc2:cmRplyMkLst>
              </pc226:cmRplyChg>
            </pc226:cmChg>
          </p:ext>
        </pc:extLst>
      </pc:sldChg>
      <pc:sldChg chg="delSp modSp modCm">
        <pc:chgData name="Nordvik Premfors Emma  SV_KL" userId="S::emmnor@livsmedelsverk.se::b63a0107-73a7-482e-a032-57a2a959662d" providerId="AD" clId="Web-{9BCCC556-3ED6-566B-12A6-D61CF6F1C22B}" dt="2023-05-04T12:36:06.062" v="193" actId="20577"/>
        <pc:sldMkLst>
          <pc:docMk/>
          <pc:sldMk cId="1946854532" sldId="303"/>
        </pc:sldMkLst>
        <pc:spChg chg="mod">
          <ac:chgData name="Nordvik Premfors Emma  SV_KL" userId="S::emmnor@livsmedelsverk.se::b63a0107-73a7-482e-a032-57a2a959662d" providerId="AD" clId="Web-{9BCCC556-3ED6-566B-12A6-D61CF6F1C22B}" dt="2023-05-04T12:36:06.062" v="193" actId="20577"/>
          <ac:spMkLst>
            <pc:docMk/>
            <pc:sldMk cId="1946854532" sldId="303"/>
            <ac:spMk id="4" creationId="{A035B41B-6CA7-82D3-4F22-64096D372AA4}"/>
          </ac:spMkLst>
        </pc:spChg>
        <pc:spChg chg="del">
          <ac:chgData name="Nordvik Premfors Emma  SV_KL" userId="S::emmnor@livsmedelsverk.se::b63a0107-73a7-482e-a032-57a2a959662d" providerId="AD" clId="Web-{9BCCC556-3ED6-566B-12A6-D61CF6F1C22B}" dt="2023-05-04T12:35:36.562" v="192"/>
          <ac:spMkLst>
            <pc:docMk/>
            <pc:sldMk cId="1946854532" sldId="303"/>
            <ac:spMk id="5" creationId="{CB4C0302-793F-785F-30DE-4E6D5C3EA407}"/>
          </ac:spMkLst>
        </pc:spChg>
        <pc:spChg chg="mod">
          <ac:chgData name="Nordvik Premfors Emma  SV_KL" userId="S::emmnor@livsmedelsverk.se::b63a0107-73a7-482e-a032-57a2a959662d" providerId="AD" clId="Web-{9BCCC556-3ED6-566B-12A6-D61CF6F1C22B}" dt="2023-05-04T12:35:34.078" v="191" actId="20577"/>
          <ac:spMkLst>
            <pc:docMk/>
            <pc:sldMk cId="1946854532" sldId="303"/>
            <ac:spMk id="11" creationId="{00000000-0000-0000-0000-000000000000}"/>
          </ac:spMkLst>
        </pc:spChg>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25:43.368" v="158"/>
              <pc2:cmMkLst xmlns:pc2="http://schemas.microsoft.com/office/powerpoint/2019/9/main/command">
                <pc:docMk/>
                <pc:sldMk cId="1946854532" sldId="303"/>
                <pc2:cmMk id="{1926342F-C3BA-48E8-A2E0-506E00798668}"/>
              </pc2:cmMkLst>
              <pc226:cmRplyChg chg="add">
                <pc226:chgData name="Nordvik Premfors Emma  SV_KL" userId="S::emmnor@livsmedelsverk.se::b63a0107-73a7-482e-a032-57a2a959662d" providerId="AD" clId="Web-{9BCCC556-3ED6-566B-12A6-D61CF6F1C22B}" dt="2023-05-04T12:25:43.368" v="158"/>
                <pc2:cmRplyMkLst xmlns:pc2="http://schemas.microsoft.com/office/powerpoint/2019/9/main/command">
                  <pc:docMk/>
                  <pc:sldMk cId="1946854532" sldId="303"/>
                  <pc2:cmMk id="{1926342F-C3BA-48E8-A2E0-506E00798668}"/>
                  <pc2:cmRplyMk id="{2B8D0D87-3EE7-4F73-A07F-DF6758B04CF1}"/>
                </pc2:cmRplyMkLst>
              </pc226:cmRplyChg>
            </pc226:cmChg>
          </p:ext>
        </pc:extLst>
      </pc:sldChg>
      <pc:sldChg chg="modSp modCm">
        <pc:chgData name="Nordvik Premfors Emma  SV_KL" userId="S::emmnor@livsmedelsverk.se::b63a0107-73a7-482e-a032-57a2a959662d" providerId="AD" clId="Web-{9BCCC556-3ED6-566B-12A6-D61CF6F1C22B}" dt="2023-05-04T12:43:46.114" v="277"/>
        <pc:sldMkLst>
          <pc:docMk/>
          <pc:sldMk cId="2960711410" sldId="305"/>
        </pc:sldMkLst>
        <pc:spChg chg="mod">
          <ac:chgData name="Nordvik Premfors Emma  SV_KL" userId="S::emmnor@livsmedelsverk.se::b63a0107-73a7-482e-a032-57a2a959662d" providerId="AD" clId="Web-{9BCCC556-3ED6-566B-12A6-D61CF6F1C22B}" dt="2023-05-04T12:42:35.051" v="276" actId="20577"/>
          <ac:spMkLst>
            <pc:docMk/>
            <pc:sldMk cId="2960711410" sldId="305"/>
            <ac:spMk id="8" creationId="{00000000-0000-0000-0000-000000000000}"/>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9BCCC556-3ED6-566B-12A6-D61CF6F1C22B}" dt="2023-05-04T12:43:46.114" v="277"/>
              <pc2:cmMkLst xmlns:pc2="http://schemas.microsoft.com/office/powerpoint/2019/9/main/command">
                <pc:docMk/>
                <pc:sldMk cId="2960711410" sldId="305"/>
                <pc2:cmMk id="{E226701E-F3CC-44F8-814F-1B8EAEC72F1B}"/>
              </pc2:cmMkLst>
              <pc226:cmRplyChg chg="add">
                <pc226:chgData name="Nordvik Premfors Emma  SV_KL" userId="S::emmnor@livsmedelsverk.se::b63a0107-73a7-482e-a032-57a2a959662d" providerId="AD" clId="Web-{9BCCC556-3ED6-566B-12A6-D61CF6F1C22B}" dt="2023-05-04T12:43:46.114" v="277"/>
                <pc2:cmRplyMkLst xmlns:pc2="http://schemas.microsoft.com/office/powerpoint/2019/9/main/command">
                  <pc:docMk/>
                  <pc:sldMk cId="2960711410" sldId="305"/>
                  <pc2:cmMk id="{E226701E-F3CC-44F8-814F-1B8EAEC72F1B}"/>
                  <pc2:cmRplyMk id="{794F934C-FE00-4A78-9AFB-0031669854B9}"/>
                </pc2:cmRplyMkLst>
              </pc226:cmRplyChg>
            </pc226:cmChg>
            <pc226:cmChg xmlns:pc226="http://schemas.microsoft.com/office/powerpoint/2022/06/main/command" chg="mod">
              <pc226:chgData name="Nordvik Premfors Emma  SV_KL" userId="S::emmnor@livsmedelsverk.se::b63a0107-73a7-482e-a032-57a2a959662d" providerId="AD" clId="Web-{9BCCC556-3ED6-566B-12A6-D61CF6F1C22B}" dt="2023-05-04T12:42:35.051" v="276" actId="20577"/>
              <pc2:cmMkLst xmlns:pc2="http://schemas.microsoft.com/office/powerpoint/2019/9/main/command">
                <pc:docMk/>
                <pc:sldMk cId="2960711410" sldId="305"/>
                <pc2:cmMk id="{98E9B48A-A287-4EF0-B137-A0D522D41CB9}"/>
              </pc2:cmMkLst>
              <pc226:cmRplyChg chg="add">
                <pc226:chgData name="Nordvik Premfors Emma  SV_KL" userId="S::emmnor@livsmedelsverk.se::b63a0107-73a7-482e-a032-57a2a959662d" providerId="AD" clId="Web-{9BCCC556-3ED6-566B-12A6-D61CF6F1C22B}" dt="2023-05-04T12:41:16.550" v="258"/>
                <pc2:cmRplyMkLst xmlns:pc2="http://schemas.microsoft.com/office/powerpoint/2019/9/main/command">
                  <pc:docMk/>
                  <pc:sldMk cId="2960711410" sldId="305"/>
                  <pc2:cmMk id="{98E9B48A-A287-4EF0-B137-A0D522D41CB9}"/>
                  <pc2:cmRplyMk id="{5312D695-74B8-4843-AE42-2B37E3A47BB0}"/>
                </pc2:cmRplyMkLst>
              </pc226:cmRplyChg>
            </pc226:cmChg>
            <pc226:cmChg xmlns:pc226="http://schemas.microsoft.com/office/powerpoint/2022/06/main/command" chg="mod">
              <pc226:chgData name="Nordvik Premfors Emma  SV_KL" userId="S::emmnor@livsmedelsverk.se::b63a0107-73a7-482e-a032-57a2a959662d" providerId="AD" clId="Web-{9BCCC556-3ED6-566B-12A6-D61CF6F1C22B}" dt="2023-05-04T12:42:35.051" v="276" actId="20577"/>
              <pc2:cmMkLst xmlns:pc2="http://schemas.microsoft.com/office/powerpoint/2019/9/main/command">
                <pc:docMk/>
                <pc:sldMk cId="2960711410" sldId="305"/>
                <pc2:cmMk id="{C0DA4E98-B99D-4900-9C29-FF0115309FFC}"/>
              </pc2:cmMkLst>
            </pc226:cmChg>
          </p:ext>
        </pc:extLst>
      </pc:sldChg>
      <pc:sldChg chg="modSp">
        <pc:chgData name="Nordvik Premfors Emma  SV_KL" userId="S::emmnor@livsmedelsverk.se::b63a0107-73a7-482e-a032-57a2a959662d" providerId="AD" clId="Web-{9BCCC556-3ED6-566B-12A6-D61CF6F1C22B}" dt="2023-05-04T12:44:18.130" v="283" actId="20577"/>
        <pc:sldMkLst>
          <pc:docMk/>
          <pc:sldMk cId="2820743954" sldId="306"/>
        </pc:sldMkLst>
        <pc:spChg chg="mod">
          <ac:chgData name="Nordvik Premfors Emma  SV_KL" userId="S::emmnor@livsmedelsverk.se::b63a0107-73a7-482e-a032-57a2a959662d" providerId="AD" clId="Web-{9BCCC556-3ED6-566B-12A6-D61CF6F1C22B}" dt="2023-05-04T12:44:18.130" v="283" actId="20577"/>
          <ac:spMkLst>
            <pc:docMk/>
            <pc:sldMk cId="2820743954" sldId="306"/>
            <ac:spMk id="2" creationId="{D650B5DC-C85E-6A9A-4CFF-CB9F95E4FC02}"/>
          </ac:spMkLst>
        </pc:spChg>
        <pc:spChg chg="mod">
          <ac:chgData name="Nordvik Premfors Emma  SV_KL" userId="S::emmnor@livsmedelsverk.se::b63a0107-73a7-482e-a032-57a2a959662d" providerId="AD" clId="Web-{9BCCC556-3ED6-566B-12A6-D61CF6F1C22B}" dt="2023-05-04T12:44:03.426" v="278" actId="20577"/>
          <ac:spMkLst>
            <pc:docMk/>
            <pc:sldMk cId="2820743954" sldId="306"/>
            <ac:spMk id="11" creationId="{00000000-0000-0000-0000-000000000000}"/>
          </ac:spMkLst>
        </pc:spChg>
      </pc:sldChg>
      <pc:sldChg chg="modCm">
        <pc:chgData name="Nordvik Premfors Emma  SV_KL" userId="S::emmnor@livsmedelsverk.se::b63a0107-73a7-482e-a032-57a2a959662d" providerId="AD" clId="Web-{9BCCC556-3ED6-566B-12A6-D61CF6F1C22B}" dt="2023-05-04T12:45:10.990" v="284"/>
        <pc:sldMkLst>
          <pc:docMk/>
          <pc:sldMk cId="3002053762" sldId="307"/>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45:10.990" v="284"/>
              <pc2:cmMkLst xmlns:pc2="http://schemas.microsoft.com/office/powerpoint/2019/9/main/command">
                <pc:docMk/>
                <pc:sldMk cId="3002053762" sldId="307"/>
                <pc2:cmMk id="{83F3EF8F-8271-4739-B2DB-F08FC841B452}"/>
              </pc2:cmMkLst>
              <pc226:cmRplyChg chg="add">
                <pc226:chgData name="Nordvik Premfors Emma  SV_KL" userId="S::emmnor@livsmedelsverk.se::b63a0107-73a7-482e-a032-57a2a959662d" providerId="AD" clId="Web-{9BCCC556-3ED6-566B-12A6-D61CF6F1C22B}" dt="2023-05-04T12:45:10.990" v="284"/>
                <pc2:cmRplyMkLst xmlns:pc2="http://schemas.microsoft.com/office/powerpoint/2019/9/main/command">
                  <pc:docMk/>
                  <pc:sldMk cId="3002053762" sldId="307"/>
                  <pc2:cmMk id="{83F3EF8F-8271-4739-B2DB-F08FC841B452}"/>
                  <pc2:cmRplyMk id="{15526CF8-7B75-41E1-8AB2-EA70C3474E52}"/>
                </pc2:cmRplyMkLst>
              </pc226:cmRplyChg>
            </pc226:cmChg>
          </p:ext>
        </pc:extLst>
      </pc:sldChg>
      <pc:sldChg chg="modCm">
        <pc:chgData name="Nordvik Premfors Emma  SV_KL" userId="S::emmnor@livsmedelsverk.se::b63a0107-73a7-482e-a032-57a2a959662d" providerId="AD" clId="Web-{9BCCC556-3ED6-566B-12A6-D61CF6F1C22B}" dt="2023-05-04T12:46:50.600" v="285"/>
        <pc:sldMkLst>
          <pc:docMk/>
          <pc:sldMk cId="2537313506" sldId="308"/>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46:50.600" v="285"/>
              <pc2:cmMkLst xmlns:pc2="http://schemas.microsoft.com/office/powerpoint/2019/9/main/command">
                <pc:docMk/>
                <pc:sldMk cId="2537313506" sldId="308"/>
                <pc2:cmMk id="{CD634461-7D6C-43F6-BB15-310F13876846}"/>
              </pc2:cmMkLst>
              <pc226:cmRplyChg chg="add">
                <pc226:chgData name="Nordvik Premfors Emma  SV_KL" userId="S::emmnor@livsmedelsverk.se::b63a0107-73a7-482e-a032-57a2a959662d" providerId="AD" clId="Web-{9BCCC556-3ED6-566B-12A6-D61CF6F1C22B}" dt="2023-05-04T12:46:50.600" v="285"/>
                <pc2:cmRplyMkLst xmlns:pc2="http://schemas.microsoft.com/office/powerpoint/2019/9/main/command">
                  <pc:docMk/>
                  <pc:sldMk cId="2537313506" sldId="308"/>
                  <pc2:cmMk id="{CD634461-7D6C-43F6-BB15-310F13876846}"/>
                  <pc2:cmRplyMk id="{3B0666F0-99AE-4EC2-A8E3-5B3FDB303493}"/>
                </pc2:cmRplyMkLst>
              </pc226:cmRplyChg>
            </pc226:cmChg>
          </p:ext>
        </pc:extLst>
      </pc:sldChg>
      <pc:sldChg chg="modSp">
        <pc:chgData name="Nordvik Premfors Emma  SV_KL" userId="S::emmnor@livsmedelsverk.se::b63a0107-73a7-482e-a032-57a2a959662d" providerId="AD" clId="Web-{9BCCC556-3ED6-566B-12A6-D61CF6F1C22B}" dt="2023-05-04T12:47:30.710" v="287" actId="20577"/>
        <pc:sldMkLst>
          <pc:docMk/>
          <pc:sldMk cId="548636207" sldId="311"/>
        </pc:sldMkLst>
        <pc:spChg chg="mod">
          <ac:chgData name="Nordvik Premfors Emma  SV_KL" userId="S::emmnor@livsmedelsverk.se::b63a0107-73a7-482e-a032-57a2a959662d" providerId="AD" clId="Web-{9BCCC556-3ED6-566B-12A6-D61CF6F1C22B}" dt="2023-05-04T12:47:30.710" v="287" actId="20577"/>
          <ac:spMkLst>
            <pc:docMk/>
            <pc:sldMk cId="548636207" sldId="311"/>
            <ac:spMk id="22" creationId="{5E518236-783A-AB6D-9583-5DE6C11B3967}"/>
          </ac:spMkLst>
        </pc:spChg>
      </pc:sldChg>
      <pc:sldChg chg="modCm">
        <pc:chgData name="Nordvik Premfors Emma  SV_KL" userId="S::emmnor@livsmedelsverk.se::b63a0107-73a7-482e-a032-57a2a959662d" providerId="AD" clId="Web-{9BCCC556-3ED6-566B-12A6-D61CF6F1C22B}" dt="2023-05-04T12:49:05.070" v="288"/>
        <pc:sldMkLst>
          <pc:docMk/>
          <pc:sldMk cId="1175331881" sldId="312"/>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49:05.070" v="288"/>
              <pc2:cmMkLst xmlns:pc2="http://schemas.microsoft.com/office/powerpoint/2019/9/main/command">
                <pc:docMk/>
                <pc:sldMk cId="1175331881" sldId="312"/>
                <pc2:cmMk id="{9C7F7343-D699-47BF-B527-C471E773E358}"/>
              </pc2:cmMkLst>
              <pc226:cmRplyChg chg="add">
                <pc226:chgData name="Nordvik Premfors Emma  SV_KL" userId="S::emmnor@livsmedelsverk.se::b63a0107-73a7-482e-a032-57a2a959662d" providerId="AD" clId="Web-{9BCCC556-3ED6-566B-12A6-D61CF6F1C22B}" dt="2023-05-04T12:49:05.070" v="288"/>
                <pc2:cmRplyMkLst xmlns:pc2="http://schemas.microsoft.com/office/powerpoint/2019/9/main/command">
                  <pc:docMk/>
                  <pc:sldMk cId="1175331881" sldId="312"/>
                  <pc2:cmMk id="{9C7F7343-D699-47BF-B527-C471E773E358}"/>
                  <pc2:cmRplyMk id="{1E30A8E0-6810-449A-8548-104B47F5E9D6}"/>
                </pc2:cmRplyMkLst>
              </pc226:cmRplyChg>
            </pc226:cmChg>
          </p:ext>
        </pc:extLst>
      </pc:sldChg>
      <pc:sldChg chg="modSp addCm">
        <pc:chgData name="Nordvik Premfors Emma  SV_KL" userId="S::emmnor@livsmedelsverk.se::b63a0107-73a7-482e-a032-57a2a959662d" providerId="AD" clId="Web-{9BCCC556-3ED6-566B-12A6-D61CF6F1C22B}" dt="2023-05-04T12:53:34.714" v="308" actId="20577"/>
        <pc:sldMkLst>
          <pc:docMk/>
          <pc:sldMk cId="3019910076" sldId="313"/>
        </pc:sldMkLst>
        <pc:spChg chg="mod">
          <ac:chgData name="Nordvik Premfors Emma  SV_KL" userId="S::emmnor@livsmedelsverk.se::b63a0107-73a7-482e-a032-57a2a959662d" providerId="AD" clId="Web-{9BCCC556-3ED6-566B-12A6-D61CF6F1C22B}" dt="2023-05-04T12:53:20.292" v="304" actId="20577"/>
          <ac:spMkLst>
            <pc:docMk/>
            <pc:sldMk cId="3019910076" sldId="313"/>
            <ac:spMk id="2" creationId="{4055B4A3-66D1-1059-1ED7-3AB5896B85C2}"/>
          </ac:spMkLst>
        </pc:spChg>
        <pc:spChg chg="mod">
          <ac:chgData name="Nordvik Premfors Emma  SV_KL" userId="S::emmnor@livsmedelsverk.se::b63a0107-73a7-482e-a032-57a2a959662d" providerId="AD" clId="Web-{9BCCC556-3ED6-566B-12A6-D61CF6F1C22B}" dt="2023-05-04T12:53:04.151" v="302" actId="1076"/>
          <ac:spMkLst>
            <pc:docMk/>
            <pc:sldMk cId="3019910076" sldId="313"/>
            <ac:spMk id="3" creationId="{5563C4D7-28D8-452F-F9BC-56B0287DE99F}"/>
          </ac:spMkLst>
        </pc:spChg>
        <pc:spChg chg="mod">
          <ac:chgData name="Nordvik Premfors Emma  SV_KL" userId="S::emmnor@livsmedelsverk.se::b63a0107-73a7-482e-a032-57a2a959662d" providerId="AD" clId="Web-{9BCCC556-3ED6-566B-12A6-D61CF6F1C22B}" dt="2023-05-04T12:52:50.197" v="300" actId="20577"/>
          <ac:spMkLst>
            <pc:docMk/>
            <pc:sldMk cId="3019910076" sldId="313"/>
            <ac:spMk id="4" creationId="{00000000-0000-0000-0000-000000000000}"/>
          </ac:spMkLst>
        </pc:spChg>
        <pc:spChg chg="mod">
          <ac:chgData name="Nordvik Premfors Emma  SV_KL" userId="S::emmnor@livsmedelsverk.se::b63a0107-73a7-482e-a032-57a2a959662d" providerId="AD" clId="Web-{9BCCC556-3ED6-566B-12A6-D61CF6F1C22B}" dt="2023-05-04T12:53:34.714" v="308" actId="20577"/>
          <ac:spMkLst>
            <pc:docMk/>
            <pc:sldMk cId="3019910076" sldId="313"/>
            <ac:spMk id="8" creationId="{FD8F5010-D74B-4A50-9AEA-72835F7F0728}"/>
          </ac:spMkLst>
        </pc:sp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9BCCC556-3ED6-566B-12A6-D61CF6F1C22B}" dt="2023-05-04T12:50:09.665" v="299"/>
              <pc2:cmMkLst xmlns:pc2="http://schemas.microsoft.com/office/powerpoint/2019/9/main/command">
                <pc:docMk/>
                <pc:sldMk cId="3019910076" sldId="313"/>
                <pc2:cmMk id="{7C8C358C-74B3-49D4-93A0-3A78337A7D33}"/>
              </pc2:cmMkLst>
            </pc226:cmChg>
          </p:ext>
        </pc:extLst>
      </pc:sldChg>
      <pc:sldChg chg="delSp modSp modCm">
        <pc:chgData name="Nordvik Premfors Emma  SV_KL" userId="S::emmnor@livsmedelsverk.se::b63a0107-73a7-482e-a032-57a2a959662d" providerId="AD" clId="Web-{9BCCC556-3ED6-566B-12A6-D61CF6F1C22B}" dt="2023-05-04T13:11:09.990" v="397" actId="1076"/>
        <pc:sldMkLst>
          <pc:docMk/>
          <pc:sldMk cId="3333417432" sldId="314"/>
        </pc:sldMkLst>
        <pc:spChg chg="mod">
          <ac:chgData name="Nordvik Premfors Emma  SV_KL" userId="S::emmnor@livsmedelsverk.se::b63a0107-73a7-482e-a032-57a2a959662d" providerId="AD" clId="Web-{9BCCC556-3ED6-566B-12A6-D61CF6F1C22B}" dt="2023-05-04T13:01:36.187" v="317" actId="1076"/>
          <ac:spMkLst>
            <pc:docMk/>
            <pc:sldMk cId="3333417432" sldId="314"/>
            <ac:spMk id="3" creationId="{50828D85-35BB-EDDD-0341-3498E769974B}"/>
          </ac:spMkLst>
        </pc:spChg>
        <pc:spChg chg="mod">
          <ac:chgData name="Nordvik Premfors Emma  SV_KL" userId="S::emmnor@livsmedelsverk.se::b63a0107-73a7-482e-a032-57a2a959662d" providerId="AD" clId="Web-{9BCCC556-3ED6-566B-12A6-D61CF6F1C22B}" dt="2023-05-04T13:04:00.204" v="340" actId="1076"/>
          <ac:spMkLst>
            <pc:docMk/>
            <pc:sldMk cId="3333417432" sldId="314"/>
            <ac:spMk id="4" creationId="{00000000-0000-0000-0000-000000000000}"/>
          </ac:spMkLst>
        </pc:spChg>
        <pc:spChg chg="mod">
          <ac:chgData name="Nordvik Premfors Emma  SV_KL" userId="S::emmnor@livsmedelsverk.se::b63a0107-73a7-482e-a032-57a2a959662d" providerId="AD" clId="Web-{9BCCC556-3ED6-566B-12A6-D61CF6F1C22B}" dt="2023-05-04T13:04:16.908" v="347" actId="14100"/>
          <ac:spMkLst>
            <pc:docMk/>
            <pc:sldMk cId="3333417432" sldId="314"/>
            <ac:spMk id="6" creationId="{F6B1C532-3D24-FE86-19B9-5E1FA5D04D88}"/>
          </ac:spMkLst>
        </pc:spChg>
        <pc:spChg chg="mod">
          <ac:chgData name="Nordvik Premfors Emma  SV_KL" userId="S::emmnor@livsmedelsverk.se::b63a0107-73a7-482e-a032-57a2a959662d" providerId="AD" clId="Web-{9BCCC556-3ED6-566B-12A6-D61CF6F1C22B}" dt="2023-05-04T13:09:05.739" v="386" actId="1076"/>
          <ac:spMkLst>
            <pc:docMk/>
            <pc:sldMk cId="3333417432" sldId="314"/>
            <ac:spMk id="7" creationId="{50289F52-D1AD-A1F6-69E2-40FACC9955CA}"/>
          </ac:spMkLst>
        </pc:spChg>
        <pc:spChg chg="mod">
          <ac:chgData name="Nordvik Premfors Emma  SV_KL" userId="S::emmnor@livsmedelsverk.se::b63a0107-73a7-482e-a032-57a2a959662d" providerId="AD" clId="Web-{9BCCC556-3ED6-566B-12A6-D61CF6F1C22B}" dt="2023-05-04T13:04:32.533" v="349" actId="1076"/>
          <ac:spMkLst>
            <pc:docMk/>
            <pc:sldMk cId="3333417432" sldId="314"/>
            <ac:spMk id="8" creationId="{00000000-0000-0000-0000-000000000000}"/>
          </ac:spMkLst>
        </pc:spChg>
        <pc:spChg chg="mod">
          <ac:chgData name="Nordvik Premfors Emma  SV_KL" userId="S::emmnor@livsmedelsverk.se::b63a0107-73a7-482e-a032-57a2a959662d" providerId="AD" clId="Web-{9BCCC556-3ED6-566B-12A6-D61CF6F1C22B}" dt="2023-05-04T13:09:38.051" v="389" actId="14100"/>
          <ac:spMkLst>
            <pc:docMk/>
            <pc:sldMk cId="3333417432" sldId="314"/>
            <ac:spMk id="9" creationId="{08CC607E-91C9-8D1A-0B67-210E9094AB76}"/>
          </ac:spMkLst>
        </pc:spChg>
        <pc:spChg chg="mod">
          <ac:chgData name="Nordvik Premfors Emma  SV_KL" userId="S::emmnor@livsmedelsverk.se::b63a0107-73a7-482e-a032-57a2a959662d" providerId="AD" clId="Web-{9BCCC556-3ED6-566B-12A6-D61CF6F1C22B}" dt="2023-05-04T13:11:09.990" v="397" actId="1076"/>
          <ac:spMkLst>
            <pc:docMk/>
            <pc:sldMk cId="3333417432" sldId="314"/>
            <ac:spMk id="11" creationId="{00000000-0000-0000-0000-000000000000}"/>
          </ac:spMkLst>
        </pc:spChg>
        <pc:spChg chg="mod">
          <ac:chgData name="Nordvik Premfors Emma  SV_KL" userId="S::emmnor@livsmedelsverk.se::b63a0107-73a7-482e-a032-57a2a959662d" providerId="AD" clId="Web-{9BCCC556-3ED6-566B-12A6-D61CF6F1C22B}" dt="2023-05-04T13:09:48.911" v="391" actId="14100"/>
          <ac:spMkLst>
            <pc:docMk/>
            <pc:sldMk cId="3333417432" sldId="314"/>
            <ac:spMk id="14" creationId="{22A5D297-68E7-1F1D-AB09-DA33996166D5}"/>
          </ac:spMkLst>
        </pc:spChg>
        <pc:spChg chg="mod">
          <ac:chgData name="Nordvik Premfors Emma  SV_KL" userId="S::emmnor@livsmedelsverk.se::b63a0107-73a7-482e-a032-57a2a959662d" providerId="AD" clId="Web-{9BCCC556-3ED6-566B-12A6-D61CF6F1C22B}" dt="2023-05-04T13:10:39.474" v="396" actId="20577"/>
          <ac:spMkLst>
            <pc:docMk/>
            <pc:sldMk cId="3333417432" sldId="314"/>
            <ac:spMk id="15" creationId="{D0636E69-3219-C751-34C2-0C71ED012FBA}"/>
          </ac:spMkLst>
        </pc:spChg>
        <pc:spChg chg="mod">
          <ac:chgData name="Nordvik Premfors Emma  SV_KL" userId="S::emmnor@livsmedelsverk.se::b63a0107-73a7-482e-a032-57a2a959662d" providerId="AD" clId="Web-{9BCCC556-3ED6-566B-12A6-D61CF6F1C22B}" dt="2023-05-04T13:03:29.876" v="329" actId="1076"/>
          <ac:spMkLst>
            <pc:docMk/>
            <pc:sldMk cId="3333417432" sldId="314"/>
            <ac:spMk id="16" creationId="{00000000-0000-0000-0000-000000000000}"/>
          </ac:spMkLst>
        </pc:spChg>
        <pc:spChg chg="mod">
          <ac:chgData name="Nordvik Premfors Emma  SV_KL" userId="S::emmnor@livsmedelsverk.se::b63a0107-73a7-482e-a032-57a2a959662d" providerId="AD" clId="Web-{9BCCC556-3ED6-566B-12A6-D61CF6F1C22B}" dt="2023-05-04T13:10:19.427" v="394" actId="14100"/>
          <ac:spMkLst>
            <pc:docMk/>
            <pc:sldMk cId="3333417432" sldId="314"/>
            <ac:spMk id="17" creationId="{E86F22D2-BA8C-F0FB-680A-D6A6E5FE4C33}"/>
          </ac:spMkLst>
        </pc:spChg>
        <pc:spChg chg="del mod">
          <ac:chgData name="Nordvik Premfors Emma  SV_KL" userId="S::emmnor@livsmedelsverk.se::b63a0107-73a7-482e-a032-57a2a959662d" providerId="AD" clId="Web-{9BCCC556-3ED6-566B-12A6-D61CF6F1C22B}" dt="2023-05-04T13:09:02.957" v="385"/>
          <ac:spMkLst>
            <pc:docMk/>
            <pc:sldMk cId="3333417432" sldId="314"/>
            <ac:spMk id="26" creationId="{2D84A588-EFA7-444E-9079-74A450EB3D01}"/>
          </ac:spMkLst>
        </pc:spChg>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3:01:28.437" v="316"/>
              <pc2:cmMkLst xmlns:pc2="http://schemas.microsoft.com/office/powerpoint/2019/9/main/command">
                <pc:docMk/>
                <pc:sldMk cId="3333417432" sldId="314"/>
                <pc2:cmMk id="{21FB34BC-1E89-4FD8-8CFF-BDA70FFC152F}"/>
              </pc2:cmMkLst>
              <pc226:cmRplyChg chg="add">
                <pc226:chgData name="Nordvik Premfors Emma  SV_KL" userId="S::emmnor@livsmedelsverk.se::b63a0107-73a7-482e-a032-57a2a959662d" providerId="AD" clId="Web-{9BCCC556-3ED6-566B-12A6-D61CF6F1C22B}" dt="2023-05-04T13:01:28.437" v="316"/>
                <pc2:cmRplyMkLst xmlns:pc2="http://schemas.microsoft.com/office/powerpoint/2019/9/main/command">
                  <pc:docMk/>
                  <pc:sldMk cId="3333417432" sldId="314"/>
                  <pc2:cmMk id="{21FB34BC-1E89-4FD8-8CFF-BDA70FFC152F}"/>
                  <pc2:cmRplyMk id="{F86848A9-F66C-4B22-8F62-8A3E2B465C08}"/>
                </pc2:cmRplyMkLst>
              </pc226:cmRplyChg>
            </pc226:cmChg>
          </p:ext>
        </pc:extLst>
      </pc:sldChg>
    </pc:docChg>
  </pc:docChgLst>
  <pc:docChgLst>
    <pc:chgData name="Eriksson Linda SUS_IS" userId="S::linda.eriksson@livsmedelsverk.se::2ce441ca-e107-497a-a902-a0a3dc874173" providerId="AD" clId="Web-{F80EF61E-170E-BB2E-735C-9280DFFC1C8B}"/>
    <pc:docChg chg="modSld">
      <pc:chgData name="Eriksson Linda SUS_IS" userId="S::linda.eriksson@livsmedelsverk.se::2ce441ca-e107-497a-a902-a0a3dc874173" providerId="AD" clId="Web-{F80EF61E-170E-BB2E-735C-9280DFFC1C8B}" dt="2022-12-15T15:31:07.846" v="40"/>
      <pc:docMkLst>
        <pc:docMk/>
      </pc:docMkLst>
      <pc:sldChg chg="modSp">
        <pc:chgData name="Eriksson Linda SUS_IS" userId="S::linda.eriksson@livsmedelsverk.se::2ce441ca-e107-497a-a902-a0a3dc874173" providerId="AD" clId="Web-{F80EF61E-170E-BB2E-735C-9280DFFC1C8B}" dt="2022-12-15T15:31:07.846" v="40"/>
        <pc:sldMkLst>
          <pc:docMk/>
          <pc:sldMk cId="1701080990" sldId="277"/>
        </pc:sldMkLst>
        <pc:graphicFrameChg chg="mod modGraphic">
          <ac:chgData name="Eriksson Linda SUS_IS" userId="S::linda.eriksson@livsmedelsverk.se::2ce441ca-e107-497a-a902-a0a3dc874173" providerId="AD" clId="Web-{F80EF61E-170E-BB2E-735C-9280DFFC1C8B}" dt="2022-12-15T15:31:07.846" v="40"/>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F80EF61E-170E-BB2E-735C-9280DFFC1C8B}" dt="2022-12-15T15:30:35.392" v="22" actId="20577"/>
        <pc:sldMkLst>
          <pc:docMk/>
          <pc:sldMk cId="3992620441" sldId="280"/>
        </pc:sldMkLst>
        <pc:spChg chg="mod">
          <ac:chgData name="Eriksson Linda SUS_IS" userId="S::linda.eriksson@livsmedelsverk.se::2ce441ca-e107-497a-a902-a0a3dc874173" providerId="AD" clId="Web-{F80EF61E-170E-BB2E-735C-9280DFFC1C8B}" dt="2022-12-15T15:30:35.392" v="22" actId="20577"/>
          <ac:spMkLst>
            <pc:docMk/>
            <pc:sldMk cId="3992620441" sldId="280"/>
            <ac:spMk id="18" creationId="{65B5EF9B-BF14-3FC3-FFB0-F2C31772C2FF}"/>
          </ac:spMkLst>
        </pc:spChg>
      </pc:sldChg>
      <pc:sldChg chg="modSp">
        <pc:chgData name="Eriksson Linda SUS_IS" userId="S::linda.eriksson@livsmedelsverk.se::2ce441ca-e107-497a-a902-a0a3dc874173" providerId="AD" clId="Web-{F80EF61E-170E-BB2E-735C-9280DFFC1C8B}" dt="2022-12-15T15:30:21.173" v="19" actId="20577"/>
        <pc:sldMkLst>
          <pc:docMk/>
          <pc:sldMk cId="526814058" sldId="285"/>
        </pc:sldMkLst>
        <pc:spChg chg="mod">
          <ac:chgData name="Eriksson Linda SUS_IS" userId="S::linda.eriksson@livsmedelsverk.se::2ce441ca-e107-497a-a902-a0a3dc874173" providerId="AD" clId="Web-{F80EF61E-170E-BB2E-735C-9280DFFC1C8B}" dt="2022-12-15T15:30:21.173" v="19" actId="20577"/>
          <ac:spMkLst>
            <pc:docMk/>
            <pc:sldMk cId="526814058" sldId="285"/>
            <ac:spMk id="7" creationId="{854C95CB-45F6-8897-62DA-7065E73A877D}"/>
          </ac:spMkLst>
        </pc:spChg>
      </pc:sldChg>
      <pc:sldChg chg="modSp">
        <pc:chgData name="Eriksson Linda SUS_IS" userId="S::linda.eriksson@livsmedelsverk.se::2ce441ca-e107-497a-a902-a0a3dc874173" providerId="AD" clId="Web-{F80EF61E-170E-BB2E-735C-9280DFFC1C8B}" dt="2022-12-15T15:29:43.032" v="14" actId="20577"/>
        <pc:sldMkLst>
          <pc:docMk/>
          <pc:sldMk cId="1562260986" sldId="298"/>
        </pc:sldMkLst>
        <pc:spChg chg="mod">
          <ac:chgData name="Eriksson Linda SUS_IS" userId="S::linda.eriksson@livsmedelsverk.se::2ce441ca-e107-497a-a902-a0a3dc874173" providerId="AD" clId="Web-{F80EF61E-170E-BB2E-735C-9280DFFC1C8B}" dt="2022-12-15T15:29:43.032" v="14" actId="20577"/>
          <ac:spMkLst>
            <pc:docMk/>
            <pc:sldMk cId="1562260986" sldId="298"/>
            <ac:spMk id="2" creationId="{00000000-0000-0000-0000-000000000000}"/>
          </ac:spMkLst>
        </pc:spChg>
      </pc:sldChg>
    </pc:docChg>
  </pc:docChgLst>
  <pc:docChgLst>
    <pc:chgData name="Sjölund, Björn" userId="S::bjorn.sjolund_vasteras.se#ext#@livsmedelsverket.onmicrosoft.com::3f80cd79-f25d-4111-8582-ee120d1b047b" providerId="AD" clId="Web-{983FD3B2-D4E1-4D3B-A8B5-E53425DF0B03}"/>
    <pc:docChg chg="modSld">
      <pc:chgData name="Sjölund, Björn" userId="S::bjorn.sjolund_vasteras.se#ext#@livsmedelsverket.onmicrosoft.com::3f80cd79-f25d-4111-8582-ee120d1b047b" providerId="AD" clId="Web-{983FD3B2-D4E1-4D3B-A8B5-E53425DF0B03}" dt="2023-06-01T12:28:05.445" v="4" actId="1076"/>
      <pc:docMkLst>
        <pc:docMk/>
      </pc:docMkLst>
      <pc:sldChg chg="addCm delCm">
        <pc:chgData name="Sjölund, Björn" userId="S::bjorn.sjolund_vasteras.se#ext#@livsmedelsverket.onmicrosoft.com::3f80cd79-f25d-4111-8582-ee120d1b047b" providerId="AD" clId="Web-{983FD3B2-D4E1-4D3B-A8B5-E53425DF0B03}" dt="2023-06-01T12:12:26.897" v="2"/>
        <pc:sldMkLst>
          <pc:docMk/>
          <pc:sldMk cId="2524250738" sldId="301"/>
        </pc:sldMkLst>
        <pc:extLst>
          <p:ext xmlns:p="http://schemas.openxmlformats.org/presentationml/2006/main" uri="{D6D511B9-2390-475A-947B-AFAB55BFBCF1}">
            <pc226:cmChg xmlns:pc226="http://schemas.microsoft.com/office/powerpoint/2022/06/main/command" chg="del">
              <pc226:chgData name="Sjölund, Björn" userId="S::bjorn.sjolund_vasteras.se#ext#@livsmedelsverket.onmicrosoft.com::3f80cd79-f25d-4111-8582-ee120d1b047b" providerId="AD" clId="Web-{983FD3B2-D4E1-4D3B-A8B5-E53425DF0B03}" dt="2023-06-01T12:12:26.897" v="2"/>
              <pc2:cmMkLst xmlns:pc2="http://schemas.microsoft.com/office/powerpoint/2019/9/main/command">
                <pc:docMk/>
                <pc:sldMk cId="2524250738" sldId="301"/>
                <pc2:cmMk id="{C1A1CE2A-61B3-414F-B264-79FF75BCCCE0}"/>
              </pc2:cmMkLst>
            </pc226:cmChg>
            <pc226:cmChg xmlns:pc226="http://schemas.microsoft.com/office/powerpoint/2022/06/main/command" chg="del">
              <pc226:chgData name="Sjölund, Björn" userId="S::bjorn.sjolund_vasteras.se#ext#@livsmedelsverket.onmicrosoft.com::3f80cd79-f25d-4111-8582-ee120d1b047b" providerId="AD" clId="Web-{983FD3B2-D4E1-4D3B-A8B5-E53425DF0B03}" dt="2023-06-01T12:12:21.662" v="1"/>
              <pc2:cmMkLst xmlns:pc2="http://schemas.microsoft.com/office/powerpoint/2019/9/main/command">
                <pc:docMk/>
                <pc:sldMk cId="2524250738" sldId="301"/>
                <pc2:cmMk id="{1F2E7C95-4832-4F2B-AAF2-BDC025C38D07}"/>
              </pc2:cmMkLst>
            </pc226:cmChg>
            <pc226:cmChg xmlns:pc226="http://schemas.microsoft.com/office/powerpoint/2022/06/main/command" chg="add">
              <pc226:chgData name="Sjölund, Björn" userId="S::bjorn.sjolund_vasteras.se#ext#@livsmedelsverket.onmicrosoft.com::3f80cd79-f25d-4111-8582-ee120d1b047b" providerId="AD" clId="Web-{983FD3B2-D4E1-4D3B-A8B5-E53425DF0B03}" dt="2023-06-01T12:12:01.146" v="0"/>
              <pc2:cmMkLst xmlns:pc2="http://schemas.microsoft.com/office/powerpoint/2019/9/main/command">
                <pc:docMk/>
                <pc:sldMk cId="2524250738" sldId="301"/>
                <pc2:cmMk id="{B20F10F2-5060-4ED2-AD57-073B9BBFD2DF}"/>
              </pc2:cmMkLst>
            </pc226:cmChg>
          </p:ext>
        </pc:extLst>
      </pc:sldChg>
      <pc:sldChg chg="modSp addCm">
        <pc:chgData name="Sjölund, Björn" userId="S::bjorn.sjolund_vasteras.se#ext#@livsmedelsverket.onmicrosoft.com::3f80cd79-f25d-4111-8582-ee120d1b047b" providerId="AD" clId="Web-{983FD3B2-D4E1-4D3B-A8B5-E53425DF0B03}" dt="2023-06-01T12:28:05.445" v="4" actId="1076"/>
        <pc:sldMkLst>
          <pc:docMk/>
          <pc:sldMk cId="3333417432" sldId="314"/>
        </pc:sldMkLst>
        <pc:spChg chg="mod">
          <ac:chgData name="Sjölund, Björn" userId="S::bjorn.sjolund_vasteras.se#ext#@livsmedelsverket.onmicrosoft.com::3f80cd79-f25d-4111-8582-ee120d1b047b" providerId="AD" clId="Web-{983FD3B2-D4E1-4D3B-A8B5-E53425DF0B03}" dt="2023-06-01T12:28:05.445" v="4" actId="1076"/>
          <ac:spMkLst>
            <pc:docMk/>
            <pc:sldMk cId="3333417432" sldId="314"/>
            <ac:spMk id="16" creationId="{00000000-0000-0000-0000-000000000000}"/>
          </ac:spMkLst>
        </pc:spChg>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983FD3B2-D4E1-4D3B-A8B5-E53425DF0B03}" dt="2023-06-01T12:26:54.802" v="3"/>
              <pc2:cmMkLst xmlns:pc2="http://schemas.microsoft.com/office/powerpoint/2019/9/main/command">
                <pc:docMk/>
                <pc:sldMk cId="3333417432" sldId="314"/>
                <pc2:cmMk id="{7D9A387A-301B-4863-8EEC-2D9D7EE9CD55}"/>
              </pc2:cmMkLst>
            </pc226:cmChg>
          </p:ext>
        </pc:extLst>
      </pc:sldChg>
    </pc:docChg>
  </pc:docChgLst>
  <pc:docChgLst>
    <pc:chgData name="Eriksson Linda SUS_IS" userId="S::linda.eriksson@livsmedelsverk.se::2ce441ca-e107-497a-a902-a0a3dc874173" providerId="AD" clId="Web-{6C7740D6-C16E-B1F6-FEC0-7B515173F41B}"/>
    <pc:docChg chg="delSld modSld">
      <pc:chgData name="Eriksson Linda SUS_IS" userId="S::linda.eriksson@livsmedelsverk.se::2ce441ca-e107-497a-a902-a0a3dc874173" providerId="AD" clId="Web-{6C7740D6-C16E-B1F6-FEC0-7B515173F41B}" dt="2022-12-15T08:56:47.253" v="642"/>
      <pc:docMkLst>
        <pc:docMk/>
      </pc:docMkLst>
      <pc:sldChg chg="modSp">
        <pc:chgData name="Eriksson Linda SUS_IS" userId="S::linda.eriksson@livsmedelsverk.se::2ce441ca-e107-497a-a902-a0a3dc874173" providerId="AD" clId="Web-{6C7740D6-C16E-B1F6-FEC0-7B515173F41B}" dt="2022-12-15T08:56:47.253" v="642"/>
        <pc:sldMkLst>
          <pc:docMk/>
          <pc:sldMk cId="1701080990" sldId="277"/>
        </pc:sldMkLst>
        <pc:graphicFrameChg chg="mod modGraphic">
          <ac:chgData name="Eriksson Linda SUS_IS" userId="S::linda.eriksson@livsmedelsverk.se::2ce441ca-e107-497a-a902-a0a3dc874173" providerId="AD" clId="Web-{6C7740D6-C16E-B1F6-FEC0-7B515173F41B}" dt="2022-12-15T08:56:47.253" v="642"/>
          <ac:graphicFrameMkLst>
            <pc:docMk/>
            <pc:sldMk cId="1701080990" sldId="277"/>
            <ac:graphicFrameMk id="5" creationId="{53A9E130-47CC-4242-8863-C0DDC861B2F3}"/>
          </ac:graphicFrameMkLst>
        </pc:graphicFrameChg>
      </pc:sldChg>
      <pc:sldChg chg="addSp delSp modSp">
        <pc:chgData name="Eriksson Linda SUS_IS" userId="S::linda.eriksson@livsmedelsverk.se::2ce441ca-e107-497a-a902-a0a3dc874173" providerId="AD" clId="Web-{6C7740D6-C16E-B1F6-FEC0-7B515173F41B}" dt="2022-12-15T08:48:37.467" v="306" actId="1076"/>
        <pc:sldMkLst>
          <pc:docMk/>
          <pc:sldMk cId="3992620441" sldId="280"/>
        </pc:sldMkLst>
        <pc:spChg chg="add del mod">
          <ac:chgData name="Eriksson Linda SUS_IS" userId="S::linda.eriksson@livsmedelsverk.se::2ce441ca-e107-497a-a902-a0a3dc874173" providerId="AD" clId="Web-{6C7740D6-C16E-B1F6-FEC0-7B515173F41B}" dt="2022-12-15T08:34:09.739" v="178"/>
          <ac:spMkLst>
            <pc:docMk/>
            <pc:sldMk cId="3992620441" sldId="280"/>
            <ac:spMk id="16" creationId="{57953BBE-AAF0-7D04-9546-3C5DF1EBE4C4}"/>
          </ac:spMkLst>
        </pc:spChg>
        <pc:spChg chg="add del">
          <ac:chgData name="Eriksson Linda SUS_IS" userId="S::linda.eriksson@livsmedelsverk.se::2ce441ca-e107-497a-a902-a0a3dc874173" providerId="AD" clId="Web-{6C7740D6-C16E-B1F6-FEC0-7B515173F41B}" dt="2022-12-15T08:34:22.505" v="180"/>
          <ac:spMkLst>
            <pc:docMk/>
            <pc:sldMk cId="3992620441" sldId="280"/>
            <ac:spMk id="17" creationId="{B695E415-CD37-3CDE-BE4D-AF417AD6D005}"/>
          </ac:spMkLst>
        </pc:spChg>
        <pc:spChg chg="add mod">
          <ac:chgData name="Eriksson Linda SUS_IS" userId="S::linda.eriksson@livsmedelsverk.se::2ce441ca-e107-497a-a902-a0a3dc874173" providerId="AD" clId="Web-{6C7740D6-C16E-B1F6-FEC0-7B515173F41B}" dt="2022-12-15T08:48:37.467" v="306" actId="1076"/>
          <ac:spMkLst>
            <pc:docMk/>
            <pc:sldMk cId="3992620441" sldId="280"/>
            <ac:spMk id="18" creationId="{65B5EF9B-BF14-3FC3-FFB0-F2C31772C2FF}"/>
          </ac:spMkLst>
        </pc:spChg>
      </pc:sldChg>
      <pc:sldChg chg="addSp modSp">
        <pc:chgData name="Eriksson Linda SUS_IS" userId="S::linda.eriksson@livsmedelsverk.se::2ce441ca-e107-497a-a902-a0a3dc874173" providerId="AD" clId="Web-{6C7740D6-C16E-B1F6-FEC0-7B515173F41B}" dt="2022-12-15T08:48:49.811" v="308" actId="20577"/>
        <pc:sldMkLst>
          <pc:docMk/>
          <pc:sldMk cId="526814058" sldId="285"/>
        </pc:sldMkLst>
        <pc:spChg chg="mod">
          <ac:chgData name="Eriksson Linda SUS_IS" userId="S::linda.eriksson@livsmedelsverk.se::2ce441ca-e107-497a-a902-a0a3dc874173" providerId="AD" clId="Web-{6C7740D6-C16E-B1F6-FEC0-7B515173F41B}" dt="2022-12-15T08:47:13.372" v="269" actId="1076"/>
          <ac:spMkLst>
            <pc:docMk/>
            <pc:sldMk cId="526814058" sldId="285"/>
            <ac:spMk id="6" creationId="{00000000-0000-0000-0000-000000000000}"/>
          </ac:spMkLst>
        </pc:spChg>
        <pc:spChg chg="add mod">
          <ac:chgData name="Eriksson Linda SUS_IS" userId="S::linda.eriksson@livsmedelsverk.se::2ce441ca-e107-497a-a902-a0a3dc874173" providerId="AD" clId="Web-{6C7740D6-C16E-B1F6-FEC0-7B515173F41B}" dt="2022-12-15T08:48:49.811" v="308" actId="20577"/>
          <ac:spMkLst>
            <pc:docMk/>
            <pc:sldMk cId="526814058" sldId="285"/>
            <ac:spMk id="7" creationId="{854C95CB-45F6-8897-62DA-7065E73A877D}"/>
          </ac:spMkLst>
        </pc:spChg>
      </pc:sldChg>
      <pc:sldChg chg="addSp delSp modSp">
        <pc:chgData name="Eriksson Linda SUS_IS" userId="S::linda.eriksson@livsmedelsverk.se::2ce441ca-e107-497a-a902-a0a3dc874173" providerId="AD" clId="Web-{6C7740D6-C16E-B1F6-FEC0-7B515173F41B}" dt="2022-12-15T08:55:13.331" v="544" actId="1076"/>
        <pc:sldMkLst>
          <pc:docMk/>
          <pc:sldMk cId="2286828599" sldId="295"/>
        </pc:sldMkLst>
        <pc:spChg chg="mod">
          <ac:chgData name="Eriksson Linda SUS_IS" userId="S::linda.eriksson@livsmedelsverk.se::2ce441ca-e107-497a-a902-a0a3dc874173" providerId="AD" clId="Web-{6C7740D6-C16E-B1F6-FEC0-7B515173F41B}" dt="2022-12-15T08:55:04.284" v="541" actId="1076"/>
          <ac:spMkLst>
            <pc:docMk/>
            <pc:sldMk cId="2286828599" sldId="295"/>
            <ac:spMk id="4" creationId="{00000000-0000-0000-0000-000000000000}"/>
          </ac:spMkLst>
        </pc:spChg>
        <pc:spChg chg="mod">
          <ac:chgData name="Eriksson Linda SUS_IS" userId="S::linda.eriksson@livsmedelsverk.se::2ce441ca-e107-497a-a902-a0a3dc874173" providerId="AD" clId="Web-{6C7740D6-C16E-B1F6-FEC0-7B515173F41B}" dt="2022-12-15T08:54:55.455" v="540" actId="1076"/>
          <ac:spMkLst>
            <pc:docMk/>
            <pc:sldMk cId="2286828599" sldId="295"/>
            <ac:spMk id="5" creationId="{C2B8A50D-4EA5-239A-7B60-18C5A0F0C691}"/>
          </ac:spMkLst>
        </pc:spChg>
        <pc:spChg chg="mod">
          <ac:chgData name="Eriksson Linda SUS_IS" userId="S::linda.eriksson@livsmedelsverk.se::2ce441ca-e107-497a-a902-a0a3dc874173" providerId="AD" clId="Web-{6C7740D6-C16E-B1F6-FEC0-7B515173F41B}" dt="2022-12-15T08:52:42.641" v="453" actId="14100"/>
          <ac:spMkLst>
            <pc:docMk/>
            <pc:sldMk cId="2286828599" sldId="295"/>
            <ac:spMk id="9" creationId="{90A48952-5598-43DE-B84C-5F8C8B069E1F}"/>
          </ac:spMkLst>
        </pc:spChg>
        <pc:spChg chg="mod">
          <ac:chgData name="Eriksson Linda SUS_IS" userId="S::linda.eriksson@livsmedelsverk.se::2ce441ca-e107-497a-a902-a0a3dc874173" providerId="AD" clId="Web-{6C7740D6-C16E-B1F6-FEC0-7B515173F41B}" dt="2022-12-15T08:55:13.331" v="544" actId="1076"/>
          <ac:spMkLst>
            <pc:docMk/>
            <pc:sldMk cId="2286828599" sldId="295"/>
            <ac:spMk id="11" creationId="{E53A2CD5-90DC-C3D1-8ADE-B0D1F8B845A3}"/>
          </ac:spMkLst>
        </pc:spChg>
        <pc:spChg chg="add del mod">
          <ac:chgData name="Eriksson Linda SUS_IS" userId="S::linda.eriksson@livsmedelsverk.se::2ce441ca-e107-497a-a902-a0a3dc874173" providerId="AD" clId="Web-{6C7740D6-C16E-B1F6-FEC0-7B515173F41B}" dt="2022-12-15T08:55:05.862" v="542"/>
          <ac:spMkLst>
            <pc:docMk/>
            <pc:sldMk cId="2286828599" sldId="295"/>
            <ac:spMk id="12" creationId="{F113B0C7-87F0-6298-110B-CCDB69E90254}"/>
          </ac:spMkLst>
        </pc:spChg>
        <pc:spChg chg="add mod">
          <ac:chgData name="Eriksson Linda SUS_IS" userId="S::linda.eriksson@livsmedelsverk.se::2ce441ca-e107-497a-a902-a0a3dc874173" providerId="AD" clId="Web-{6C7740D6-C16E-B1F6-FEC0-7B515173F41B}" dt="2022-12-15T08:55:09.237" v="543" actId="20577"/>
          <ac:spMkLst>
            <pc:docMk/>
            <pc:sldMk cId="2286828599" sldId="295"/>
            <ac:spMk id="13" creationId="{6006FD35-EDBD-ED3D-E5E9-249CB410D646}"/>
          </ac:spMkLst>
        </pc:spChg>
      </pc:sldChg>
      <pc:sldChg chg="modSp">
        <pc:chgData name="Eriksson Linda SUS_IS" userId="S::linda.eriksson@livsmedelsverk.se::2ce441ca-e107-497a-a902-a0a3dc874173" providerId="AD" clId="Web-{6C7740D6-C16E-B1F6-FEC0-7B515173F41B}" dt="2022-12-15T08:49:00.686" v="311" actId="20577"/>
        <pc:sldMkLst>
          <pc:docMk/>
          <pc:sldMk cId="2820196761" sldId="296"/>
        </pc:sldMkLst>
        <pc:spChg chg="mod">
          <ac:chgData name="Eriksson Linda SUS_IS" userId="S::linda.eriksson@livsmedelsverk.se::2ce441ca-e107-497a-a902-a0a3dc874173" providerId="AD" clId="Web-{6C7740D6-C16E-B1F6-FEC0-7B515173F41B}" dt="2022-12-15T08:49:00.686" v="311" actId="20577"/>
          <ac:spMkLst>
            <pc:docMk/>
            <pc:sldMk cId="2820196761" sldId="296"/>
            <ac:spMk id="9" creationId="{00000000-0000-0000-0000-000000000000}"/>
          </ac:spMkLst>
        </pc:spChg>
        <pc:spChg chg="mod">
          <ac:chgData name="Eriksson Linda SUS_IS" userId="S::linda.eriksson@livsmedelsverk.se::2ce441ca-e107-497a-a902-a0a3dc874173" providerId="AD" clId="Web-{6C7740D6-C16E-B1F6-FEC0-7B515173F41B}" dt="2022-12-15T08:21:54.997" v="96" actId="20577"/>
          <ac:spMkLst>
            <pc:docMk/>
            <pc:sldMk cId="2820196761" sldId="296"/>
            <ac:spMk id="10" creationId="{00000000-0000-0000-0000-000000000000}"/>
          </ac:spMkLst>
        </pc:spChg>
      </pc:sldChg>
      <pc:sldChg chg="modSp">
        <pc:chgData name="Eriksson Linda SUS_IS" userId="S::linda.eriksson@livsmedelsverk.se::2ce441ca-e107-497a-a902-a0a3dc874173" providerId="AD" clId="Web-{6C7740D6-C16E-B1F6-FEC0-7B515173F41B}" dt="2022-12-15T08:56:23.706" v="618" actId="20577"/>
        <pc:sldMkLst>
          <pc:docMk/>
          <pc:sldMk cId="1562260986" sldId="298"/>
        </pc:sldMkLst>
        <pc:spChg chg="mod">
          <ac:chgData name="Eriksson Linda SUS_IS" userId="S::linda.eriksson@livsmedelsverk.se::2ce441ca-e107-497a-a902-a0a3dc874173" providerId="AD" clId="Web-{6C7740D6-C16E-B1F6-FEC0-7B515173F41B}" dt="2022-12-15T08:56:23.706" v="618" actId="20577"/>
          <ac:spMkLst>
            <pc:docMk/>
            <pc:sldMk cId="1562260986" sldId="298"/>
            <ac:spMk id="2" creationId="{00000000-0000-0000-0000-000000000000}"/>
          </ac:spMkLst>
        </pc:spChg>
      </pc:sldChg>
      <pc:sldChg chg="modSp">
        <pc:chgData name="Eriksson Linda SUS_IS" userId="S::linda.eriksson@livsmedelsverk.se::2ce441ca-e107-497a-a902-a0a3dc874173" providerId="AD" clId="Web-{6C7740D6-C16E-B1F6-FEC0-7B515173F41B}" dt="2022-12-15T08:31:58.628" v="105" actId="20577"/>
        <pc:sldMkLst>
          <pc:docMk/>
          <pc:sldMk cId="3436989836" sldId="299"/>
        </pc:sldMkLst>
        <pc:spChg chg="mod">
          <ac:chgData name="Eriksson Linda SUS_IS" userId="S::linda.eriksson@livsmedelsverk.se::2ce441ca-e107-497a-a902-a0a3dc874173" providerId="AD" clId="Web-{6C7740D6-C16E-B1F6-FEC0-7B515173F41B}" dt="2022-12-15T08:31:58.628" v="105" actId="20577"/>
          <ac:spMkLst>
            <pc:docMk/>
            <pc:sldMk cId="3436989836" sldId="299"/>
            <ac:spMk id="11" creationId="{00000000-0000-0000-0000-000000000000}"/>
          </ac:spMkLst>
        </pc:spChg>
      </pc:sldChg>
      <pc:sldChg chg="modSp del">
        <pc:chgData name="Eriksson Linda SUS_IS" userId="S::linda.eriksson@livsmedelsverk.se::2ce441ca-e107-497a-a902-a0a3dc874173" providerId="AD" clId="Web-{6C7740D6-C16E-B1F6-FEC0-7B515173F41B}" dt="2022-12-15T08:46:41.591" v="267"/>
        <pc:sldMkLst>
          <pc:docMk/>
          <pc:sldMk cId="389664186" sldId="301"/>
        </pc:sldMkLst>
        <pc:spChg chg="mod">
          <ac:chgData name="Eriksson Linda SUS_IS" userId="S::linda.eriksson@livsmedelsverk.se::2ce441ca-e107-497a-a902-a0a3dc874173" providerId="AD" clId="Web-{6C7740D6-C16E-B1F6-FEC0-7B515173F41B}" dt="2022-12-15T08:25:39.077" v="100" actId="20577"/>
          <ac:spMkLst>
            <pc:docMk/>
            <pc:sldMk cId="389664186" sldId="301"/>
            <ac:spMk id="2" creationId="{5F9BB95C-F61B-BC7A-D656-DD082EB07B5B}"/>
          </ac:spMkLst>
        </pc:spChg>
      </pc:sldChg>
      <pc:sldChg chg="modSp del">
        <pc:chgData name="Eriksson Linda SUS_IS" userId="S::linda.eriksson@livsmedelsverk.se::2ce441ca-e107-497a-a902-a0a3dc874173" providerId="AD" clId="Web-{6C7740D6-C16E-B1F6-FEC0-7B515173F41B}" dt="2022-12-15T08:46:45.278" v="268"/>
        <pc:sldMkLst>
          <pc:docMk/>
          <pc:sldMk cId="2121273612" sldId="302"/>
        </pc:sldMkLst>
        <pc:spChg chg="mod">
          <ac:chgData name="Eriksson Linda SUS_IS" userId="S::linda.eriksson@livsmedelsverk.se::2ce441ca-e107-497a-a902-a0a3dc874173" providerId="AD" clId="Web-{6C7740D6-C16E-B1F6-FEC0-7B515173F41B}" dt="2022-12-15T08:22:33.700" v="98" actId="20577"/>
          <ac:spMkLst>
            <pc:docMk/>
            <pc:sldMk cId="2121273612" sldId="302"/>
            <ac:spMk id="3" creationId="{12BB6A26-02F3-40E7-4C09-3DA2E54025F9}"/>
          </ac:spMkLst>
        </pc:spChg>
      </pc:sldChg>
      <pc:sldChg chg="del">
        <pc:chgData name="Eriksson Linda SUS_IS" userId="S::linda.eriksson@livsmedelsverk.se::2ce441ca-e107-497a-a902-a0a3dc874173" providerId="AD" clId="Web-{6C7740D6-C16E-B1F6-FEC0-7B515173F41B}" dt="2022-12-15T08:49:54.030" v="349"/>
        <pc:sldMkLst>
          <pc:docMk/>
          <pc:sldMk cId="2289956568" sldId="303"/>
        </pc:sldMkLst>
      </pc:sldChg>
      <pc:sldChg chg="del">
        <pc:chgData name="Eriksson Linda SUS_IS" userId="S::linda.eriksson@livsmedelsverk.se::2ce441ca-e107-497a-a902-a0a3dc874173" providerId="AD" clId="Web-{6C7740D6-C16E-B1F6-FEC0-7B515173F41B}" dt="2022-12-15T08:55:15.877" v="545"/>
        <pc:sldMkLst>
          <pc:docMk/>
          <pc:sldMk cId="3549300352" sldId="304"/>
        </pc:sldMkLst>
      </pc:sldChg>
    </pc:docChg>
  </pc:docChgLst>
  <pc:docChgLst>
    <pc:chgData name="Nordvik Premfors Emma  SV_KL" userId="S::emmnor@livsmedelsverk.se::b63a0107-73a7-482e-a032-57a2a959662d" providerId="AD" clId="Web-{838B13B6-4842-3C78-BF6E-523A3D155CD6}"/>
    <pc:docChg chg="modSld">
      <pc:chgData name="Nordvik Premfors Emma  SV_KL" userId="S::emmnor@livsmedelsverk.se::b63a0107-73a7-482e-a032-57a2a959662d" providerId="AD" clId="Web-{838B13B6-4842-3C78-BF6E-523A3D155CD6}" dt="2022-11-24T10:31:27.019" v="467" actId="14100"/>
      <pc:docMkLst>
        <pc:docMk/>
      </pc:docMkLst>
      <pc:sldChg chg="addSp modSp">
        <pc:chgData name="Nordvik Premfors Emma  SV_KL" userId="S::emmnor@livsmedelsverk.se::b63a0107-73a7-482e-a032-57a2a959662d" providerId="AD" clId="Web-{838B13B6-4842-3C78-BF6E-523A3D155CD6}" dt="2022-11-24T10:31:27.019" v="467" actId="14100"/>
        <pc:sldMkLst>
          <pc:docMk/>
          <pc:sldMk cId="3992620441" sldId="280"/>
        </pc:sldMkLst>
        <pc:spChg chg="mod">
          <ac:chgData name="Nordvik Premfors Emma  SV_KL" userId="S::emmnor@livsmedelsverk.se::b63a0107-73a7-482e-a032-57a2a959662d" providerId="AD" clId="Web-{838B13B6-4842-3C78-BF6E-523A3D155CD6}" dt="2022-11-24T10:31:03.800" v="462" actId="1076"/>
          <ac:spMkLst>
            <pc:docMk/>
            <pc:sldMk cId="3992620441" sldId="280"/>
            <ac:spMk id="2" creationId="{D650B5DC-C85E-6A9A-4CFF-CB9F95E4FC02}"/>
          </ac:spMkLst>
        </pc:spChg>
        <pc:spChg chg="mod">
          <ac:chgData name="Nordvik Premfors Emma  SV_KL" userId="S::emmnor@livsmedelsverk.se::b63a0107-73a7-482e-a032-57a2a959662d" providerId="AD" clId="Web-{838B13B6-4842-3C78-BF6E-523A3D155CD6}" dt="2022-11-24T09:14:20.981" v="456" actId="20577"/>
          <ac:spMkLst>
            <pc:docMk/>
            <pc:sldMk cId="3992620441" sldId="280"/>
            <ac:spMk id="3" creationId="{F6C22D12-5C21-B836-DE29-118934A87552}"/>
          </ac:spMkLst>
        </pc:spChg>
        <pc:spChg chg="mod">
          <ac:chgData name="Nordvik Premfors Emma  SV_KL" userId="S::emmnor@livsmedelsverk.se::b63a0107-73a7-482e-a032-57a2a959662d" providerId="AD" clId="Web-{838B13B6-4842-3C78-BF6E-523A3D155CD6}" dt="2022-11-24T08:26:46.335" v="277" actId="20577"/>
          <ac:spMkLst>
            <pc:docMk/>
            <pc:sldMk cId="3992620441" sldId="280"/>
            <ac:spMk id="4" creationId="{599B76BD-F3B4-B77F-9956-53DD06D26C23}"/>
          </ac:spMkLst>
        </pc:spChg>
        <pc:spChg chg="mod">
          <ac:chgData name="Nordvik Premfors Emma  SV_KL" userId="S::emmnor@livsmedelsverk.se::b63a0107-73a7-482e-a032-57a2a959662d" providerId="AD" clId="Web-{838B13B6-4842-3C78-BF6E-523A3D155CD6}" dt="2022-11-24T08:24:15.038" v="266" actId="20577"/>
          <ac:spMkLst>
            <pc:docMk/>
            <pc:sldMk cId="3992620441" sldId="280"/>
            <ac:spMk id="6" creationId="{50AEAC82-2115-C356-10ED-1F9B08A1EA13}"/>
          </ac:spMkLst>
        </pc:spChg>
        <pc:spChg chg="mod">
          <ac:chgData name="Nordvik Premfors Emma  SV_KL" userId="S::emmnor@livsmedelsverk.se::b63a0107-73a7-482e-a032-57a2a959662d" providerId="AD" clId="Web-{838B13B6-4842-3C78-BF6E-523A3D155CD6}" dt="2022-11-24T10:31:11.941" v="464" actId="1076"/>
          <ac:spMkLst>
            <pc:docMk/>
            <pc:sldMk cId="3992620441" sldId="280"/>
            <ac:spMk id="9" creationId="{1EDFDED1-ED1A-0B2F-3E12-09B84DAD632B}"/>
          </ac:spMkLst>
        </pc:spChg>
        <pc:spChg chg="mod">
          <ac:chgData name="Nordvik Premfors Emma  SV_KL" userId="S::emmnor@livsmedelsverk.se::b63a0107-73a7-482e-a032-57a2a959662d" providerId="AD" clId="Web-{838B13B6-4842-3C78-BF6E-523A3D155CD6}" dt="2022-11-24T10:31:23.472" v="466" actId="1076"/>
          <ac:spMkLst>
            <pc:docMk/>
            <pc:sldMk cId="3992620441" sldId="280"/>
            <ac:spMk id="10" creationId="{0FD6173C-4B4D-E5D6-8927-205A8AFE6431}"/>
          </ac:spMkLst>
        </pc:spChg>
        <pc:spChg chg="mod">
          <ac:chgData name="Nordvik Premfors Emma  SV_KL" userId="S::emmnor@livsmedelsverk.se::b63a0107-73a7-482e-a032-57a2a959662d" providerId="AD" clId="Web-{838B13B6-4842-3C78-BF6E-523A3D155CD6}" dt="2022-11-24T08:14:40.770" v="108" actId="1076"/>
          <ac:spMkLst>
            <pc:docMk/>
            <pc:sldMk cId="3992620441" sldId="280"/>
            <ac:spMk id="11" creationId="{00000000-0000-0000-0000-000000000000}"/>
          </ac:spMkLst>
        </pc:spChg>
        <pc:spChg chg="add mod">
          <ac:chgData name="Nordvik Premfors Emma  SV_KL" userId="S::emmnor@livsmedelsverk.se::b63a0107-73a7-482e-a032-57a2a959662d" providerId="AD" clId="Web-{838B13B6-4842-3C78-BF6E-523A3D155CD6}" dt="2022-11-24T08:23:57.959" v="264" actId="20577"/>
          <ac:spMkLst>
            <pc:docMk/>
            <pc:sldMk cId="3992620441" sldId="280"/>
            <ac:spMk id="12" creationId="{447DD16E-9115-DA23-2063-E38D469AC796}"/>
          </ac:spMkLst>
        </pc:spChg>
        <pc:spChg chg="mod">
          <ac:chgData name="Nordvik Premfors Emma  SV_KL" userId="S::emmnor@livsmedelsverk.se::b63a0107-73a7-482e-a032-57a2a959662d" providerId="AD" clId="Web-{838B13B6-4842-3C78-BF6E-523A3D155CD6}" dt="2022-11-24T09:13:56.215" v="453" actId="1076"/>
          <ac:spMkLst>
            <pc:docMk/>
            <pc:sldMk cId="3992620441" sldId="280"/>
            <ac:spMk id="20" creationId="{00000000-0000-0000-0000-000000000000}"/>
          </ac:spMkLst>
        </pc:spChg>
        <pc:cxnChg chg="add mod">
          <ac:chgData name="Nordvik Premfors Emma  SV_KL" userId="S::emmnor@livsmedelsverk.se::b63a0107-73a7-482e-a032-57a2a959662d" providerId="AD" clId="Web-{838B13B6-4842-3C78-BF6E-523A3D155CD6}" dt="2022-11-24T10:31:27.019" v="467" actId="14100"/>
          <ac:cxnSpMkLst>
            <pc:docMk/>
            <pc:sldMk cId="3992620441" sldId="280"/>
            <ac:cxnSpMk id="5" creationId="{22CC9C8B-B86D-76BC-3C49-ECAECF389E60}"/>
          </ac:cxnSpMkLst>
        </pc:cxnChg>
        <pc:cxnChg chg="add mod">
          <ac:chgData name="Nordvik Premfors Emma  SV_KL" userId="S::emmnor@livsmedelsverk.se::b63a0107-73a7-482e-a032-57a2a959662d" providerId="AD" clId="Web-{838B13B6-4842-3C78-BF6E-523A3D155CD6}" dt="2022-11-24T10:31:19.644" v="465" actId="14100"/>
          <ac:cxnSpMkLst>
            <pc:docMk/>
            <pc:sldMk cId="3992620441" sldId="280"/>
            <ac:cxnSpMk id="8" creationId="{AD65721A-B09C-F78A-1EA3-89CCB0F9B59E}"/>
          </ac:cxnSpMkLst>
        </pc:cxnChg>
        <pc:cxnChg chg="add mod">
          <ac:chgData name="Nordvik Premfors Emma  SV_KL" userId="S::emmnor@livsmedelsverk.se::b63a0107-73a7-482e-a032-57a2a959662d" providerId="AD" clId="Web-{838B13B6-4842-3C78-BF6E-523A3D155CD6}" dt="2022-11-24T09:13:49.012" v="452" actId="14100"/>
          <ac:cxnSpMkLst>
            <pc:docMk/>
            <pc:sldMk cId="3992620441" sldId="280"/>
            <ac:cxnSpMk id="14" creationId="{E552CF52-8F51-A341-6B93-7CF61E326692}"/>
          </ac:cxnSpMkLst>
        </pc:cxnChg>
        <pc:cxnChg chg="add mod">
          <ac:chgData name="Nordvik Premfors Emma  SV_KL" userId="S::emmnor@livsmedelsverk.se::b63a0107-73a7-482e-a032-57a2a959662d" providerId="AD" clId="Web-{838B13B6-4842-3C78-BF6E-523A3D155CD6}" dt="2022-11-24T10:31:07.472" v="463" actId="14100"/>
          <ac:cxnSpMkLst>
            <pc:docMk/>
            <pc:sldMk cId="3992620441" sldId="280"/>
            <ac:cxnSpMk id="15" creationId="{DA52D59A-9943-29C8-81CC-E5CF246D2DF5}"/>
          </ac:cxnSpMkLst>
        </pc:cxnChg>
      </pc:sldChg>
    </pc:docChg>
  </pc:docChgLst>
  <pc:docChgLst>
    <pc:chgData clId="Web-{A84C11EE-EF75-5B40-EB52-D89F760B2F54}"/>
    <pc:docChg chg="modSld">
      <pc:chgData name="" userId="" providerId="" clId="Web-{A84C11EE-EF75-5B40-EB52-D89F760B2F54}" dt="2023-01-11T10:57:28.041" v="2" actId="20577"/>
      <pc:docMkLst>
        <pc:docMk/>
      </pc:docMkLst>
      <pc:sldChg chg="modSp">
        <pc:chgData name="" userId="" providerId="" clId="Web-{A84C11EE-EF75-5B40-EB52-D89F760B2F54}" dt="2023-01-11T10:57:28.041" v="2" actId="20577"/>
        <pc:sldMkLst>
          <pc:docMk/>
          <pc:sldMk cId="2820196761" sldId="296"/>
        </pc:sldMkLst>
        <pc:spChg chg="mod">
          <ac:chgData name="" userId="" providerId="" clId="Web-{A84C11EE-EF75-5B40-EB52-D89F760B2F54}" dt="2023-01-11T10:57:28.041" v="2" actId="20577"/>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7CC07FEF-D79E-2EA1-ECBB-468AC4AD763B}"/>
    <pc:docChg chg="addSld delSld modSld sldOrd">
      <pc:chgData name="Strandh Ingela SUS_DI" userId="S::ingstr@livsmedelsverk.se::ab1041b7-3012-475e-9ee5-b257db1f6f4e" providerId="AD" clId="Web-{7CC07FEF-D79E-2EA1-ECBB-468AC4AD763B}" dt="2023-03-16T12:55:13.610" v="8"/>
      <pc:docMkLst>
        <pc:docMk/>
      </pc:docMkLst>
      <pc:sldChg chg="del">
        <pc:chgData name="Strandh Ingela SUS_DI" userId="S::ingstr@livsmedelsverk.se::ab1041b7-3012-475e-9ee5-b257db1f6f4e" providerId="AD" clId="Web-{7CC07FEF-D79E-2EA1-ECBB-468AC4AD763B}" dt="2023-03-16T12:55:13.610" v="8"/>
        <pc:sldMkLst>
          <pc:docMk/>
          <pc:sldMk cId="3159640841" sldId="279"/>
        </pc:sldMkLst>
      </pc:sldChg>
      <pc:sldChg chg="addSp delSp modSp del">
        <pc:chgData name="Strandh Ingela SUS_DI" userId="S::ingstr@livsmedelsverk.se::ab1041b7-3012-475e-9ee5-b257db1f6f4e" providerId="AD" clId="Web-{7CC07FEF-D79E-2EA1-ECBB-468AC4AD763B}" dt="2023-03-16T12:54:46.578" v="5"/>
        <pc:sldMkLst>
          <pc:docMk/>
          <pc:sldMk cId="3992620441" sldId="280"/>
        </pc:sldMkLst>
        <pc:spChg chg="add del mod">
          <ac:chgData name="Strandh Ingela SUS_DI" userId="S::ingstr@livsmedelsverk.se::ab1041b7-3012-475e-9ee5-b257db1f6f4e" providerId="AD" clId="Web-{7CC07FEF-D79E-2EA1-ECBB-468AC4AD763B}" dt="2023-03-16T12:53:45.045" v="3"/>
          <ac:spMkLst>
            <pc:docMk/>
            <pc:sldMk cId="3992620441" sldId="280"/>
            <ac:spMk id="16" creationId="{A3E2671E-BF37-A190-01DB-FAA91FB215CA}"/>
          </ac:spMkLst>
        </pc:spChg>
      </pc:sldChg>
      <pc:sldChg chg="ord">
        <pc:chgData name="Strandh Ingela SUS_DI" userId="S::ingstr@livsmedelsverk.se::ab1041b7-3012-475e-9ee5-b257db1f6f4e" providerId="AD" clId="Web-{7CC07FEF-D79E-2EA1-ECBB-468AC4AD763B}" dt="2023-03-16T12:55:09.766" v="7"/>
        <pc:sldMkLst>
          <pc:docMk/>
          <pc:sldMk cId="1106992678" sldId="300"/>
        </pc:sldMkLst>
      </pc:sldChg>
      <pc:sldChg chg="add">
        <pc:chgData name="Strandh Ingela SUS_DI" userId="S::ingstr@livsmedelsverk.se::ab1041b7-3012-475e-9ee5-b257db1f6f4e" providerId="AD" clId="Web-{7CC07FEF-D79E-2EA1-ECBB-468AC4AD763B}" dt="2023-03-16T12:54:38.359" v="4"/>
        <pc:sldMkLst>
          <pc:docMk/>
          <pc:sldMk cId="2524250738" sldId="301"/>
        </pc:sldMkLst>
      </pc:sldChg>
      <pc:sldChg chg="add">
        <pc:chgData name="Strandh Ingela SUS_DI" userId="S::ingstr@livsmedelsverk.se::ab1041b7-3012-475e-9ee5-b257db1f6f4e" providerId="AD" clId="Web-{7CC07FEF-D79E-2EA1-ECBB-468AC4AD763B}" dt="2023-03-16T12:55:05.656" v="6"/>
        <pc:sldMkLst>
          <pc:docMk/>
          <pc:sldMk cId="2512931797" sldId="302"/>
        </pc:sldMkLst>
      </pc:sldChg>
    </pc:docChg>
  </pc:docChgLst>
  <pc:docChgLst>
    <pc:chgData name="Nordvik Premfors Emma  SV_KL" userId="S::emmnor@livsmedelsverk.se::b63a0107-73a7-482e-a032-57a2a959662d" providerId="AD" clId="Web-{196373E4-20DB-BF9B-7356-305B56350611}"/>
    <pc:docChg chg="addSld delSld modSld sldOrd">
      <pc:chgData name="Nordvik Premfors Emma  SV_KL" userId="S::emmnor@livsmedelsverk.se::b63a0107-73a7-482e-a032-57a2a959662d" providerId="AD" clId="Web-{196373E4-20DB-BF9B-7356-305B56350611}" dt="2023-05-03T14:47:40.181" v="1702" actId="20577"/>
      <pc:docMkLst>
        <pc:docMk/>
      </pc:docMkLst>
      <pc:sldChg chg="modSp ord">
        <pc:chgData name="Nordvik Premfors Emma  SV_KL" userId="S::emmnor@livsmedelsverk.se::b63a0107-73a7-482e-a032-57a2a959662d" providerId="AD" clId="Web-{196373E4-20DB-BF9B-7356-305B56350611}" dt="2023-05-03T14:33:54.111" v="1628" actId="20577"/>
        <pc:sldMkLst>
          <pc:docMk/>
          <pc:sldMk cId="526814058" sldId="285"/>
        </pc:sldMkLst>
        <pc:spChg chg="mod">
          <ac:chgData name="Nordvik Premfors Emma  SV_KL" userId="S::emmnor@livsmedelsverk.se::b63a0107-73a7-482e-a032-57a2a959662d" providerId="AD" clId="Web-{196373E4-20DB-BF9B-7356-305B56350611}" dt="2023-05-03T12:21:00.958" v="56" actId="1076"/>
          <ac:spMkLst>
            <pc:docMk/>
            <pc:sldMk cId="526814058" sldId="285"/>
            <ac:spMk id="2" creationId="{AECE7F5E-378E-FE33-526A-9C249FC0B5C4}"/>
          </ac:spMkLst>
        </pc:spChg>
        <pc:spChg chg="mod">
          <ac:chgData name="Nordvik Premfors Emma  SV_KL" userId="S::emmnor@livsmedelsverk.se::b63a0107-73a7-482e-a032-57a2a959662d" providerId="AD" clId="Web-{196373E4-20DB-BF9B-7356-305B56350611}" dt="2023-05-03T12:20:53.161" v="55" actId="20577"/>
          <ac:spMkLst>
            <pc:docMk/>
            <pc:sldMk cId="526814058" sldId="285"/>
            <ac:spMk id="4" creationId="{00000000-0000-0000-0000-000000000000}"/>
          </ac:spMkLst>
        </pc:spChg>
        <pc:spChg chg="mod">
          <ac:chgData name="Nordvik Premfors Emma  SV_KL" userId="S::emmnor@livsmedelsverk.se::b63a0107-73a7-482e-a032-57a2a959662d" providerId="AD" clId="Web-{196373E4-20DB-BF9B-7356-305B56350611}" dt="2023-05-03T12:21:20.083" v="57" actId="20577"/>
          <ac:spMkLst>
            <pc:docMk/>
            <pc:sldMk cId="526814058" sldId="285"/>
            <ac:spMk id="5" creationId="{00000000-0000-0000-0000-000000000000}"/>
          </ac:spMkLst>
        </pc:spChg>
        <pc:spChg chg="mod">
          <ac:chgData name="Nordvik Premfors Emma  SV_KL" userId="S::emmnor@livsmedelsverk.se::b63a0107-73a7-482e-a032-57a2a959662d" providerId="AD" clId="Web-{196373E4-20DB-BF9B-7356-305B56350611}" dt="2023-05-03T14:22:50.726" v="1544" actId="20577"/>
          <ac:spMkLst>
            <pc:docMk/>
            <pc:sldMk cId="526814058" sldId="285"/>
            <ac:spMk id="6" creationId="{00000000-0000-0000-0000-000000000000}"/>
          </ac:spMkLst>
        </pc:spChg>
        <pc:spChg chg="mod">
          <ac:chgData name="Nordvik Premfors Emma  SV_KL" userId="S::emmnor@livsmedelsverk.se::b63a0107-73a7-482e-a032-57a2a959662d" providerId="AD" clId="Web-{196373E4-20DB-BF9B-7356-305B56350611}" dt="2023-05-03T14:33:54.111" v="1628" actId="20577"/>
          <ac:spMkLst>
            <pc:docMk/>
            <pc:sldMk cId="526814058" sldId="285"/>
            <ac:spMk id="7" creationId="{854C95CB-45F6-8897-62DA-7065E73A877D}"/>
          </ac:spMkLst>
        </pc:spChg>
      </pc:sldChg>
      <pc:sldChg chg="addSp delSp modSp ord addCm modCm">
        <pc:chgData name="Nordvik Premfors Emma  SV_KL" userId="S::emmnor@livsmedelsverk.se::b63a0107-73a7-482e-a032-57a2a959662d" providerId="AD" clId="Web-{196373E4-20DB-BF9B-7356-305B56350611}" dt="2023-05-03T14:28:01.240" v="1572" actId="20577"/>
        <pc:sldMkLst>
          <pc:docMk/>
          <pc:sldMk cId="4240443333" sldId="286"/>
        </pc:sldMkLst>
        <pc:spChg chg="del">
          <ac:chgData name="Nordvik Premfors Emma  SV_KL" userId="S::emmnor@livsmedelsverk.se::b63a0107-73a7-482e-a032-57a2a959662d" providerId="AD" clId="Web-{196373E4-20DB-BF9B-7356-305B56350611}" dt="2023-05-03T12:51:41.021" v="521"/>
          <ac:spMkLst>
            <pc:docMk/>
            <pc:sldMk cId="4240443333" sldId="286"/>
            <ac:spMk id="2" creationId="{DBDFF164-8686-CB1A-2967-BC4EC44567AA}"/>
          </ac:spMkLst>
        </pc:spChg>
        <pc:spChg chg="add mod">
          <ac:chgData name="Nordvik Premfors Emma  SV_KL" userId="S::emmnor@livsmedelsverk.se::b63a0107-73a7-482e-a032-57a2a959662d" providerId="AD" clId="Web-{196373E4-20DB-BF9B-7356-305B56350611}" dt="2023-05-03T13:08:25.101" v="680" actId="1076"/>
          <ac:spMkLst>
            <pc:docMk/>
            <pc:sldMk cId="4240443333" sldId="286"/>
            <ac:spMk id="3" creationId="{C1B9AF10-1951-B9BB-B45F-19C62B441B20}"/>
          </ac:spMkLst>
        </pc:spChg>
        <pc:spChg chg="mod">
          <ac:chgData name="Nordvik Premfors Emma  SV_KL" userId="S::emmnor@livsmedelsverk.se::b63a0107-73a7-482e-a032-57a2a959662d" providerId="AD" clId="Web-{196373E4-20DB-BF9B-7356-305B56350611}" dt="2023-05-03T13:39:47.994" v="1059" actId="20577"/>
          <ac:spMkLst>
            <pc:docMk/>
            <pc:sldMk cId="4240443333" sldId="286"/>
            <ac:spMk id="4" creationId="{00000000-0000-0000-0000-000000000000}"/>
          </ac:spMkLst>
        </pc:spChg>
        <pc:spChg chg="mod">
          <ac:chgData name="Nordvik Premfors Emma  SV_KL" userId="S::emmnor@livsmedelsverk.se::b63a0107-73a7-482e-a032-57a2a959662d" providerId="AD" clId="Web-{196373E4-20DB-BF9B-7356-305B56350611}" dt="2023-05-03T13:07:02.709" v="663" actId="20577"/>
          <ac:spMkLst>
            <pc:docMk/>
            <pc:sldMk cId="4240443333" sldId="286"/>
            <ac:spMk id="5" creationId="{00000000-0000-0000-0000-000000000000}"/>
          </ac:spMkLst>
        </pc:spChg>
        <pc:spChg chg="add mod">
          <ac:chgData name="Nordvik Premfors Emma  SV_KL" userId="S::emmnor@livsmedelsverk.se::b63a0107-73a7-482e-a032-57a2a959662d" providerId="AD" clId="Web-{196373E4-20DB-BF9B-7356-305B56350611}" dt="2023-05-03T14:25:40.179" v="1551" actId="20577"/>
          <ac:spMkLst>
            <pc:docMk/>
            <pc:sldMk cId="4240443333" sldId="286"/>
            <ac:spMk id="6" creationId="{0DF666CA-9872-45BD-6D63-D35951DE3DFC}"/>
          </ac:spMkLst>
        </pc:spChg>
        <pc:spChg chg="add mod">
          <ac:chgData name="Nordvik Premfors Emma  SV_KL" userId="S::emmnor@livsmedelsverk.se::b63a0107-73a7-482e-a032-57a2a959662d" providerId="AD" clId="Web-{196373E4-20DB-BF9B-7356-305B56350611}" dt="2023-05-03T14:25:40.272" v="1552" actId="1076"/>
          <ac:spMkLst>
            <pc:docMk/>
            <pc:sldMk cId="4240443333" sldId="286"/>
            <ac:spMk id="7" creationId="{9C78DF7F-4D07-982A-7D24-72532C5BDB66}"/>
          </ac:spMkLst>
        </pc:spChg>
        <pc:spChg chg="add mod">
          <ac:chgData name="Nordvik Premfors Emma  SV_KL" userId="S::emmnor@livsmedelsverk.se::b63a0107-73a7-482e-a032-57a2a959662d" providerId="AD" clId="Web-{196373E4-20DB-BF9B-7356-305B56350611}" dt="2023-05-03T14:28:01.240" v="1572" actId="20577"/>
          <ac:spMkLst>
            <pc:docMk/>
            <pc:sldMk cId="4240443333" sldId="286"/>
            <ac:spMk id="8" creationId="{31D8C782-A9A0-AAE7-7ED6-AFEA56D6DAE5}"/>
          </ac:spMkLst>
        </pc:spChg>
        <pc:spChg chg="del mod">
          <ac:chgData name="Nordvik Premfors Emma  SV_KL" userId="S::emmnor@livsmedelsverk.se::b63a0107-73a7-482e-a032-57a2a959662d" providerId="AD" clId="Web-{196373E4-20DB-BF9B-7356-305B56350611}" dt="2023-05-03T12:55:18.728" v="532"/>
          <ac:spMkLst>
            <pc:docMk/>
            <pc:sldMk cId="4240443333" sldId="286"/>
            <ac:spMk id="8" creationId="{FD8F5010-D74B-4A50-9AEA-72835F7F0728}"/>
          </ac:spMkLst>
        </pc:spChg>
        <pc:spChg chg="mod">
          <ac:chgData name="Nordvik Premfors Emma  SV_KL" userId="S::emmnor@livsmedelsverk.se::b63a0107-73a7-482e-a032-57a2a959662d" providerId="AD" clId="Web-{196373E4-20DB-BF9B-7356-305B56350611}" dt="2023-05-03T14:25:40.022" v="1549" actId="20577"/>
          <ac:spMkLst>
            <pc:docMk/>
            <pc:sldMk cId="4240443333" sldId="286"/>
            <ac:spMk id="18" creationId="{00000000-0000-0000-0000-000000000000}"/>
          </ac:spMkLst>
        </pc:spChg>
        <pc:cxnChg chg="add mod">
          <ac:chgData name="Nordvik Premfors Emma  SV_KL" userId="S::emmnor@livsmedelsverk.se::b63a0107-73a7-482e-a032-57a2a959662d" providerId="AD" clId="Web-{196373E4-20DB-BF9B-7356-305B56350611}" dt="2023-05-03T14:27:29.928" v="1555" actId="14100"/>
          <ac:cxnSpMkLst>
            <pc:docMk/>
            <pc:sldMk cId="4240443333" sldId="286"/>
            <ac:cxnSpMk id="2" creationId="{9A28CEB0-CB0D-AA5F-5542-F0E05246810A}"/>
          </ac:cxnSpMkLst>
        </pc:cxn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196373E4-20DB-BF9B-7356-305B56350611}" dt="2023-05-03T13:02:52.158" v="609"/>
              <pc2:cmMkLst xmlns:pc2="http://schemas.microsoft.com/office/powerpoint/2019/9/main/command">
                <pc:docMk/>
                <pc:sldMk cId="4240443333" sldId="286"/>
                <pc2:cmMk id="{74EF2810-54D5-432A-9231-6EB7AE0BF0FE}"/>
              </pc2:cmMkLst>
            </pc226:cmChg>
            <pc226:cmChg xmlns:pc226="http://schemas.microsoft.com/office/powerpoint/2022/06/main/command" chg="add mod">
              <pc226:chgData name="Nordvik Premfors Emma  SV_KL" userId="S::emmnor@livsmedelsverk.se::b63a0107-73a7-482e-a032-57a2a959662d" providerId="AD" clId="Web-{196373E4-20DB-BF9B-7356-305B56350611}" dt="2023-05-03T13:39:43.603" v="1058" actId="20577"/>
              <pc2:cmMkLst xmlns:pc2="http://schemas.microsoft.com/office/powerpoint/2019/9/main/command">
                <pc:docMk/>
                <pc:sldMk cId="4240443333" sldId="286"/>
                <pc2:cmMk id="{92A23D1C-4A7D-4610-A468-C3964CD3A607}"/>
              </pc2:cmMkLst>
            </pc226:cmChg>
          </p:ext>
        </pc:extLst>
      </pc:sldChg>
      <pc:sldChg chg="del">
        <pc:chgData name="Nordvik Premfors Emma  SV_KL" userId="S::emmnor@livsmedelsverk.se::b63a0107-73a7-482e-a032-57a2a959662d" providerId="AD" clId="Web-{196373E4-20DB-BF9B-7356-305B56350611}" dt="2023-05-03T13:25:51.963" v="1013"/>
        <pc:sldMkLst>
          <pc:docMk/>
          <pc:sldMk cId="402624479" sldId="287"/>
        </pc:sldMkLst>
      </pc:sldChg>
      <pc:sldChg chg="addSp delSp modSp ord">
        <pc:chgData name="Nordvik Premfors Emma  SV_KL" userId="S::emmnor@livsmedelsverk.se::b63a0107-73a7-482e-a032-57a2a959662d" providerId="AD" clId="Web-{196373E4-20DB-BF9B-7356-305B56350611}" dt="2023-05-03T14:14:28.702" v="1504"/>
        <pc:sldMkLst>
          <pc:docMk/>
          <pc:sldMk cId="1932332727" sldId="288"/>
        </pc:sldMkLst>
        <pc:spChg chg="mod">
          <ac:chgData name="Nordvik Premfors Emma  SV_KL" userId="S::emmnor@livsmedelsverk.se::b63a0107-73a7-482e-a032-57a2a959662d" providerId="AD" clId="Web-{196373E4-20DB-BF9B-7356-305B56350611}" dt="2023-05-03T13:58:29.435" v="1290" actId="1076"/>
          <ac:spMkLst>
            <pc:docMk/>
            <pc:sldMk cId="1932332727" sldId="288"/>
            <ac:spMk id="2" creationId="{3CC2040F-5B2F-C0A9-6161-C33E4B17F30C}"/>
          </ac:spMkLst>
        </pc:spChg>
        <pc:spChg chg="del">
          <ac:chgData name="Nordvik Premfors Emma  SV_KL" userId="S::emmnor@livsmedelsverk.se::b63a0107-73a7-482e-a032-57a2a959662d" providerId="AD" clId="Web-{196373E4-20DB-BF9B-7356-305B56350611}" dt="2023-05-03T13:26:09.526" v="1014"/>
          <ac:spMkLst>
            <pc:docMk/>
            <pc:sldMk cId="1932332727" sldId="288"/>
            <ac:spMk id="3" creationId="{895E683C-29D2-96F4-C284-8EA14CF47010}"/>
          </ac:spMkLst>
        </pc:spChg>
        <pc:spChg chg="mod">
          <ac:chgData name="Nordvik Premfors Emma  SV_KL" userId="S::emmnor@livsmedelsverk.se::b63a0107-73a7-482e-a032-57a2a959662d" providerId="AD" clId="Web-{196373E4-20DB-BF9B-7356-305B56350611}" dt="2023-05-03T13:58:26.529" v="1289" actId="1076"/>
          <ac:spMkLst>
            <pc:docMk/>
            <pc:sldMk cId="1932332727" sldId="288"/>
            <ac:spMk id="4" creationId="{00000000-0000-0000-0000-000000000000}"/>
          </ac:spMkLst>
        </pc:spChg>
        <pc:spChg chg="add mod">
          <ac:chgData name="Nordvik Premfors Emma  SV_KL" userId="S::emmnor@livsmedelsverk.se::b63a0107-73a7-482e-a032-57a2a959662d" providerId="AD" clId="Web-{196373E4-20DB-BF9B-7356-305B56350611}" dt="2023-05-03T13:58:15.216" v="1287" actId="20577"/>
          <ac:spMkLst>
            <pc:docMk/>
            <pc:sldMk cId="1932332727" sldId="288"/>
            <ac:spMk id="5" creationId="{55CB85D9-F8DD-C31E-1E6C-2F84FEE2A481}"/>
          </ac:spMkLst>
        </pc:spChg>
        <pc:spChg chg="add mod">
          <ac:chgData name="Nordvik Premfors Emma  SV_KL" userId="S::emmnor@livsmedelsverk.se::b63a0107-73a7-482e-a032-57a2a959662d" providerId="AD" clId="Web-{196373E4-20DB-BF9B-7356-305B56350611}" dt="2023-05-03T14:00:12.046" v="1320"/>
          <ac:spMkLst>
            <pc:docMk/>
            <pc:sldMk cId="1932332727" sldId="288"/>
            <ac:spMk id="6" creationId="{92E22192-4FF5-F0F8-20F3-21B3E1DD80AC}"/>
          </ac:spMkLst>
        </pc:spChg>
        <pc:spChg chg="add mod">
          <ac:chgData name="Nordvik Premfors Emma  SV_KL" userId="S::emmnor@livsmedelsverk.se::b63a0107-73a7-482e-a032-57a2a959662d" providerId="AD" clId="Web-{196373E4-20DB-BF9B-7356-305B56350611}" dt="2023-05-03T14:10:45.948" v="1436" actId="1076"/>
          <ac:spMkLst>
            <pc:docMk/>
            <pc:sldMk cId="1932332727" sldId="288"/>
            <ac:spMk id="8" creationId="{3CB39C6A-2E29-0627-052F-6FBA7EC87480}"/>
          </ac:spMkLst>
        </pc:spChg>
        <pc:spChg chg="add">
          <ac:chgData name="Nordvik Premfors Emma  SV_KL" userId="S::emmnor@livsmedelsverk.se::b63a0107-73a7-482e-a032-57a2a959662d" providerId="AD" clId="Web-{196373E4-20DB-BF9B-7356-305B56350611}" dt="2023-05-03T13:58:06.591" v="1284"/>
          <ac:spMkLst>
            <pc:docMk/>
            <pc:sldMk cId="1932332727" sldId="288"/>
            <ac:spMk id="9" creationId="{C819F643-A5DF-1935-020A-B9423056AF40}"/>
          </ac:spMkLst>
        </pc:spChg>
        <pc:spChg chg="add mod">
          <ac:chgData name="Nordvik Premfors Emma  SV_KL" userId="S::emmnor@livsmedelsverk.se::b63a0107-73a7-482e-a032-57a2a959662d" providerId="AD" clId="Web-{196373E4-20DB-BF9B-7356-305B56350611}" dt="2023-05-03T14:01:36.017" v="1338" actId="20577"/>
          <ac:spMkLst>
            <pc:docMk/>
            <pc:sldMk cId="1932332727" sldId="288"/>
            <ac:spMk id="10" creationId="{1D57532E-475A-F28B-24C5-C43B81590A9D}"/>
          </ac:spMkLst>
        </pc:spChg>
        <pc:spChg chg="add mod">
          <ac:chgData name="Nordvik Premfors Emma  SV_KL" userId="S::emmnor@livsmedelsverk.se::b63a0107-73a7-482e-a032-57a2a959662d" providerId="AD" clId="Web-{196373E4-20DB-BF9B-7356-305B56350611}" dt="2023-05-03T14:03:26.081" v="1384" actId="20577"/>
          <ac:spMkLst>
            <pc:docMk/>
            <pc:sldMk cId="1932332727" sldId="288"/>
            <ac:spMk id="11" creationId="{A2A37FC8-CB4E-AFE2-B3FD-AE86AD1F1C65}"/>
          </ac:spMkLst>
        </pc:spChg>
        <pc:spChg chg="add mod">
          <ac:chgData name="Nordvik Premfors Emma  SV_KL" userId="S::emmnor@livsmedelsverk.se::b63a0107-73a7-482e-a032-57a2a959662d" providerId="AD" clId="Web-{196373E4-20DB-BF9B-7356-305B56350611}" dt="2023-05-03T14:03:45.909" v="1388" actId="20577"/>
          <ac:spMkLst>
            <pc:docMk/>
            <pc:sldMk cId="1932332727" sldId="288"/>
            <ac:spMk id="12" creationId="{E36AC9F8-A528-088B-AA2A-8B289BDBAA4D}"/>
          </ac:spMkLst>
        </pc:spChg>
        <pc:spChg chg="mod">
          <ac:chgData name="Nordvik Premfors Emma  SV_KL" userId="S::emmnor@livsmedelsverk.se::b63a0107-73a7-482e-a032-57a2a959662d" providerId="AD" clId="Web-{196373E4-20DB-BF9B-7356-305B56350611}" dt="2023-05-03T13:48:05.877" v="1121" actId="20577"/>
          <ac:spMkLst>
            <pc:docMk/>
            <pc:sldMk cId="1932332727" sldId="288"/>
            <ac:spMk id="18" creationId="{00000000-0000-0000-0000-000000000000}"/>
          </ac:spMkLst>
        </pc:spChg>
      </pc:sldChg>
      <pc:sldChg chg="addSp delSp modSp ord addCm">
        <pc:chgData name="Nordvik Premfors Emma  SV_KL" userId="S::emmnor@livsmedelsverk.se::b63a0107-73a7-482e-a032-57a2a959662d" providerId="AD" clId="Web-{196373E4-20DB-BF9B-7356-305B56350611}" dt="2023-05-03T14:47:40.181" v="1702" actId="20577"/>
        <pc:sldMkLst>
          <pc:docMk/>
          <pc:sldMk cId="1546240548" sldId="289"/>
        </pc:sldMkLst>
        <pc:spChg chg="mod">
          <ac:chgData name="Nordvik Premfors Emma  SV_KL" userId="S::emmnor@livsmedelsverk.se::b63a0107-73a7-482e-a032-57a2a959662d" providerId="AD" clId="Web-{196373E4-20DB-BF9B-7356-305B56350611}" dt="2023-05-03T14:45:22.823" v="1692" actId="20577"/>
          <ac:spMkLst>
            <pc:docMk/>
            <pc:sldMk cId="1546240548" sldId="289"/>
            <ac:spMk id="2" creationId="{111CFCB4-30F9-587E-0AD0-1A26DDC02736}"/>
          </ac:spMkLst>
        </pc:spChg>
        <pc:spChg chg="mod">
          <ac:chgData name="Nordvik Premfors Emma  SV_KL" userId="S::emmnor@livsmedelsverk.se::b63a0107-73a7-482e-a032-57a2a959662d" providerId="AD" clId="Web-{196373E4-20DB-BF9B-7356-305B56350611}" dt="2023-05-03T14:30:11.707" v="1585" actId="1076"/>
          <ac:spMkLst>
            <pc:docMk/>
            <pc:sldMk cId="1546240548" sldId="289"/>
            <ac:spMk id="3" creationId="{74477C45-176E-7C0B-0755-B322B549A640}"/>
          </ac:spMkLst>
        </pc:spChg>
        <pc:spChg chg="add mod">
          <ac:chgData name="Nordvik Premfors Emma  SV_KL" userId="S::emmnor@livsmedelsverk.se::b63a0107-73a7-482e-a032-57a2a959662d" providerId="AD" clId="Web-{196373E4-20DB-BF9B-7356-305B56350611}" dt="2023-05-03T14:45:29.573" v="1693" actId="1076"/>
          <ac:spMkLst>
            <pc:docMk/>
            <pc:sldMk cId="1546240548" sldId="289"/>
            <ac:spMk id="4" creationId="{057DB099-508B-A51A-8C13-117745EED39C}"/>
          </ac:spMkLst>
        </pc:spChg>
        <pc:spChg chg="add del mod">
          <ac:chgData name="Nordvik Premfors Emma  SV_KL" userId="S::emmnor@livsmedelsverk.se::b63a0107-73a7-482e-a032-57a2a959662d" providerId="AD" clId="Web-{196373E4-20DB-BF9B-7356-305B56350611}" dt="2023-05-03T14:11:01.995" v="1440"/>
          <ac:spMkLst>
            <pc:docMk/>
            <pc:sldMk cId="1546240548" sldId="289"/>
            <ac:spMk id="4" creationId="{2E7FC416-A7CE-0B29-4E8D-CB3B4E0E7934}"/>
          </ac:spMkLst>
        </pc:spChg>
        <pc:spChg chg="add mod">
          <ac:chgData name="Nordvik Premfors Emma  SV_KL" userId="S::emmnor@livsmedelsverk.se::b63a0107-73a7-482e-a032-57a2a959662d" providerId="AD" clId="Web-{196373E4-20DB-BF9B-7356-305B56350611}" dt="2023-05-03T14:47:40.181" v="1702" actId="20577"/>
          <ac:spMkLst>
            <pc:docMk/>
            <pc:sldMk cId="1546240548" sldId="289"/>
            <ac:spMk id="6" creationId="{8ECF55BC-C4EF-62B0-3125-3D74EA36572F}"/>
          </ac:spMkLst>
        </pc:sp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196373E4-20DB-BF9B-7356-305B56350611}" dt="2023-05-03T14:46:13.479" v="1694"/>
              <pc2:cmMkLst xmlns:pc2="http://schemas.microsoft.com/office/powerpoint/2019/9/main/command">
                <pc:docMk/>
                <pc:sldMk cId="1546240548" sldId="289"/>
                <pc2:cmMk id="{32320155-0789-4644-8BB3-2D7A5305CAFA}"/>
              </pc2:cmMkLst>
            </pc226:cmChg>
          </p:ext>
        </pc:extLst>
      </pc:sldChg>
      <pc:sldChg chg="del ord">
        <pc:chgData name="Nordvik Premfors Emma  SV_KL" userId="S::emmnor@livsmedelsverk.se::b63a0107-73a7-482e-a032-57a2a959662d" providerId="AD" clId="Web-{196373E4-20DB-BF9B-7356-305B56350611}" dt="2023-05-03T14:13:47.514" v="1502"/>
        <pc:sldMkLst>
          <pc:docMk/>
          <pc:sldMk cId="3105498255" sldId="290"/>
        </pc:sldMkLst>
      </pc:sldChg>
      <pc:sldChg chg="del">
        <pc:chgData name="Nordvik Premfors Emma  SV_KL" userId="S::emmnor@livsmedelsverk.se::b63a0107-73a7-482e-a032-57a2a959662d" providerId="AD" clId="Web-{196373E4-20DB-BF9B-7356-305B56350611}" dt="2023-05-03T14:13:41.842" v="1501"/>
        <pc:sldMkLst>
          <pc:docMk/>
          <pc:sldMk cId="2593115973" sldId="291"/>
        </pc:sldMkLst>
      </pc:sldChg>
      <pc:sldChg chg="del">
        <pc:chgData name="Nordvik Premfors Emma  SV_KL" userId="S::emmnor@livsmedelsverk.se::b63a0107-73a7-482e-a032-57a2a959662d" providerId="AD" clId="Web-{196373E4-20DB-BF9B-7356-305B56350611}" dt="2023-05-03T14:13:28.513" v="1497"/>
        <pc:sldMkLst>
          <pc:docMk/>
          <pc:sldMk cId="240034721" sldId="292"/>
        </pc:sldMkLst>
      </pc:sldChg>
      <pc:sldChg chg="del">
        <pc:chgData name="Nordvik Premfors Emma  SV_KL" userId="S::emmnor@livsmedelsverk.se::b63a0107-73a7-482e-a032-57a2a959662d" providerId="AD" clId="Web-{196373E4-20DB-BF9B-7356-305B56350611}" dt="2023-05-03T14:13:31.498" v="1498"/>
        <pc:sldMkLst>
          <pc:docMk/>
          <pc:sldMk cId="2799663600" sldId="293"/>
        </pc:sldMkLst>
      </pc:sldChg>
      <pc:sldChg chg="del">
        <pc:chgData name="Nordvik Premfors Emma  SV_KL" userId="S::emmnor@livsmedelsverk.se::b63a0107-73a7-482e-a032-57a2a959662d" providerId="AD" clId="Web-{196373E4-20DB-BF9B-7356-305B56350611}" dt="2023-05-03T14:13:33.248" v="1499"/>
        <pc:sldMkLst>
          <pc:docMk/>
          <pc:sldMk cId="2740461367" sldId="294"/>
        </pc:sldMkLst>
      </pc:sldChg>
      <pc:sldChg chg="del">
        <pc:chgData name="Nordvik Premfors Emma  SV_KL" userId="S::emmnor@livsmedelsverk.se::b63a0107-73a7-482e-a032-57a2a959662d" providerId="AD" clId="Web-{196373E4-20DB-BF9B-7356-305B56350611}" dt="2023-05-03T14:13:36.529" v="1500"/>
        <pc:sldMkLst>
          <pc:docMk/>
          <pc:sldMk cId="2286828599" sldId="295"/>
        </pc:sldMkLst>
      </pc:sldChg>
      <pc:sldChg chg="modSp">
        <pc:chgData name="Nordvik Premfors Emma  SV_KL" userId="S::emmnor@livsmedelsverk.se::b63a0107-73a7-482e-a032-57a2a959662d" providerId="AD" clId="Web-{196373E4-20DB-BF9B-7356-305B56350611}" dt="2023-05-03T14:23:13.649" v="1548" actId="20577"/>
        <pc:sldMkLst>
          <pc:docMk/>
          <pc:sldMk cId="2820743954" sldId="306"/>
        </pc:sldMkLst>
        <pc:spChg chg="mod">
          <ac:chgData name="Nordvik Premfors Emma  SV_KL" userId="S::emmnor@livsmedelsverk.se::b63a0107-73a7-482e-a032-57a2a959662d" providerId="AD" clId="Web-{196373E4-20DB-BF9B-7356-305B56350611}" dt="2023-05-03T14:23:13.649" v="1548" actId="20577"/>
          <ac:spMkLst>
            <pc:docMk/>
            <pc:sldMk cId="2820743954" sldId="306"/>
            <ac:spMk id="3" creationId="{640BEDA7-1FCE-5FB0-5FEA-4C5E4188C15B}"/>
          </ac:spMkLst>
        </pc:spChg>
        <pc:spChg chg="mod">
          <ac:chgData name="Nordvik Premfors Emma  SV_KL" userId="S::emmnor@livsmedelsverk.se::b63a0107-73a7-482e-a032-57a2a959662d" providerId="AD" clId="Web-{196373E4-20DB-BF9B-7356-305B56350611}" dt="2023-05-03T14:23:06.945" v="1546" actId="20577"/>
          <ac:spMkLst>
            <pc:docMk/>
            <pc:sldMk cId="2820743954" sldId="306"/>
            <ac:spMk id="9" creationId="{1EDFDED1-ED1A-0B2F-3E12-09B84DAD632B}"/>
          </ac:spMkLst>
        </pc:spChg>
      </pc:sldChg>
      <pc:sldChg chg="addSp modSp">
        <pc:chgData name="Nordvik Premfors Emma  SV_KL" userId="S::emmnor@livsmedelsverk.se::b63a0107-73a7-482e-a032-57a2a959662d" providerId="AD" clId="Web-{196373E4-20DB-BF9B-7356-305B56350611}" dt="2023-05-03T14:16:43.595" v="1538" actId="20577"/>
        <pc:sldMkLst>
          <pc:docMk/>
          <pc:sldMk cId="3019910076" sldId="313"/>
        </pc:sldMkLst>
        <pc:spChg chg="add mod">
          <ac:chgData name="Nordvik Premfors Emma  SV_KL" userId="S::emmnor@livsmedelsverk.se::b63a0107-73a7-482e-a032-57a2a959662d" providerId="AD" clId="Web-{196373E4-20DB-BF9B-7356-305B56350611}" dt="2023-05-03T14:16:43.595" v="1538" actId="20577"/>
          <ac:spMkLst>
            <pc:docMk/>
            <pc:sldMk cId="3019910076" sldId="313"/>
            <ac:spMk id="2" creationId="{4055B4A3-66D1-1059-1ED7-3AB5896B85C2}"/>
          </ac:spMkLst>
        </pc:spChg>
      </pc:sldChg>
      <pc:sldChg chg="modSp">
        <pc:chgData name="Nordvik Premfors Emma  SV_KL" userId="S::emmnor@livsmedelsverk.se::b63a0107-73a7-482e-a032-57a2a959662d" providerId="AD" clId="Web-{196373E4-20DB-BF9B-7356-305B56350611}" dt="2023-05-03T14:07:44.804" v="1418" actId="20577"/>
        <pc:sldMkLst>
          <pc:docMk/>
          <pc:sldMk cId="3333417432" sldId="314"/>
        </pc:sldMkLst>
        <pc:spChg chg="mod">
          <ac:chgData name="Nordvik Premfors Emma  SV_KL" userId="S::emmnor@livsmedelsverk.se::b63a0107-73a7-482e-a032-57a2a959662d" providerId="AD" clId="Web-{196373E4-20DB-BF9B-7356-305B56350611}" dt="2023-05-03T14:07:43.398" v="1417" actId="20577"/>
          <ac:spMkLst>
            <pc:docMk/>
            <pc:sldMk cId="3333417432" sldId="314"/>
            <ac:spMk id="10" creationId="{A04DF123-AAC7-7A07-179B-47D91DB91FCD}"/>
          </ac:spMkLst>
        </pc:spChg>
        <pc:spChg chg="mod">
          <ac:chgData name="Nordvik Premfors Emma  SV_KL" userId="S::emmnor@livsmedelsverk.se::b63a0107-73a7-482e-a032-57a2a959662d" providerId="AD" clId="Web-{196373E4-20DB-BF9B-7356-305B56350611}" dt="2023-05-03T14:07:44.804" v="1418" actId="20577"/>
          <ac:spMkLst>
            <pc:docMk/>
            <pc:sldMk cId="3333417432" sldId="314"/>
            <ac:spMk id="13" creationId="{57E8777A-4DDD-472E-9332-4F5F1BFF8F07}"/>
          </ac:spMkLst>
        </pc:spChg>
        <pc:spChg chg="mod">
          <ac:chgData name="Nordvik Premfors Emma  SV_KL" userId="S::emmnor@livsmedelsverk.se::b63a0107-73a7-482e-a032-57a2a959662d" providerId="AD" clId="Web-{196373E4-20DB-BF9B-7356-305B56350611}" dt="2023-05-03T14:07:42.117" v="1416" actId="20577"/>
          <ac:spMkLst>
            <pc:docMk/>
            <pc:sldMk cId="3333417432" sldId="314"/>
            <ac:spMk id="25" creationId="{00000000-0000-0000-0000-000000000000}"/>
          </ac:spMkLst>
        </pc:spChg>
      </pc:sldChg>
      <pc:sldChg chg="modSp">
        <pc:chgData name="Nordvik Premfors Emma  SV_KL" userId="S::emmnor@livsmedelsverk.se::b63a0107-73a7-482e-a032-57a2a959662d" providerId="AD" clId="Web-{196373E4-20DB-BF9B-7356-305B56350611}" dt="2023-05-03T14:07:38.742" v="1415" actId="20577"/>
        <pc:sldMkLst>
          <pc:docMk/>
          <pc:sldMk cId="2314993271" sldId="315"/>
        </pc:sldMkLst>
        <pc:spChg chg="mod">
          <ac:chgData name="Nordvik Premfors Emma  SV_KL" userId="S::emmnor@livsmedelsverk.se::b63a0107-73a7-482e-a032-57a2a959662d" providerId="AD" clId="Web-{196373E4-20DB-BF9B-7356-305B56350611}" dt="2023-05-03T14:07:36.132" v="1414" actId="20577"/>
          <ac:spMkLst>
            <pc:docMk/>
            <pc:sldMk cId="2314993271" sldId="315"/>
            <ac:spMk id="10" creationId="{A04DF123-AAC7-7A07-179B-47D91DB91FCD}"/>
          </ac:spMkLst>
        </pc:spChg>
        <pc:spChg chg="mod">
          <ac:chgData name="Nordvik Premfors Emma  SV_KL" userId="S::emmnor@livsmedelsverk.se::b63a0107-73a7-482e-a032-57a2a959662d" providerId="AD" clId="Web-{196373E4-20DB-BF9B-7356-305B56350611}" dt="2023-05-03T14:07:38.742" v="1415" actId="20577"/>
          <ac:spMkLst>
            <pc:docMk/>
            <pc:sldMk cId="2314993271" sldId="315"/>
            <ac:spMk id="13" creationId="{57E8777A-4DDD-472E-9332-4F5F1BFF8F07}"/>
          </ac:spMkLst>
        </pc:spChg>
        <pc:spChg chg="mod">
          <ac:chgData name="Nordvik Premfors Emma  SV_KL" userId="S::emmnor@livsmedelsverk.se::b63a0107-73a7-482e-a032-57a2a959662d" providerId="AD" clId="Web-{196373E4-20DB-BF9B-7356-305B56350611}" dt="2023-05-03T14:07:33.695" v="1413" actId="20577"/>
          <ac:spMkLst>
            <pc:docMk/>
            <pc:sldMk cId="2314993271" sldId="315"/>
            <ac:spMk id="25" creationId="{00000000-0000-0000-0000-000000000000}"/>
          </ac:spMkLst>
        </pc:spChg>
      </pc:sldChg>
      <pc:sldChg chg="modSp">
        <pc:chgData name="Nordvik Premfors Emma  SV_KL" userId="S::emmnor@livsmedelsverk.se::b63a0107-73a7-482e-a032-57a2a959662d" providerId="AD" clId="Web-{196373E4-20DB-BF9B-7356-305B56350611}" dt="2023-05-03T14:07:51.601" v="1420" actId="20577"/>
        <pc:sldMkLst>
          <pc:docMk/>
          <pc:sldMk cId="2415358492" sldId="316"/>
        </pc:sldMkLst>
        <pc:spChg chg="mod">
          <ac:chgData name="Nordvik Premfors Emma  SV_KL" userId="S::emmnor@livsmedelsverk.se::b63a0107-73a7-482e-a032-57a2a959662d" providerId="AD" clId="Web-{196373E4-20DB-BF9B-7356-305B56350611}" dt="2023-05-03T14:07:50.086" v="1419" actId="20577"/>
          <ac:spMkLst>
            <pc:docMk/>
            <pc:sldMk cId="2415358492" sldId="316"/>
            <ac:spMk id="5" creationId="{00000000-0000-0000-0000-000000000000}"/>
          </ac:spMkLst>
        </pc:spChg>
        <pc:spChg chg="mod">
          <ac:chgData name="Nordvik Premfors Emma  SV_KL" userId="S::emmnor@livsmedelsverk.se::b63a0107-73a7-482e-a032-57a2a959662d" providerId="AD" clId="Web-{196373E4-20DB-BF9B-7356-305B56350611}" dt="2023-05-03T14:07:51.601" v="1420" actId="20577"/>
          <ac:spMkLst>
            <pc:docMk/>
            <pc:sldMk cId="2415358492" sldId="316"/>
            <ac:spMk id="6" creationId="{E351CD48-793E-D206-B161-A426CDB90187}"/>
          </ac:spMkLst>
        </pc:spChg>
      </pc:sldChg>
      <pc:sldChg chg="modSp">
        <pc:chgData name="Nordvik Premfors Emma  SV_KL" userId="S::emmnor@livsmedelsverk.se::b63a0107-73a7-482e-a032-57a2a959662d" providerId="AD" clId="Web-{196373E4-20DB-BF9B-7356-305B56350611}" dt="2023-05-03T14:07:59.586" v="1422" actId="20577"/>
        <pc:sldMkLst>
          <pc:docMk/>
          <pc:sldMk cId="662845237" sldId="317"/>
        </pc:sldMkLst>
        <pc:spChg chg="mod">
          <ac:chgData name="Nordvik Premfors Emma  SV_KL" userId="S::emmnor@livsmedelsverk.se::b63a0107-73a7-482e-a032-57a2a959662d" providerId="AD" clId="Web-{196373E4-20DB-BF9B-7356-305B56350611}" dt="2023-05-03T14:07:59.586" v="1422" actId="20577"/>
          <ac:spMkLst>
            <pc:docMk/>
            <pc:sldMk cId="662845237" sldId="317"/>
            <ac:spMk id="3" creationId="{494343B9-E5CB-5746-4A00-22C0E5FEE284}"/>
          </ac:spMkLst>
        </pc:spChg>
        <pc:spChg chg="mod">
          <ac:chgData name="Nordvik Premfors Emma  SV_KL" userId="S::emmnor@livsmedelsverk.se::b63a0107-73a7-482e-a032-57a2a959662d" providerId="AD" clId="Web-{196373E4-20DB-BF9B-7356-305B56350611}" dt="2023-05-03T14:07:56.117" v="1421" actId="20577"/>
          <ac:spMkLst>
            <pc:docMk/>
            <pc:sldMk cId="662845237" sldId="317"/>
            <ac:spMk id="9" creationId="{00000000-0000-0000-0000-000000000000}"/>
          </ac:spMkLst>
        </pc:spChg>
      </pc:sldChg>
      <pc:sldChg chg="addSp delSp modSp">
        <pc:chgData name="Nordvik Premfors Emma  SV_KL" userId="S::emmnor@livsmedelsverk.se::b63a0107-73a7-482e-a032-57a2a959662d" providerId="AD" clId="Web-{196373E4-20DB-BF9B-7356-305B56350611}" dt="2023-05-03T14:31:25.316" v="1612" actId="20577"/>
        <pc:sldMkLst>
          <pc:docMk/>
          <pc:sldMk cId="2163130162" sldId="318"/>
        </pc:sldMkLst>
        <pc:spChg chg="mod">
          <ac:chgData name="Nordvik Premfors Emma  SV_KL" userId="S::emmnor@livsmedelsverk.se::b63a0107-73a7-482e-a032-57a2a959662d" providerId="AD" clId="Web-{196373E4-20DB-BF9B-7356-305B56350611}" dt="2023-05-03T14:12:56.872" v="1496" actId="20577"/>
          <ac:spMkLst>
            <pc:docMk/>
            <pc:sldMk cId="2163130162" sldId="318"/>
            <ac:spMk id="4" creationId="{00000000-0000-0000-0000-000000000000}"/>
          </ac:spMkLst>
        </pc:spChg>
        <pc:spChg chg="add del mod">
          <ac:chgData name="Nordvik Premfors Emma  SV_KL" userId="S::emmnor@livsmedelsverk.se::b63a0107-73a7-482e-a032-57a2a959662d" providerId="AD" clId="Web-{196373E4-20DB-BF9B-7356-305B56350611}" dt="2023-05-03T14:31:25.316" v="1612" actId="20577"/>
          <ac:spMkLst>
            <pc:docMk/>
            <pc:sldMk cId="2163130162" sldId="318"/>
            <ac:spMk id="6" creationId="{00000000-0000-0000-0000-000000000000}"/>
          </ac:spMkLst>
        </pc:spChg>
      </pc:sldChg>
      <pc:sldChg chg="modSp">
        <pc:chgData name="Nordvik Premfors Emma  SV_KL" userId="S::emmnor@livsmedelsverk.se::b63a0107-73a7-482e-a032-57a2a959662d" providerId="AD" clId="Web-{196373E4-20DB-BF9B-7356-305B56350611}" dt="2023-05-03T14:08:43.696" v="1425" actId="20577"/>
        <pc:sldMkLst>
          <pc:docMk/>
          <pc:sldMk cId="2113830351" sldId="319"/>
        </pc:sldMkLst>
        <pc:spChg chg="mod">
          <ac:chgData name="Nordvik Premfors Emma  SV_KL" userId="S::emmnor@livsmedelsverk.se::b63a0107-73a7-482e-a032-57a2a959662d" providerId="AD" clId="Web-{196373E4-20DB-BF9B-7356-305B56350611}" dt="2023-05-03T14:08:43.696" v="1425" actId="20577"/>
          <ac:spMkLst>
            <pc:docMk/>
            <pc:sldMk cId="2113830351" sldId="319"/>
            <ac:spMk id="16" creationId="{00000000-0000-0000-0000-000000000000}"/>
          </ac:spMkLst>
        </pc:spChg>
      </pc:sldChg>
      <pc:sldChg chg="del">
        <pc:chgData name="Nordvik Premfors Emma  SV_KL" userId="S::emmnor@livsmedelsverk.se::b63a0107-73a7-482e-a032-57a2a959662d" providerId="AD" clId="Web-{196373E4-20DB-BF9B-7356-305B56350611}" dt="2023-05-03T12:13:28.247" v="0"/>
        <pc:sldMkLst>
          <pc:docMk/>
          <pc:sldMk cId="362850512" sldId="320"/>
        </pc:sldMkLst>
      </pc:sldChg>
      <pc:sldChg chg="del">
        <pc:chgData name="Nordvik Premfors Emma  SV_KL" userId="S::emmnor@livsmedelsverk.se::b63a0107-73a7-482e-a032-57a2a959662d" providerId="AD" clId="Web-{196373E4-20DB-BF9B-7356-305B56350611}" dt="2023-05-03T12:13:41.232" v="1"/>
        <pc:sldMkLst>
          <pc:docMk/>
          <pc:sldMk cId="2049801037" sldId="321"/>
        </pc:sldMkLst>
      </pc:sldChg>
      <pc:sldChg chg="modSp">
        <pc:chgData name="Nordvik Premfors Emma  SV_KL" userId="S::emmnor@livsmedelsverk.se::b63a0107-73a7-482e-a032-57a2a959662d" providerId="AD" clId="Web-{196373E4-20DB-BF9B-7356-305B56350611}" dt="2023-05-03T14:09:19.618" v="1431" actId="20577"/>
        <pc:sldMkLst>
          <pc:docMk/>
          <pc:sldMk cId="3991859667" sldId="322"/>
        </pc:sldMkLst>
        <pc:spChg chg="mod">
          <ac:chgData name="Nordvik Premfors Emma  SV_KL" userId="S::emmnor@livsmedelsverk.se::b63a0107-73a7-482e-a032-57a2a959662d" providerId="AD" clId="Web-{196373E4-20DB-BF9B-7356-305B56350611}" dt="2023-05-03T14:09:05.259" v="1428" actId="20577"/>
          <ac:spMkLst>
            <pc:docMk/>
            <pc:sldMk cId="3991859667" sldId="322"/>
            <ac:spMk id="4" creationId="{00000000-0000-0000-0000-000000000000}"/>
          </ac:spMkLst>
        </pc:spChg>
        <pc:spChg chg="mod">
          <ac:chgData name="Nordvik Premfors Emma  SV_KL" userId="S::emmnor@livsmedelsverk.se::b63a0107-73a7-482e-a032-57a2a959662d" providerId="AD" clId="Web-{196373E4-20DB-BF9B-7356-305B56350611}" dt="2023-05-03T14:09:07.524" v="1429" actId="20577"/>
          <ac:spMkLst>
            <pc:docMk/>
            <pc:sldMk cId="3991859667" sldId="322"/>
            <ac:spMk id="5" creationId="{C2B8A50D-4EA5-239A-7B60-18C5A0F0C691}"/>
          </ac:spMkLst>
        </pc:spChg>
        <pc:spChg chg="mod">
          <ac:chgData name="Nordvik Premfors Emma  SV_KL" userId="S::emmnor@livsmedelsverk.se::b63a0107-73a7-482e-a032-57a2a959662d" providerId="AD" clId="Web-{196373E4-20DB-BF9B-7356-305B56350611}" dt="2023-05-03T14:09:19.618" v="1431" actId="20577"/>
          <ac:spMkLst>
            <pc:docMk/>
            <pc:sldMk cId="3991859667" sldId="322"/>
            <ac:spMk id="14" creationId="{7EDEF792-8632-ECEA-BC5F-A0D30F10748A}"/>
          </ac:spMkLst>
        </pc:spChg>
      </pc:sldChg>
      <pc:sldChg chg="addSp delSp modSp add ord replId addCm delCm modCm">
        <pc:chgData name="Nordvik Premfors Emma  SV_KL" userId="S::emmnor@livsmedelsverk.se::b63a0107-73a7-482e-a032-57a2a959662d" providerId="AD" clId="Web-{196373E4-20DB-BF9B-7356-305B56350611}" dt="2023-05-03T14:36:52.594" v="1654" actId="14100"/>
        <pc:sldMkLst>
          <pc:docMk/>
          <pc:sldMk cId="1532548119" sldId="323"/>
        </pc:sldMkLst>
        <pc:spChg chg="add mod">
          <ac:chgData name="Nordvik Premfors Emma  SV_KL" userId="S::emmnor@livsmedelsverk.se::b63a0107-73a7-482e-a032-57a2a959662d" providerId="AD" clId="Web-{196373E4-20DB-BF9B-7356-305B56350611}" dt="2023-05-03T14:35:47.516" v="1645" actId="20577"/>
          <ac:spMkLst>
            <pc:docMk/>
            <pc:sldMk cId="1532548119" sldId="323"/>
            <ac:spMk id="2" creationId="{71F66176-1D20-9C73-79BC-428ACBBCC974}"/>
          </ac:spMkLst>
        </pc:spChg>
        <pc:spChg chg="add del mod">
          <ac:chgData name="Nordvik Premfors Emma  SV_KL" userId="S::emmnor@livsmedelsverk.se::b63a0107-73a7-482e-a032-57a2a959662d" providerId="AD" clId="Web-{196373E4-20DB-BF9B-7356-305B56350611}" dt="2023-05-03T14:34:55.439" v="1634"/>
          <ac:spMkLst>
            <pc:docMk/>
            <pc:sldMk cId="1532548119" sldId="323"/>
            <ac:spMk id="3" creationId="{B06C74B2-9E21-CDDB-A47A-8E74DE98BE2E}"/>
          </ac:spMkLst>
        </pc:spChg>
        <pc:spChg chg="del mod">
          <ac:chgData name="Nordvik Premfors Emma  SV_KL" userId="S::emmnor@livsmedelsverk.se::b63a0107-73a7-482e-a032-57a2a959662d" providerId="AD" clId="Web-{196373E4-20DB-BF9B-7356-305B56350611}" dt="2023-05-03T13:10:50.760" v="708"/>
          <ac:spMkLst>
            <pc:docMk/>
            <pc:sldMk cId="1532548119" sldId="323"/>
            <ac:spMk id="4" creationId="{00000000-0000-0000-0000-000000000000}"/>
          </ac:spMkLst>
        </pc:spChg>
        <pc:spChg chg="del mod">
          <ac:chgData name="Nordvik Premfors Emma  SV_KL" userId="S::emmnor@livsmedelsverk.se::b63a0107-73a7-482e-a032-57a2a959662d" providerId="AD" clId="Web-{196373E4-20DB-BF9B-7356-305B56350611}" dt="2023-05-03T13:23:58.836" v="1011"/>
          <ac:spMkLst>
            <pc:docMk/>
            <pc:sldMk cId="1532548119" sldId="323"/>
            <ac:spMk id="5" creationId="{00000000-0000-0000-0000-000000000000}"/>
          </ac:spMkLst>
        </pc:spChg>
        <pc:spChg chg="add mod">
          <ac:chgData name="Nordvik Premfors Emma  SV_KL" userId="S::emmnor@livsmedelsverk.se::b63a0107-73a7-482e-a032-57a2a959662d" providerId="AD" clId="Web-{196373E4-20DB-BF9B-7356-305B56350611}" dt="2023-05-03T14:36:52.594" v="1654" actId="14100"/>
          <ac:spMkLst>
            <pc:docMk/>
            <pc:sldMk cId="1532548119" sldId="323"/>
            <ac:spMk id="5" creationId="{36F43F13-6F02-9B29-9A3A-2FB023F5A13B}"/>
          </ac:spMkLst>
        </pc:spChg>
        <pc:spChg chg="del mod">
          <ac:chgData name="Nordvik Premfors Emma  SV_KL" userId="S::emmnor@livsmedelsverk.se::b63a0107-73a7-482e-a032-57a2a959662d" providerId="AD" clId="Web-{196373E4-20DB-BF9B-7356-305B56350611}" dt="2023-05-03T14:35:20.251" v="1635"/>
          <ac:spMkLst>
            <pc:docMk/>
            <pc:sldMk cId="1532548119" sldId="323"/>
            <ac:spMk id="8" creationId="{FD8F5010-D74B-4A50-9AEA-72835F7F0728}"/>
          </ac:spMkLst>
        </pc:spChg>
        <pc:spChg chg="mod">
          <ac:chgData name="Nordvik Premfors Emma  SV_KL" userId="S::emmnor@livsmedelsverk.se::b63a0107-73a7-482e-a032-57a2a959662d" providerId="AD" clId="Web-{196373E4-20DB-BF9B-7356-305B56350611}" dt="2023-05-03T14:34:50.267" v="1633" actId="20577"/>
          <ac:spMkLst>
            <pc:docMk/>
            <pc:sldMk cId="1532548119" sldId="323"/>
            <ac:spMk id="18" creationId="{00000000-0000-0000-0000-000000000000}"/>
          </ac:spMkLst>
        </pc:spChg>
        <pc:extLst>
          <p:ext xmlns:p="http://schemas.openxmlformats.org/presentationml/2006/main" uri="{D6D511B9-2390-475A-947B-AFAB55BFBCF1}">
            <pc226:cmChg xmlns:pc226="http://schemas.microsoft.com/office/powerpoint/2022/06/main/command" chg="add del">
              <pc226:chgData name="Nordvik Premfors Emma  SV_KL" userId="S::emmnor@livsmedelsverk.se::b63a0107-73a7-482e-a032-57a2a959662d" providerId="AD" clId="Web-{196373E4-20DB-BF9B-7356-305B56350611}" dt="2023-05-03T14:34:44.142" v="1631"/>
              <pc2:cmMkLst xmlns:pc2="http://schemas.microsoft.com/office/powerpoint/2019/9/main/command">
                <pc:docMk/>
                <pc:sldMk cId="1532548119" sldId="323"/>
                <pc2:cmMk id="{04C2D821-5BFE-4C00-BDFE-2F088233E59A}"/>
              </pc2:cmMkLst>
            </pc226:cmChg>
            <pc226:cmChg xmlns:pc226="http://schemas.microsoft.com/office/powerpoint/2022/06/main/command" chg="add del mod">
              <pc226:chgData name="Nordvik Premfors Emma  SV_KL" userId="S::emmnor@livsmedelsverk.se::b63a0107-73a7-482e-a032-57a2a959662d" providerId="AD" clId="Web-{196373E4-20DB-BF9B-7356-305B56350611}" dt="2023-05-03T14:34:39.658" v="1630"/>
              <pc2:cmMkLst xmlns:pc2="http://schemas.microsoft.com/office/powerpoint/2019/9/main/command">
                <pc:docMk/>
                <pc:sldMk cId="1532548119" sldId="323"/>
                <pc2:cmMk id="{5360A552-6EEF-4706-949B-CAB248552CE3}"/>
              </pc2:cmMkLst>
            </pc226:cmChg>
            <pc226:cmChg xmlns:pc226="http://schemas.microsoft.com/office/powerpoint/2022/06/main/command" chg="add del mod">
              <pc226:chgData name="Nordvik Premfors Emma  SV_KL" userId="S::emmnor@livsmedelsverk.se::b63a0107-73a7-482e-a032-57a2a959662d" providerId="AD" clId="Web-{196373E4-20DB-BF9B-7356-305B56350611}" dt="2023-05-03T14:34:32.783" v="1629"/>
              <pc2:cmMkLst xmlns:pc2="http://schemas.microsoft.com/office/powerpoint/2019/9/main/command">
                <pc:docMk/>
                <pc:sldMk cId="1532548119" sldId="323"/>
                <pc2:cmMk id="{9AC25EE7-97DF-4584-970A-F5497FD3DB71}"/>
              </pc2:cmMkLst>
            </pc226:cmChg>
          </p:ext>
        </pc:extLst>
      </pc:sldChg>
      <pc:sldChg chg="modSp add replId">
        <pc:chgData name="Nordvik Premfors Emma  SV_KL" userId="S::emmnor@livsmedelsverk.se::b63a0107-73a7-482e-a032-57a2a959662d" providerId="AD" clId="Web-{196373E4-20DB-BF9B-7356-305B56350611}" dt="2023-05-03T14:37:45.937" v="1665" actId="20577"/>
        <pc:sldMkLst>
          <pc:docMk/>
          <pc:sldMk cId="3012978321" sldId="324"/>
        </pc:sldMkLst>
        <pc:spChg chg="mod">
          <ac:chgData name="Nordvik Premfors Emma  SV_KL" userId="S::emmnor@livsmedelsverk.se::b63a0107-73a7-482e-a032-57a2a959662d" providerId="AD" clId="Web-{196373E4-20DB-BF9B-7356-305B56350611}" dt="2023-05-03T14:37:45.937" v="1665" actId="20577"/>
          <ac:spMkLst>
            <pc:docMk/>
            <pc:sldMk cId="3012978321" sldId="324"/>
            <ac:spMk id="8" creationId="{FD8F5010-D74B-4A50-9AEA-72835F7F0728}"/>
          </ac:spMkLst>
        </pc:spChg>
      </pc:sldChg>
    </pc:docChg>
  </pc:docChgLst>
  <pc:docChgLst>
    <pc:chgData name="Nordvik Premfors Emma  SV_KL" userId="S::emmnor@livsmedelsverk.se::b63a0107-73a7-482e-a032-57a2a959662d" providerId="AD" clId="Web-{B6F1FB81-2349-886A-D499-2B9DDEB27B6A}"/>
    <pc:docChg chg="modSld">
      <pc:chgData name="Nordvik Premfors Emma  SV_KL" userId="S::emmnor@livsmedelsverk.se::b63a0107-73a7-482e-a032-57a2a959662d" providerId="AD" clId="Web-{B6F1FB81-2349-886A-D499-2B9DDEB27B6A}" dt="2022-12-21T15:04:42.202" v="722"/>
      <pc:docMkLst>
        <pc:docMk/>
      </pc:docMkLst>
      <pc:sldChg chg="modSp">
        <pc:chgData name="Nordvik Premfors Emma  SV_KL" userId="S::emmnor@livsmedelsverk.se::b63a0107-73a7-482e-a032-57a2a959662d" providerId="AD" clId="Web-{B6F1FB81-2349-886A-D499-2B9DDEB27B6A}" dt="2022-12-21T15:04:42.202" v="722"/>
        <pc:sldMkLst>
          <pc:docMk/>
          <pc:sldMk cId="1701080990" sldId="277"/>
        </pc:sldMkLst>
        <pc:spChg chg="mod">
          <ac:chgData name="Nordvik Premfors Emma  SV_KL" userId="S::emmnor@livsmedelsverk.se::b63a0107-73a7-482e-a032-57a2a959662d" providerId="AD" clId="Web-{B6F1FB81-2349-886A-D499-2B9DDEB27B6A}" dt="2022-12-21T14:51:29.522" v="211" actId="1076"/>
          <ac:spMkLst>
            <pc:docMk/>
            <pc:sldMk cId="1701080990" sldId="277"/>
            <ac:spMk id="2" creationId="{288C7C2F-8D99-1639-2BE1-47411C63D832}"/>
          </ac:spMkLst>
        </pc:spChg>
        <pc:graphicFrameChg chg="mod modGraphic">
          <ac:chgData name="Nordvik Premfors Emma  SV_KL" userId="S::emmnor@livsmedelsverk.se::b63a0107-73a7-482e-a032-57a2a959662d" providerId="AD" clId="Web-{B6F1FB81-2349-886A-D499-2B9DDEB27B6A}" dt="2022-12-21T15:04:42.202" v="722"/>
          <ac:graphicFrameMkLst>
            <pc:docMk/>
            <pc:sldMk cId="1701080990" sldId="277"/>
            <ac:graphicFrameMk id="5" creationId="{53A9E130-47CC-4242-8863-C0DDC861B2F3}"/>
          </ac:graphicFrameMkLst>
        </pc:graphicFrameChg>
      </pc:sldChg>
      <pc:sldChg chg="modSp">
        <pc:chgData name="Nordvik Premfors Emma  SV_KL" userId="S::emmnor@livsmedelsverk.se::b63a0107-73a7-482e-a032-57a2a959662d" providerId="AD" clId="Web-{B6F1FB81-2349-886A-D499-2B9DDEB27B6A}" dt="2022-12-21T13:14:13.147" v="3" actId="20577"/>
        <pc:sldMkLst>
          <pc:docMk/>
          <pc:sldMk cId="3159640841" sldId="279"/>
        </pc:sldMkLst>
        <pc:spChg chg="mod">
          <ac:chgData name="Nordvik Premfors Emma  SV_KL" userId="S::emmnor@livsmedelsverk.se::b63a0107-73a7-482e-a032-57a2a959662d" providerId="AD" clId="Web-{B6F1FB81-2349-886A-D499-2B9DDEB27B6A}" dt="2022-12-21T13:14:13.147" v="3" actId="20577"/>
          <ac:spMkLst>
            <pc:docMk/>
            <pc:sldMk cId="3159640841" sldId="279"/>
            <ac:spMk id="4" creationId="{00000000-0000-0000-0000-000000000000}"/>
          </ac:spMkLst>
        </pc:spChg>
      </pc:sldChg>
      <pc:sldChg chg="modSp">
        <pc:chgData name="Nordvik Premfors Emma  SV_KL" userId="S::emmnor@livsmedelsverk.se::b63a0107-73a7-482e-a032-57a2a959662d" providerId="AD" clId="Web-{B6F1FB81-2349-886A-D499-2B9DDEB27B6A}" dt="2022-12-21T14:53:27.242" v="298" actId="20577"/>
        <pc:sldMkLst>
          <pc:docMk/>
          <pc:sldMk cId="3992620441" sldId="280"/>
        </pc:sldMkLst>
        <pc:spChg chg="mod">
          <ac:chgData name="Nordvik Premfors Emma  SV_KL" userId="S::emmnor@livsmedelsverk.se::b63a0107-73a7-482e-a032-57a2a959662d" providerId="AD" clId="Web-{B6F1FB81-2349-886A-D499-2B9DDEB27B6A}" dt="2022-12-21T14:53:21.024" v="295" actId="20577"/>
          <ac:spMkLst>
            <pc:docMk/>
            <pc:sldMk cId="3992620441" sldId="280"/>
            <ac:spMk id="9" creationId="{1EDFDED1-ED1A-0B2F-3E12-09B84DAD632B}"/>
          </ac:spMkLst>
        </pc:spChg>
        <pc:spChg chg="mod">
          <ac:chgData name="Nordvik Premfors Emma  SV_KL" userId="S::emmnor@livsmedelsverk.se::b63a0107-73a7-482e-a032-57a2a959662d" providerId="AD" clId="Web-{B6F1FB81-2349-886A-D499-2B9DDEB27B6A}" dt="2022-12-21T14:53:27.242" v="298" actId="20577"/>
          <ac:spMkLst>
            <pc:docMk/>
            <pc:sldMk cId="3992620441" sldId="280"/>
            <ac:spMk id="10" creationId="{0FD6173C-4B4D-E5D6-8927-205A8AFE6431}"/>
          </ac:spMkLst>
        </pc:spChg>
      </pc:sldChg>
      <pc:sldChg chg="addSp modSp">
        <pc:chgData name="Nordvik Premfors Emma  SV_KL" userId="S::emmnor@livsmedelsverk.se::b63a0107-73a7-482e-a032-57a2a959662d" providerId="AD" clId="Web-{B6F1FB81-2349-886A-D499-2B9DDEB27B6A}" dt="2022-12-21T15:01:11.575" v="594" actId="14100"/>
        <pc:sldMkLst>
          <pc:docMk/>
          <pc:sldMk cId="1541031069" sldId="301"/>
        </pc:sldMkLst>
        <pc:spChg chg="mod">
          <ac:chgData name="Nordvik Premfors Emma  SV_KL" userId="S::emmnor@livsmedelsverk.se::b63a0107-73a7-482e-a032-57a2a959662d" providerId="AD" clId="Web-{B6F1FB81-2349-886A-D499-2B9DDEB27B6A}" dt="2022-12-21T15:00:37.403" v="584"/>
          <ac:spMkLst>
            <pc:docMk/>
            <pc:sldMk cId="1541031069" sldId="301"/>
            <ac:spMk id="4" creationId="{00000000-0000-0000-0000-000000000000}"/>
          </ac:spMkLst>
        </pc:spChg>
        <pc:spChg chg="add mod">
          <ac:chgData name="Nordvik Premfors Emma  SV_KL" userId="S::emmnor@livsmedelsverk.se::b63a0107-73a7-482e-a032-57a2a959662d" providerId="AD" clId="Web-{B6F1FB81-2349-886A-D499-2B9DDEB27B6A}" dt="2022-12-21T15:01:11.575" v="594" actId="14100"/>
          <ac:spMkLst>
            <pc:docMk/>
            <pc:sldMk cId="1541031069" sldId="301"/>
            <ac:spMk id="5" creationId="{41CF6DA3-49C3-D324-0F24-06D3D2F5BC64}"/>
          </ac:spMkLst>
        </pc:spChg>
      </pc:sldChg>
    </pc:docChg>
  </pc:docChgLst>
  <pc:docChgLst>
    <pc:chgData name="Nordvik Premfors Emma  SV_KL" userId="S::emmnor@livsmedelsverk.se::b63a0107-73a7-482e-a032-57a2a959662d" providerId="AD" clId="Web-{E03CBBC1-1498-0C56-F6BD-623ED1334FA3}"/>
    <pc:docChg chg="addSld delSld modSld sldOrd">
      <pc:chgData name="Nordvik Premfors Emma  SV_KL" userId="S::emmnor@livsmedelsverk.se::b63a0107-73a7-482e-a032-57a2a959662d" providerId="AD" clId="Web-{E03CBBC1-1498-0C56-F6BD-623ED1334FA3}" dt="2023-04-26T15:40:46.870" v="904"/>
      <pc:docMkLst>
        <pc:docMk/>
      </pc:docMkLst>
      <pc:sldChg chg="add del ord">
        <pc:chgData name="Nordvik Premfors Emma  SV_KL" userId="S::emmnor@livsmedelsverk.se::b63a0107-73a7-482e-a032-57a2a959662d" providerId="AD" clId="Web-{E03CBBC1-1498-0C56-F6BD-623ED1334FA3}" dt="2023-04-26T15:00:03.873" v="320"/>
        <pc:sldMkLst>
          <pc:docMk/>
          <pc:sldMk cId="1388517751" sldId="281"/>
        </pc:sldMkLst>
      </pc:sldChg>
      <pc:sldChg chg="delSp modSp add del replId">
        <pc:chgData name="Nordvik Premfors Emma  SV_KL" userId="S::emmnor@livsmedelsverk.se::b63a0107-73a7-482e-a032-57a2a959662d" providerId="AD" clId="Web-{E03CBBC1-1498-0C56-F6BD-623ED1334FA3}" dt="2023-04-26T14:59:21.903" v="315"/>
        <pc:sldMkLst>
          <pc:docMk/>
          <pc:sldMk cId="4006526715" sldId="304"/>
        </pc:sldMkLst>
        <pc:spChg chg="del mod">
          <ac:chgData name="Nordvik Premfors Emma  SV_KL" userId="S::emmnor@livsmedelsverk.se::b63a0107-73a7-482e-a032-57a2a959662d" providerId="AD" clId="Web-{E03CBBC1-1498-0C56-F6BD-623ED1334FA3}" dt="2023-04-26T14:59:02.747" v="313"/>
          <ac:spMkLst>
            <pc:docMk/>
            <pc:sldMk cId="4006526715" sldId="304"/>
            <ac:spMk id="6" creationId="{090A55E8-1A4D-69C0-C19D-1A73EBDC3210}"/>
          </ac:spMkLst>
        </pc:spChg>
        <pc:spChg chg="mod">
          <ac:chgData name="Nordvik Premfors Emma  SV_KL" userId="S::emmnor@livsmedelsverk.se::b63a0107-73a7-482e-a032-57a2a959662d" providerId="AD" clId="Web-{E03CBBC1-1498-0C56-F6BD-623ED1334FA3}" dt="2023-04-26T14:59:10.950" v="314" actId="1076"/>
          <ac:spMkLst>
            <pc:docMk/>
            <pc:sldMk cId="4006526715" sldId="304"/>
            <ac:spMk id="10" creationId="{4D29BAD8-6700-20CD-5C33-A914C0053A2D}"/>
          </ac:spMkLst>
        </pc:spChg>
      </pc:sldChg>
      <pc:sldChg chg="delSp modSp add ord replId addCm modCm">
        <pc:chgData name="Nordvik Premfors Emma  SV_KL" userId="S::emmnor@livsmedelsverk.se::b63a0107-73a7-482e-a032-57a2a959662d" providerId="AD" clId="Web-{E03CBBC1-1498-0C56-F6BD-623ED1334FA3}" dt="2023-04-26T15:00:27.218" v="322"/>
        <pc:sldMkLst>
          <pc:docMk/>
          <pc:sldMk cId="2960711410" sldId="305"/>
        </pc:sldMkLst>
        <pc:spChg chg="del mod">
          <ac:chgData name="Nordvik Premfors Emma  SV_KL" userId="S::emmnor@livsmedelsverk.se::b63a0107-73a7-482e-a032-57a2a959662d" providerId="AD" clId="Web-{E03CBBC1-1498-0C56-F6BD-623ED1334FA3}" dt="2023-04-26T14:45:59.145" v="87"/>
          <ac:spMkLst>
            <pc:docMk/>
            <pc:sldMk cId="2960711410" sldId="305"/>
            <ac:spMk id="3" creationId="{F4A17F0D-82F8-4B77-B131-E3E8CF19008F}"/>
          </ac:spMkLst>
        </pc:spChg>
        <pc:spChg chg="mod">
          <ac:chgData name="Nordvik Premfors Emma  SV_KL" userId="S::emmnor@livsmedelsverk.se::b63a0107-73a7-482e-a032-57a2a959662d" providerId="AD" clId="Web-{E03CBBC1-1498-0C56-F6BD-623ED1334FA3}" dt="2023-04-26T14:41:55.621" v="5" actId="20577"/>
          <ac:spMkLst>
            <pc:docMk/>
            <pc:sldMk cId="2960711410" sldId="305"/>
            <ac:spMk id="4" creationId="{00000000-0000-0000-0000-000000000000}"/>
          </ac:spMkLst>
        </pc:spChg>
        <pc:spChg chg="mod">
          <ac:chgData name="Nordvik Premfors Emma  SV_KL" userId="S::emmnor@livsmedelsverk.se::b63a0107-73a7-482e-a032-57a2a959662d" providerId="AD" clId="Web-{E03CBBC1-1498-0C56-F6BD-623ED1334FA3}" dt="2023-04-26T14:45:28.144" v="78" actId="20577"/>
          <ac:spMkLst>
            <pc:docMk/>
            <pc:sldMk cId="2960711410" sldId="305"/>
            <ac:spMk id="5" creationId="{C45B16E4-9F49-F1B5-025F-A6EA20F20ABD}"/>
          </ac:spMkLst>
        </pc:spChg>
        <pc:spChg chg="mod">
          <ac:chgData name="Nordvik Premfors Emma  SV_KL" userId="S::emmnor@livsmedelsverk.se::b63a0107-73a7-482e-a032-57a2a959662d" providerId="AD" clId="Web-{E03CBBC1-1498-0C56-F6BD-623ED1334FA3}" dt="2023-04-26T14:58:35.480" v="312" actId="20577"/>
          <ac:spMkLst>
            <pc:docMk/>
            <pc:sldMk cId="2960711410" sldId="305"/>
            <ac:spMk id="8" creationId="{00000000-0000-0000-0000-000000000000}"/>
          </ac:spMkLst>
        </pc:spChg>
        <pc:spChg chg="del">
          <ac:chgData name="Nordvik Premfors Emma  SV_KL" userId="S::emmnor@livsmedelsverk.se::b63a0107-73a7-482e-a032-57a2a959662d" providerId="AD" clId="Web-{E03CBBC1-1498-0C56-F6BD-623ED1334FA3}" dt="2023-04-26T15:00:27.218" v="322"/>
          <ac:spMkLst>
            <pc:docMk/>
            <pc:sldMk cId="2960711410" sldId="305"/>
            <ac:spMk id="9" creationId="{86DC4181-1187-B518-6204-E77DFB822308}"/>
          </ac:spMkLst>
        </pc:sp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E03CBBC1-1498-0C56-F6BD-623ED1334FA3}" dt="2023-04-26T14:58:25.449" v="311" actId="20577"/>
              <pc2:cmMkLst xmlns:pc2="http://schemas.microsoft.com/office/powerpoint/2019/9/main/command">
                <pc:docMk/>
                <pc:sldMk cId="2960711410" sldId="305"/>
                <pc2:cmMk id="{E226701E-F3CC-44F8-814F-1B8EAEC72F1B}"/>
              </pc2:cmMkLst>
            </pc226:cmChg>
            <pc226:cmChg xmlns:pc226="http://schemas.microsoft.com/office/powerpoint/2022/06/main/command" chg="add mod">
              <pc226:chgData name="Nordvik Premfors Emma  SV_KL" userId="S::emmnor@livsmedelsverk.se::b63a0107-73a7-482e-a032-57a2a959662d" providerId="AD" clId="Web-{E03CBBC1-1498-0C56-F6BD-623ED1334FA3}" dt="2023-04-26T14:58:25.449" v="311" actId="20577"/>
              <pc2:cmMkLst xmlns:pc2="http://schemas.microsoft.com/office/powerpoint/2019/9/main/command">
                <pc:docMk/>
                <pc:sldMk cId="2960711410" sldId="305"/>
                <pc2:cmMk id="{98E9B48A-A287-4EF0-B137-A0D522D41CB9}"/>
              </pc2:cmMkLst>
            </pc226:cmChg>
            <pc226:cmChg xmlns:pc226="http://schemas.microsoft.com/office/powerpoint/2022/06/main/command" chg="add mod">
              <pc226:chgData name="Nordvik Premfors Emma  SV_KL" userId="S::emmnor@livsmedelsverk.se::b63a0107-73a7-482e-a032-57a2a959662d" providerId="AD" clId="Web-{E03CBBC1-1498-0C56-F6BD-623ED1334FA3}" dt="2023-04-26T14:58:25.449" v="311" actId="20577"/>
              <pc2:cmMkLst xmlns:pc2="http://schemas.microsoft.com/office/powerpoint/2019/9/main/command">
                <pc:docMk/>
                <pc:sldMk cId="2960711410" sldId="305"/>
                <pc2:cmMk id="{C0DA4E98-B99D-4900-9C29-FF0115309FFC}"/>
              </pc2:cmMkLst>
            </pc226:cmChg>
          </p:ext>
        </pc:extLst>
      </pc:sldChg>
      <pc:sldChg chg="addSp delSp modSp add ord replId">
        <pc:chgData name="Nordvik Premfors Emma  SV_KL" userId="S::emmnor@livsmedelsverk.se::b63a0107-73a7-482e-a032-57a2a959662d" providerId="AD" clId="Web-{E03CBBC1-1498-0C56-F6BD-623ED1334FA3}" dt="2023-04-26T15:16:38.123" v="483"/>
        <pc:sldMkLst>
          <pc:docMk/>
          <pc:sldMk cId="2820743954" sldId="306"/>
        </pc:sldMkLst>
        <pc:spChg chg="mod">
          <ac:chgData name="Nordvik Premfors Emma  SV_KL" userId="S::emmnor@livsmedelsverk.se::b63a0107-73a7-482e-a032-57a2a959662d" providerId="AD" clId="Web-{E03CBBC1-1498-0C56-F6BD-623ED1334FA3}" dt="2023-04-26T15:09:30.656" v="400" actId="20577"/>
          <ac:spMkLst>
            <pc:docMk/>
            <pc:sldMk cId="2820743954" sldId="306"/>
            <ac:spMk id="2" creationId="{D650B5DC-C85E-6A9A-4CFF-CB9F95E4FC02}"/>
          </ac:spMkLst>
        </pc:spChg>
        <pc:spChg chg="add mod">
          <ac:chgData name="Nordvik Premfors Emma  SV_KL" userId="S::emmnor@livsmedelsverk.se::b63a0107-73a7-482e-a032-57a2a959662d" providerId="AD" clId="Web-{E03CBBC1-1498-0C56-F6BD-623ED1334FA3}" dt="2023-04-26T15:12:59.850" v="408" actId="20577"/>
          <ac:spMkLst>
            <pc:docMk/>
            <pc:sldMk cId="2820743954" sldId="306"/>
            <ac:spMk id="3" creationId="{640BEDA7-1FCE-5FB0-5FEA-4C5E4188C15B}"/>
          </ac:spMkLst>
        </pc:spChg>
        <pc:spChg chg="del mod">
          <ac:chgData name="Nordvik Premfors Emma  SV_KL" userId="S::emmnor@livsmedelsverk.se::b63a0107-73a7-482e-a032-57a2a959662d" providerId="AD" clId="Web-{E03CBBC1-1498-0C56-F6BD-623ED1334FA3}" dt="2023-04-26T15:16:27.685" v="478"/>
          <ac:spMkLst>
            <pc:docMk/>
            <pc:sldMk cId="2820743954" sldId="306"/>
            <ac:spMk id="4" creationId="{599B76BD-F3B4-B77F-9956-53DD06D26C23}"/>
          </ac:spMkLst>
        </pc:spChg>
        <pc:spChg chg="del">
          <ac:chgData name="Nordvik Premfors Emma  SV_KL" userId="S::emmnor@livsmedelsverk.se::b63a0107-73a7-482e-a032-57a2a959662d" providerId="AD" clId="Web-{E03CBBC1-1498-0C56-F6BD-623ED1334FA3}" dt="2023-04-26T15:16:29.622" v="479"/>
          <ac:spMkLst>
            <pc:docMk/>
            <pc:sldMk cId="2820743954" sldId="306"/>
            <ac:spMk id="6" creationId="{50AEAC82-2115-C356-10ED-1F9B08A1EA13}"/>
          </ac:spMkLst>
        </pc:spChg>
        <pc:spChg chg="del">
          <ac:chgData name="Nordvik Premfors Emma  SV_KL" userId="S::emmnor@livsmedelsverk.se::b63a0107-73a7-482e-a032-57a2a959662d" providerId="AD" clId="Web-{E03CBBC1-1498-0C56-F6BD-623ED1334FA3}" dt="2023-04-26T15:16:38.123" v="483"/>
          <ac:spMkLst>
            <pc:docMk/>
            <pc:sldMk cId="2820743954" sldId="306"/>
            <ac:spMk id="7" creationId="{060D81D0-49F0-8EAF-B774-5FECC3214F56}"/>
          </ac:spMkLst>
        </pc:spChg>
        <pc:spChg chg="mod">
          <ac:chgData name="Nordvik Premfors Emma  SV_KL" userId="S::emmnor@livsmedelsverk.se::b63a0107-73a7-482e-a032-57a2a959662d" providerId="AD" clId="Web-{E03CBBC1-1498-0C56-F6BD-623ED1334FA3}" dt="2023-04-26T15:09:49.235" v="405" actId="20577"/>
          <ac:spMkLst>
            <pc:docMk/>
            <pc:sldMk cId="2820743954" sldId="306"/>
            <ac:spMk id="9" creationId="{1EDFDED1-ED1A-0B2F-3E12-09B84DAD632B}"/>
          </ac:spMkLst>
        </pc:spChg>
        <pc:spChg chg="del">
          <ac:chgData name="Nordvik Premfors Emma  SV_KL" userId="S::emmnor@livsmedelsverk.se::b63a0107-73a7-482e-a032-57a2a959662d" providerId="AD" clId="Web-{E03CBBC1-1498-0C56-F6BD-623ED1334FA3}" dt="2023-04-26T15:16:33.294" v="481"/>
          <ac:spMkLst>
            <pc:docMk/>
            <pc:sldMk cId="2820743954" sldId="306"/>
            <ac:spMk id="10" creationId="{0FD6173C-4B4D-E5D6-8927-205A8AFE6431}"/>
          </ac:spMkLst>
        </pc:spChg>
        <pc:spChg chg="mod">
          <ac:chgData name="Nordvik Premfors Emma  SV_KL" userId="S::emmnor@livsmedelsverk.se::b63a0107-73a7-482e-a032-57a2a959662d" providerId="AD" clId="Web-{E03CBBC1-1498-0C56-F6BD-623ED1334FA3}" dt="2023-04-26T15:02:36.613" v="367" actId="20577"/>
          <ac:spMkLst>
            <pc:docMk/>
            <pc:sldMk cId="2820743954" sldId="306"/>
            <ac:spMk id="11" creationId="{00000000-0000-0000-0000-000000000000}"/>
          </ac:spMkLst>
        </pc:spChg>
        <pc:spChg chg="add del mod">
          <ac:chgData name="Nordvik Premfors Emma  SV_KL" userId="S::emmnor@livsmedelsverk.se::b63a0107-73a7-482e-a032-57a2a959662d" providerId="AD" clId="Web-{E03CBBC1-1498-0C56-F6BD-623ED1334FA3}" dt="2023-04-26T15:16:31.779" v="480"/>
          <ac:spMkLst>
            <pc:docMk/>
            <pc:sldMk cId="2820743954" sldId="306"/>
            <ac:spMk id="12" creationId="{75052F18-5C43-181E-CFB9-4258B54CEC12}"/>
          </ac:spMkLst>
        </pc:spChg>
        <pc:spChg chg="add del mod">
          <ac:chgData name="Nordvik Premfors Emma  SV_KL" userId="S::emmnor@livsmedelsverk.se::b63a0107-73a7-482e-a032-57a2a959662d" providerId="AD" clId="Web-{E03CBBC1-1498-0C56-F6BD-623ED1334FA3}" dt="2023-04-26T15:16:25.122" v="477"/>
          <ac:spMkLst>
            <pc:docMk/>
            <pc:sldMk cId="2820743954" sldId="306"/>
            <ac:spMk id="16" creationId="{9F32D3BA-4EC3-5CA6-6524-AF98E42799BE}"/>
          </ac:spMkLst>
        </pc:spChg>
        <pc:spChg chg="del">
          <ac:chgData name="Nordvik Premfors Emma  SV_KL" userId="S::emmnor@livsmedelsverk.se::b63a0107-73a7-482e-a032-57a2a959662d" providerId="AD" clId="Web-{E03CBBC1-1498-0C56-F6BD-623ED1334FA3}" dt="2023-04-26T15:13:38.664" v="412"/>
          <ac:spMkLst>
            <pc:docMk/>
            <pc:sldMk cId="2820743954" sldId="306"/>
            <ac:spMk id="18" creationId="{65B5EF9B-BF14-3FC3-FFB0-F2C31772C2FF}"/>
          </ac:spMkLst>
        </pc:spChg>
        <pc:spChg chg="mod">
          <ac:chgData name="Nordvik Premfors Emma  SV_KL" userId="S::emmnor@livsmedelsverk.se::b63a0107-73a7-482e-a032-57a2a959662d" providerId="AD" clId="Web-{E03CBBC1-1498-0C56-F6BD-623ED1334FA3}" dt="2023-04-26T15:09:38.954" v="402" actId="20577"/>
          <ac:spMkLst>
            <pc:docMk/>
            <pc:sldMk cId="2820743954" sldId="306"/>
            <ac:spMk id="20" creationId="{00000000-0000-0000-0000-000000000000}"/>
          </ac:spMkLst>
        </pc:spChg>
        <pc:cxnChg chg="mod">
          <ac:chgData name="Nordvik Premfors Emma  SV_KL" userId="S::emmnor@livsmedelsverk.se::b63a0107-73a7-482e-a032-57a2a959662d" providerId="AD" clId="Web-{E03CBBC1-1498-0C56-F6BD-623ED1334FA3}" dt="2023-04-26T15:04:34.366" v="388" actId="14100"/>
          <ac:cxnSpMkLst>
            <pc:docMk/>
            <pc:sldMk cId="2820743954" sldId="306"/>
            <ac:cxnSpMk id="5" creationId="{22CC9C8B-B86D-76BC-3C49-ECAECF389E60}"/>
          </ac:cxnSpMkLst>
        </pc:cxnChg>
        <pc:cxnChg chg="add mod">
          <ac:chgData name="Nordvik Premfors Emma  SV_KL" userId="S::emmnor@livsmedelsverk.se::b63a0107-73a7-482e-a032-57a2a959662d" providerId="AD" clId="Web-{E03CBBC1-1498-0C56-F6BD-623ED1334FA3}" dt="2023-04-26T15:04:48.320" v="393" actId="14100"/>
          <ac:cxnSpMkLst>
            <pc:docMk/>
            <pc:sldMk cId="2820743954" sldId="306"/>
            <ac:cxnSpMk id="8" creationId="{E5D90EC1-7C7F-C94C-9AFF-E25FC38A7504}"/>
          </ac:cxnSpMkLst>
        </pc:cxnChg>
        <pc:cxnChg chg="mod">
          <ac:chgData name="Nordvik Premfors Emma  SV_KL" userId="S::emmnor@livsmedelsverk.se::b63a0107-73a7-482e-a032-57a2a959662d" providerId="AD" clId="Web-{E03CBBC1-1498-0C56-F6BD-623ED1334FA3}" dt="2023-04-26T15:03:18.411" v="369" actId="1076"/>
          <ac:cxnSpMkLst>
            <pc:docMk/>
            <pc:sldMk cId="2820743954" sldId="306"/>
            <ac:cxnSpMk id="15" creationId="{DA52D59A-9943-29C8-81CC-E5CF246D2DF5}"/>
          </ac:cxnSpMkLst>
        </pc:cxnChg>
        <pc:cxnChg chg="del">
          <ac:chgData name="Nordvik Premfors Emma  SV_KL" userId="S::emmnor@livsmedelsverk.se::b63a0107-73a7-482e-a032-57a2a959662d" providerId="AD" clId="Web-{E03CBBC1-1498-0C56-F6BD-623ED1334FA3}" dt="2023-04-26T15:16:35.372" v="482"/>
          <ac:cxnSpMkLst>
            <pc:docMk/>
            <pc:sldMk cId="2820743954" sldId="306"/>
            <ac:cxnSpMk id="17" creationId="{24B43699-F6AE-621D-2AC9-886B7756126B}"/>
          </ac:cxnSpMkLst>
        </pc:cxnChg>
      </pc:sldChg>
      <pc:sldChg chg="addSp delSp modSp add replId addCm">
        <pc:chgData name="Nordvik Premfors Emma  SV_KL" userId="S::emmnor@livsmedelsverk.se::b63a0107-73a7-482e-a032-57a2a959662d" providerId="AD" clId="Web-{E03CBBC1-1498-0C56-F6BD-623ED1334FA3}" dt="2023-04-26T15:40:46.870" v="904"/>
        <pc:sldMkLst>
          <pc:docMk/>
          <pc:sldMk cId="3002053762" sldId="307"/>
        </pc:sldMkLst>
        <pc:spChg chg="del">
          <ac:chgData name="Nordvik Premfors Emma  SV_KL" userId="S::emmnor@livsmedelsverk.se::b63a0107-73a7-482e-a032-57a2a959662d" providerId="AD" clId="Web-{E03CBBC1-1498-0C56-F6BD-623ED1334FA3}" dt="2023-04-26T15:16:52.217" v="485"/>
          <ac:spMkLst>
            <pc:docMk/>
            <pc:sldMk cId="3002053762" sldId="307"/>
            <ac:spMk id="2" creationId="{D650B5DC-C85E-6A9A-4CFF-CB9F95E4FC02}"/>
          </ac:spMkLst>
        </pc:spChg>
        <pc:spChg chg="del">
          <ac:chgData name="Nordvik Premfors Emma  SV_KL" userId="S::emmnor@livsmedelsverk.se::b63a0107-73a7-482e-a032-57a2a959662d" providerId="AD" clId="Web-{E03CBBC1-1498-0C56-F6BD-623ED1334FA3}" dt="2023-04-26T15:16:55.217" v="487"/>
          <ac:spMkLst>
            <pc:docMk/>
            <pc:sldMk cId="3002053762" sldId="307"/>
            <ac:spMk id="3" creationId="{640BEDA7-1FCE-5FB0-5FEA-4C5E4188C15B}"/>
          </ac:spMkLst>
        </pc:spChg>
        <pc:spChg chg="mod">
          <ac:chgData name="Nordvik Premfors Emma  SV_KL" userId="S::emmnor@livsmedelsverk.se::b63a0107-73a7-482e-a032-57a2a959662d" providerId="AD" clId="Web-{E03CBBC1-1498-0C56-F6BD-623ED1334FA3}" dt="2023-04-26T15:36:42.362" v="852" actId="20577"/>
          <ac:spMkLst>
            <pc:docMk/>
            <pc:sldMk cId="3002053762" sldId="307"/>
            <ac:spMk id="4" creationId="{599B76BD-F3B4-B77F-9956-53DD06D26C23}"/>
          </ac:spMkLst>
        </pc:spChg>
        <pc:spChg chg="mod">
          <ac:chgData name="Nordvik Premfors Emma  SV_KL" userId="S::emmnor@livsmedelsverk.se::b63a0107-73a7-482e-a032-57a2a959662d" providerId="AD" clId="Web-{E03CBBC1-1498-0C56-F6BD-623ED1334FA3}" dt="2023-04-26T15:36:33.471" v="849" actId="20577"/>
          <ac:spMkLst>
            <pc:docMk/>
            <pc:sldMk cId="3002053762" sldId="307"/>
            <ac:spMk id="6" creationId="{50AEAC82-2115-C356-10ED-1F9B08A1EA13}"/>
          </ac:spMkLst>
        </pc:spChg>
        <pc:spChg chg="del">
          <ac:chgData name="Nordvik Premfors Emma  SV_KL" userId="S::emmnor@livsmedelsverk.se::b63a0107-73a7-482e-a032-57a2a959662d" providerId="AD" clId="Web-{E03CBBC1-1498-0C56-F6BD-623ED1334FA3}" dt="2023-04-26T15:40:46.870" v="904"/>
          <ac:spMkLst>
            <pc:docMk/>
            <pc:sldMk cId="3002053762" sldId="307"/>
            <ac:spMk id="7" creationId="{060D81D0-49F0-8EAF-B774-5FECC3214F56}"/>
          </ac:spMkLst>
        </pc:spChg>
        <pc:spChg chg="del">
          <ac:chgData name="Nordvik Premfors Emma  SV_KL" userId="S::emmnor@livsmedelsverk.se::b63a0107-73a7-482e-a032-57a2a959662d" providerId="AD" clId="Web-{E03CBBC1-1498-0C56-F6BD-623ED1334FA3}" dt="2023-04-26T15:16:53.842" v="486"/>
          <ac:spMkLst>
            <pc:docMk/>
            <pc:sldMk cId="3002053762" sldId="307"/>
            <ac:spMk id="9" creationId="{1EDFDED1-ED1A-0B2F-3E12-09B84DAD632B}"/>
          </ac:spMkLst>
        </pc:spChg>
        <pc:spChg chg="mod">
          <ac:chgData name="Nordvik Premfors Emma  SV_KL" userId="S::emmnor@livsmedelsverk.se::b63a0107-73a7-482e-a032-57a2a959662d" providerId="AD" clId="Web-{E03CBBC1-1498-0C56-F6BD-623ED1334FA3}" dt="2023-04-26T15:38:27.616" v="867" actId="20577"/>
          <ac:spMkLst>
            <pc:docMk/>
            <pc:sldMk cId="3002053762" sldId="307"/>
            <ac:spMk id="10" creationId="{0FD6173C-4B4D-E5D6-8927-205A8AFE6431}"/>
          </ac:spMkLst>
        </pc:spChg>
        <pc:spChg chg="del">
          <ac:chgData name="Nordvik Premfors Emma  SV_KL" userId="S::emmnor@livsmedelsverk.se::b63a0107-73a7-482e-a032-57a2a959662d" providerId="AD" clId="Web-{E03CBBC1-1498-0C56-F6BD-623ED1334FA3}" dt="2023-04-26T15:16:48.342" v="484"/>
          <ac:spMkLst>
            <pc:docMk/>
            <pc:sldMk cId="3002053762" sldId="307"/>
            <ac:spMk id="11" creationId="{00000000-0000-0000-0000-000000000000}"/>
          </ac:spMkLst>
        </pc:spChg>
        <pc:spChg chg="mod">
          <ac:chgData name="Nordvik Premfors Emma  SV_KL" userId="S::emmnor@livsmedelsverk.se::b63a0107-73a7-482e-a032-57a2a959662d" providerId="AD" clId="Web-{E03CBBC1-1498-0C56-F6BD-623ED1334FA3}" dt="2023-04-26T15:26:50.329" v="580" actId="20577"/>
          <ac:spMkLst>
            <pc:docMk/>
            <pc:sldMk cId="3002053762" sldId="307"/>
            <ac:spMk id="12" creationId="{75052F18-5C43-181E-CFB9-4258B54CEC12}"/>
          </ac:spMkLst>
        </pc:spChg>
        <pc:spChg chg="add del mod">
          <ac:chgData name="Nordvik Premfors Emma  SV_KL" userId="S::emmnor@livsmedelsverk.se::b63a0107-73a7-482e-a032-57a2a959662d" providerId="AD" clId="Web-{E03CBBC1-1498-0C56-F6BD-623ED1334FA3}" dt="2023-04-26T15:20:20.832" v="522"/>
          <ac:spMkLst>
            <pc:docMk/>
            <pc:sldMk cId="3002053762" sldId="307"/>
            <ac:spMk id="14" creationId="{F1C2109C-54B1-828C-6E23-101F24DEA45C}"/>
          </ac:spMkLst>
        </pc:spChg>
        <pc:spChg chg="mod">
          <ac:chgData name="Nordvik Premfors Emma  SV_KL" userId="S::emmnor@livsmedelsverk.se::b63a0107-73a7-482e-a032-57a2a959662d" providerId="AD" clId="Web-{E03CBBC1-1498-0C56-F6BD-623ED1334FA3}" dt="2023-04-26T15:17:07.998" v="493" actId="1076"/>
          <ac:spMkLst>
            <pc:docMk/>
            <pc:sldMk cId="3002053762" sldId="307"/>
            <ac:spMk id="16" creationId="{9F32D3BA-4EC3-5CA6-6524-AF98E42799BE}"/>
          </ac:spMkLst>
        </pc:spChg>
        <pc:spChg chg="add mod">
          <ac:chgData name="Nordvik Premfors Emma  SV_KL" userId="S::emmnor@livsmedelsverk.se::b63a0107-73a7-482e-a032-57a2a959662d" providerId="AD" clId="Web-{E03CBBC1-1498-0C56-F6BD-623ED1334FA3}" dt="2023-04-26T15:27:10.329" v="586" actId="1076"/>
          <ac:spMkLst>
            <pc:docMk/>
            <pc:sldMk cId="3002053762" sldId="307"/>
            <ac:spMk id="18" creationId="{1AF6E346-6CF1-B6F0-ED8C-21D015E673C9}"/>
          </ac:spMkLst>
        </pc:spChg>
        <pc:spChg chg="add mod">
          <ac:chgData name="Nordvik Premfors Emma  SV_KL" userId="S::emmnor@livsmedelsverk.se::b63a0107-73a7-482e-a032-57a2a959662d" providerId="AD" clId="Web-{E03CBBC1-1498-0C56-F6BD-623ED1334FA3}" dt="2023-04-26T15:37:02.441" v="857" actId="20577"/>
          <ac:spMkLst>
            <pc:docMk/>
            <pc:sldMk cId="3002053762" sldId="307"/>
            <ac:spMk id="19" creationId="{4FEE0C67-6893-6BBA-93EE-4BEB46891ED5}"/>
          </ac:spMkLst>
        </pc:spChg>
        <pc:spChg chg="del">
          <ac:chgData name="Nordvik Premfors Emma  SV_KL" userId="S::emmnor@livsmedelsverk.se::b63a0107-73a7-482e-a032-57a2a959662d" providerId="AD" clId="Web-{E03CBBC1-1498-0C56-F6BD-623ED1334FA3}" dt="2023-04-26T15:17:00.154" v="491"/>
          <ac:spMkLst>
            <pc:docMk/>
            <pc:sldMk cId="3002053762" sldId="307"/>
            <ac:spMk id="20" creationId="{00000000-0000-0000-0000-000000000000}"/>
          </ac:spMkLst>
        </pc:spChg>
        <pc:spChg chg="add mod">
          <ac:chgData name="Nordvik Premfors Emma  SV_KL" userId="S::emmnor@livsmedelsverk.se::b63a0107-73a7-482e-a032-57a2a959662d" providerId="AD" clId="Web-{E03CBBC1-1498-0C56-F6BD-623ED1334FA3}" dt="2023-04-26T15:37:40.755" v="859" actId="1076"/>
          <ac:spMkLst>
            <pc:docMk/>
            <pc:sldMk cId="3002053762" sldId="307"/>
            <ac:spMk id="21" creationId="{31FED685-2F47-9A1E-D0CC-9A05A5378D0B}"/>
          </ac:spMkLst>
        </pc:spChg>
        <pc:spChg chg="add mod">
          <ac:chgData name="Nordvik Premfors Emma  SV_KL" userId="S::emmnor@livsmedelsverk.se::b63a0107-73a7-482e-a032-57a2a959662d" providerId="AD" clId="Web-{E03CBBC1-1498-0C56-F6BD-623ED1334FA3}" dt="2023-04-26T15:40:20.291" v="902" actId="20577"/>
          <ac:spMkLst>
            <pc:docMk/>
            <pc:sldMk cId="3002053762" sldId="307"/>
            <ac:spMk id="22" creationId="{5E518236-783A-AB6D-9583-5DE6C11B3967}"/>
          </ac:spMkLst>
        </pc:spChg>
        <pc:spChg chg="add mod">
          <ac:chgData name="Nordvik Premfors Emma  SV_KL" userId="S::emmnor@livsmedelsverk.se::b63a0107-73a7-482e-a032-57a2a959662d" providerId="AD" clId="Web-{E03CBBC1-1498-0C56-F6BD-623ED1334FA3}" dt="2023-04-26T15:40:24.494" v="903" actId="20577"/>
          <ac:spMkLst>
            <pc:docMk/>
            <pc:sldMk cId="3002053762" sldId="307"/>
            <ac:spMk id="23" creationId="{6BBDA1BC-FE80-3FB2-E40D-440A540CA645}"/>
          </ac:spMkLst>
        </pc:spChg>
        <pc:cxnChg chg="del">
          <ac:chgData name="Nordvik Premfors Emma  SV_KL" userId="S::emmnor@livsmedelsverk.se::b63a0107-73a7-482e-a032-57a2a959662d" providerId="AD" clId="Web-{E03CBBC1-1498-0C56-F6BD-623ED1334FA3}" dt="2023-04-26T15:16:58.529" v="490"/>
          <ac:cxnSpMkLst>
            <pc:docMk/>
            <pc:sldMk cId="3002053762" sldId="307"/>
            <ac:cxnSpMk id="5" creationId="{22CC9C8B-B86D-76BC-3C49-ECAECF389E60}"/>
          </ac:cxnSpMkLst>
        </pc:cxnChg>
        <pc:cxnChg chg="del">
          <ac:chgData name="Nordvik Premfors Emma  SV_KL" userId="S::emmnor@livsmedelsverk.se::b63a0107-73a7-482e-a032-57a2a959662d" providerId="AD" clId="Web-{E03CBBC1-1498-0C56-F6BD-623ED1334FA3}" dt="2023-04-26T15:16:57.576" v="489"/>
          <ac:cxnSpMkLst>
            <pc:docMk/>
            <pc:sldMk cId="3002053762" sldId="307"/>
            <ac:cxnSpMk id="8" creationId="{E5D90EC1-7C7F-C94C-9AFF-E25FC38A7504}"/>
          </ac:cxnSpMkLst>
        </pc:cxnChg>
        <pc:cxnChg chg="del">
          <ac:chgData name="Nordvik Premfors Emma  SV_KL" userId="S::emmnor@livsmedelsverk.se::b63a0107-73a7-482e-a032-57a2a959662d" providerId="AD" clId="Web-{E03CBBC1-1498-0C56-F6BD-623ED1334FA3}" dt="2023-04-26T15:16:56.420" v="488"/>
          <ac:cxnSpMkLst>
            <pc:docMk/>
            <pc:sldMk cId="3002053762" sldId="307"/>
            <ac:cxnSpMk id="15" creationId="{DA52D59A-9943-29C8-81CC-E5CF246D2DF5}"/>
          </ac:cxnSpMkLst>
        </pc:cxnChg>
        <pc:cxnChg chg="mod ord">
          <ac:chgData name="Nordvik Premfors Emma  SV_KL" userId="S::emmnor@livsmedelsverk.se::b63a0107-73a7-482e-a032-57a2a959662d" providerId="AD" clId="Web-{E03CBBC1-1498-0C56-F6BD-623ED1334FA3}" dt="2023-04-26T15:40:02.993" v="900" actId="14100"/>
          <ac:cxnSpMkLst>
            <pc:docMk/>
            <pc:sldMk cId="3002053762" sldId="307"/>
            <ac:cxnSpMk id="17" creationId="{24B43699-F6AE-621D-2AC9-886B7756126B}"/>
          </ac:cxnSpMkLst>
        </pc:cxnChg>
        <pc:cxnChg chg="add mod">
          <ac:chgData name="Nordvik Premfors Emma  SV_KL" userId="S::emmnor@livsmedelsverk.se::b63a0107-73a7-482e-a032-57a2a959662d" providerId="AD" clId="Web-{E03CBBC1-1498-0C56-F6BD-623ED1334FA3}" dt="2023-04-26T15:39:28.774" v="892" actId="14100"/>
          <ac:cxnSpMkLst>
            <pc:docMk/>
            <pc:sldMk cId="3002053762" sldId="307"/>
            <ac:cxnSpMk id="24" creationId="{50F305B0-3000-544C-5A36-CBCF3EC7D71B}"/>
          </ac:cxnSpMkLst>
        </pc:cxn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E03CBBC1-1498-0C56-F6BD-623ED1334FA3}" dt="2023-04-26T15:25:16.341" v="576"/>
              <pc2:cmMkLst xmlns:pc2="http://schemas.microsoft.com/office/powerpoint/2019/9/main/command">
                <pc:docMk/>
                <pc:sldMk cId="3002053762" sldId="307"/>
                <pc2:cmMk id="{3705C478-A6B9-4B42-9334-9C1465BC03AF}"/>
              </pc2:cmMkLst>
            </pc226:cmChg>
            <pc226:cmChg xmlns:pc226="http://schemas.microsoft.com/office/powerpoint/2022/06/main/command" chg="add">
              <pc226:chgData name="Nordvik Premfors Emma  SV_KL" userId="S::emmnor@livsmedelsverk.se::b63a0107-73a7-482e-a032-57a2a959662d" providerId="AD" clId="Web-{E03CBBC1-1498-0C56-F6BD-623ED1334FA3}" dt="2023-04-26T15:37:29.879" v="858"/>
              <pc2:cmMkLst xmlns:pc2="http://schemas.microsoft.com/office/powerpoint/2019/9/main/command">
                <pc:docMk/>
                <pc:sldMk cId="3002053762" sldId="307"/>
                <pc2:cmMk id="{83F3EF8F-8271-4739-B2DB-F08FC841B452}"/>
              </pc2:cmMkLst>
            </pc226:cmChg>
          </p:ext>
        </pc:extLst>
      </pc:sldChg>
    </pc:docChg>
  </pc:docChgLst>
  <pc:docChgLst>
    <pc:chgData name="Strandh Ingela SUS_DI" userId="S::ingstr@livsmedelsverk.se::ab1041b7-3012-475e-9ee5-b257db1f6f4e" providerId="AD" clId="Web-{C8222A76-D8C9-40E5-DBF2-76244B98A066}"/>
    <pc:docChg chg="modSld">
      <pc:chgData name="Strandh Ingela SUS_DI" userId="S::ingstr@livsmedelsverk.se::ab1041b7-3012-475e-9ee5-b257db1f6f4e" providerId="AD" clId="Web-{C8222A76-D8C9-40E5-DBF2-76244B98A066}" dt="2023-06-14T16:28:46.666" v="162"/>
      <pc:docMkLst>
        <pc:docMk/>
      </pc:docMkLst>
      <pc:sldChg chg="modSp">
        <pc:chgData name="Strandh Ingela SUS_DI" userId="S::ingstr@livsmedelsverk.se::ab1041b7-3012-475e-9ee5-b257db1f6f4e" providerId="AD" clId="Web-{C8222A76-D8C9-40E5-DBF2-76244B98A066}" dt="2023-06-14T16:24:29.006" v="4" actId="20577"/>
        <pc:sldMkLst>
          <pc:docMk/>
          <pc:sldMk cId="2820196761" sldId="296"/>
        </pc:sldMkLst>
        <pc:spChg chg="mod">
          <ac:chgData name="Strandh Ingela SUS_DI" userId="S::ingstr@livsmedelsverk.se::ab1041b7-3012-475e-9ee5-b257db1f6f4e" providerId="AD" clId="Web-{C8222A76-D8C9-40E5-DBF2-76244B98A066}" dt="2023-06-14T16:24:29.006" v="4" actId="20577"/>
          <ac:spMkLst>
            <pc:docMk/>
            <pc:sldMk cId="2820196761" sldId="296"/>
            <ac:spMk id="10" creationId="{00000000-0000-0000-0000-000000000000}"/>
          </ac:spMkLst>
        </pc:spChg>
      </pc:sldChg>
      <pc:sldChg chg="modSp">
        <pc:chgData name="Strandh Ingela SUS_DI" userId="S::ingstr@livsmedelsverk.se::ab1041b7-3012-475e-9ee5-b257db1f6f4e" providerId="AD" clId="Web-{C8222A76-D8C9-40E5-DBF2-76244B98A066}" dt="2023-06-14T16:28:02.259" v="156" actId="1076"/>
        <pc:sldMkLst>
          <pc:docMk/>
          <pc:sldMk cId="2537313506" sldId="308"/>
        </pc:sldMkLst>
        <pc:spChg chg="mod">
          <ac:chgData name="Strandh Ingela SUS_DI" userId="S::ingstr@livsmedelsverk.se::ab1041b7-3012-475e-9ee5-b257db1f6f4e" providerId="AD" clId="Web-{C8222A76-D8C9-40E5-DBF2-76244B98A066}" dt="2023-06-14T16:28:02.259" v="156" actId="1076"/>
          <ac:spMkLst>
            <pc:docMk/>
            <pc:sldMk cId="2537313506" sldId="308"/>
            <ac:spMk id="12" creationId="{75052F18-5C43-181E-CFB9-4258B54CEC12}"/>
          </ac:spMkLst>
        </pc:spChg>
      </pc:sldChg>
      <pc:sldChg chg="addSp delSp modSp">
        <pc:chgData name="Strandh Ingela SUS_DI" userId="S::ingstr@livsmedelsverk.se::ab1041b7-3012-475e-9ee5-b257db1f6f4e" providerId="AD" clId="Web-{C8222A76-D8C9-40E5-DBF2-76244B98A066}" dt="2023-06-14T16:28:46.666" v="162"/>
        <pc:sldMkLst>
          <pc:docMk/>
          <pc:sldMk cId="1006245161" sldId="326"/>
        </pc:sldMkLst>
        <pc:graphicFrameChg chg="add del mod">
          <ac:chgData name="Strandh Ingela SUS_DI" userId="S::ingstr@livsmedelsverk.se::ab1041b7-3012-475e-9ee5-b257db1f6f4e" providerId="AD" clId="Web-{C8222A76-D8C9-40E5-DBF2-76244B98A066}" dt="2023-06-14T16:25:33.741" v="22"/>
          <ac:graphicFrameMkLst>
            <pc:docMk/>
            <pc:sldMk cId="1006245161" sldId="326"/>
            <ac:graphicFrameMk id="4" creationId="{5398286D-3BE3-444F-C80C-2C6FC41D059B}"/>
          </ac:graphicFrameMkLst>
        </pc:graphicFrameChg>
        <pc:graphicFrameChg chg="mod modGraphic">
          <ac:chgData name="Strandh Ingela SUS_DI" userId="S::ingstr@livsmedelsverk.se::ab1041b7-3012-475e-9ee5-b257db1f6f4e" providerId="AD" clId="Web-{C8222A76-D8C9-40E5-DBF2-76244B98A066}" dt="2023-06-14T16:28:46.666" v="162"/>
          <ac:graphicFrameMkLst>
            <pc:docMk/>
            <pc:sldMk cId="1006245161" sldId="326"/>
            <ac:graphicFrameMk id="5" creationId="{D6CC4C64-1BC1-BEAB-BDC7-4759F1E10A94}"/>
          </ac:graphicFrameMkLst>
        </pc:graphicFrameChg>
      </pc:sldChg>
    </pc:docChg>
  </pc:docChgLst>
  <pc:docChgLst>
    <pc:chgData name="Nordvik Premfors Emma  SV_KL" userId="S::emmnor@livsmedelsverk.se::b63a0107-73a7-482e-a032-57a2a959662d" providerId="AD" clId="Web-{1037E0A3-591A-2D4B-A9FB-66B2CB6A10E4}"/>
    <pc:docChg chg="modSld">
      <pc:chgData name="Nordvik Premfors Emma  SV_KL" userId="S::emmnor@livsmedelsverk.se::b63a0107-73a7-482e-a032-57a2a959662d" providerId="AD" clId="Web-{1037E0A3-591A-2D4B-A9FB-66B2CB6A10E4}" dt="2022-12-15T11:08:56.398" v="394" actId="20577"/>
      <pc:docMkLst>
        <pc:docMk/>
      </pc:docMkLst>
      <pc:sldChg chg="modSp">
        <pc:chgData name="Nordvik Premfors Emma  SV_KL" userId="S::emmnor@livsmedelsverk.se::b63a0107-73a7-482e-a032-57a2a959662d" providerId="AD" clId="Web-{1037E0A3-591A-2D4B-A9FB-66B2CB6A10E4}" dt="2022-12-15T09:52:05.663" v="152" actId="20577"/>
        <pc:sldMkLst>
          <pc:docMk/>
          <pc:sldMk cId="3159640841" sldId="279"/>
        </pc:sldMkLst>
        <pc:spChg chg="mod">
          <ac:chgData name="Nordvik Premfors Emma  SV_KL" userId="S::emmnor@livsmedelsverk.se::b63a0107-73a7-482e-a032-57a2a959662d" providerId="AD" clId="Web-{1037E0A3-591A-2D4B-A9FB-66B2CB6A10E4}" dt="2022-12-15T09:52:05.663" v="152" actId="20577"/>
          <ac:spMkLst>
            <pc:docMk/>
            <pc:sldMk cId="3159640841" sldId="279"/>
            <ac:spMk id="4" creationId="{00000000-0000-0000-0000-000000000000}"/>
          </ac:spMkLst>
        </pc:spChg>
        <pc:spChg chg="mod">
          <ac:chgData name="Nordvik Premfors Emma  SV_KL" userId="S::emmnor@livsmedelsverk.se::b63a0107-73a7-482e-a032-57a2a959662d" providerId="AD" clId="Web-{1037E0A3-591A-2D4B-A9FB-66B2CB6A10E4}" dt="2022-12-15T09:49:53.508" v="91" actId="20577"/>
          <ac:spMkLst>
            <pc:docMk/>
            <pc:sldMk cId="3159640841" sldId="279"/>
            <ac:spMk id="8" creationId="{00000000-0000-0000-0000-000000000000}"/>
          </ac:spMkLst>
        </pc:spChg>
        <pc:spChg chg="mod">
          <ac:chgData name="Nordvik Premfors Emma  SV_KL" userId="S::emmnor@livsmedelsverk.se::b63a0107-73a7-482e-a032-57a2a959662d" providerId="AD" clId="Web-{1037E0A3-591A-2D4B-A9FB-66B2CB6A10E4}" dt="2022-12-15T09:49:56.508" v="92" actId="1076"/>
          <ac:spMkLst>
            <pc:docMk/>
            <pc:sldMk cId="3159640841" sldId="279"/>
            <ac:spMk id="10" creationId="{00000000-0000-0000-0000-000000000000}"/>
          </ac:spMkLst>
        </pc:spChg>
      </pc:sldChg>
      <pc:sldChg chg="modSp">
        <pc:chgData name="Nordvik Premfors Emma  SV_KL" userId="S::emmnor@livsmedelsverk.se::b63a0107-73a7-482e-a032-57a2a959662d" providerId="AD" clId="Web-{1037E0A3-591A-2D4B-A9FB-66B2CB6A10E4}" dt="2022-12-15T11:08:20.305" v="376" actId="20577"/>
        <pc:sldMkLst>
          <pc:docMk/>
          <pc:sldMk cId="1388517751" sldId="281"/>
        </pc:sldMkLst>
        <pc:spChg chg="mod">
          <ac:chgData name="Nordvik Premfors Emma  SV_KL" userId="S::emmnor@livsmedelsverk.se::b63a0107-73a7-482e-a032-57a2a959662d" providerId="AD" clId="Web-{1037E0A3-591A-2D4B-A9FB-66B2CB6A10E4}" dt="2022-12-15T11:08:20.305" v="376" actId="20577"/>
          <ac:spMkLst>
            <pc:docMk/>
            <pc:sldMk cId="1388517751" sldId="281"/>
            <ac:spMk id="2" creationId="{A2FD5244-CE4C-9A5A-60D4-BAC5E3B73929}"/>
          </ac:spMkLst>
        </pc:spChg>
        <pc:spChg chg="mod">
          <ac:chgData name="Nordvik Premfors Emma  SV_KL" userId="S::emmnor@livsmedelsverk.se::b63a0107-73a7-482e-a032-57a2a959662d" providerId="AD" clId="Web-{1037E0A3-591A-2D4B-A9FB-66B2CB6A10E4}" dt="2022-12-15T11:07:46.602" v="367" actId="20577"/>
          <ac:spMkLst>
            <pc:docMk/>
            <pc:sldMk cId="1388517751" sldId="281"/>
            <ac:spMk id="4" creationId="{A035B41B-6CA7-82D3-4F22-64096D372AA4}"/>
          </ac:spMkLst>
        </pc:spChg>
        <pc:spChg chg="mod">
          <ac:chgData name="Nordvik Premfors Emma  SV_KL" userId="S::emmnor@livsmedelsverk.se::b63a0107-73a7-482e-a032-57a2a959662d" providerId="AD" clId="Web-{1037E0A3-591A-2D4B-A9FB-66B2CB6A10E4}" dt="2022-12-15T11:07:53.508" v="368" actId="1076"/>
          <ac:spMkLst>
            <pc:docMk/>
            <pc:sldMk cId="1388517751" sldId="281"/>
            <ac:spMk id="11" creationId="{00000000-0000-0000-0000-000000000000}"/>
          </ac:spMkLst>
        </pc:spChg>
      </pc:sldChg>
      <pc:sldChg chg="modSp">
        <pc:chgData name="Nordvik Premfors Emma  SV_KL" userId="S::emmnor@livsmedelsverk.se::b63a0107-73a7-482e-a032-57a2a959662d" providerId="AD" clId="Web-{1037E0A3-591A-2D4B-A9FB-66B2CB6A10E4}" dt="2022-12-15T10:10:24.105" v="218" actId="20577"/>
        <pc:sldMkLst>
          <pc:docMk/>
          <pc:sldMk cId="159790705" sldId="284"/>
        </pc:sldMkLst>
        <pc:spChg chg="mod">
          <ac:chgData name="Nordvik Premfors Emma  SV_KL" userId="S::emmnor@livsmedelsverk.se::b63a0107-73a7-482e-a032-57a2a959662d" providerId="AD" clId="Web-{1037E0A3-591A-2D4B-A9FB-66B2CB6A10E4}" dt="2022-12-15T10:10:24.105" v="218" actId="20577"/>
          <ac:spMkLst>
            <pc:docMk/>
            <pc:sldMk cId="159790705" sldId="284"/>
            <ac:spMk id="10" creationId="{4D29BAD8-6700-20CD-5C33-A914C0053A2D}"/>
          </ac:spMkLst>
        </pc:spChg>
      </pc:sldChg>
      <pc:sldChg chg="addSp modSp">
        <pc:chgData name="Nordvik Premfors Emma  SV_KL" userId="S::emmnor@livsmedelsverk.se::b63a0107-73a7-482e-a032-57a2a959662d" providerId="AD" clId="Web-{1037E0A3-591A-2D4B-A9FB-66B2CB6A10E4}" dt="2022-12-15T10:35:26.997" v="357" actId="1076"/>
        <pc:sldMkLst>
          <pc:docMk/>
          <pc:sldMk cId="1932332727" sldId="288"/>
        </pc:sldMkLst>
        <pc:spChg chg="add mod">
          <ac:chgData name="Nordvik Premfors Emma  SV_KL" userId="S::emmnor@livsmedelsverk.se::b63a0107-73a7-482e-a032-57a2a959662d" providerId="AD" clId="Web-{1037E0A3-591A-2D4B-A9FB-66B2CB6A10E4}" dt="2022-12-15T10:35:26.997" v="357" actId="1076"/>
          <ac:spMkLst>
            <pc:docMk/>
            <pc:sldMk cId="1932332727" sldId="288"/>
            <ac:spMk id="2" creationId="{3CC2040F-5B2F-C0A9-6161-C33E4B17F30C}"/>
          </ac:spMkLst>
        </pc:spChg>
        <pc:spChg chg="mod">
          <ac:chgData name="Nordvik Premfors Emma  SV_KL" userId="S::emmnor@livsmedelsverk.se::b63a0107-73a7-482e-a032-57a2a959662d" providerId="AD" clId="Web-{1037E0A3-591A-2D4B-A9FB-66B2CB6A10E4}" dt="2022-12-15T10:35:06.622" v="355" actId="20577"/>
          <ac:spMkLst>
            <pc:docMk/>
            <pc:sldMk cId="1932332727" sldId="288"/>
            <ac:spMk id="4" creationId="{00000000-0000-0000-0000-000000000000}"/>
          </ac:spMkLst>
        </pc:spChg>
        <pc:spChg chg="add mod">
          <ac:chgData name="Nordvik Premfors Emma  SV_KL" userId="S::emmnor@livsmedelsverk.se::b63a0107-73a7-482e-a032-57a2a959662d" providerId="AD" clId="Web-{1037E0A3-591A-2D4B-A9FB-66B2CB6A10E4}" dt="2022-12-15T10:35:17.887" v="356" actId="1076"/>
          <ac:spMkLst>
            <pc:docMk/>
            <pc:sldMk cId="1932332727" sldId="288"/>
            <ac:spMk id="6" creationId="{89A9EE06-896B-D9BB-FC0C-07820A7FC56F}"/>
          </ac:spMkLst>
        </pc:spChg>
        <pc:spChg chg="add mod">
          <ac:chgData name="Nordvik Premfors Emma  SV_KL" userId="S::emmnor@livsmedelsverk.se::b63a0107-73a7-482e-a032-57a2a959662d" providerId="AD" clId="Web-{1037E0A3-591A-2D4B-A9FB-66B2CB6A10E4}" dt="2022-12-15T10:34:56.263" v="347" actId="1076"/>
          <ac:spMkLst>
            <pc:docMk/>
            <pc:sldMk cId="1932332727" sldId="288"/>
            <ac:spMk id="7" creationId="{2D831E00-E4C4-F403-2F60-045B1BF2237A}"/>
          </ac:spMkLst>
        </pc:spChg>
      </pc:sldChg>
      <pc:sldChg chg="modSp">
        <pc:chgData name="Nordvik Premfors Emma  SV_KL" userId="S::emmnor@livsmedelsverk.se::b63a0107-73a7-482e-a032-57a2a959662d" providerId="AD" clId="Web-{1037E0A3-591A-2D4B-A9FB-66B2CB6A10E4}" dt="2022-12-15T11:08:56.398" v="394" actId="20577"/>
        <pc:sldMkLst>
          <pc:docMk/>
          <pc:sldMk cId="3436989836" sldId="299"/>
        </pc:sldMkLst>
        <pc:spChg chg="mod">
          <ac:chgData name="Nordvik Premfors Emma  SV_KL" userId="S::emmnor@livsmedelsverk.se::b63a0107-73a7-482e-a032-57a2a959662d" providerId="AD" clId="Web-{1037E0A3-591A-2D4B-A9FB-66B2CB6A10E4}" dt="2022-12-15T11:08:56.398" v="394" actId="20577"/>
          <ac:spMkLst>
            <pc:docMk/>
            <pc:sldMk cId="3436989836" sldId="299"/>
            <ac:spMk id="2" creationId="{A2FD5244-CE4C-9A5A-60D4-BAC5E3B73929}"/>
          </ac:spMkLst>
        </pc:spChg>
        <pc:spChg chg="mod">
          <ac:chgData name="Nordvik Premfors Emma  SV_KL" userId="S::emmnor@livsmedelsverk.se::b63a0107-73a7-482e-a032-57a2a959662d" providerId="AD" clId="Web-{1037E0A3-591A-2D4B-A9FB-66B2CB6A10E4}" dt="2022-12-15T11:08:40.633" v="385" actId="20577"/>
          <ac:spMkLst>
            <pc:docMk/>
            <pc:sldMk cId="3436989836" sldId="299"/>
            <ac:spMk id="4" creationId="{A035B41B-6CA7-82D3-4F22-64096D372AA4}"/>
          </ac:spMkLst>
        </pc:spChg>
        <pc:spChg chg="mod">
          <ac:chgData name="Nordvik Premfors Emma  SV_KL" userId="S::emmnor@livsmedelsverk.se::b63a0107-73a7-482e-a032-57a2a959662d" providerId="AD" clId="Web-{1037E0A3-591A-2D4B-A9FB-66B2CB6A10E4}" dt="2022-12-15T11:08:46.649" v="386" actId="1076"/>
          <ac:spMkLst>
            <pc:docMk/>
            <pc:sldMk cId="3436989836" sldId="299"/>
            <ac:spMk id="11" creationId="{00000000-0000-0000-0000-000000000000}"/>
          </ac:spMkLst>
        </pc:spChg>
      </pc:sldChg>
      <pc:sldChg chg="modSp">
        <pc:chgData name="Nordvik Premfors Emma  SV_KL" userId="S::emmnor@livsmedelsverk.se::b63a0107-73a7-482e-a032-57a2a959662d" providerId="AD" clId="Web-{1037E0A3-591A-2D4B-A9FB-66B2CB6A10E4}" dt="2022-12-15T10:02:51.454" v="204" actId="20577"/>
        <pc:sldMkLst>
          <pc:docMk/>
          <pc:sldMk cId="1106992678" sldId="300"/>
        </pc:sldMkLst>
        <pc:spChg chg="mod">
          <ac:chgData name="Nordvik Premfors Emma  SV_KL" userId="S::emmnor@livsmedelsverk.se::b63a0107-73a7-482e-a032-57a2a959662d" providerId="AD" clId="Web-{1037E0A3-591A-2D4B-A9FB-66B2CB6A10E4}" dt="2022-12-15T10:00:36.205" v="165" actId="20577"/>
          <ac:spMkLst>
            <pc:docMk/>
            <pc:sldMk cId="1106992678" sldId="300"/>
            <ac:spMk id="5" creationId="{C45B16E4-9F49-F1B5-025F-A6EA20F20ABD}"/>
          </ac:spMkLst>
        </pc:spChg>
        <pc:spChg chg="mod">
          <ac:chgData name="Nordvik Premfors Emma  SV_KL" userId="S::emmnor@livsmedelsverk.se::b63a0107-73a7-482e-a032-57a2a959662d" providerId="AD" clId="Web-{1037E0A3-591A-2D4B-A9FB-66B2CB6A10E4}" dt="2022-12-15T10:02:51.454" v="204" actId="20577"/>
          <ac:spMkLst>
            <pc:docMk/>
            <pc:sldMk cId="1106992678" sldId="300"/>
            <ac:spMk id="8" creationId="{00000000-0000-0000-0000-000000000000}"/>
          </ac:spMkLst>
        </pc:spChg>
      </pc:sldChg>
    </pc:docChg>
  </pc:docChgLst>
  <pc:docChgLst>
    <pc:chgData name="Eriksson Linda SUS_IS" userId="S::linda.eriksson@livsmedelsverk.se::2ce441ca-e107-497a-a902-a0a3dc874173" providerId="AD" clId="Web-{A84C11EE-EF75-5B40-EB52-D89F760B2F54}"/>
    <pc:docChg chg="modSld">
      <pc:chgData name="Eriksson Linda SUS_IS" userId="S::linda.eriksson@livsmedelsverk.se::2ce441ca-e107-497a-a902-a0a3dc874173" providerId="AD" clId="Web-{A84C11EE-EF75-5B40-EB52-D89F760B2F54}" dt="2023-01-11T11:00:54.919" v="63" actId="20577"/>
      <pc:docMkLst>
        <pc:docMk/>
      </pc:docMkLst>
      <pc:sldChg chg="modSp">
        <pc:chgData name="Eriksson Linda SUS_IS" userId="S::linda.eriksson@livsmedelsverk.se::2ce441ca-e107-497a-a902-a0a3dc874173" providerId="AD" clId="Web-{A84C11EE-EF75-5B40-EB52-D89F760B2F54}" dt="2023-01-11T11:00:35.887" v="55"/>
        <pc:sldMkLst>
          <pc:docMk/>
          <pc:sldMk cId="1701080990" sldId="277"/>
        </pc:sldMkLst>
        <pc:graphicFrameChg chg="mod modGraphic">
          <ac:chgData name="Eriksson Linda SUS_IS" userId="S::linda.eriksson@livsmedelsverk.se::2ce441ca-e107-497a-a902-a0a3dc874173" providerId="AD" clId="Web-{A84C11EE-EF75-5B40-EB52-D89F760B2F54}" dt="2023-01-11T11:00:35.887" v="55"/>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A84C11EE-EF75-5B40-EB52-D89F760B2F54}" dt="2023-01-11T11:00:54.919" v="63" actId="20577"/>
        <pc:sldMkLst>
          <pc:docMk/>
          <pc:sldMk cId="2820196761" sldId="296"/>
        </pc:sldMkLst>
        <pc:spChg chg="mod">
          <ac:chgData name="Eriksson Linda SUS_IS" userId="S::linda.eriksson@livsmedelsverk.se::2ce441ca-e107-497a-a902-a0a3dc874173" providerId="AD" clId="Web-{A84C11EE-EF75-5B40-EB52-D89F760B2F54}" dt="2023-01-11T10:59:09.495" v="14" actId="20577"/>
          <ac:spMkLst>
            <pc:docMk/>
            <pc:sldMk cId="2820196761" sldId="296"/>
            <ac:spMk id="9" creationId="{00000000-0000-0000-0000-000000000000}"/>
          </ac:spMkLst>
        </pc:spChg>
        <pc:spChg chg="mod">
          <ac:chgData name="Eriksson Linda SUS_IS" userId="S::linda.eriksson@livsmedelsverk.se::2ce441ca-e107-497a-a902-a0a3dc874173" providerId="AD" clId="Web-{A84C11EE-EF75-5B40-EB52-D89F760B2F54}" dt="2023-01-11T11:00:54.919" v="63" actId="20577"/>
          <ac:spMkLst>
            <pc:docMk/>
            <pc:sldMk cId="2820196761" sldId="296"/>
            <ac:spMk id="10" creationId="{00000000-0000-0000-0000-000000000000}"/>
          </ac:spMkLst>
        </pc:spChg>
      </pc:sldChg>
      <pc:sldChg chg="modSp">
        <pc:chgData name="Eriksson Linda SUS_IS" userId="S::linda.eriksson@livsmedelsverk.se::2ce441ca-e107-497a-a902-a0a3dc874173" providerId="AD" clId="Web-{A84C11EE-EF75-5B40-EB52-D89F760B2F54}" dt="2023-01-11T10:59:57.308" v="17" actId="20577"/>
        <pc:sldMkLst>
          <pc:docMk/>
          <pc:sldMk cId="1530343670" sldId="297"/>
        </pc:sldMkLst>
        <pc:spChg chg="mod">
          <ac:chgData name="Eriksson Linda SUS_IS" userId="S::linda.eriksson@livsmedelsverk.se::2ce441ca-e107-497a-a902-a0a3dc874173" providerId="AD" clId="Web-{A84C11EE-EF75-5B40-EB52-D89F760B2F54}" dt="2023-01-11T10:59:57.308" v="17" actId="20577"/>
          <ac:spMkLst>
            <pc:docMk/>
            <pc:sldMk cId="1530343670" sldId="297"/>
            <ac:spMk id="2" creationId="{0CE3A696-C583-5F7C-6BCC-F5C7C0BA9EFE}"/>
          </ac:spMkLst>
        </pc:spChg>
      </pc:sldChg>
    </pc:docChg>
  </pc:docChgLst>
  <pc:docChgLst>
    <pc:chgData name="Nordvik Premfors Emma  SV_KL" userId="S::emmnor@livsmedelsverk.se::b63a0107-73a7-482e-a032-57a2a959662d" providerId="AD" clId="Web-{98B2F04F-ABDA-2F07-8691-1926DEF1D33F}"/>
    <pc:docChg chg="modSld">
      <pc:chgData name="Nordvik Premfors Emma  SV_KL" userId="S::emmnor@livsmedelsverk.se::b63a0107-73a7-482e-a032-57a2a959662d" providerId="AD" clId="Web-{98B2F04F-ABDA-2F07-8691-1926DEF1D33F}" dt="2022-12-13T12:19:04.675" v="20" actId="20577"/>
      <pc:docMkLst>
        <pc:docMk/>
      </pc:docMkLst>
      <pc:sldChg chg="modSp">
        <pc:chgData name="Nordvik Premfors Emma  SV_KL" userId="S::emmnor@livsmedelsverk.se::b63a0107-73a7-482e-a032-57a2a959662d" providerId="AD" clId="Web-{98B2F04F-ABDA-2F07-8691-1926DEF1D33F}" dt="2022-12-13T12:18:56.347" v="19" actId="20577"/>
        <pc:sldMkLst>
          <pc:docMk/>
          <pc:sldMk cId="389664186" sldId="301"/>
        </pc:sldMkLst>
        <pc:spChg chg="mod">
          <ac:chgData name="Nordvik Premfors Emma  SV_KL" userId="S::emmnor@livsmedelsverk.se::b63a0107-73a7-482e-a032-57a2a959662d" providerId="AD" clId="Web-{98B2F04F-ABDA-2F07-8691-1926DEF1D33F}" dt="2022-12-13T12:18:53.284" v="18" actId="20577"/>
          <ac:spMkLst>
            <pc:docMk/>
            <pc:sldMk cId="389664186" sldId="301"/>
            <ac:spMk id="2" creationId="{5F9BB95C-F61B-BC7A-D656-DD082EB07B5B}"/>
          </ac:spMkLst>
        </pc:spChg>
        <pc:spChg chg="mod">
          <ac:chgData name="Nordvik Premfors Emma  SV_KL" userId="S::emmnor@livsmedelsverk.se::b63a0107-73a7-482e-a032-57a2a959662d" providerId="AD" clId="Web-{98B2F04F-ABDA-2F07-8691-1926DEF1D33F}" dt="2022-12-13T12:18:56.347" v="19" actId="20577"/>
          <ac:spMkLst>
            <pc:docMk/>
            <pc:sldMk cId="389664186" sldId="301"/>
            <ac:spMk id="3" creationId="{F8B2D9B4-75A3-561B-E5A2-6C1A1A0D9DB8}"/>
          </ac:spMkLst>
        </pc:spChg>
      </pc:sldChg>
      <pc:sldChg chg="modSp">
        <pc:chgData name="Nordvik Premfors Emma  SV_KL" userId="S::emmnor@livsmedelsverk.se::b63a0107-73a7-482e-a032-57a2a959662d" providerId="AD" clId="Web-{98B2F04F-ABDA-2F07-8691-1926DEF1D33F}" dt="2022-12-13T12:19:04.675" v="20" actId="20577"/>
        <pc:sldMkLst>
          <pc:docMk/>
          <pc:sldMk cId="2121273612" sldId="302"/>
        </pc:sldMkLst>
        <pc:spChg chg="mod">
          <ac:chgData name="Nordvik Premfors Emma  SV_KL" userId="S::emmnor@livsmedelsverk.se::b63a0107-73a7-482e-a032-57a2a959662d" providerId="AD" clId="Web-{98B2F04F-ABDA-2F07-8691-1926DEF1D33F}" dt="2022-12-13T12:19:04.675" v="20" actId="20577"/>
          <ac:spMkLst>
            <pc:docMk/>
            <pc:sldMk cId="2121273612" sldId="302"/>
            <ac:spMk id="2" creationId="{1D8435E7-6D7B-8FB8-EB03-C598B624AEFB}"/>
          </ac:spMkLst>
        </pc:spChg>
      </pc:sldChg>
    </pc:docChg>
  </pc:docChgLst>
  <pc:docChgLst>
    <pc:chgData name="Nordvik Premfors Emma  SV_KL" userId="S::emmnor@livsmedelsverk.se::b63a0107-73a7-482e-a032-57a2a959662d" providerId="AD" clId="Web-{7AFAAAC8-9EE4-8242-F58B-0D0AFB982D01}"/>
    <pc:docChg chg="modSld">
      <pc:chgData name="Nordvik Premfors Emma  SV_KL" userId="S::emmnor@livsmedelsverk.se::b63a0107-73a7-482e-a032-57a2a959662d" providerId="AD" clId="Web-{7AFAAAC8-9EE4-8242-F58B-0D0AFB982D01}" dt="2022-11-23T13:28:55.905" v="12" actId="20577"/>
      <pc:docMkLst>
        <pc:docMk/>
      </pc:docMkLst>
      <pc:sldChg chg="modSp">
        <pc:chgData name="Nordvik Premfors Emma  SV_KL" userId="S::emmnor@livsmedelsverk.se::b63a0107-73a7-482e-a032-57a2a959662d" providerId="AD" clId="Web-{7AFAAAC8-9EE4-8242-F58B-0D0AFB982D01}" dt="2022-11-23T13:28:55.905" v="12" actId="20577"/>
        <pc:sldMkLst>
          <pc:docMk/>
          <pc:sldMk cId="3992620441" sldId="280"/>
        </pc:sldMkLst>
        <pc:spChg chg="mod">
          <ac:chgData name="Nordvik Premfors Emma  SV_KL" userId="S::emmnor@livsmedelsverk.se::b63a0107-73a7-482e-a032-57a2a959662d" providerId="AD" clId="Web-{7AFAAAC8-9EE4-8242-F58B-0D0AFB982D01}" dt="2022-11-23T13:28:55.905" v="12" actId="20577"/>
          <ac:spMkLst>
            <pc:docMk/>
            <pc:sldMk cId="3992620441" sldId="280"/>
            <ac:spMk id="3" creationId="{F6C22D12-5C21-B836-DE29-118934A87552}"/>
          </ac:spMkLst>
        </pc:spChg>
      </pc:sldChg>
    </pc:docChg>
  </pc:docChgLst>
  <pc:docChgLst>
    <pc:chgData name="Sjölund, Björn" userId="S::bjorn.sjolund_vasteras.se#ext#@livsmedelsverket.onmicrosoft.com::3f80cd79-f25d-4111-8582-ee120d1b047b" providerId="AD" clId="Web-{CD3DC00C-8E1A-481C-896C-D4145CAAAD9F}"/>
    <pc:docChg chg="">
      <pc:chgData name="Sjölund, Björn" userId="S::bjorn.sjolund_vasteras.se#ext#@livsmedelsverket.onmicrosoft.com::3f80cd79-f25d-4111-8582-ee120d1b047b" providerId="AD" clId="Web-{CD3DC00C-8E1A-481C-896C-D4145CAAAD9F}" dt="2023-06-01T13:11:50.081" v="0"/>
      <pc:docMkLst>
        <pc:docMk/>
      </pc:docMkLst>
      <pc:sldChg chg="addCm">
        <pc:chgData name="Sjölund, Björn" userId="S::bjorn.sjolund_vasteras.se#ext#@livsmedelsverket.onmicrosoft.com::3f80cd79-f25d-4111-8582-ee120d1b047b" providerId="AD" clId="Web-{CD3DC00C-8E1A-481C-896C-D4145CAAAD9F}" dt="2023-06-01T13:11:50.081" v="0"/>
        <pc:sldMkLst>
          <pc:docMk/>
          <pc:sldMk cId="3593968252" sldId="310"/>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CD3DC00C-8E1A-481C-896C-D4145CAAAD9F}" dt="2023-06-01T13:11:50.081" v="0"/>
              <pc2:cmMkLst xmlns:pc2="http://schemas.microsoft.com/office/powerpoint/2019/9/main/command">
                <pc:docMk/>
                <pc:sldMk cId="3593968252" sldId="310"/>
                <pc2:cmMk id="{AC6773F2-3E90-46EE-8A28-80DB711EB51E}"/>
              </pc2:cmMkLst>
            </pc226:cmChg>
          </p:ext>
        </pc:extLst>
      </pc:sldChg>
    </pc:docChg>
  </pc:docChgLst>
  <pc:docChgLst>
    <pc:chgData name="Eriksson Linda SUS_IS" userId="S::linda.eriksson@livsmedelsverk.se::2ce441ca-e107-497a-a902-a0a3dc874173" providerId="AD" clId="Web-{F447F668-F544-FF58-7204-5208CD67F192}"/>
    <pc:docChg chg="modSld">
      <pc:chgData name="Eriksson Linda SUS_IS" userId="S::linda.eriksson@livsmedelsverk.se::2ce441ca-e107-497a-a902-a0a3dc874173" providerId="AD" clId="Web-{F447F668-F544-FF58-7204-5208CD67F192}" dt="2022-12-15T15:33:24.398" v="39"/>
      <pc:docMkLst>
        <pc:docMk/>
      </pc:docMkLst>
      <pc:sldChg chg="modSp">
        <pc:chgData name="Eriksson Linda SUS_IS" userId="S::linda.eriksson@livsmedelsverk.se::2ce441ca-e107-497a-a902-a0a3dc874173" providerId="AD" clId="Web-{F447F668-F544-FF58-7204-5208CD67F192}" dt="2022-12-15T15:33:24.398" v="39"/>
        <pc:sldMkLst>
          <pc:docMk/>
          <pc:sldMk cId="1701080990" sldId="277"/>
        </pc:sldMkLst>
        <pc:graphicFrameChg chg="mod modGraphic">
          <ac:chgData name="Eriksson Linda SUS_IS" userId="S::linda.eriksson@livsmedelsverk.se::2ce441ca-e107-497a-a902-a0a3dc874173" providerId="AD" clId="Web-{F447F668-F544-FF58-7204-5208CD67F192}" dt="2022-12-15T15:33:24.398" v="39"/>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F447F668-F544-FF58-7204-5208CD67F192}" dt="2022-12-15T15:33:06.601" v="7" actId="20577"/>
        <pc:sldMkLst>
          <pc:docMk/>
          <pc:sldMk cId="2820196761" sldId="296"/>
        </pc:sldMkLst>
        <pc:spChg chg="mod">
          <ac:chgData name="Eriksson Linda SUS_IS" userId="S::linda.eriksson@livsmedelsverk.se::2ce441ca-e107-497a-a902-a0a3dc874173" providerId="AD" clId="Web-{F447F668-F544-FF58-7204-5208CD67F192}" dt="2022-12-15T15:33:06.601" v="7" actId="20577"/>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F89B11BC-E0D0-E9F9-1A2F-3AB888A32846}"/>
    <pc:docChg chg="addSld modSld">
      <pc:chgData name="Strandh Ingela SUS_DI" userId="S::ingstr@livsmedelsverk.se::ab1041b7-3012-475e-9ee5-b257db1f6f4e" providerId="AD" clId="Web-{F89B11BC-E0D0-E9F9-1A2F-3AB888A32846}" dt="2022-12-12T17:29:39.582" v="599" actId="20577"/>
      <pc:docMkLst>
        <pc:docMk/>
      </pc:docMkLst>
      <pc:sldChg chg="modSp">
        <pc:chgData name="Strandh Ingela SUS_DI" userId="S::ingstr@livsmedelsverk.se::ab1041b7-3012-475e-9ee5-b257db1f6f4e" providerId="AD" clId="Web-{F89B11BC-E0D0-E9F9-1A2F-3AB888A32846}" dt="2022-12-12T17:28:28.128" v="556"/>
        <pc:sldMkLst>
          <pc:docMk/>
          <pc:sldMk cId="1701080990" sldId="277"/>
        </pc:sldMkLst>
        <pc:graphicFrameChg chg="mod modGraphic">
          <ac:chgData name="Strandh Ingela SUS_DI" userId="S::ingstr@livsmedelsverk.se::ab1041b7-3012-475e-9ee5-b257db1f6f4e" providerId="AD" clId="Web-{F89B11BC-E0D0-E9F9-1A2F-3AB888A32846}" dt="2022-12-12T17:28:28.128" v="556"/>
          <ac:graphicFrameMkLst>
            <pc:docMk/>
            <pc:sldMk cId="1701080990" sldId="277"/>
            <ac:graphicFrameMk id="5" creationId="{53A9E130-47CC-4242-8863-C0DDC861B2F3}"/>
          </ac:graphicFrameMkLst>
        </pc:graphicFrameChg>
      </pc:sldChg>
      <pc:sldChg chg="modSp">
        <pc:chgData name="Strandh Ingela SUS_DI" userId="S::ingstr@livsmedelsverk.se::ab1041b7-3012-475e-9ee5-b257db1f6f4e" providerId="AD" clId="Web-{F89B11BC-E0D0-E9F9-1A2F-3AB888A32846}" dt="2022-12-12T17:29:01.129" v="595" actId="20577"/>
        <pc:sldMkLst>
          <pc:docMk/>
          <pc:sldMk cId="1562260986" sldId="298"/>
        </pc:sldMkLst>
        <pc:spChg chg="mod">
          <ac:chgData name="Strandh Ingela SUS_DI" userId="S::ingstr@livsmedelsverk.se::ab1041b7-3012-475e-9ee5-b257db1f6f4e" providerId="AD" clId="Web-{F89B11BC-E0D0-E9F9-1A2F-3AB888A32846}" dt="2022-12-12T17:29:01.129" v="595" actId="20577"/>
          <ac:spMkLst>
            <pc:docMk/>
            <pc:sldMk cId="1562260986" sldId="298"/>
            <ac:spMk id="2" creationId="{00000000-0000-0000-0000-000000000000}"/>
          </ac:spMkLst>
        </pc:spChg>
      </pc:sldChg>
      <pc:sldChg chg="addSp modSp new mod modClrScheme chgLayout">
        <pc:chgData name="Strandh Ingela SUS_DI" userId="S::ingstr@livsmedelsverk.se::ab1041b7-3012-475e-9ee5-b257db1f6f4e" providerId="AD" clId="Web-{F89B11BC-E0D0-E9F9-1A2F-3AB888A32846}" dt="2022-12-12T17:26:48.237" v="409" actId="20577"/>
        <pc:sldMkLst>
          <pc:docMk/>
          <pc:sldMk cId="389664186" sldId="301"/>
        </pc:sldMkLst>
        <pc:spChg chg="add mod">
          <ac:chgData name="Strandh Ingela SUS_DI" userId="S::ingstr@livsmedelsverk.se::ab1041b7-3012-475e-9ee5-b257db1f6f4e" providerId="AD" clId="Web-{F89B11BC-E0D0-E9F9-1A2F-3AB888A32846}" dt="2022-12-12T17:26:48.237" v="409" actId="20577"/>
          <ac:spMkLst>
            <pc:docMk/>
            <pc:sldMk cId="389664186" sldId="301"/>
            <ac:spMk id="2" creationId="{5F9BB95C-F61B-BC7A-D656-DD082EB07B5B}"/>
          </ac:spMkLst>
        </pc:spChg>
        <pc:spChg chg="add mod">
          <ac:chgData name="Strandh Ingela SUS_DI" userId="S::ingstr@livsmedelsverk.se::ab1041b7-3012-475e-9ee5-b257db1f6f4e" providerId="AD" clId="Web-{F89B11BC-E0D0-E9F9-1A2F-3AB888A32846}" dt="2022-12-12T17:20:47.532" v="274" actId="20577"/>
          <ac:spMkLst>
            <pc:docMk/>
            <pc:sldMk cId="389664186" sldId="301"/>
            <ac:spMk id="3" creationId="{F8B2D9B4-75A3-561B-E5A2-6C1A1A0D9DB8}"/>
          </ac:spMkLst>
        </pc:spChg>
      </pc:sldChg>
      <pc:sldChg chg="addSp modSp new mod modClrScheme chgLayout">
        <pc:chgData name="Strandh Ingela SUS_DI" userId="S::ingstr@livsmedelsverk.se::ab1041b7-3012-475e-9ee5-b257db1f6f4e" providerId="AD" clId="Web-{F89B11BC-E0D0-E9F9-1A2F-3AB888A32846}" dt="2022-12-12T17:25:06.815" v="334" actId="20577"/>
        <pc:sldMkLst>
          <pc:docMk/>
          <pc:sldMk cId="2121273612" sldId="302"/>
        </pc:sldMkLst>
        <pc:spChg chg="add mod">
          <ac:chgData name="Strandh Ingela SUS_DI" userId="S::ingstr@livsmedelsverk.se::ab1041b7-3012-475e-9ee5-b257db1f6f4e" providerId="AD" clId="Web-{F89B11BC-E0D0-E9F9-1A2F-3AB888A32846}" dt="2022-12-12T17:21:05.016" v="282" actId="20577"/>
          <ac:spMkLst>
            <pc:docMk/>
            <pc:sldMk cId="2121273612" sldId="302"/>
            <ac:spMk id="2" creationId="{1D8435E7-6D7B-8FB8-EB03-C598B624AEFB}"/>
          </ac:spMkLst>
        </pc:spChg>
        <pc:spChg chg="add mod">
          <ac:chgData name="Strandh Ingela SUS_DI" userId="S::ingstr@livsmedelsverk.se::ab1041b7-3012-475e-9ee5-b257db1f6f4e" providerId="AD" clId="Web-{F89B11BC-E0D0-E9F9-1A2F-3AB888A32846}" dt="2022-12-12T17:25:06.815" v="334" actId="20577"/>
          <ac:spMkLst>
            <pc:docMk/>
            <pc:sldMk cId="2121273612" sldId="302"/>
            <ac:spMk id="3" creationId="{12BB6A26-02F3-40E7-4C09-3DA2E54025F9}"/>
          </ac:spMkLst>
        </pc:spChg>
      </pc:sldChg>
      <pc:sldChg chg="modSp add replId">
        <pc:chgData name="Strandh Ingela SUS_DI" userId="S::ingstr@livsmedelsverk.se::ab1041b7-3012-475e-9ee5-b257db1f6f4e" providerId="AD" clId="Web-{F89B11BC-E0D0-E9F9-1A2F-3AB888A32846}" dt="2022-12-12T17:29:24.832" v="596" actId="20577"/>
        <pc:sldMkLst>
          <pc:docMk/>
          <pc:sldMk cId="2289956568" sldId="303"/>
        </pc:sldMkLst>
        <pc:spChg chg="mod">
          <ac:chgData name="Strandh Ingela SUS_DI" userId="S::ingstr@livsmedelsverk.se::ab1041b7-3012-475e-9ee5-b257db1f6f4e" providerId="AD" clId="Web-{F89B11BC-E0D0-E9F9-1A2F-3AB888A32846}" dt="2022-12-12T17:24:55.658" v="331" actId="20577"/>
          <ac:spMkLst>
            <pc:docMk/>
            <pc:sldMk cId="2289956568" sldId="303"/>
            <ac:spMk id="2" creationId="{1D8435E7-6D7B-8FB8-EB03-C598B624AEFB}"/>
          </ac:spMkLst>
        </pc:spChg>
        <pc:spChg chg="mod">
          <ac:chgData name="Strandh Ingela SUS_DI" userId="S::ingstr@livsmedelsverk.se::ab1041b7-3012-475e-9ee5-b257db1f6f4e" providerId="AD" clId="Web-{F89B11BC-E0D0-E9F9-1A2F-3AB888A32846}" dt="2022-12-12T17:29:24.832" v="596" actId="20577"/>
          <ac:spMkLst>
            <pc:docMk/>
            <pc:sldMk cId="2289956568" sldId="303"/>
            <ac:spMk id="3" creationId="{12BB6A26-02F3-40E7-4C09-3DA2E54025F9}"/>
          </ac:spMkLst>
        </pc:spChg>
      </pc:sldChg>
      <pc:sldChg chg="modSp add replId">
        <pc:chgData name="Strandh Ingela SUS_DI" userId="S::ingstr@livsmedelsverk.se::ab1041b7-3012-475e-9ee5-b257db1f6f4e" providerId="AD" clId="Web-{F89B11BC-E0D0-E9F9-1A2F-3AB888A32846}" dt="2022-12-12T17:29:39.582" v="599" actId="20577"/>
        <pc:sldMkLst>
          <pc:docMk/>
          <pc:sldMk cId="3549300352" sldId="304"/>
        </pc:sldMkLst>
        <pc:spChg chg="mod">
          <ac:chgData name="Strandh Ingela SUS_DI" userId="S::ingstr@livsmedelsverk.se::ab1041b7-3012-475e-9ee5-b257db1f6f4e" providerId="AD" clId="Web-{F89B11BC-E0D0-E9F9-1A2F-3AB888A32846}" dt="2022-12-12T17:27:11.503" v="428" actId="20577"/>
          <ac:spMkLst>
            <pc:docMk/>
            <pc:sldMk cId="3549300352" sldId="304"/>
            <ac:spMk id="2" creationId="{1D8435E7-6D7B-8FB8-EB03-C598B624AEFB}"/>
          </ac:spMkLst>
        </pc:spChg>
        <pc:spChg chg="mod">
          <ac:chgData name="Strandh Ingela SUS_DI" userId="S::ingstr@livsmedelsverk.se::ab1041b7-3012-475e-9ee5-b257db1f6f4e" providerId="AD" clId="Web-{F89B11BC-E0D0-E9F9-1A2F-3AB888A32846}" dt="2022-12-12T17:29:39.582" v="599" actId="20577"/>
          <ac:spMkLst>
            <pc:docMk/>
            <pc:sldMk cId="3549300352" sldId="304"/>
            <ac:spMk id="3" creationId="{12BB6A26-02F3-40E7-4C09-3DA2E54025F9}"/>
          </ac:spMkLst>
        </pc:spChg>
      </pc:sldChg>
    </pc:docChg>
  </pc:docChgLst>
  <pc:docChgLst>
    <pc:chgData name="Emma Nordvik Premfors" userId="S::emmnor@livsmedelsverk.se::b63a0107-73a7-482e-a032-57a2a959662d" providerId="AD" clId="Web-{E878E92B-4DBF-545B-BD64-5B34D1207268}"/>
    <pc:docChg chg="modSld">
      <pc:chgData name="Emma Nordvik Premfors" userId="S::emmnor@livsmedelsverk.se::b63a0107-73a7-482e-a032-57a2a959662d" providerId="AD" clId="Web-{E878E92B-4DBF-545B-BD64-5B34D1207268}" dt="2023-10-16T13:33:58.355" v="165" actId="20577"/>
      <pc:docMkLst>
        <pc:docMk/>
      </pc:docMkLst>
      <pc:sldChg chg="modSp modCm">
        <pc:chgData name="Emma Nordvik Premfors" userId="S::emmnor@livsmedelsverk.se::b63a0107-73a7-482e-a032-57a2a959662d" providerId="AD" clId="Web-{E878E92B-4DBF-545B-BD64-5B34D1207268}" dt="2023-10-16T13:28:16.584" v="161" actId="20577"/>
        <pc:sldMkLst>
          <pc:docMk/>
          <pc:sldMk cId="2512931797" sldId="302"/>
        </pc:sldMkLst>
        <pc:spChg chg="mod">
          <ac:chgData name="Emma Nordvik Premfors" userId="S::emmnor@livsmedelsverk.se::b63a0107-73a7-482e-a032-57a2a959662d" providerId="AD" clId="Web-{E878E92B-4DBF-545B-BD64-5B34D1207268}" dt="2023-10-16T13:28:16.584" v="161" actId="20577"/>
          <ac:spMkLst>
            <pc:docMk/>
            <pc:sldMk cId="2512931797" sldId="302"/>
            <ac:spMk id="4" creationId="{00000000-0000-0000-0000-000000000000}"/>
          </ac:spMkLst>
        </pc:spChg>
        <pc:extLst>
          <p:ext xmlns:p="http://schemas.openxmlformats.org/presentationml/2006/main" uri="{D6D511B9-2390-475A-947B-AFAB55BFBCF1}">
            <pc226:cmChg xmlns:pc226="http://schemas.microsoft.com/office/powerpoint/2022/06/main/command" chg="mod">
              <pc226:chgData name="Emma Nordvik Premfors" userId="S::emmnor@livsmedelsverk.se::b63a0107-73a7-482e-a032-57a2a959662d" providerId="AD" clId="Web-{E878E92B-4DBF-545B-BD64-5B34D1207268}" dt="2023-10-16T13:28:16.584" v="161" actId="20577"/>
              <pc2:cmMkLst xmlns:pc2="http://schemas.microsoft.com/office/powerpoint/2019/9/main/command">
                <pc:docMk/>
                <pc:sldMk cId="2512931797" sldId="302"/>
                <pc2:cmMk id="{D4D88D85-B85C-4C20-B0F3-C79F1A736E49}"/>
              </pc2:cmMkLst>
            </pc226:cmChg>
          </p:ext>
        </pc:extLst>
      </pc:sldChg>
      <pc:sldChg chg="modSp">
        <pc:chgData name="Emma Nordvik Premfors" userId="S::emmnor@livsmedelsverk.se::b63a0107-73a7-482e-a032-57a2a959662d" providerId="AD" clId="Web-{E878E92B-4DBF-545B-BD64-5B34D1207268}" dt="2023-10-16T13:33:58.355" v="165" actId="20577"/>
        <pc:sldMkLst>
          <pc:docMk/>
          <pc:sldMk cId="3333417432" sldId="314"/>
        </pc:sldMkLst>
        <pc:spChg chg="mod">
          <ac:chgData name="Emma Nordvik Premfors" userId="S::emmnor@livsmedelsverk.se::b63a0107-73a7-482e-a032-57a2a959662d" providerId="AD" clId="Web-{E878E92B-4DBF-545B-BD64-5B34D1207268}" dt="2023-10-16T13:27:54.178" v="160" actId="20577"/>
          <ac:spMkLst>
            <pc:docMk/>
            <pc:sldMk cId="3333417432" sldId="314"/>
            <ac:spMk id="11" creationId="{00000000-0000-0000-0000-000000000000}"/>
          </ac:spMkLst>
        </pc:spChg>
        <pc:spChg chg="mod">
          <ac:chgData name="Emma Nordvik Premfors" userId="S::emmnor@livsmedelsverk.se::b63a0107-73a7-482e-a032-57a2a959662d" providerId="AD" clId="Web-{E878E92B-4DBF-545B-BD64-5B34D1207268}" dt="2023-10-16T13:24:03.018" v="134" actId="20577"/>
          <ac:spMkLst>
            <pc:docMk/>
            <pc:sldMk cId="3333417432" sldId="314"/>
            <ac:spMk id="15" creationId="{D0636E69-3219-C751-34C2-0C71ED012FBA}"/>
          </ac:spMkLst>
        </pc:spChg>
        <pc:spChg chg="mod">
          <ac:chgData name="Emma Nordvik Premfors" userId="S::emmnor@livsmedelsverk.se::b63a0107-73a7-482e-a032-57a2a959662d" providerId="AD" clId="Web-{E878E92B-4DBF-545B-BD64-5B34D1207268}" dt="2023-10-16T13:33:58.355" v="165" actId="20577"/>
          <ac:spMkLst>
            <pc:docMk/>
            <pc:sldMk cId="3333417432" sldId="314"/>
            <ac:spMk id="16" creationId="{00000000-0000-0000-0000-000000000000}"/>
          </ac:spMkLst>
        </pc:spChg>
      </pc:sldChg>
      <pc:sldChg chg="modSp">
        <pc:chgData name="Emma Nordvik Premfors" userId="S::emmnor@livsmedelsverk.se::b63a0107-73a7-482e-a032-57a2a959662d" providerId="AD" clId="Web-{E878E92B-4DBF-545B-BD64-5B34D1207268}" dt="2023-10-16T13:19:50.390" v="117"/>
        <pc:sldMkLst>
          <pc:docMk/>
          <pc:sldMk cId="1006245161" sldId="326"/>
        </pc:sldMkLst>
        <pc:graphicFrameChg chg="mod modGraphic">
          <ac:chgData name="Emma Nordvik Premfors" userId="S::emmnor@livsmedelsverk.se::b63a0107-73a7-482e-a032-57a2a959662d" providerId="AD" clId="Web-{E878E92B-4DBF-545B-BD64-5B34D1207268}" dt="2023-10-16T13:19:50.390" v="117"/>
          <ac:graphicFrameMkLst>
            <pc:docMk/>
            <pc:sldMk cId="1006245161" sldId="326"/>
            <ac:graphicFrameMk id="5" creationId="{D6CC4C64-1BC1-BEAB-BDC7-4759F1E10A94}"/>
          </ac:graphicFrameMkLst>
        </pc:graphicFrameChg>
      </pc:sldChg>
    </pc:docChg>
  </pc:docChgLst>
  <pc:docChgLst>
    <pc:chgData name="Nordvik Premfors Emma  SV_KL" userId="S::emmnor@livsmedelsverk.se::b63a0107-73a7-482e-a032-57a2a959662d" providerId="AD" clId="Web-{486F3572-56BA-A8D3-B3DB-39D3EBF86521}"/>
    <pc:docChg chg="addSld modSld sldOrd">
      <pc:chgData name="Nordvik Premfors Emma  SV_KL" userId="S::emmnor@livsmedelsverk.se::b63a0107-73a7-482e-a032-57a2a959662d" providerId="AD" clId="Web-{486F3572-56BA-A8D3-B3DB-39D3EBF86521}" dt="2023-05-02T15:38:02.964" v="2454"/>
      <pc:docMkLst>
        <pc:docMk/>
      </pc:docMkLst>
      <pc:sldChg chg="delSp modSp ord">
        <pc:chgData name="Nordvik Premfors Emma  SV_KL" userId="S::emmnor@livsmedelsverk.se::b63a0107-73a7-482e-a032-57a2a959662d" providerId="AD" clId="Web-{486F3572-56BA-A8D3-B3DB-39D3EBF86521}" dt="2023-05-02T14:38:53.920" v="1149" actId="1076"/>
        <pc:sldMkLst>
          <pc:docMk/>
          <pc:sldMk cId="3105498255" sldId="290"/>
        </pc:sldMkLst>
        <pc:spChg chg="mod">
          <ac:chgData name="Nordvik Premfors Emma  SV_KL" userId="S::emmnor@livsmedelsverk.se::b63a0107-73a7-482e-a032-57a2a959662d" providerId="AD" clId="Web-{486F3572-56BA-A8D3-B3DB-39D3EBF86521}" dt="2023-05-02T14:38:53.920" v="1149" actId="1076"/>
          <ac:spMkLst>
            <pc:docMk/>
            <pc:sldMk cId="3105498255" sldId="290"/>
            <ac:spMk id="4" creationId="{00000000-0000-0000-0000-000000000000}"/>
          </ac:spMkLst>
        </pc:spChg>
        <pc:spChg chg="mod">
          <ac:chgData name="Nordvik Premfors Emma  SV_KL" userId="S::emmnor@livsmedelsverk.se::b63a0107-73a7-482e-a032-57a2a959662d" providerId="AD" clId="Web-{486F3572-56BA-A8D3-B3DB-39D3EBF86521}" dt="2023-05-02T14:38:48.014" v="1148" actId="1076"/>
          <ac:spMkLst>
            <pc:docMk/>
            <pc:sldMk cId="3105498255" sldId="290"/>
            <ac:spMk id="8" creationId="{00000000-0000-0000-0000-000000000000}"/>
          </ac:spMkLst>
        </pc:spChg>
        <pc:spChg chg="mod">
          <ac:chgData name="Nordvik Premfors Emma  SV_KL" userId="S::emmnor@livsmedelsverk.se::b63a0107-73a7-482e-a032-57a2a959662d" providerId="AD" clId="Web-{486F3572-56BA-A8D3-B3DB-39D3EBF86521}" dt="2023-05-02T14:38:42.138" v="1147" actId="1076"/>
          <ac:spMkLst>
            <pc:docMk/>
            <pc:sldMk cId="3105498255" sldId="290"/>
            <ac:spMk id="11" creationId="{00000000-0000-0000-0000-000000000000}"/>
          </ac:spMkLst>
        </pc:spChg>
        <pc:spChg chg="del">
          <ac:chgData name="Nordvik Premfors Emma  SV_KL" userId="S::emmnor@livsmedelsverk.se::b63a0107-73a7-482e-a032-57a2a959662d" providerId="AD" clId="Web-{486F3572-56BA-A8D3-B3DB-39D3EBF86521}" dt="2023-05-02T14:38:27.513" v="1143"/>
          <ac:spMkLst>
            <pc:docMk/>
            <pc:sldMk cId="3105498255" sldId="290"/>
            <ac:spMk id="12" creationId="{817BDBCF-DD2A-8141-CD02-BA0840449764}"/>
          </ac:spMkLst>
        </pc:spChg>
        <pc:spChg chg="mod">
          <ac:chgData name="Nordvik Premfors Emma  SV_KL" userId="S::emmnor@livsmedelsverk.se::b63a0107-73a7-482e-a032-57a2a959662d" providerId="AD" clId="Web-{486F3572-56BA-A8D3-B3DB-39D3EBF86521}" dt="2023-05-02T14:38:17.325" v="1141" actId="1076"/>
          <ac:spMkLst>
            <pc:docMk/>
            <pc:sldMk cId="3105498255" sldId="290"/>
            <ac:spMk id="16" creationId="{00000000-0000-0000-0000-000000000000}"/>
          </ac:spMkLst>
        </pc:spChg>
        <pc:spChg chg="mod">
          <ac:chgData name="Nordvik Premfors Emma  SV_KL" userId="S::emmnor@livsmedelsverk.se::b63a0107-73a7-482e-a032-57a2a959662d" providerId="AD" clId="Web-{486F3572-56BA-A8D3-B3DB-39D3EBF86521}" dt="2023-05-02T14:38:34.841" v="1146" actId="1076"/>
          <ac:spMkLst>
            <pc:docMk/>
            <pc:sldMk cId="3105498255" sldId="290"/>
            <ac:spMk id="19" creationId="{16BF0583-6331-DAFD-7B55-DED64A9A755F}"/>
          </ac:spMkLst>
        </pc:spChg>
        <pc:spChg chg="mod">
          <ac:chgData name="Nordvik Premfors Emma  SV_KL" userId="S::emmnor@livsmedelsverk.se::b63a0107-73a7-482e-a032-57a2a959662d" providerId="AD" clId="Web-{486F3572-56BA-A8D3-B3DB-39D3EBF86521}" dt="2023-05-02T14:38:10.903" v="1140" actId="1076"/>
          <ac:spMkLst>
            <pc:docMk/>
            <pc:sldMk cId="3105498255" sldId="290"/>
            <ac:spMk id="20" creationId="{00000000-0000-0000-0000-000000000000}"/>
          </ac:spMkLst>
        </pc:spChg>
      </pc:sldChg>
      <pc:sldChg chg="addSp modSp">
        <pc:chgData name="Nordvik Premfors Emma  SV_KL" userId="S::emmnor@livsmedelsverk.se::b63a0107-73a7-482e-a032-57a2a959662d" providerId="AD" clId="Web-{486F3572-56BA-A8D3-B3DB-39D3EBF86521}" dt="2023-05-02T13:23:24.251" v="231" actId="20577"/>
        <pc:sldMkLst>
          <pc:docMk/>
          <pc:sldMk cId="3002053762" sldId="307"/>
        </pc:sldMkLst>
        <pc:spChg chg="mod">
          <ac:chgData name="Nordvik Premfors Emma  SV_KL" userId="S::emmnor@livsmedelsverk.se::b63a0107-73a7-482e-a032-57a2a959662d" providerId="AD" clId="Web-{486F3572-56BA-A8D3-B3DB-39D3EBF86521}" dt="2023-05-02T13:06:35.533" v="11" actId="20577"/>
          <ac:spMkLst>
            <pc:docMk/>
            <pc:sldMk cId="3002053762" sldId="307"/>
            <ac:spMk id="12" creationId="{75052F18-5C43-181E-CFB9-4258B54CEC12}"/>
          </ac:spMkLst>
        </pc:spChg>
        <pc:spChg chg="mod">
          <ac:chgData name="Nordvik Premfors Emma  SV_KL" userId="S::emmnor@livsmedelsverk.se::b63a0107-73a7-482e-a032-57a2a959662d" providerId="AD" clId="Web-{486F3572-56BA-A8D3-B3DB-39D3EBF86521}" dt="2023-05-02T13:23:21.017" v="229" actId="20577"/>
          <ac:spMkLst>
            <pc:docMk/>
            <pc:sldMk cId="3002053762" sldId="307"/>
            <ac:spMk id="22" creationId="{5E518236-783A-AB6D-9583-5DE6C11B3967}"/>
          </ac:spMkLst>
        </pc:spChg>
        <pc:spChg chg="mod">
          <ac:chgData name="Nordvik Premfors Emma  SV_KL" userId="S::emmnor@livsmedelsverk.se::b63a0107-73a7-482e-a032-57a2a959662d" providerId="AD" clId="Web-{486F3572-56BA-A8D3-B3DB-39D3EBF86521}" dt="2023-05-02T13:23:24.251" v="231" actId="20577"/>
          <ac:spMkLst>
            <pc:docMk/>
            <pc:sldMk cId="3002053762" sldId="307"/>
            <ac:spMk id="23" creationId="{6BBDA1BC-FE80-3FB2-E40D-440A540CA645}"/>
          </ac:spMkLst>
        </pc:spChg>
        <pc:cxnChg chg="add mod">
          <ac:chgData name="Nordvik Premfors Emma  SV_KL" userId="S::emmnor@livsmedelsverk.se::b63a0107-73a7-482e-a032-57a2a959662d" providerId="AD" clId="Web-{486F3572-56BA-A8D3-B3DB-39D3EBF86521}" dt="2023-05-02T13:02:14.916" v="2" actId="14100"/>
          <ac:cxnSpMkLst>
            <pc:docMk/>
            <pc:sldMk cId="3002053762" sldId="307"/>
            <ac:cxnSpMk id="2" creationId="{28243298-030B-1D7D-7A43-5AF97FB2B7FA}"/>
          </ac:cxnSpMkLst>
        </pc:cxnChg>
      </pc:sldChg>
      <pc:sldChg chg="addSp delSp modSp add replId addCm modCm">
        <pc:chgData name="Nordvik Premfors Emma  SV_KL" userId="S::emmnor@livsmedelsverk.se::b63a0107-73a7-482e-a032-57a2a959662d" providerId="AD" clId="Web-{486F3572-56BA-A8D3-B3DB-39D3EBF86521}" dt="2023-05-02T13:26:21.928" v="234" actId="20577"/>
        <pc:sldMkLst>
          <pc:docMk/>
          <pc:sldMk cId="2537313506" sldId="308"/>
        </pc:sldMkLst>
        <pc:spChg chg="add mod">
          <ac:chgData name="Nordvik Premfors Emma  SV_KL" userId="S::emmnor@livsmedelsverk.se::b63a0107-73a7-482e-a032-57a2a959662d" providerId="AD" clId="Web-{486F3572-56BA-A8D3-B3DB-39D3EBF86521}" dt="2023-05-02T13:23:14.329" v="227" actId="20577"/>
          <ac:spMkLst>
            <pc:docMk/>
            <pc:sldMk cId="2537313506" sldId="308"/>
            <ac:spMk id="3" creationId="{F196B809-46B4-F8A9-170F-A6D3472AD1D5}"/>
          </ac:spMkLst>
        </pc:spChg>
        <pc:spChg chg="del mod">
          <ac:chgData name="Nordvik Premfors Emma  SV_KL" userId="S::emmnor@livsmedelsverk.se::b63a0107-73a7-482e-a032-57a2a959662d" providerId="AD" clId="Web-{486F3572-56BA-A8D3-B3DB-39D3EBF86521}" dt="2023-05-02T13:13:39.702" v="179"/>
          <ac:spMkLst>
            <pc:docMk/>
            <pc:sldMk cId="2537313506" sldId="308"/>
            <ac:spMk id="4" creationId="{599B76BD-F3B4-B77F-9956-53DD06D26C23}"/>
          </ac:spMkLst>
        </pc:spChg>
        <pc:spChg chg="mod">
          <ac:chgData name="Nordvik Premfors Emma  SV_KL" userId="S::emmnor@livsmedelsverk.se::b63a0107-73a7-482e-a032-57a2a959662d" providerId="AD" clId="Web-{486F3572-56BA-A8D3-B3DB-39D3EBF86521}" dt="2023-05-02T13:10:23.118" v="96" actId="20577"/>
          <ac:spMkLst>
            <pc:docMk/>
            <pc:sldMk cId="2537313506" sldId="308"/>
            <ac:spMk id="6" creationId="{50AEAC82-2115-C356-10ED-1F9B08A1EA13}"/>
          </ac:spMkLst>
        </pc:spChg>
        <pc:spChg chg="mod">
          <ac:chgData name="Nordvik Premfors Emma  SV_KL" userId="S::emmnor@livsmedelsverk.se::b63a0107-73a7-482e-a032-57a2a959662d" providerId="AD" clId="Web-{486F3572-56BA-A8D3-B3DB-39D3EBF86521}" dt="2023-05-02T13:13:58.765" v="182" actId="1076"/>
          <ac:spMkLst>
            <pc:docMk/>
            <pc:sldMk cId="2537313506" sldId="308"/>
            <ac:spMk id="10" creationId="{0FD6173C-4B4D-E5D6-8927-205A8AFE6431}"/>
          </ac:spMkLst>
        </pc:spChg>
        <pc:spChg chg="mod">
          <ac:chgData name="Nordvik Premfors Emma  SV_KL" userId="S::emmnor@livsmedelsverk.se::b63a0107-73a7-482e-a032-57a2a959662d" providerId="AD" clId="Web-{486F3572-56BA-A8D3-B3DB-39D3EBF86521}" dt="2023-05-02T13:23:10.657" v="226" actId="20577"/>
          <ac:spMkLst>
            <pc:docMk/>
            <pc:sldMk cId="2537313506" sldId="308"/>
            <ac:spMk id="12" creationId="{75052F18-5C43-181E-CFB9-4258B54CEC12}"/>
          </ac:spMkLst>
        </pc:spChg>
        <pc:spChg chg="del">
          <ac:chgData name="Nordvik Premfors Emma  SV_KL" userId="S::emmnor@livsmedelsverk.se::b63a0107-73a7-482e-a032-57a2a959662d" providerId="AD" clId="Web-{486F3572-56BA-A8D3-B3DB-39D3EBF86521}" dt="2023-05-02T13:14:54.626" v="209"/>
          <ac:spMkLst>
            <pc:docMk/>
            <pc:sldMk cId="2537313506" sldId="308"/>
            <ac:spMk id="18" creationId="{1AF6E346-6CF1-B6F0-ED8C-21D015E673C9}"/>
          </ac:spMkLst>
        </pc:spChg>
        <pc:spChg chg="mod">
          <ac:chgData name="Nordvik Premfors Emma  SV_KL" userId="S::emmnor@livsmedelsverk.se::b63a0107-73a7-482e-a032-57a2a959662d" providerId="AD" clId="Web-{486F3572-56BA-A8D3-B3DB-39D3EBF86521}" dt="2023-05-02T13:12:24.091" v="144" actId="20577"/>
          <ac:spMkLst>
            <pc:docMk/>
            <pc:sldMk cId="2537313506" sldId="308"/>
            <ac:spMk id="19" creationId="{4FEE0C67-6893-6BBA-93EE-4BEB46891ED5}"/>
          </ac:spMkLst>
        </pc:spChg>
        <pc:spChg chg="del">
          <ac:chgData name="Nordvik Premfors Emma  SV_KL" userId="S::emmnor@livsmedelsverk.se::b63a0107-73a7-482e-a032-57a2a959662d" providerId="AD" clId="Web-{486F3572-56BA-A8D3-B3DB-39D3EBF86521}" dt="2023-05-02T13:14:55.892" v="210"/>
          <ac:spMkLst>
            <pc:docMk/>
            <pc:sldMk cId="2537313506" sldId="308"/>
            <ac:spMk id="21" creationId="{31FED685-2F47-9A1E-D0CC-9A05A5378D0B}"/>
          </ac:spMkLst>
        </pc:spChg>
        <pc:spChg chg="mod">
          <ac:chgData name="Nordvik Premfors Emma  SV_KL" userId="S::emmnor@livsmedelsverk.se::b63a0107-73a7-482e-a032-57a2a959662d" providerId="AD" clId="Web-{486F3572-56BA-A8D3-B3DB-39D3EBF86521}" dt="2023-05-02T13:26:21.928" v="234" actId="20577"/>
          <ac:spMkLst>
            <pc:docMk/>
            <pc:sldMk cId="2537313506" sldId="308"/>
            <ac:spMk id="22" creationId="{5E518236-783A-AB6D-9583-5DE6C11B3967}"/>
          </ac:spMkLst>
        </pc:spChg>
        <pc:spChg chg="mod">
          <ac:chgData name="Nordvik Premfors Emma  SV_KL" userId="S::emmnor@livsmedelsverk.se::b63a0107-73a7-482e-a032-57a2a959662d" providerId="AD" clId="Web-{486F3572-56BA-A8D3-B3DB-39D3EBF86521}" dt="2023-05-02T13:18:58.884" v="224" actId="20577"/>
          <ac:spMkLst>
            <pc:docMk/>
            <pc:sldMk cId="2537313506" sldId="308"/>
            <ac:spMk id="23" creationId="{6BBDA1BC-FE80-3FB2-E40D-440A540CA645}"/>
          </ac:spMkLst>
        </pc:spChg>
        <pc:cxnChg chg="mod">
          <ac:chgData name="Nordvik Premfors Emma  SV_KL" userId="S::emmnor@livsmedelsverk.se::b63a0107-73a7-482e-a032-57a2a959662d" providerId="AD" clId="Web-{486F3572-56BA-A8D3-B3DB-39D3EBF86521}" dt="2023-05-02T13:13:54.859" v="181" actId="14100"/>
          <ac:cxnSpMkLst>
            <pc:docMk/>
            <pc:sldMk cId="2537313506" sldId="308"/>
            <ac:cxnSpMk id="2" creationId="{28243298-030B-1D7D-7A43-5AF97FB2B7FA}"/>
          </ac:cxnSpMkLst>
        </pc:cxnChg>
        <pc:cxnChg chg="mod">
          <ac:chgData name="Nordvik Premfors Emma  SV_KL" userId="S::emmnor@livsmedelsverk.se::b63a0107-73a7-482e-a032-57a2a959662d" providerId="AD" clId="Web-{486F3572-56BA-A8D3-B3DB-39D3EBF86521}" dt="2023-05-02T13:13:52.156" v="180" actId="14100"/>
          <ac:cxnSpMkLst>
            <pc:docMk/>
            <pc:sldMk cId="2537313506" sldId="308"/>
            <ac:cxnSpMk id="17" creationId="{24B43699-F6AE-621D-2AC9-886B7756126B}"/>
          </ac:cxnSpMkLst>
        </pc:cxnChg>
        <pc:cxnChg chg="mod">
          <ac:chgData name="Nordvik Premfors Emma  SV_KL" userId="S::emmnor@livsmedelsverk.se::b63a0107-73a7-482e-a032-57a2a959662d" providerId="AD" clId="Web-{486F3572-56BA-A8D3-B3DB-39D3EBF86521}" dt="2023-05-02T13:14:22.344" v="191" actId="14100"/>
          <ac:cxnSpMkLst>
            <pc:docMk/>
            <pc:sldMk cId="2537313506" sldId="308"/>
            <ac:cxnSpMk id="24" creationId="{50F305B0-3000-544C-5A36-CBCF3EC7D71B}"/>
          </ac:cxnSpMkLst>
        </pc:cxn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486F3572-56BA-A8D3-B3DB-39D3EBF86521}" dt="2023-05-02T13:10:15.727" v="94" actId="20577"/>
              <pc2:cmMkLst xmlns:pc2="http://schemas.microsoft.com/office/powerpoint/2019/9/main/command">
                <pc:docMk/>
                <pc:sldMk cId="2537313506" sldId="308"/>
                <pc2:cmMk id="{CD634461-7D6C-43F6-BB15-310F13876846}"/>
              </pc2:cmMkLst>
            </pc226:cmChg>
          </p:ext>
        </pc:extLst>
      </pc:sldChg>
      <pc:sldChg chg="addSp delSp modSp add replId">
        <pc:chgData name="Nordvik Premfors Emma  SV_KL" userId="S::emmnor@livsmedelsverk.se::b63a0107-73a7-482e-a032-57a2a959662d" providerId="AD" clId="Web-{486F3572-56BA-A8D3-B3DB-39D3EBF86521}" dt="2023-05-02T13:57:28.126" v="717" actId="20577"/>
        <pc:sldMkLst>
          <pc:docMk/>
          <pc:sldMk cId="3754486096" sldId="309"/>
        </pc:sldMkLst>
        <pc:spChg chg="mod">
          <ac:chgData name="Nordvik Premfors Emma  SV_KL" userId="S::emmnor@livsmedelsverk.se::b63a0107-73a7-482e-a032-57a2a959662d" providerId="AD" clId="Web-{486F3572-56BA-A8D3-B3DB-39D3EBF86521}" dt="2023-05-02T13:38:47.998" v="441" actId="20577"/>
          <ac:spMkLst>
            <pc:docMk/>
            <pc:sldMk cId="3754486096" sldId="309"/>
            <ac:spMk id="3" creationId="{F196B809-46B4-F8A9-170F-A6D3472AD1D5}"/>
          </ac:spMkLst>
        </pc:spChg>
        <pc:spChg chg="add mod">
          <ac:chgData name="Nordvik Premfors Emma  SV_KL" userId="S::emmnor@livsmedelsverk.se::b63a0107-73a7-482e-a032-57a2a959662d" providerId="AD" clId="Web-{486F3572-56BA-A8D3-B3DB-39D3EBF86521}" dt="2023-05-02T13:30:51.921" v="327" actId="1076"/>
          <ac:spMkLst>
            <pc:docMk/>
            <pc:sldMk cId="3754486096" sldId="309"/>
            <ac:spMk id="4" creationId="{48B20636-8850-E36F-6C02-2BAACA818E44}"/>
          </ac:spMkLst>
        </pc:spChg>
        <pc:spChg chg="mod">
          <ac:chgData name="Nordvik Premfors Emma  SV_KL" userId="S::emmnor@livsmedelsverk.se::b63a0107-73a7-482e-a032-57a2a959662d" providerId="AD" clId="Web-{486F3572-56BA-A8D3-B3DB-39D3EBF86521}" dt="2023-05-02T13:36:13.603" v="409"/>
          <ac:spMkLst>
            <pc:docMk/>
            <pc:sldMk cId="3754486096" sldId="309"/>
            <ac:spMk id="6" creationId="{50AEAC82-2115-C356-10ED-1F9B08A1EA13}"/>
          </ac:spMkLst>
        </pc:spChg>
        <pc:spChg chg="add mod">
          <ac:chgData name="Nordvik Premfors Emma  SV_KL" userId="S::emmnor@livsmedelsverk.se::b63a0107-73a7-482e-a032-57a2a959662d" providerId="AD" clId="Web-{486F3572-56BA-A8D3-B3DB-39D3EBF86521}" dt="2023-05-02T13:53:21.587" v="661" actId="20577"/>
          <ac:spMkLst>
            <pc:docMk/>
            <pc:sldMk cId="3754486096" sldId="309"/>
            <ac:spMk id="7" creationId="{14637C43-348F-3493-01DD-B8FD0DABC8EE}"/>
          </ac:spMkLst>
        </pc:spChg>
        <pc:spChg chg="add mod">
          <ac:chgData name="Nordvik Premfors Emma  SV_KL" userId="S::emmnor@livsmedelsverk.se::b63a0107-73a7-482e-a032-57a2a959662d" providerId="AD" clId="Web-{486F3572-56BA-A8D3-B3DB-39D3EBF86521}" dt="2023-05-02T13:57:28.126" v="717" actId="20577"/>
          <ac:spMkLst>
            <pc:docMk/>
            <pc:sldMk cId="3754486096" sldId="309"/>
            <ac:spMk id="8" creationId="{79FD363E-3FBD-2A0A-3DA3-59A5399A82EF}"/>
          </ac:spMkLst>
        </pc:spChg>
        <pc:spChg chg="add mod">
          <ac:chgData name="Nordvik Premfors Emma  SV_KL" userId="S::emmnor@livsmedelsverk.se::b63a0107-73a7-482e-a032-57a2a959662d" providerId="AD" clId="Web-{486F3572-56BA-A8D3-B3DB-39D3EBF86521}" dt="2023-05-02T13:38:21.372" v="434" actId="20577"/>
          <ac:spMkLst>
            <pc:docMk/>
            <pc:sldMk cId="3754486096" sldId="309"/>
            <ac:spMk id="9" creationId="{C69FE22F-1C20-4413-EEEA-BDFB185EAD01}"/>
          </ac:spMkLst>
        </pc:spChg>
        <pc:spChg chg="del">
          <ac:chgData name="Nordvik Premfors Emma  SV_KL" userId="S::emmnor@livsmedelsverk.se::b63a0107-73a7-482e-a032-57a2a959662d" providerId="AD" clId="Web-{486F3572-56BA-A8D3-B3DB-39D3EBF86521}" dt="2023-05-02T13:31:48.329" v="331"/>
          <ac:spMkLst>
            <pc:docMk/>
            <pc:sldMk cId="3754486096" sldId="309"/>
            <ac:spMk id="10" creationId="{0FD6173C-4B4D-E5D6-8927-205A8AFE6431}"/>
          </ac:spMkLst>
        </pc:spChg>
        <pc:spChg chg="mod">
          <ac:chgData name="Nordvik Premfors Emma  SV_KL" userId="S::emmnor@livsmedelsverk.se::b63a0107-73a7-482e-a032-57a2a959662d" providerId="AD" clId="Web-{486F3572-56BA-A8D3-B3DB-39D3EBF86521}" dt="2023-05-02T13:38:50.529" v="443" actId="20577"/>
          <ac:spMkLst>
            <pc:docMk/>
            <pc:sldMk cId="3754486096" sldId="309"/>
            <ac:spMk id="12" creationId="{75052F18-5C43-181E-CFB9-4258B54CEC12}"/>
          </ac:spMkLst>
        </pc:spChg>
        <pc:spChg chg="del">
          <ac:chgData name="Nordvik Premfors Emma  SV_KL" userId="S::emmnor@livsmedelsverk.se::b63a0107-73a7-482e-a032-57a2a959662d" providerId="AD" clId="Web-{486F3572-56BA-A8D3-B3DB-39D3EBF86521}" dt="2023-05-02T13:31:45.126" v="330"/>
          <ac:spMkLst>
            <pc:docMk/>
            <pc:sldMk cId="3754486096" sldId="309"/>
            <ac:spMk id="19" creationId="{4FEE0C67-6893-6BBA-93EE-4BEB46891ED5}"/>
          </ac:spMkLst>
        </pc:spChg>
        <pc:spChg chg="mod">
          <ac:chgData name="Nordvik Premfors Emma  SV_KL" userId="S::emmnor@livsmedelsverk.se::b63a0107-73a7-482e-a032-57a2a959662d" providerId="AD" clId="Web-{486F3572-56BA-A8D3-B3DB-39D3EBF86521}" dt="2023-05-02T13:35:58.680" v="406" actId="14100"/>
          <ac:spMkLst>
            <pc:docMk/>
            <pc:sldMk cId="3754486096" sldId="309"/>
            <ac:spMk id="22" creationId="{5E518236-783A-AB6D-9583-5DE6C11B3967}"/>
          </ac:spMkLst>
        </pc:spChg>
        <pc:spChg chg="del">
          <ac:chgData name="Nordvik Premfors Emma  SV_KL" userId="S::emmnor@livsmedelsverk.se::b63a0107-73a7-482e-a032-57a2a959662d" providerId="AD" clId="Web-{486F3572-56BA-A8D3-B3DB-39D3EBF86521}" dt="2023-05-02T13:36:03.774" v="407"/>
          <ac:spMkLst>
            <pc:docMk/>
            <pc:sldMk cId="3754486096" sldId="309"/>
            <ac:spMk id="23" creationId="{6BBDA1BC-FE80-3FB2-E40D-440A540CA645}"/>
          </ac:spMkLst>
        </pc:spChg>
        <pc:cxnChg chg="del">
          <ac:chgData name="Nordvik Premfors Emma  SV_KL" userId="S::emmnor@livsmedelsverk.se::b63a0107-73a7-482e-a032-57a2a959662d" providerId="AD" clId="Web-{486F3572-56BA-A8D3-B3DB-39D3EBF86521}" dt="2023-05-02T13:31:50.720" v="332"/>
          <ac:cxnSpMkLst>
            <pc:docMk/>
            <pc:sldMk cId="3754486096" sldId="309"/>
            <ac:cxnSpMk id="2" creationId="{28243298-030B-1D7D-7A43-5AF97FB2B7FA}"/>
          </ac:cxnSpMkLst>
        </pc:cxnChg>
        <pc:cxnChg chg="add mod">
          <ac:chgData name="Nordvik Premfors Emma  SV_KL" userId="S::emmnor@livsmedelsverk.se::b63a0107-73a7-482e-a032-57a2a959662d" providerId="AD" clId="Web-{486F3572-56BA-A8D3-B3DB-39D3EBF86521}" dt="2023-05-02T13:29:12.340" v="256" actId="1076"/>
          <ac:cxnSpMkLst>
            <pc:docMk/>
            <pc:sldMk cId="3754486096" sldId="309"/>
            <ac:cxnSpMk id="5" creationId="{2487B472-339D-0139-8845-B63DED320166}"/>
          </ac:cxnSpMkLst>
        </pc:cxnChg>
        <pc:cxnChg chg="del">
          <ac:chgData name="Nordvik Premfors Emma  SV_KL" userId="S::emmnor@livsmedelsverk.se::b63a0107-73a7-482e-a032-57a2a959662d" providerId="AD" clId="Web-{486F3572-56BA-A8D3-B3DB-39D3EBF86521}" dt="2023-05-02T13:36:05.852" v="408"/>
          <ac:cxnSpMkLst>
            <pc:docMk/>
            <pc:sldMk cId="3754486096" sldId="309"/>
            <ac:cxnSpMk id="24" creationId="{50F305B0-3000-544C-5A36-CBCF3EC7D71B}"/>
          </ac:cxnSpMkLst>
        </pc:cxnChg>
      </pc:sldChg>
      <pc:sldChg chg="addSp delSp modSp add replId">
        <pc:chgData name="Nordvik Premfors Emma  SV_KL" userId="S::emmnor@livsmedelsverk.se::b63a0107-73a7-482e-a032-57a2a959662d" providerId="AD" clId="Web-{486F3572-56BA-A8D3-B3DB-39D3EBF86521}" dt="2023-05-02T13:49:44.315" v="614" actId="20577"/>
        <pc:sldMkLst>
          <pc:docMk/>
          <pc:sldMk cId="3593968252" sldId="310"/>
        </pc:sldMkLst>
        <pc:spChg chg="mod">
          <ac:chgData name="Nordvik Premfors Emma  SV_KL" userId="S::emmnor@livsmedelsverk.se::b63a0107-73a7-482e-a032-57a2a959662d" providerId="AD" clId="Web-{486F3572-56BA-A8D3-B3DB-39D3EBF86521}" dt="2023-05-02T13:43:59.320" v="493" actId="1076"/>
          <ac:spMkLst>
            <pc:docMk/>
            <pc:sldMk cId="3593968252" sldId="310"/>
            <ac:spMk id="3" creationId="{F196B809-46B4-F8A9-170F-A6D3472AD1D5}"/>
          </ac:spMkLst>
        </pc:spChg>
        <pc:spChg chg="add mod">
          <ac:chgData name="Nordvik Premfors Emma  SV_KL" userId="S::emmnor@livsmedelsverk.se::b63a0107-73a7-482e-a032-57a2a959662d" providerId="AD" clId="Web-{486F3572-56BA-A8D3-B3DB-39D3EBF86521}" dt="2023-05-02T13:42:27.427" v="478" actId="14100"/>
          <ac:spMkLst>
            <pc:docMk/>
            <pc:sldMk cId="3593968252" sldId="310"/>
            <ac:spMk id="4" creationId="{15DCE9DC-2938-9266-823C-A4D6CA03C38F}"/>
          </ac:spMkLst>
        </pc:spChg>
        <pc:spChg chg="mod">
          <ac:chgData name="Nordvik Premfors Emma  SV_KL" userId="S::emmnor@livsmedelsverk.se::b63a0107-73a7-482e-a032-57a2a959662d" providerId="AD" clId="Web-{486F3572-56BA-A8D3-B3DB-39D3EBF86521}" dt="2023-05-02T13:42:21.005" v="476" actId="20577"/>
          <ac:spMkLst>
            <pc:docMk/>
            <pc:sldMk cId="3593968252" sldId="310"/>
            <ac:spMk id="6" creationId="{50AEAC82-2115-C356-10ED-1F9B08A1EA13}"/>
          </ac:spMkLst>
        </pc:spChg>
        <pc:spChg chg="mod">
          <ac:chgData name="Nordvik Premfors Emma  SV_KL" userId="S::emmnor@livsmedelsverk.se::b63a0107-73a7-482e-a032-57a2a959662d" providerId="AD" clId="Web-{486F3572-56BA-A8D3-B3DB-39D3EBF86521}" dt="2023-05-02T13:49:25.299" v="605" actId="20577"/>
          <ac:spMkLst>
            <pc:docMk/>
            <pc:sldMk cId="3593968252" sldId="310"/>
            <ac:spMk id="10" creationId="{0FD6173C-4B4D-E5D6-8927-205A8AFE6431}"/>
          </ac:spMkLst>
        </pc:spChg>
        <pc:spChg chg="mod">
          <ac:chgData name="Nordvik Premfors Emma  SV_KL" userId="S::emmnor@livsmedelsverk.se::b63a0107-73a7-482e-a032-57a2a959662d" providerId="AD" clId="Web-{486F3572-56BA-A8D3-B3DB-39D3EBF86521}" dt="2023-05-02T13:47:32.076" v="567" actId="20577"/>
          <ac:spMkLst>
            <pc:docMk/>
            <pc:sldMk cId="3593968252" sldId="310"/>
            <ac:spMk id="12" creationId="{75052F18-5C43-181E-CFB9-4258B54CEC12}"/>
          </ac:spMkLst>
        </pc:spChg>
        <pc:spChg chg="mod">
          <ac:chgData name="Nordvik Premfors Emma  SV_KL" userId="S::emmnor@livsmedelsverk.se::b63a0107-73a7-482e-a032-57a2a959662d" providerId="AD" clId="Web-{486F3572-56BA-A8D3-B3DB-39D3EBF86521}" dt="2023-05-02T13:45:36.479" v="528" actId="20577"/>
          <ac:spMkLst>
            <pc:docMk/>
            <pc:sldMk cId="3593968252" sldId="310"/>
            <ac:spMk id="19" creationId="{4FEE0C67-6893-6BBA-93EE-4BEB46891ED5}"/>
          </ac:spMkLst>
        </pc:spChg>
        <pc:spChg chg="mod">
          <ac:chgData name="Nordvik Premfors Emma  SV_KL" userId="S::emmnor@livsmedelsverk.se::b63a0107-73a7-482e-a032-57a2a959662d" providerId="AD" clId="Web-{486F3572-56BA-A8D3-B3DB-39D3EBF86521}" dt="2023-05-02T13:49:44.315" v="614" actId="20577"/>
          <ac:spMkLst>
            <pc:docMk/>
            <pc:sldMk cId="3593968252" sldId="310"/>
            <ac:spMk id="22" creationId="{5E518236-783A-AB6D-9583-5DE6C11B3967}"/>
          </ac:spMkLst>
        </pc:spChg>
        <pc:spChg chg="mod">
          <ac:chgData name="Nordvik Premfors Emma  SV_KL" userId="S::emmnor@livsmedelsverk.se::b63a0107-73a7-482e-a032-57a2a959662d" providerId="AD" clId="Web-{486F3572-56BA-A8D3-B3DB-39D3EBF86521}" dt="2023-05-02T13:49:35.518" v="609" actId="20577"/>
          <ac:spMkLst>
            <pc:docMk/>
            <pc:sldMk cId="3593968252" sldId="310"/>
            <ac:spMk id="23" creationId="{6BBDA1BC-FE80-3FB2-E40D-440A540CA645}"/>
          </ac:spMkLst>
        </pc:spChg>
        <pc:cxnChg chg="del">
          <ac:chgData name="Nordvik Premfors Emma  SV_KL" userId="S::emmnor@livsmedelsverk.se::b63a0107-73a7-482e-a032-57a2a959662d" providerId="AD" clId="Web-{486F3572-56BA-A8D3-B3DB-39D3EBF86521}" dt="2023-05-02T13:42:30.864" v="479"/>
          <ac:cxnSpMkLst>
            <pc:docMk/>
            <pc:sldMk cId="3593968252" sldId="310"/>
            <ac:cxnSpMk id="2" creationId="{28243298-030B-1D7D-7A43-5AF97FB2B7FA}"/>
          </ac:cxnSpMkLst>
        </pc:cxnChg>
        <pc:cxnChg chg="add mod">
          <ac:chgData name="Nordvik Premfors Emma  SV_KL" userId="S::emmnor@livsmedelsverk.se::b63a0107-73a7-482e-a032-57a2a959662d" providerId="AD" clId="Web-{486F3572-56BA-A8D3-B3DB-39D3EBF86521}" dt="2023-05-02T13:48:13.171" v="576" actId="14100"/>
          <ac:cxnSpMkLst>
            <pc:docMk/>
            <pc:sldMk cId="3593968252" sldId="310"/>
            <ac:cxnSpMk id="5" creationId="{182554C6-BBBC-C459-2ABD-225CFB971CE7}"/>
          </ac:cxnSpMkLst>
        </pc:cxnChg>
        <pc:cxnChg chg="add mod">
          <ac:chgData name="Nordvik Premfors Emma  SV_KL" userId="S::emmnor@livsmedelsverk.se::b63a0107-73a7-482e-a032-57a2a959662d" providerId="AD" clId="Web-{486F3572-56BA-A8D3-B3DB-39D3EBF86521}" dt="2023-05-02T13:48:23.984" v="578" actId="14100"/>
          <ac:cxnSpMkLst>
            <pc:docMk/>
            <pc:sldMk cId="3593968252" sldId="310"/>
            <ac:cxnSpMk id="7" creationId="{39F9C5BE-1308-51C9-1E07-E596DF7C8212}"/>
          </ac:cxnSpMkLst>
        </pc:cxnChg>
        <pc:cxnChg chg="mod">
          <ac:chgData name="Nordvik Premfors Emma  SV_KL" userId="S::emmnor@livsmedelsverk.se::b63a0107-73a7-482e-a032-57a2a959662d" providerId="AD" clId="Web-{486F3572-56BA-A8D3-B3DB-39D3EBF86521}" dt="2023-05-02T13:43:21.459" v="490" actId="14100"/>
          <ac:cxnSpMkLst>
            <pc:docMk/>
            <pc:sldMk cId="3593968252" sldId="310"/>
            <ac:cxnSpMk id="17" creationId="{24B43699-F6AE-621D-2AC9-886B7756126B}"/>
          </ac:cxnSpMkLst>
        </pc:cxnChg>
        <pc:cxnChg chg="del">
          <ac:chgData name="Nordvik Premfors Emma  SV_KL" userId="S::emmnor@livsmedelsverk.se::b63a0107-73a7-482e-a032-57a2a959662d" providerId="AD" clId="Web-{486F3572-56BA-A8D3-B3DB-39D3EBF86521}" dt="2023-05-02T13:42:34.411" v="480"/>
          <ac:cxnSpMkLst>
            <pc:docMk/>
            <pc:sldMk cId="3593968252" sldId="310"/>
            <ac:cxnSpMk id="24" creationId="{50F305B0-3000-544C-5A36-CBCF3EC7D71B}"/>
          </ac:cxnSpMkLst>
        </pc:cxnChg>
      </pc:sldChg>
      <pc:sldChg chg="addSp modSp add replId">
        <pc:chgData name="Nordvik Premfors Emma  SV_KL" userId="S::emmnor@livsmedelsverk.se::b63a0107-73a7-482e-a032-57a2a959662d" providerId="AD" clId="Web-{486F3572-56BA-A8D3-B3DB-39D3EBF86521}" dt="2023-05-02T13:55:37.216" v="709"/>
        <pc:sldMkLst>
          <pc:docMk/>
          <pc:sldMk cId="548636207" sldId="311"/>
        </pc:sldMkLst>
        <pc:spChg chg="mod">
          <ac:chgData name="Nordvik Premfors Emma  SV_KL" userId="S::emmnor@livsmedelsverk.se::b63a0107-73a7-482e-a032-57a2a959662d" providerId="AD" clId="Web-{486F3572-56BA-A8D3-B3DB-39D3EBF86521}" dt="2023-05-02T13:52:19.241" v="648" actId="1076"/>
          <ac:spMkLst>
            <pc:docMk/>
            <pc:sldMk cId="548636207" sldId="311"/>
            <ac:spMk id="3" creationId="{F196B809-46B4-F8A9-170F-A6D3472AD1D5}"/>
          </ac:spMkLst>
        </pc:spChg>
        <pc:spChg chg="mod">
          <ac:chgData name="Nordvik Premfors Emma  SV_KL" userId="S::emmnor@livsmedelsverk.se::b63a0107-73a7-482e-a032-57a2a959662d" providerId="AD" clId="Web-{486F3572-56BA-A8D3-B3DB-39D3EBF86521}" dt="2023-05-02T13:52:07.757" v="646" actId="20577"/>
          <ac:spMkLst>
            <pc:docMk/>
            <pc:sldMk cId="548636207" sldId="311"/>
            <ac:spMk id="6" creationId="{50AEAC82-2115-C356-10ED-1F9B08A1EA13}"/>
          </ac:spMkLst>
        </pc:spChg>
        <pc:spChg chg="mod">
          <ac:chgData name="Nordvik Premfors Emma  SV_KL" userId="S::emmnor@livsmedelsverk.se::b63a0107-73a7-482e-a032-57a2a959662d" providerId="AD" clId="Web-{486F3572-56BA-A8D3-B3DB-39D3EBF86521}" dt="2023-05-02T13:53:16.868" v="659" actId="20577"/>
          <ac:spMkLst>
            <pc:docMk/>
            <pc:sldMk cId="548636207" sldId="311"/>
            <ac:spMk id="7" creationId="{14637C43-348F-3493-01DD-B8FD0DABC8EE}"/>
          </ac:spMkLst>
        </pc:spChg>
        <pc:spChg chg="mod">
          <ac:chgData name="Nordvik Premfors Emma  SV_KL" userId="S::emmnor@livsmedelsverk.se::b63a0107-73a7-482e-a032-57a2a959662d" providerId="AD" clId="Web-{486F3572-56BA-A8D3-B3DB-39D3EBF86521}" dt="2023-05-02T13:51:56.225" v="641" actId="20577"/>
          <ac:spMkLst>
            <pc:docMk/>
            <pc:sldMk cId="548636207" sldId="311"/>
            <ac:spMk id="8" creationId="{79FD363E-3FBD-2A0A-3DA3-59A5399A82EF}"/>
          </ac:spMkLst>
        </pc:spChg>
        <pc:spChg chg="mod">
          <ac:chgData name="Nordvik Premfors Emma  SV_KL" userId="S::emmnor@livsmedelsverk.se::b63a0107-73a7-482e-a032-57a2a959662d" providerId="AD" clId="Web-{486F3572-56BA-A8D3-B3DB-39D3EBF86521}" dt="2023-05-02T13:50:42.535" v="626" actId="20577"/>
          <ac:spMkLst>
            <pc:docMk/>
            <pc:sldMk cId="548636207" sldId="311"/>
            <ac:spMk id="9" creationId="{C69FE22F-1C20-4413-EEEA-BDFB185EAD01}"/>
          </ac:spMkLst>
        </pc:spChg>
        <pc:spChg chg="add">
          <ac:chgData name="Nordvik Premfors Emma  SV_KL" userId="S::emmnor@livsmedelsverk.se::b63a0107-73a7-482e-a032-57a2a959662d" providerId="AD" clId="Web-{486F3572-56BA-A8D3-B3DB-39D3EBF86521}" dt="2023-05-02T13:55:37.216" v="709"/>
          <ac:spMkLst>
            <pc:docMk/>
            <pc:sldMk cId="548636207" sldId="311"/>
            <ac:spMk id="10" creationId="{49967505-3D93-4481-C8CB-93949BC95DB4}"/>
          </ac:spMkLst>
        </pc:spChg>
        <pc:spChg chg="mod">
          <ac:chgData name="Nordvik Premfors Emma  SV_KL" userId="S::emmnor@livsmedelsverk.se::b63a0107-73a7-482e-a032-57a2a959662d" providerId="AD" clId="Web-{486F3572-56BA-A8D3-B3DB-39D3EBF86521}" dt="2023-05-02T13:50:26.832" v="617" actId="20577"/>
          <ac:spMkLst>
            <pc:docMk/>
            <pc:sldMk cId="548636207" sldId="311"/>
            <ac:spMk id="12" creationId="{75052F18-5C43-181E-CFB9-4258B54CEC12}"/>
          </ac:spMkLst>
        </pc:spChg>
        <pc:spChg chg="mod">
          <ac:chgData name="Nordvik Premfors Emma  SV_KL" userId="S::emmnor@livsmedelsverk.se::b63a0107-73a7-482e-a032-57a2a959662d" providerId="AD" clId="Web-{486F3572-56BA-A8D3-B3DB-39D3EBF86521}" dt="2023-05-02T13:52:35.726" v="650" actId="1076"/>
          <ac:spMkLst>
            <pc:docMk/>
            <pc:sldMk cId="548636207" sldId="311"/>
            <ac:spMk id="22" creationId="{5E518236-783A-AB6D-9583-5DE6C11B3967}"/>
          </ac:spMkLst>
        </pc:spChg>
        <pc:cxnChg chg="mod">
          <ac:chgData name="Nordvik Premfors Emma  SV_KL" userId="S::emmnor@livsmedelsverk.se::b63a0107-73a7-482e-a032-57a2a959662d" providerId="AD" clId="Web-{486F3572-56BA-A8D3-B3DB-39D3EBF86521}" dt="2023-05-02T13:52:39.820" v="651" actId="14100"/>
          <ac:cxnSpMkLst>
            <pc:docMk/>
            <pc:sldMk cId="548636207" sldId="311"/>
            <ac:cxnSpMk id="17" creationId="{24B43699-F6AE-621D-2AC9-886B7756126B}"/>
          </ac:cxnSpMkLst>
        </pc:cxnChg>
      </pc:sldChg>
      <pc:sldChg chg="addSp delSp modSp add ord replId">
        <pc:chgData name="Nordvik Premfors Emma  SV_KL" userId="S::emmnor@livsmedelsverk.se::b63a0107-73a7-482e-a032-57a2a959662d" providerId="AD" clId="Web-{486F3572-56BA-A8D3-B3DB-39D3EBF86521}" dt="2023-05-02T14:14:50.282" v="929" actId="14100"/>
        <pc:sldMkLst>
          <pc:docMk/>
          <pc:sldMk cId="1175331881" sldId="312"/>
        </pc:sldMkLst>
        <pc:spChg chg="mod">
          <ac:chgData name="Nordvik Premfors Emma  SV_KL" userId="S::emmnor@livsmedelsverk.se::b63a0107-73a7-482e-a032-57a2a959662d" providerId="AD" clId="Web-{486F3572-56BA-A8D3-B3DB-39D3EBF86521}" dt="2023-05-02T14:13:30.936" v="906" actId="1076"/>
          <ac:spMkLst>
            <pc:docMk/>
            <pc:sldMk cId="1175331881" sldId="312"/>
            <ac:spMk id="2" creationId="{DBDFF164-8686-CB1A-2967-BC4EC44567AA}"/>
          </ac:spMkLst>
        </pc:spChg>
        <pc:spChg chg="mod">
          <ac:chgData name="Nordvik Premfors Emma  SV_KL" userId="S::emmnor@livsmedelsverk.se::b63a0107-73a7-482e-a032-57a2a959662d" providerId="AD" clId="Web-{486F3572-56BA-A8D3-B3DB-39D3EBF86521}" dt="2023-05-02T14:12:59.373" v="891" actId="1076"/>
          <ac:spMkLst>
            <pc:docMk/>
            <pc:sldMk cId="1175331881" sldId="312"/>
            <ac:spMk id="4" creationId="{00000000-0000-0000-0000-000000000000}"/>
          </ac:spMkLst>
        </pc:spChg>
        <pc:spChg chg="del mod">
          <ac:chgData name="Nordvik Premfors Emma  SV_KL" userId="S::emmnor@livsmedelsverk.se::b63a0107-73a7-482e-a032-57a2a959662d" providerId="AD" clId="Web-{486F3572-56BA-A8D3-B3DB-39D3EBF86521}" dt="2023-05-02T14:01:03.695" v="740"/>
          <ac:spMkLst>
            <pc:docMk/>
            <pc:sldMk cId="1175331881" sldId="312"/>
            <ac:spMk id="5" creationId="{00000000-0000-0000-0000-000000000000}"/>
          </ac:spMkLst>
        </pc:spChg>
        <pc:spChg chg="add mod">
          <ac:chgData name="Nordvik Premfors Emma  SV_KL" userId="S::emmnor@livsmedelsverk.se::b63a0107-73a7-482e-a032-57a2a959662d" providerId="AD" clId="Web-{486F3572-56BA-A8D3-B3DB-39D3EBF86521}" dt="2023-05-02T14:12:54.388" v="890" actId="1076"/>
          <ac:spMkLst>
            <pc:docMk/>
            <pc:sldMk cId="1175331881" sldId="312"/>
            <ac:spMk id="6" creationId="{CE695478-DE4C-24C2-B759-98D38A2CB6A9}"/>
          </ac:spMkLst>
        </pc:spChg>
        <pc:spChg chg="add mod">
          <ac:chgData name="Nordvik Premfors Emma  SV_KL" userId="S::emmnor@livsmedelsverk.se::b63a0107-73a7-482e-a032-57a2a959662d" providerId="AD" clId="Web-{486F3572-56BA-A8D3-B3DB-39D3EBF86521}" dt="2023-05-02T14:13:34.218" v="907" actId="1076"/>
          <ac:spMkLst>
            <pc:docMk/>
            <pc:sldMk cId="1175331881" sldId="312"/>
            <ac:spMk id="7" creationId="{C5C4F561-A4F2-D071-0420-3642F2C41B22}"/>
          </ac:spMkLst>
        </pc:spChg>
        <pc:spChg chg="mod">
          <ac:chgData name="Nordvik Premfors Emma  SV_KL" userId="S::emmnor@livsmedelsverk.se::b63a0107-73a7-482e-a032-57a2a959662d" providerId="AD" clId="Web-{486F3572-56BA-A8D3-B3DB-39D3EBF86521}" dt="2023-05-02T14:12:46.622" v="888" actId="1076"/>
          <ac:spMkLst>
            <pc:docMk/>
            <pc:sldMk cId="1175331881" sldId="312"/>
            <ac:spMk id="8" creationId="{FD8F5010-D74B-4A50-9AEA-72835F7F0728}"/>
          </ac:spMkLst>
        </pc:spChg>
        <pc:spChg chg="add mod">
          <ac:chgData name="Nordvik Premfors Emma  SV_KL" userId="S::emmnor@livsmedelsverk.se::b63a0107-73a7-482e-a032-57a2a959662d" providerId="AD" clId="Web-{486F3572-56BA-A8D3-B3DB-39D3EBF86521}" dt="2023-05-02T14:12:02.887" v="886" actId="20577"/>
          <ac:spMkLst>
            <pc:docMk/>
            <pc:sldMk cId="1175331881" sldId="312"/>
            <ac:spMk id="9" creationId="{04EE88A4-9518-D49F-157D-DFFACD83BBE2}"/>
          </ac:spMkLst>
        </pc:spChg>
        <pc:spChg chg="add mod">
          <ac:chgData name="Nordvik Premfors Emma  SV_KL" userId="S::emmnor@livsmedelsverk.se::b63a0107-73a7-482e-a032-57a2a959662d" providerId="AD" clId="Web-{486F3572-56BA-A8D3-B3DB-39D3EBF86521}" dt="2023-05-02T14:13:27.983" v="905" actId="1076"/>
          <ac:spMkLst>
            <pc:docMk/>
            <pc:sldMk cId="1175331881" sldId="312"/>
            <ac:spMk id="10" creationId="{69397488-CCE4-D396-E2FC-7404D553B3DF}"/>
          </ac:spMkLst>
        </pc:spChg>
        <pc:spChg chg="add mod">
          <ac:chgData name="Nordvik Premfors Emma  SV_KL" userId="S::emmnor@livsmedelsverk.se::b63a0107-73a7-482e-a032-57a2a959662d" providerId="AD" clId="Web-{486F3572-56BA-A8D3-B3DB-39D3EBF86521}" dt="2023-05-02T14:12:05.137" v="887" actId="20577"/>
          <ac:spMkLst>
            <pc:docMk/>
            <pc:sldMk cId="1175331881" sldId="312"/>
            <ac:spMk id="11" creationId="{3162128B-1B0E-2656-0BC7-C5F04E3A4218}"/>
          </ac:spMkLst>
        </pc:spChg>
        <pc:spChg chg="add mod">
          <ac:chgData name="Nordvik Premfors Emma  SV_KL" userId="S::emmnor@livsmedelsverk.se::b63a0107-73a7-482e-a032-57a2a959662d" providerId="AD" clId="Web-{486F3572-56BA-A8D3-B3DB-39D3EBF86521}" dt="2023-05-02T14:13:23.327" v="904" actId="20577"/>
          <ac:spMkLst>
            <pc:docMk/>
            <pc:sldMk cId="1175331881" sldId="312"/>
            <ac:spMk id="13" creationId="{B82B51AC-9A7C-8100-7D4F-C10E70178C16}"/>
          </ac:spMkLst>
        </pc:spChg>
        <pc:spChg chg="add mod">
          <ac:chgData name="Nordvik Premfors Emma  SV_KL" userId="S::emmnor@livsmedelsverk.se::b63a0107-73a7-482e-a032-57a2a959662d" providerId="AD" clId="Web-{486F3572-56BA-A8D3-B3DB-39D3EBF86521}" dt="2023-05-02T14:14:50.282" v="929" actId="14100"/>
          <ac:spMkLst>
            <pc:docMk/>
            <pc:sldMk cId="1175331881" sldId="312"/>
            <ac:spMk id="15" creationId="{F859E62C-4A30-6812-2FBC-6297474EF4F5}"/>
          </ac:spMkLst>
        </pc:spChg>
        <pc:spChg chg="mod">
          <ac:chgData name="Nordvik Premfors Emma  SV_KL" userId="S::emmnor@livsmedelsverk.se::b63a0107-73a7-482e-a032-57a2a959662d" providerId="AD" clId="Web-{486F3572-56BA-A8D3-B3DB-39D3EBF86521}" dt="2023-05-02T14:01:42.805" v="746" actId="1076"/>
          <ac:spMkLst>
            <pc:docMk/>
            <pc:sldMk cId="1175331881" sldId="312"/>
            <ac:spMk id="18" creationId="{00000000-0000-0000-0000-000000000000}"/>
          </ac:spMkLst>
        </pc:spChg>
      </pc:sldChg>
      <pc:sldChg chg="addSp delSp modSp add replId">
        <pc:chgData name="Nordvik Premfors Emma  SV_KL" userId="S::emmnor@livsmedelsverk.se::b63a0107-73a7-482e-a032-57a2a959662d" providerId="AD" clId="Web-{486F3572-56BA-A8D3-B3DB-39D3EBF86521}" dt="2023-05-02T14:40:18.454" v="1160"/>
        <pc:sldMkLst>
          <pc:docMk/>
          <pc:sldMk cId="3019910076" sldId="313"/>
        </pc:sldMkLst>
        <pc:spChg chg="del">
          <ac:chgData name="Nordvik Premfors Emma  SV_KL" userId="S::emmnor@livsmedelsverk.se::b63a0107-73a7-482e-a032-57a2a959662d" providerId="AD" clId="Web-{486F3572-56BA-A8D3-B3DB-39D3EBF86521}" dt="2023-05-02T14:31:58.517" v="1034"/>
          <ac:spMkLst>
            <pc:docMk/>
            <pc:sldMk cId="3019910076" sldId="313"/>
            <ac:spMk id="2" creationId="{DBDFF164-8686-CB1A-2967-BC4EC44567AA}"/>
          </ac:spMkLst>
        </pc:spChg>
        <pc:spChg chg="add mod">
          <ac:chgData name="Nordvik Premfors Emma  SV_KL" userId="S::emmnor@livsmedelsverk.se::b63a0107-73a7-482e-a032-57a2a959662d" providerId="AD" clId="Web-{486F3572-56BA-A8D3-B3DB-39D3EBF86521}" dt="2023-05-02T14:34:42.928" v="1098" actId="14100"/>
          <ac:spMkLst>
            <pc:docMk/>
            <pc:sldMk cId="3019910076" sldId="313"/>
            <ac:spMk id="3" creationId="{5563C4D7-28D8-452F-F9BC-56B0287DE99F}"/>
          </ac:spMkLst>
        </pc:spChg>
        <pc:spChg chg="mod">
          <ac:chgData name="Nordvik Premfors Emma  SV_KL" userId="S::emmnor@livsmedelsverk.se::b63a0107-73a7-482e-a032-57a2a959662d" providerId="AD" clId="Web-{486F3572-56BA-A8D3-B3DB-39D3EBF86521}" dt="2023-05-02T14:29:13.934" v="973" actId="20577"/>
          <ac:spMkLst>
            <pc:docMk/>
            <pc:sldMk cId="3019910076" sldId="313"/>
            <ac:spMk id="4" creationId="{00000000-0000-0000-0000-000000000000}"/>
          </ac:spMkLst>
        </pc:spChg>
        <pc:spChg chg="add mod">
          <ac:chgData name="Nordvik Premfors Emma  SV_KL" userId="S::emmnor@livsmedelsverk.se::b63a0107-73a7-482e-a032-57a2a959662d" providerId="AD" clId="Web-{486F3572-56BA-A8D3-B3DB-39D3EBF86521}" dt="2023-05-02T14:37:31.464" v="1138"/>
          <ac:spMkLst>
            <pc:docMk/>
            <pc:sldMk cId="3019910076" sldId="313"/>
            <ac:spMk id="5" creationId="{40D057BE-3FA3-56F0-8D0E-F499329379F8}"/>
          </ac:spMkLst>
        </pc:spChg>
        <pc:spChg chg="mod">
          <ac:chgData name="Nordvik Premfors Emma  SV_KL" userId="S::emmnor@livsmedelsverk.se::b63a0107-73a7-482e-a032-57a2a959662d" providerId="AD" clId="Web-{486F3572-56BA-A8D3-B3DB-39D3EBF86521}" dt="2023-05-02T14:37:29.324" v="1137"/>
          <ac:spMkLst>
            <pc:docMk/>
            <pc:sldMk cId="3019910076" sldId="313"/>
            <ac:spMk id="6" creationId="{CE695478-DE4C-24C2-B759-98D38A2CB6A9}"/>
          </ac:spMkLst>
        </pc:spChg>
        <pc:spChg chg="mod">
          <ac:chgData name="Nordvik Premfors Emma  SV_KL" userId="S::emmnor@livsmedelsverk.se::b63a0107-73a7-482e-a032-57a2a959662d" providerId="AD" clId="Web-{486F3572-56BA-A8D3-B3DB-39D3EBF86521}" dt="2023-05-02T14:31:26.875" v="1029" actId="20577"/>
          <ac:spMkLst>
            <pc:docMk/>
            <pc:sldMk cId="3019910076" sldId="313"/>
            <ac:spMk id="7" creationId="{C5C4F561-A4F2-D071-0420-3642F2C41B22}"/>
          </ac:spMkLst>
        </pc:spChg>
        <pc:spChg chg="mod">
          <ac:chgData name="Nordvik Premfors Emma  SV_KL" userId="S::emmnor@livsmedelsverk.se::b63a0107-73a7-482e-a032-57a2a959662d" providerId="AD" clId="Web-{486F3572-56BA-A8D3-B3DB-39D3EBF86521}" dt="2023-05-02T14:36:41.275" v="1132" actId="20577"/>
          <ac:spMkLst>
            <pc:docMk/>
            <pc:sldMk cId="3019910076" sldId="313"/>
            <ac:spMk id="8" creationId="{FD8F5010-D74B-4A50-9AEA-72835F7F0728}"/>
          </ac:spMkLst>
        </pc:spChg>
        <pc:spChg chg="mod">
          <ac:chgData name="Nordvik Premfors Emma  SV_KL" userId="S::emmnor@livsmedelsverk.se::b63a0107-73a7-482e-a032-57a2a959662d" providerId="AD" clId="Web-{486F3572-56BA-A8D3-B3DB-39D3EBF86521}" dt="2023-05-02T14:34:37.240" v="1097" actId="20577"/>
          <ac:spMkLst>
            <pc:docMk/>
            <pc:sldMk cId="3019910076" sldId="313"/>
            <ac:spMk id="9" creationId="{04EE88A4-9518-D49F-157D-DFFACD83BBE2}"/>
          </ac:spMkLst>
        </pc:spChg>
        <pc:spChg chg="del mod">
          <ac:chgData name="Nordvik Premfors Emma  SV_KL" userId="S::emmnor@livsmedelsverk.se::b63a0107-73a7-482e-a032-57a2a959662d" providerId="AD" clId="Web-{486F3572-56BA-A8D3-B3DB-39D3EBF86521}" dt="2023-05-02T14:36:52.604" v="1134"/>
          <ac:spMkLst>
            <pc:docMk/>
            <pc:sldMk cId="3019910076" sldId="313"/>
            <ac:spMk id="10" creationId="{69397488-CCE4-D396-E2FC-7404D553B3DF}"/>
          </ac:spMkLst>
        </pc:spChg>
        <pc:spChg chg="mod">
          <ac:chgData name="Nordvik Premfors Emma  SV_KL" userId="S::emmnor@livsmedelsverk.se::b63a0107-73a7-482e-a032-57a2a959662d" providerId="AD" clId="Web-{486F3572-56BA-A8D3-B3DB-39D3EBF86521}" dt="2023-05-02T14:36:14.321" v="1126" actId="20577"/>
          <ac:spMkLst>
            <pc:docMk/>
            <pc:sldMk cId="3019910076" sldId="313"/>
            <ac:spMk id="11" creationId="{3162128B-1B0E-2656-0BC7-C5F04E3A4218}"/>
          </ac:spMkLst>
        </pc:spChg>
        <pc:spChg chg="add mod">
          <ac:chgData name="Nordvik Premfors Emma  SV_KL" userId="S::emmnor@livsmedelsverk.se::b63a0107-73a7-482e-a032-57a2a959662d" providerId="AD" clId="Web-{486F3572-56BA-A8D3-B3DB-39D3EBF86521}" dt="2023-05-02T14:34:30.865" v="1096" actId="20577"/>
          <ac:spMkLst>
            <pc:docMk/>
            <pc:sldMk cId="3019910076" sldId="313"/>
            <ac:spMk id="12" creationId="{AF55AE80-1B80-029A-6916-5E67AF6EFF14}"/>
          </ac:spMkLst>
        </pc:spChg>
        <pc:spChg chg="del">
          <ac:chgData name="Nordvik Premfors Emma  SV_KL" userId="S::emmnor@livsmedelsverk.se::b63a0107-73a7-482e-a032-57a2a959662d" providerId="AD" clId="Web-{486F3572-56BA-A8D3-B3DB-39D3EBF86521}" dt="2023-05-02T14:37:16.323" v="1135"/>
          <ac:spMkLst>
            <pc:docMk/>
            <pc:sldMk cId="3019910076" sldId="313"/>
            <ac:spMk id="13" creationId="{B82B51AC-9A7C-8100-7D4F-C10E70178C16}"/>
          </ac:spMkLst>
        </pc:spChg>
        <pc:spChg chg="del">
          <ac:chgData name="Nordvik Premfors Emma  SV_KL" userId="S::emmnor@livsmedelsverk.se::b63a0107-73a7-482e-a032-57a2a959662d" providerId="AD" clId="Web-{486F3572-56BA-A8D3-B3DB-39D3EBF86521}" dt="2023-05-02T14:37:18.542" v="1136"/>
          <ac:spMkLst>
            <pc:docMk/>
            <pc:sldMk cId="3019910076" sldId="313"/>
            <ac:spMk id="15" creationId="{F859E62C-4A30-6812-2FBC-6297474EF4F5}"/>
          </ac:spMkLst>
        </pc:spChg>
        <pc:spChg chg="add del mod">
          <ac:chgData name="Nordvik Premfors Emma  SV_KL" userId="S::emmnor@livsmedelsverk.se::b63a0107-73a7-482e-a032-57a2a959662d" providerId="AD" clId="Web-{486F3572-56BA-A8D3-B3DB-39D3EBF86521}" dt="2023-05-02T14:40:14.469" v="1159"/>
          <ac:spMkLst>
            <pc:docMk/>
            <pc:sldMk cId="3019910076" sldId="313"/>
            <ac:spMk id="16" creationId="{95DCB686-DCB4-579C-9028-BA48A6DE23B9}"/>
          </ac:spMkLst>
        </pc:spChg>
        <pc:spChg chg="mod">
          <ac:chgData name="Nordvik Premfors Emma  SV_KL" userId="S::emmnor@livsmedelsverk.se::b63a0107-73a7-482e-a032-57a2a959662d" providerId="AD" clId="Web-{486F3572-56BA-A8D3-B3DB-39D3EBF86521}" dt="2023-05-02T14:29:27.918" v="976" actId="20577"/>
          <ac:spMkLst>
            <pc:docMk/>
            <pc:sldMk cId="3019910076" sldId="313"/>
            <ac:spMk id="18" creationId="{00000000-0000-0000-0000-000000000000}"/>
          </ac:spMkLst>
        </pc:spChg>
        <pc:spChg chg="add del">
          <ac:chgData name="Nordvik Premfors Emma  SV_KL" userId="S::emmnor@livsmedelsverk.se::b63a0107-73a7-482e-a032-57a2a959662d" providerId="AD" clId="Web-{486F3572-56BA-A8D3-B3DB-39D3EBF86521}" dt="2023-05-02T14:40:18.454" v="1160"/>
          <ac:spMkLst>
            <pc:docMk/>
            <pc:sldMk cId="3019910076" sldId="313"/>
            <ac:spMk id="19" creationId="{85EC74D7-EA21-4529-036F-F8BD856A9EC1}"/>
          </ac:spMkLst>
        </pc:spChg>
      </pc:sldChg>
      <pc:sldChg chg="addSp delSp modSp add ord replId">
        <pc:chgData name="Nordvik Premfors Emma  SV_KL" userId="S::emmnor@livsmedelsverk.se::b63a0107-73a7-482e-a032-57a2a959662d" providerId="AD" clId="Web-{486F3572-56BA-A8D3-B3DB-39D3EBF86521}" dt="2023-05-02T14:59:21.270" v="1615" actId="20577"/>
        <pc:sldMkLst>
          <pc:docMk/>
          <pc:sldMk cId="3333417432" sldId="314"/>
        </pc:sldMkLst>
        <pc:spChg chg="add mod">
          <ac:chgData name="Nordvik Premfors Emma  SV_KL" userId="S::emmnor@livsmedelsverk.se::b63a0107-73a7-482e-a032-57a2a959662d" providerId="AD" clId="Web-{486F3572-56BA-A8D3-B3DB-39D3EBF86521}" dt="2023-05-02T14:41:06.080" v="1173" actId="20577"/>
          <ac:spMkLst>
            <pc:docMk/>
            <pc:sldMk cId="3333417432" sldId="314"/>
            <ac:spMk id="3" creationId="{50828D85-35BB-EDDD-0341-3498E769974B}"/>
          </ac:spMkLst>
        </pc:spChg>
        <pc:spChg chg="mod">
          <ac:chgData name="Nordvik Premfors Emma  SV_KL" userId="S::emmnor@livsmedelsverk.se::b63a0107-73a7-482e-a032-57a2a959662d" providerId="AD" clId="Web-{486F3572-56BA-A8D3-B3DB-39D3EBF86521}" dt="2023-05-02T14:43:20.928" v="1195" actId="20577"/>
          <ac:spMkLst>
            <pc:docMk/>
            <pc:sldMk cId="3333417432" sldId="314"/>
            <ac:spMk id="4" creationId="{00000000-0000-0000-0000-000000000000}"/>
          </ac:spMkLst>
        </pc:spChg>
        <pc:spChg chg="add">
          <ac:chgData name="Nordvik Premfors Emma  SV_KL" userId="S::emmnor@livsmedelsverk.se::b63a0107-73a7-482e-a032-57a2a959662d" providerId="AD" clId="Web-{486F3572-56BA-A8D3-B3DB-39D3EBF86521}" dt="2023-05-02T14:40:23.188" v="1162"/>
          <ac:spMkLst>
            <pc:docMk/>
            <pc:sldMk cId="3333417432" sldId="314"/>
            <ac:spMk id="6" creationId="{F6B1C532-3D24-FE86-19B9-5E1FA5D04D88}"/>
          </ac:spMkLst>
        </pc:spChg>
        <pc:spChg chg="add mod">
          <ac:chgData name="Nordvik Premfors Emma  SV_KL" userId="S::emmnor@livsmedelsverk.se::b63a0107-73a7-482e-a032-57a2a959662d" providerId="AD" clId="Web-{486F3572-56BA-A8D3-B3DB-39D3EBF86521}" dt="2023-05-02T14:44:41.446" v="1221" actId="1076"/>
          <ac:spMkLst>
            <pc:docMk/>
            <pc:sldMk cId="3333417432" sldId="314"/>
            <ac:spMk id="7" creationId="{50289F52-D1AD-A1F6-69E2-40FACC9955CA}"/>
          </ac:spMkLst>
        </pc:spChg>
        <pc:spChg chg="mod">
          <ac:chgData name="Nordvik Premfors Emma  SV_KL" userId="S::emmnor@livsmedelsverk.se::b63a0107-73a7-482e-a032-57a2a959662d" providerId="AD" clId="Web-{486F3572-56BA-A8D3-B3DB-39D3EBF86521}" dt="2023-05-02T14:59:21.270" v="1615" actId="20577"/>
          <ac:spMkLst>
            <pc:docMk/>
            <pc:sldMk cId="3333417432" sldId="314"/>
            <ac:spMk id="8" creationId="{00000000-0000-0000-0000-000000000000}"/>
          </ac:spMkLst>
        </pc:spChg>
        <pc:spChg chg="add mod">
          <ac:chgData name="Nordvik Premfors Emma  SV_KL" userId="S::emmnor@livsmedelsverk.se::b63a0107-73a7-482e-a032-57a2a959662d" providerId="AD" clId="Web-{486F3572-56BA-A8D3-B3DB-39D3EBF86521}" dt="2023-05-02T14:47:30.701" v="1280" actId="1076"/>
          <ac:spMkLst>
            <pc:docMk/>
            <pc:sldMk cId="3333417432" sldId="314"/>
            <ac:spMk id="9" creationId="{08CC607E-91C9-8D1A-0B67-210E9094AB76}"/>
          </ac:spMkLst>
        </pc:spChg>
        <pc:spChg chg="add mod">
          <ac:chgData name="Nordvik Premfors Emma  SV_KL" userId="S::emmnor@livsmedelsverk.se::b63a0107-73a7-482e-a032-57a2a959662d" providerId="AD" clId="Web-{486F3572-56BA-A8D3-B3DB-39D3EBF86521}" dt="2023-05-02T14:45:35.729" v="1230" actId="20577"/>
          <ac:spMkLst>
            <pc:docMk/>
            <pc:sldMk cId="3333417432" sldId="314"/>
            <ac:spMk id="10" creationId="{A04DF123-AAC7-7A07-179B-47D91DB91FCD}"/>
          </ac:spMkLst>
        </pc:spChg>
        <pc:spChg chg="add del mod">
          <ac:chgData name="Nordvik Premfors Emma  SV_KL" userId="S::emmnor@livsmedelsverk.se::b63a0107-73a7-482e-a032-57a2a959662d" providerId="AD" clId="Web-{486F3572-56BA-A8D3-B3DB-39D3EBF86521}" dt="2023-05-02T14:48:26.938" v="1288"/>
          <ac:spMkLst>
            <pc:docMk/>
            <pc:sldMk cId="3333417432" sldId="314"/>
            <ac:spMk id="12" creationId="{BA9AA24B-4903-F19A-043B-459D25B6FE1F}"/>
          </ac:spMkLst>
        </pc:spChg>
        <pc:spChg chg="add mod">
          <ac:chgData name="Nordvik Premfors Emma  SV_KL" userId="S::emmnor@livsmedelsverk.se::b63a0107-73a7-482e-a032-57a2a959662d" providerId="AD" clId="Web-{486F3572-56BA-A8D3-B3DB-39D3EBF86521}" dt="2023-05-02T14:48:10.343" v="1286" actId="20577"/>
          <ac:spMkLst>
            <pc:docMk/>
            <pc:sldMk cId="3333417432" sldId="314"/>
            <ac:spMk id="13" creationId="{57E8777A-4DDD-472E-9332-4F5F1BFF8F07}"/>
          </ac:spMkLst>
        </pc:spChg>
        <pc:spChg chg="add mod">
          <ac:chgData name="Nordvik Premfors Emma  SV_KL" userId="S::emmnor@livsmedelsverk.se::b63a0107-73a7-482e-a032-57a2a959662d" providerId="AD" clId="Web-{486F3572-56BA-A8D3-B3DB-39D3EBF86521}" dt="2023-05-02T14:58:02.361" v="1603" actId="20577"/>
          <ac:spMkLst>
            <pc:docMk/>
            <pc:sldMk cId="3333417432" sldId="314"/>
            <ac:spMk id="14" creationId="{22A5D297-68E7-1F1D-AB09-DA33996166D5}"/>
          </ac:spMkLst>
        </pc:spChg>
        <pc:spChg chg="add mod">
          <ac:chgData name="Nordvik Premfors Emma  SV_KL" userId="S::emmnor@livsmedelsverk.se::b63a0107-73a7-482e-a032-57a2a959662d" providerId="AD" clId="Web-{486F3572-56BA-A8D3-B3DB-39D3EBF86521}" dt="2023-05-02T14:58:18.815" v="1613" actId="20577"/>
          <ac:spMkLst>
            <pc:docMk/>
            <pc:sldMk cId="3333417432" sldId="314"/>
            <ac:spMk id="15" creationId="{D0636E69-3219-C751-34C2-0C71ED012FBA}"/>
          </ac:spMkLst>
        </pc:spChg>
        <pc:spChg chg="mod">
          <ac:chgData name="Nordvik Premfors Emma  SV_KL" userId="S::emmnor@livsmedelsverk.se::b63a0107-73a7-482e-a032-57a2a959662d" providerId="AD" clId="Web-{486F3572-56BA-A8D3-B3DB-39D3EBF86521}" dt="2023-05-02T14:58:07.971" v="1605" actId="20577"/>
          <ac:spMkLst>
            <pc:docMk/>
            <pc:sldMk cId="3333417432" sldId="314"/>
            <ac:spMk id="16" creationId="{00000000-0000-0000-0000-000000000000}"/>
          </ac:spMkLst>
        </pc:spChg>
        <pc:spChg chg="add mod">
          <ac:chgData name="Nordvik Premfors Emma  SV_KL" userId="S::emmnor@livsmedelsverk.se::b63a0107-73a7-482e-a032-57a2a959662d" providerId="AD" clId="Web-{486F3572-56BA-A8D3-B3DB-39D3EBF86521}" dt="2023-05-02T14:57:54.689" v="1602" actId="20577"/>
          <ac:spMkLst>
            <pc:docMk/>
            <pc:sldMk cId="3333417432" sldId="314"/>
            <ac:spMk id="17" creationId="{E86F22D2-BA8C-F0FB-680A-D6A6E5FE4C33}"/>
          </ac:spMkLst>
        </pc:spChg>
        <pc:spChg chg="del">
          <ac:chgData name="Nordvik Premfors Emma  SV_KL" userId="S::emmnor@livsmedelsverk.se::b63a0107-73a7-482e-a032-57a2a959662d" providerId="AD" clId="Web-{486F3572-56BA-A8D3-B3DB-39D3EBF86521}" dt="2023-05-02T14:48:39.719" v="1290"/>
          <ac:spMkLst>
            <pc:docMk/>
            <pc:sldMk cId="3333417432" sldId="314"/>
            <ac:spMk id="19" creationId="{16BF0583-6331-DAFD-7B55-DED64A9A755F}"/>
          </ac:spMkLst>
        </pc:spChg>
        <pc:spChg chg="del">
          <ac:chgData name="Nordvik Premfors Emma  SV_KL" userId="S::emmnor@livsmedelsverk.se::b63a0107-73a7-482e-a032-57a2a959662d" providerId="AD" clId="Web-{486F3572-56BA-A8D3-B3DB-39D3EBF86521}" dt="2023-05-02T14:53:40.634" v="1442"/>
          <ac:spMkLst>
            <pc:docMk/>
            <pc:sldMk cId="3333417432" sldId="314"/>
            <ac:spMk id="20" creationId="{00000000-0000-0000-0000-000000000000}"/>
          </ac:spMkLst>
        </pc:spChg>
        <pc:spChg chg="del">
          <ac:chgData name="Nordvik Premfors Emma  SV_KL" userId="S::emmnor@livsmedelsverk.se::b63a0107-73a7-482e-a032-57a2a959662d" providerId="AD" clId="Web-{486F3572-56BA-A8D3-B3DB-39D3EBF86521}" dt="2023-05-02T14:48:34.516" v="1289"/>
          <ac:spMkLst>
            <pc:docMk/>
            <pc:sldMk cId="3333417432" sldId="314"/>
            <ac:spMk id="24" creationId="{00000000-0000-0000-0000-000000000000}"/>
          </ac:spMkLst>
        </pc:spChg>
        <pc:spChg chg="mod">
          <ac:chgData name="Nordvik Premfors Emma  SV_KL" userId="S::emmnor@livsmedelsverk.se::b63a0107-73a7-482e-a032-57a2a959662d" providerId="AD" clId="Web-{486F3572-56BA-A8D3-B3DB-39D3EBF86521}" dt="2023-05-02T14:45:25.229" v="1226" actId="1076"/>
          <ac:spMkLst>
            <pc:docMk/>
            <pc:sldMk cId="3333417432" sldId="314"/>
            <ac:spMk id="25" creationId="{00000000-0000-0000-0000-000000000000}"/>
          </ac:spMkLst>
        </pc:spChg>
        <pc:spChg chg="mod">
          <ac:chgData name="Nordvik Premfors Emma  SV_KL" userId="S::emmnor@livsmedelsverk.se::b63a0107-73a7-482e-a032-57a2a959662d" providerId="AD" clId="Web-{486F3572-56BA-A8D3-B3DB-39D3EBF86521}" dt="2023-05-02T14:43:30.241" v="1203" actId="14100"/>
          <ac:spMkLst>
            <pc:docMk/>
            <pc:sldMk cId="3333417432" sldId="314"/>
            <ac:spMk id="26" creationId="{2D84A588-EFA7-444E-9079-74A450EB3D01}"/>
          </ac:spMkLst>
        </pc:spChg>
      </pc:sldChg>
      <pc:sldChg chg="addSp delSp modSp add replId">
        <pc:chgData name="Nordvik Premfors Emma  SV_KL" userId="S::emmnor@livsmedelsverk.se::b63a0107-73a7-482e-a032-57a2a959662d" providerId="AD" clId="Web-{486F3572-56BA-A8D3-B3DB-39D3EBF86521}" dt="2023-05-02T15:17:15.239" v="1853" actId="20577"/>
        <pc:sldMkLst>
          <pc:docMk/>
          <pc:sldMk cId="2314993271" sldId="315"/>
        </pc:sldMkLst>
        <pc:spChg chg="add mod">
          <ac:chgData name="Nordvik Premfors Emma  SV_KL" userId="S::emmnor@livsmedelsverk.se::b63a0107-73a7-482e-a032-57a2a959662d" providerId="AD" clId="Web-{486F3572-56BA-A8D3-B3DB-39D3EBF86521}" dt="2023-05-02T15:17:15.239" v="1853" actId="20577"/>
          <ac:spMkLst>
            <pc:docMk/>
            <pc:sldMk cId="2314993271" sldId="315"/>
            <ac:spMk id="2" creationId="{1426D7E2-8B35-A616-54AF-8427A63EF48F}"/>
          </ac:spMkLst>
        </pc:spChg>
        <pc:spChg chg="del">
          <ac:chgData name="Nordvik Premfors Emma  SV_KL" userId="S::emmnor@livsmedelsverk.se::b63a0107-73a7-482e-a032-57a2a959662d" providerId="AD" clId="Web-{486F3572-56BA-A8D3-B3DB-39D3EBF86521}" dt="2023-05-02T14:59:29.910" v="1616"/>
          <ac:spMkLst>
            <pc:docMk/>
            <pc:sldMk cId="2314993271" sldId="315"/>
            <ac:spMk id="3" creationId="{50828D85-35BB-EDDD-0341-3498E769974B}"/>
          </ac:spMkLst>
        </pc:spChg>
        <pc:spChg chg="del">
          <ac:chgData name="Nordvik Premfors Emma  SV_KL" userId="S::emmnor@livsmedelsverk.se::b63a0107-73a7-482e-a032-57a2a959662d" providerId="AD" clId="Web-{486F3572-56BA-A8D3-B3DB-39D3EBF86521}" dt="2023-05-02T14:59:34.176" v="1618"/>
          <ac:spMkLst>
            <pc:docMk/>
            <pc:sldMk cId="2314993271" sldId="315"/>
            <ac:spMk id="4" creationId="{00000000-0000-0000-0000-000000000000}"/>
          </ac:spMkLst>
        </pc:spChg>
        <pc:spChg chg="del">
          <ac:chgData name="Nordvik Premfors Emma  SV_KL" userId="S::emmnor@livsmedelsverk.se::b63a0107-73a7-482e-a032-57a2a959662d" providerId="AD" clId="Web-{486F3572-56BA-A8D3-B3DB-39D3EBF86521}" dt="2023-05-02T14:59:31.770" v="1617"/>
          <ac:spMkLst>
            <pc:docMk/>
            <pc:sldMk cId="2314993271" sldId="315"/>
            <ac:spMk id="6" creationId="{F6B1C532-3D24-FE86-19B9-5E1FA5D04D88}"/>
          </ac:spMkLst>
        </pc:spChg>
        <pc:spChg chg="del">
          <ac:chgData name="Nordvik Premfors Emma  SV_KL" userId="S::emmnor@livsmedelsverk.se::b63a0107-73a7-482e-a032-57a2a959662d" providerId="AD" clId="Web-{486F3572-56BA-A8D3-B3DB-39D3EBF86521}" dt="2023-05-02T14:59:40.270" v="1621"/>
          <ac:spMkLst>
            <pc:docMk/>
            <pc:sldMk cId="2314993271" sldId="315"/>
            <ac:spMk id="7" creationId="{50289F52-D1AD-A1F6-69E2-40FACC9955CA}"/>
          </ac:spMkLst>
        </pc:spChg>
        <pc:spChg chg="del">
          <ac:chgData name="Nordvik Premfors Emma  SV_KL" userId="S::emmnor@livsmedelsverk.se::b63a0107-73a7-482e-a032-57a2a959662d" providerId="AD" clId="Web-{486F3572-56BA-A8D3-B3DB-39D3EBF86521}" dt="2023-05-02T14:59:36.739" v="1619"/>
          <ac:spMkLst>
            <pc:docMk/>
            <pc:sldMk cId="2314993271" sldId="315"/>
            <ac:spMk id="8" creationId="{00000000-0000-0000-0000-000000000000}"/>
          </ac:spMkLst>
        </pc:spChg>
        <pc:spChg chg="del">
          <ac:chgData name="Nordvik Premfors Emma  SV_KL" userId="S::emmnor@livsmedelsverk.se::b63a0107-73a7-482e-a032-57a2a959662d" providerId="AD" clId="Web-{486F3572-56BA-A8D3-B3DB-39D3EBF86521}" dt="2023-05-02T14:59:45.552" v="1623"/>
          <ac:spMkLst>
            <pc:docMk/>
            <pc:sldMk cId="2314993271" sldId="315"/>
            <ac:spMk id="9" creationId="{08CC607E-91C9-8D1A-0B67-210E9094AB76}"/>
          </ac:spMkLst>
        </pc:spChg>
        <pc:spChg chg="mod">
          <ac:chgData name="Nordvik Premfors Emma  SV_KL" userId="S::emmnor@livsmedelsverk.se::b63a0107-73a7-482e-a032-57a2a959662d" providerId="AD" clId="Web-{486F3572-56BA-A8D3-B3DB-39D3EBF86521}" dt="2023-05-02T15:13:19.014" v="1757" actId="20577"/>
          <ac:spMkLst>
            <pc:docMk/>
            <pc:sldMk cId="2314993271" sldId="315"/>
            <ac:spMk id="10" creationId="{A04DF123-AAC7-7A07-179B-47D91DB91FCD}"/>
          </ac:spMkLst>
        </pc:spChg>
        <pc:spChg chg="del">
          <ac:chgData name="Nordvik Premfors Emma  SV_KL" userId="S::emmnor@livsmedelsverk.se::b63a0107-73a7-482e-a032-57a2a959662d" providerId="AD" clId="Web-{486F3572-56BA-A8D3-B3DB-39D3EBF86521}" dt="2023-05-02T14:59:43.677" v="1622"/>
          <ac:spMkLst>
            <pc:docMk/>
            <pc:sldMk cId="2314993271" sldId="315"/>
            <ac:spMk id="11" creationId="{00000000-0000-0000-0000-000000000000}"/>
          </ac:spMkLst>
        </pc:spChg>
        <pc:spChg chg="mod">
          <ac:chgData name="Nordvik Premfors Emma  SV_KL" userId="S::emmnor@livsmedelsverk.se::b63a0107-73a7-482e-a032-57a2a959662d" providerId="AD" clId="Web-{486F3572-56BA-A8D3-B3DB-39D3EBF86521}" dt="2023-05-02T15:03:10.230" v="1688" actId="20577"/>
          <ac:spMkLst>
            <pc:docMk/>
            <pc:sldMk cId="2314993271" sldId="315"/>
            <ac:spMk id="12" creationId="{BA9AA24B-4903-F19A-043B-459D25B6FE1F}"/>
          </ac:spMkLst>
        </pc:spChg>
        <pc:spChg chg="mod">
          <ac:chgData name="Nordvik Premfors Emma  SV_KL" userId="S::emmnor@livsmedelsverk.se::b63a0107-73a7-482e-a032-57a2a959662d" providerId="AD" clId="Web-{486F3572-56BA-A8D3-B3DB-39D3EBF86521}" dt="2023-05-02T15:16:35.988" v="1845" actId="20577"/>
          <ac:spMkLst>
            <pc:docMk/>
            <pc:sldMk cId="2314993271" sldId="315"/>
            <ac:spMk id="13" creationId="{57E8777A-4DDD-472E-9332-4F5F1BFF8F07}"/>
          </ac:spMkLst>
        </pc:spChg>
        <pc:spChg chg="mod">
          <ac:chgData name="Nordvik Premfors Emma  SV_KL" userId="S::emmnor@livsmedelsverk.se::b63a0107-73a7-482e-a032-57a2a959662d" providerId="AD" clId="Web-{486F3572-56BA-A8D3-B3DB-39D3EBF86521}" dt="2023-05-02T15:12:39.919" v="1753" actId="20577"/>
          <ac:spMkLst>
            <pc:docMk/>
            <pc:sldMk cId="2314993271" sldId="315"/>
            <ac:spMk id="16" creationId="{00000000-0000-0000-0000-000000000000}"/>
          </ac:spMkLst>
        </pc:spChg>
        <pc:spChg chg="mod">
          <ac:chgData name="Nordvik Premfors Emma  SV_KL" userId="S::emmnor@livsmedelsverk.se::b63a0107-73a7-482e-a032-57a2a959662d" providerId="AD" clId="Web-{486F3572-56BA-A8D3-B3DB-39D3EBF86521}" dt="2023-05-02T15:00:07.537" v="1624" actId="1076"/>
          <ac:spMkLst>
            <pc:docMk/>
            <pc:sldMk cId="2314993271" sldId="315"/>
            <ac:spMk id="19" creationId="{16BF0583-6331-DAFD-7B55-DED64A9A755F}"/>
          </ac:spMkLst>
        </pc:spChg>
        <pc:spChg chg="mod">
          <ac:chgData name="Nordvik Premfors Emma  SV_KL" userId="S::emmnor@livsmedelsverk.se::b63a0107-73a7-482e-a032-57a2a959662d" providerId="AD" clId="Web-{486F3572-56BA-A8D3-B3DB-39D3EBF86521}" dt="2023-05-02T15:15:42.065" v="1840" actId="1076"/>
          <ac:spMkLst>
            <pc:docMk/>
            <pc:sldMk cId="2314993271" sldId="315"/>
            <ac:spMk id="20" creationId="{00000000-0000-0000-0000-000000000000}"/>
          </ac:spMkLst>
        </pc:spChg>
        <pc:spChg chg="mod">
          <ac:chgData name="Nordvik Premfors Emma  SV_KL" userId="S::emmnor@livsmedelsverk.se::b63a0107-73a7-482e-a032-57a2a959662d" providerId="AD" clId="Web-{486F3572-56BA-A8D3-B3DB-39D3EBF86521}" dt="2023-05-02T15:10:58.134" v="1703" actId="20577"/>
          <ac:spMkLst>
            <pc:docMk/>
            <pc:sldMk cId="2314993271" sldId="315"/>
            <ac:spMk id="24" creationId="{00000000-0000-0000-0000-000000000000}"/>
          </ac:spMkLst>
        </pc:spChg>
        <pc:spChg chg="mod">
          <ac:chgData name="Nordvik Premfors Emma  SV_KL" userId="S::emmnor@livsmedelsverk.se::b63a0107-73a7-482e-a032-57a2a959662d" providerId="AD" clId="Web-{486F3572-56BA-A8D3-B3DB-39D3EBF86521}" dt="2023-05-02T15:02:00.149" v="1671" actId="20577"/>
          <ac:spMkLst>
            <pc:docMk/>
            <pc:sldMk cId="2314993271" sldId="315"/>
            <ac:spMk id="25" creationId="{00000000-0000-0000-0000-000000000000}"/>
          </ac:spMkLst>
        </pc:spChg>
        <pc:spChg chg="del">
          <ac:chgData name="Nordvik Premfors Emma  SV_KL" userId="S::emmnor@livsmedelsverk.se::b63a0107-73a7-482e-a032-57a2a959662d" providerId="AD" clId="Web-{486F3572-56BA-A8D3-B3DB-39D3EBF86521}" dt="2023-05-02T14:59:38.708" v="1620"/>
          <ac:spMkLst>
            <pc:docMk/>
            <pc:sldMk cId="2314993271" sldId="315"/>
            <ac:spMk id="26" creationId="{2D84A588-EFA7-444E-9079-74A450EB3D01}"/>
          </ac:spMkLst>
        </pc:spChg>
      </pc:sldChg>
      <pc:sldChg chg="addSp delSp modSp add ord replId">
        <pc:chgData name="Nordvik Premfors Emma  SV_KL" userId="S::emmnor@livsmedelsverk.se::b63a0107-73a7-482e-a032-57a2a959662d" providerId="AD" clId="Web-{486F3572-56BA-A8D3-B3DB-39D3EBF86521}" dt="2023-05-02T15:22:02.592" v="1929" actId="20577"/>
        <pc:sldMkLst>
          <pc:docMk/>
          <pc:sldMk cId="2415358492" sldId="316"/>
        </pc:sldMkLst>
        <pc:spChg chg="add mod">
          <ac:chgData name="Nordvik Premfors Emma  SV_KL" userId="S::emmnor@livsmedelsverk.se::b63a0107-73a7-482e-a032-57a2a959662d" providerId="AD" clId="Web-{486F3572-56BA-A8D3-B3DB-39D3EBF86521}" dt="2023-05-02T15:20:21.261" v="1888"/>
          <ac:spMkLst>
            <pc:docMk/>
            <pc:sldMk cId="2415358492" sldId="316"/>
            <ac:spMk id="3" creationId="{72001751-219B-B56E-FCB5-A39DD5DB5EC8}"/>
          </ac:spMkLst>
        </pc:spChg>
        <pc:spChg chg="mod">
          <ac:chgData name="Nordvik Premfors Emma  SV_KL" userId="S::emmnor@livsmedelsverk.se::b63a0107-73a7-482e-a032-57a2a959662d" providerId="AD" clId="Web-{486F3572-56BA-A8D3-B3DB-39D3EBF86521}" dt="2023-05-02T15:22:02.592" v="1929" actId="20577"/>
          <ac:spMkLst>
            <pc:docMk/>
            <pc:sldMk cId="2415358492" sldId="316"/>
            <ac:spMk id="4" creationId="{00000000-0000-0000-0000-000000000000}"/>
          </ac:spMkLst>
        </pc:spChg>
        <pc:spChg chg="mod">
          <ac:chgData name="Nordvik Premfors Emma  SV_KL" userId="S::emmnor@livsmedelsverk.se::b63a0107-73a7-482e-a032-57a2a959662d" providerId="AD" clId="Web-{486F3572-56BA-A8D3-B3DB-39D3EBF86521}" dt="2023-05-02T15:20:30.292" v="1889" actId="1076"/>
          <ac:spMkLst>
            <pc:docMk/>
            <pc:sldMk cId="2415358492" sldId="316"/>
            <ac:spMk id="5" creationId="{00000000-0000-0000-0000-000000000000}"/>
          </ac:spMkLst>
        </pc:spChg>
        <pc:spChg chg="add mod">
          <ac:chgData name="Nordvik Premfors Emma  SV_KL" userId="S::emmnor@livsmedelsverk.se::b63a0107-73a7-482e-a032-57a2a959662d" providerId="AD" clId="Web-{486F3572-56BA-A8D3-B3DB-39D3EBF86521}" dt="2023-05-02T15:20:40.636" v="1893" actId="20577"/>
          <ac:spMkLst>
            <pc:docMk/>
            <pc:sldMk cId="2415358492" sldId="316"/>
            <ac:spMk id="6" creationId="{E351CD48-793E-D206-B161-A426CDB90187}"/>
          </ac:spMkLst>
        </pc:spChg>
        <pc:spChg chg="del">
          <ac:chgData name="Nordvik Premfors Emma  SV_KL" userId="S::emmnor@livsmedelsverk.se::b63a0107-73a7-482e-a032-57a2a959662d" providerId="AD" clId="Web-{486F3572-56BA-A8D3-B3DB-39D3EBF86521}" dt="2023-05-02T15:21:53.998" v="1922"/>
          <ac:spMkLst>
            <pc:docMk/>
            <pc:sldMk cId="2415358492" sldId="316"/>
            <ac:spMk id="23" creationId="{00000000-0000-0000-0000-000000000000}"/>
          </ac:spMkLst>
        </pc:spChg>
        <pc:spChg chg="mod">
          <ac:chgData name="Nordvik Premfors Emma  SV_KL" userId="S::emmnor@livsmedelsverk.se::b63a0107-73a7-482e-a032-57a2a959662d" providerId="AD" clId="Web-{486F3572-56BA-A8D3-B3DB-39D3EBF86521}" dt="2023-05-02T15:21:07.262" v="1895" actId="20577"/>
          <ac:spMkLst>
            <pc:docMk/>
            <pc:sldMk cId="2415358492" sldId="316"/>
            <ac:spMk id="24" creationId="{00000000-0000-0000-0000-000000000000}"/>
          </ac:spMkLst>
        </pc:spChg>
      </pc:sldChg>
      <pc:sldChg chg="addSp delSp modSp add ord replId">
        <pc:chgData name="Nordvik Premfors Emma  SV_KL" userId="S::emmnor@livsmedelsverk.se::b63a0107-73a7-482e-a032-57a2a959662d" providerId="AD" clId="Web-{486F3572-56BA-A8D3-B3DB-39D3EBF86521}" dt="2023-05-02T15:32:31.470" v="2448" actId="14100"/>
        <pc:sldMkLst>
          <pc:docMk/>
          <pc:sldMk cId="662845237" sldId="317"/>
        </pc:sldMkLst>
        <pc:spChg chg="mod">
          <ac:chgData name="Nordvik Premfors Emma  SV_KL" userId="S::emmnor@livsmedelsverk.se::b63a0107-73a7-482e-a032-57a2a959662d" providerId="AD" clId="Web-{486F3572-56BA-A8D3-B3DB-39D3EBF86521}" dt="2023-05-02T15:26:41.928" v="2023" actId="20577"/>
          <ac:spMkLst>
            <pc:docMk/>
            <pc:sldMk cId="662845237" sldId="317"/>
            <ac:spMk id="3" creationId="{494343B9-E5CB-5746-4A00-22C0E5FEE284}"/>
          </ac:spMkLst>
        </pc:spChg>
        <pc:spChg chg="mod">
          <ac:chgData name="Nordvik Premfors Emma  SV_KL" userId="S::emmnor@livsmedelsverk.se::b63a0107-73a7-482e-a032-57a2a959662d" providerId="AD" clId="Web-{486F3572-56BA-A8D3-B3DB-39D3EBF86521}" dt="2023-05-02T15:25:24.395" v="1969" actId="20577"/>
          <ac:spMkLst>
            <pc:docMk/>
            <pc:sldMk cId="662845237" sldId="317"/>
            <ac:spMk id="4" creationId="{C0F49896-F020-653F-C41D-B3F76EA5A3F2}"/>
          </ac:spMkLst>
        </pc:spChg>
        <pc:spChg chg="add mod">
          <ac:chgData name="Nordvik Premfors Emma  SV_KL" userId="S::emmnor@livsmedelsverk.se::b63a0107-73a7-482e-a032-57a2a959662d" providerId="AD" clId="Web-{486F3572-56BA-A8D3-B3DB-39D3EBF86521}" dt="2023-05-02T15:26:14.381" v="2020" actId="20577"/>
          <ac:spMkLst>
            <pc:docMk/>
            <pc:sldMk cId="662845237" sldId="317"/>
            <ac:spMk id="5" creationId="{8077251F-AB86-516F-5C46-A4F4A2BCB2AE}"/>
          </ac:spMkLst>
        </pc:spChg>
        <pc:spChg chg="mod">
          <ac:chgData name="Nordvik Premfors Emma  SV_KL" userId="S::emmnor@livsmedelsverk.se::b63a0107-73a7-482e-a032-57a2a959662d" providerId="AD" clId="Web-{486F3572-56BA-A8D3-B3DB-39D3EBF86521}" dt="2023-05-02T15:23:09.078" v="1936" actId="20577"/>
          <ac:spMkLst>
            <pc:docMk/>
            <pc:sldMk cId="662845237" sldId="317"/>
            <ac:spMk id="9" creationId="{00000000-0000-0000-0000-000000000000}"/>
          </ac:spMkLst>
        </pc:spChg>
        <pc:spChg chg="mod">
          <ac:chgData name="Nordvik Premfors Emma  SV_KL" userId="S::emmnor@livsmedelsverk.se::b63a0107-73a7-482e-a032-57a2a959662d" providerId="AD" clId="Web-{486F3572-56BA-A8D3-B3DB-39D3EBF86521}" dt="2023-05-02T15:32:31.470" v="2448" actId="14100"/>
          <ac:spMkLst>
            <pc:docMk/>
            <pc:sldMk cId="662845237" sldId="317"/>
            <ac:spMk id="11" creationId="{00000000-0000-0000-0000-000000000000}"/>
          </ac:spMkLst>
        </pc:spChg>
        <pc:spChg chg="del">
          <ac:chgData name="Nordvik Premfors Emma  SV_KL" userId="S::emmnor@livsmedelsverk.se::b63a0107-73a7-482e-a032-57a2a959662d" providerId="AD" clId="Web-{486F3572-56BA-A8D3-B3DB-39D3EBF86521}" dt="2023-05-02T15:23:19.001" v="1937"/>
          <ac:spMkLst>
            <pc:docMk/>
            <pc:sldMk cId="662845237" sldId="317"/>
            <ac:spMk id="13" creationId="{E0A707BE-D83C-C9FF-1A3C-8B118E0DF611}"/>
          </ac:spMkLst>
        </pc:spChg>
        <pc:graphicFrameChg chg="mod modGraphic">
          <ac:chgData name="Nordvik Premfors Emma  SV_KL" userId="S::emmnor@livsmedelsverk.se::b63a0107-73a7-482e-a032-57a2a959662d" providerId="AD" clId="Web-{486F3572-56BA-A8D3-B3DB-39D3EBF86521}" dt="2023-05-02T15:31:09.577" v="2403" actId="1076"/>
          <ac:graphicFrameMkLst>
            <pc:docMk/>
            <pc:sldMk cId="662845237" sldId="317"/>
            <ac:graphicFrameMk id="2" creationId="{00000000-0000-0000-0000-000000000000}"/>
          </ac:graphicFrameMkLst>
        </pc:graphicFrameChg>
      </pc:sldChg>
      <pc:sldChg chg="modSp add ord replId">
        <pc:chgData name="Nordvik Premfors Emma  SV_KL" userId="S::emmnor@livsmedelsverk.se::b63a0107-73a7-482e-a032-57a2a959662d" providerId="AD" clId="Web-{486F3572-56BA-A8D3-B3DB-39D3EBF86521}" dt="2023-05-02T15:37:22.479" v="2452" actId="20577"/>
        <pc:sldMkLst>
          <pc:docMk/>
          <pc:sldMk cId="2163130162" sldId="318"/>
        </pc:sldMkLst>
        <pc:spChg chg="mod">
          <ac:chgData name="Nordvik Premfors Emma  SV_KL" userId="S::emmnor@livsmedelsverk.se::b63a0107-73a7-482e-a032-57a2a959662d" providerId="AD" clId="Web-{486F3572-56BA-A8D3-B3DB-39D3EBF86521}" dt="2023-05-02T15:37:22.479" v="2452" actId="20577"/>
          <ac:spMkLst>
            <pc:docMk/>
            <pc:sldMk cId="2163130162" sldId="318"/>
            <ac:spMk id="6" creationId="{00000000-0000-0000-0000-000000000000}"/>
          </ac:spMkLst>
        </pc:spChg>
      </pc:sldChg>
      <pc:sldChg chg="add ord replId">
        <pc:chgData name="Nordvik Premfors Emma  SV_KL" userId="S::emmnor@livsmedelsverk.se::b63a0107-73a7-482e-a032-57a2a959662d" providerId="AD" clId="Web-{486F3572-56BA-A8D3-B3DB-39D3EBF86521}" dt="2023-05-02T15:38:02.964" v="2454"/>
        <pc:sldMkLst>
          <pc:docMk/>
          <pc:sldMk cId="2113830351" sldId="319"/>
        </pc:sldMkLst>
      </pc:sldChg>
    </pc:docChg>
  </pc:docChgLst>
  <pc:docChgLst>
    <pc:chgData name="Eriksson Linda SUS_IS" userId="S::linda.eriksson@livsmedelsverk.se::2ce441ca-e107-497a-a902-a0a3dc874173" providerId="AD" clId="Web-{DD3A348A-0FFD-5A80-7D68-C88471B0F4FD}"/>
    <pc:docChg chg="modSld">
      <pc:chgData name="Eriksson Linda SUS_IS" userId="S::linda.eriksson@livsmedelsverk.se::2ce441ca-e107-497a-a902-a0a3dc874173" providerId="AD" clId="Web-{DD3A348A-0FFD-5A80-7D68-C88471B0F4FD}" dt="2022-10-07T06:44:25.831" v="9" actId="20577"/>
      <pc:docMkLst>
        <pc:docMk/>
      </pc:docMkLst>
      <pc:sldChg chg="modSp">
        <pc:chgData name="Eriksson Linda SUS_IS" userId="S::linda.eriksson@livsmedelsverk.se::2ce441ca-e107-497a-a902-a0a3dc874173" providerId="AD" clId="Web-{DD3A348A-0FFD-5A80-7D68-C88471B0F4FD}" dt="2022-10-07T06:44:13.737" v="7" actId="20577"/>
        <pc:sldMkLst>
          <pc:docMk/>
          <pc:sldMk cId="2820196761" sldId="296"/>
        </pc:sldMkLst>
        <pc:spChg chg="mod">
          <ac:chgData name="Eriksson Linda SUS_IS" userId="S::linda.eriksson@livsmedelsverk.se::2ce441ca-e107-497a-a902-a0a3dc874173" providerId="AD" clId="Web-{DD3A348A-0FFD-5A80-7D68-C88471B0F4FD}" dt="2022-10-07T06:44:13.737" v="7" actId="20577"/>
          <ac:spMkLst>
            <pc:docMk/>
            <pc:sldMk cId="2820196761" sldId="296"/>
            <ac:spMk id="10" creationId="{00000000-0000-0000-0000-000000000000}"/>
          </ac:spMkLst>
        </pc:spChg>
      </pc:sldChg>
      <pc:sldChg chg="modSp">
        <pc:chgData name="Eriksson Linda SUS_IS" userId="S::linda.eriksson@livsmedelsverk.se::2ce441ca-e107-497a-a902-a0a3dc874173" providerId="AD" clId="Web-{DD3A348A-0FFD-5A80-7D68-C88471B0F4FD}" dt="2022-10-07T06:44:25.831" v="9" actId="20577"/>
        <pc:sldMkLst>
          <pc:docMk/>
          <pc:sldMk cId="1530343670" sldId="297"/>
        </pc:sldMkLst>
        <pc:spChg chg="mod">
          <ac:chgData name="Eriksson Linda SUS_IS" userId="S::linda.eriksson@livsmedelsverk.se::2ce441ca-e107-497a-a902-a0a3dc874173" providerId="AD" clId="Web-{DD3A348A-0FFD-5A80-7D68-C88471B0F4FD}" dt="2022-10-07T06:44:25.831" v="9" actId="20577"/>
          <ac:spMkLst>
            <pc:docMk/>
            <pc:sldMk cId="1530343670" sldId="297"/>
            <ac:spMk id="2" creationId="{0CE3A696-C583-5F7C-6BCC-F5C7C0BA9EFE}"/>
          </ac:spMkLst>
        </pc:spChg>
      </pc:sldChg>
    </pc:docChg>
  </pc:docChgLst>
  <pc:docChgLst>
    <pc:chgData name="Aiste Pakstyte" userId="2ffa61d6-ba50-42a6-81c0-fda9a6cdfc6e" providerId="ADAL" clId="{DA080411-D526-4616-869A-AD14615E5F17}"/>
    <pc:docChg chg="modNotesMaster">
      <pc:chgData name="Aiste Pakstyte" userId="2ffa61d6-ba50-42a6-81c0-fda9a6cdfc6e" providerId="ADAL" clId="{DA080411-D526-4616-869A-AD14615E5F17}" dt="2023-05-15T11:55:03.835" v="0"/>
      <pc:docMkLst>
        <pc:docMk/>
      </pc:docMkLst>
    </pc:docChg>
  </pc:docChgLst>
  <pc:docChgLst>
    <pc:chgData name="Strandh Ingela SUS_DI" userId="S::ingstr@livsmedelsverk.se::ab1041b7-3012-475e-9ee5-b257db1f6f4e" providerId="AD" clId="Web-{1293EA42-53F8-5E49-6E04-DA3229ADF1D0}"/>
    <pc:docChg chg="modSld">
      <pc:chgData name="Strandh Ingela SUS_DI" userId="S::ingstr@livsmedelsverk.se::ab1041b7-3012-475e-9ee5-b257db1f6f4e" providerId="AD" clId="Web-{1293EA42-53F8-5E49-6E04-DA3229ADF1D0}" dt="2023-03-28T09:03:28.750" v="8" actId="20577"/>
      <pc:docMkLst>
        <pc:docMk/>
      </pc:docMkLst>
      <pc:sldChg chg="modSp">
        <pc:chgData name="Strandh Ingela SUS_DI" userId="S::ingstr@livsmedelsverk.se::ab1041b7-3012-475e-9ee5-b257db1f6f4e" providerId="AD" clId="Web-{1293EA42-53F8-5E49-6E04-DA3229ADF1D0}" dt="2023-03-28T09:03:28.750" v="8" actId="20577"/>
        <pc:sldMkLst>
          <pc:docMk/>
          <pc:sldMk cId="402624479" sldId="287"/>
        </pc:sldMkLst>
        <pc:spChg chg="mod">
          <ac:chgData name="Strandh Ingela SUS_DI" userId="S::ingstr@livsmedelsverk.se::ab1041b7-3012-475e-9ee5-b257db1f6f4e" providerId="AD" clId="Web-{1293EA42-53F8-5E49-6E04-DA3229ADF1D0}" dt="2023-03-28T09:03:28.750" v="8" actId="20577"/>
          <ac:spMkLst>
            <pc:docMk/>
            <pc:sldMk cId="402624479" sldId="287"/>
            <ac:spMk id="4" creationId="{00000000-0000-0000-0000-000000000000}"/>
          </ac:spMkLst>
        </pc:spChg>
      </pc:sldChg>
    </pc:docChg>
  </pc:docChgLst>
  <pc:docChgLst>
    <pc:chgData name="Nordvik Premfors Emma  SV_KL" userId="S::emmnor@livsmedelsverk.se::b63a0107-73a7-482e-a032-57a2a959662d" providerId="AD" clId="Web-{0656B1F3-15B9-DE52-69EE-28947AD1C4EF}"/>
    <pc:docChg chg="modSld">
      <pc:chgData name="Nordvik Premfors Emma  SV_KL" userId="S::emmnor@livsmedelsverk.se::b63a0107-73a7-482e-a032-57a2a959662d" providerId="AD" clId="Web-{0656B1F3-15B9-DE52-69EE-28947AD1C4EF}" dt="2022-09-29T09:58:30.743" v="500"/>
      <pc:docMkLst>
        <pc:docMk/>
      </pc:docMkLst>
      <pc:sldChg chg="modSp">
        <pc:chgData name="Nordvik Premfors Emma  SV_KL" userId="S::emmnor@livsmedelsverk.se::b63a0107-73a7-482e-a032-57a2a959662d" providerId="AD" clId="Web-{0656B1F3-15B9-DE52-69EE-28947AD1C4EF}" dt="2022-09-29T09:58:30.743" v="500"/>
        <pc:sldMkLst>
          <pc:docMk/>
          <pc:sldMk cId="1701080990" sldId="277"/>
        </pc:sldMkLst>
        <pc:spChg chg="mod">
          <ac:chgData name="Nordvik Premfors Emma  SV_KL" userId="S::emmnor@livsmedelsverk.se::b63a0107-73a7-482e-a032-57a2a959662d" providerId="AD" clId="Web-{0656B1F3-15B9-DE52-69EE-28947AD1C4EF}" dt="2022-09-29T09:54:41.100" v="254" actId="14100"/>
          <ac:spMkLst>
            <pc:docMk/>
            <pc:sldMk cId="1701080990" sldId="277"/>
            <ac:spMk id="2" creationId="{288C7C2F-8D99-1639-2BE1-47411C63D832}"/>
          </ac:spMkLst>
        </pc:spChg>
        <pc:graphicFrameChg chg="mod modGraphic">
          <ac:chgData name="Nordvik Premfors Emma  SV_KL" userId="S::emmnor@livsmedelsverk.se::b63a0107-73a7-482e-a032-57a2a959662d" providerId="AD" clId="Web-{0656B1F3-15B9-DE52-69EE-28947AD1C4EF}" dt="2022-09-29T09:58:30.743" v="500"/>
          <ac:graphicFrameMkLst>
            <pc:docMk/>
            <pc:sldMk cId="1701080990" sldId="277"/>
            <ac:graphicFrameMk id="5" creationId="{53A9E130-47CC-4242-8863-C0DDC861B2F3}"/>
          </ac:graphicFrameMkLst>
        </pc:graphicFrameChg>
      </pc:sldChg>
      <pc:sldChg chg="modSp">
        <pc:chgData name="Nordvik Premfors Emma  SV_KL" userId="S::emmnor@livsmedelsverk.se::b63a0107-73a7-482e-a032-57a2a959662d" providerId="AD" clId="Web-{0656B1F3-15B9-DE52-69EE-28947AD1C4EF}" dt="2022-09-29T09:44:27.906" v="102"/>
        <pc:sldMkLst>
          <pc:docMk/>
          <pc:sldMk cId="3159640841" sldId="279"/>
        </pc:sldMkLst>
        <pc:spChg chg="mod">
          <ac:chgData name="Nordvik Premfors Emma  SV_KL" userId="S::emmnor@livsmedelsverk.se::b63a0107-73a7-482e-a032-57a2a959662d" providerId="AD" clId="Web-{0656B1F3-15B9-DE52-69EE-28947AD1C4EF}" dt="2022-09-29T09:44:27.906" v="102"/>
          <ac:spMkLst>
            <pc:docMk/>
            <pc:sldMk cId="3159640841" sldId="279"/>
            <ac:spMk id="2" creationId="{EE3CD875-7045-4C59-549C-E09571F20572}"/>
          </ac:spMkLst>
        </pc:spChg>
      </pc:sldChg>
      <pc:sldChg chg="modSp">
        <pc:chgData name="Nordvik Premfors Emma  SV_KL" userId="S::emmnor@livsmedelsverk.se::b63a0107-73a7-482e-a032-57a2a959662d" providerId="AD" clId="Web-{0656B1F3-15B9-DE52-69EE-28947AD1C4EF}" dt="2022-09-29T09:44:04.468" v="101"/>
        <pc:sldMkLst>
          <pc:docMk/>
          <pc:sldMk cId="3992620441" sldId="280"/>
        </pc:sldMkLst>
        <pc:spChg chg="mod">
          <ac:chgData name="Nordvik Premfors Emma  SV_KL" userId="S::emmnor@livsmedelsverk.se::b63a0107-73a7-482e-a032-57a2a959662d" providerId="AD" clId="Web-{0656B1F3-15B9-DE52-69EE-28947AD1C4EF}" dt="2022-09-29T09:41:05.076" v="72" actId="14100"/>
          <ac:spMkLst>
            <pc:docMk/>
            <pc:sldMk cId="3992620441" sldId="280"/>
            <ac:spMk id="2" creationId="{D650B5DC-C85E-6A9A-4CFF-CB9F95E4FC02}"/>
          </ac:spMkLst>
        </pc:spChg>
        <pc:spChg chg="mod">
          <ac:chgData name="Nordvik Premfors Emma  SV_KL" userId="S::emmnor@livsmedelsverk.se::b63a0107-73a7-482e-a032-57a2a959662d" providerId="AD" clId="Web-{0656B1F3-15B9-DE52-69EE-28947AD1C4EF}" dt="2022-09-29T09:42:22.467" v="92" actId="1076"/>
          <ac:spMkLst>
            <pc:docMk/>
            <pc:sldMk cId="3992620441" sldId="280"/>
            <ac:spMk id="3" creationId="{F6C22D12-5C21-B836-DE29-118934A87552}"/>
          </ac:spMkLst>
        </pc:spChg>
        <pc:spChg chg="mod">
          <ac:chgData name="Nordvik Premfors Emma  SV_KL" userId="S::emmnor@livsmedelsverk.se::b63a0107-73a7-482e-a032-57a2a959662d" providerId="AD" clId="Web-{0656B1F3-15B9-DE52-69EE-28947AD1C4EF}" dt="2022-09-29T09:43:45.031" v="97"/>
          <ac:spMkLst>
            <pc:docMk/>
            <pc:sldMk cId="3992620441" sldId="280"/>
            <ac:spMk id="4" creationId="{599B76BD-F3B4-B77F-9956-53DD06D26C23}"/>
          </ac:spMkLst>
        </pc:spChg>
        <pc:spChg chg="mod">
          <ac:chgData name="Nordvik Premfors Emma  SV_KL" userId="S::emmnor@livsmedelsverk.se::b63a0107-73a7-482e-a032-57a2a959662d" providerId="AD" clId="Web-{0656B1F3-15B9-DE52-69EE-28947AD1C4EF}" dt="2022-09-29T09:44:04.468" v="101"/>
          <ac:spMkLst>
            <pc:docMk/>
            <pc:sldMk cId="3992620441" sldId="280"/>
            <ac:spMk id="6" creationId="{50AEAC82-2115-C356-10ED-1F9B08A1EA13}"/>
          </ac:spMkLst>
        </pc:spChg>
        <pc:spChg chg="mod">
          <ac:chgData name="Nordvik Premfors Emma  SV_KL" userId="S::emmnor@livsmedelsverk.se::b63a0107-73a7-482e-a032-57a2a959662d" providerId="AD" clId="Web-{0656B1F3-15B9-DE52-69EE-28947AD1C4EF}" dt="2022-09-29T09:42:17.077" v="91" actId="1076"/>
          <ac:spMkLst>
            <pc:docMk/>
            <pc:sldMk cId="3992620441" sldId="280"/>
            <ac:spMk id="11" creationId="{00000000-0000-0000-0000-000000000000}"/>
          </ac:spMkLst>
        </pc:spChg>
      </pc:sldChg>
      <pc:sldChg chg="modSp">
        <pc:chgData name="Nordvik Premfors Emma  SV_KL" userId="S::emmnor@livsmedelsverk.se::b63a0107-73a7-482e-a032-57a2a959662d" providerId="AD" clId="Web-{0656B1F3-15B9-DE52-69EE-28947AD1C4EF}" dt="2022-09-29T09:40:14.591" v="64"/>
        <pc:sldMkLst>
          <pc:docMk/>
          <pc:sldMk cId="1388517751" sldId="281"/>
        </pc:sldMkLst>
        <pc:spChg chg="mod">
          <ac:chgData name="Nordvik Premfors Emma  SV_KL" userId="S::emmnor@livsmedelsverk.se::b63a0107-73a7-482e-a032-57a2a959662d" providerId="AD" clId="Web-{0656B1F3-15B9-DE52-69EE-28947AD1C4EF}" dt="2022-09-29T09:40:14.591" v="64"/>
          <ac:spMkLst>
            <pc:docMk/>
            <pc:sldMk cId="1388517751" sldId="281"/>
            <ac:spMk id="11" creationId="{00000000-0000-0000-0000-000000000000}"/>
          </ac:spMkLst>
        </pc:spChg>
      </pc:sldChg>
      <pc:sldChg chg="modSp">
        <pc:chgData name="Nordvik Premfors Emma  SV_KL" userId="S::emmnor@livsmedelsverk.se::b63a0107-73a7-482e-a032-57a2a959662d" providerId="AD" clId="Web-{0656B1F3-15B9-DE52-69EE-28947AD1C4EF}" dt="2022-09-29T09:40:09.763" v="63"/>
        <pc:sldMkLst>
          <pc:docMk/>
          <pc:sldMk cId="3959195735" sldId="282"/>
        </pc:sldMkLst>
        <pc:spChg chg="mod">
          <ac:chgData name="Nordvik Premfors Emma  SV_KL" userId="S::emmnor@livsmedelsverk.se::b63a0107-73a7-482e-a032-57a2a959662d" providerId="AD" clId="Web-{0656B1F3-15B9-DE52-69EE-28947AD1C4EF}" dt="2022-09-29T09:40:09.763" v="63"/>
          <ac:spMkLst>
            <pc:docMk/>
            <pc:sldMk cId="3959195735" sldId="282"/>
            <ac:spMk id="11" creationId="{00000000-0000-0000-0000-000000000000}"/>
          </ac:spMkLst>
        </pc:spChg>
      </pc:sldChg>
      <pc:sldChg chg="modSp">
        <pc:chgData name="Nordvik Premfors Emma  SV_KL" userId="S::emmnor@livsmedelsverk.se::b63a0107-73a7-482e-a032-57a2a959662d" providerId="AD" clId="Web-{0656B1F3-15B9-DE52-69EE-28947AD1C4EF}" dt="2022-09-29T09:40:04.091" v="62"/>
        <pc:sldMkLst>
          <pc:docMk/>
          <pc:sldMk cId="708216712" sldId="283"/>
        </pc:sldMkLst>
        <pc:spChg chg="mod">
          <ac:chgData name="Nordvik Premfors Emma  SV_KL" userId="S::emmnor@livsmedelsverk.se::b63a0107-73a7-482e-a032-57a2a959662d" providerId="AD" clId="Web-{0656B1F3-15B9-DE52-69EE-28947AD1C4EF}" dt="2022-09-29T09:40:04.091" v="62"/>
          <ac:spMkLst>
            <pc:docMk/>
            <pc:sldMk cId="708216712" sldId="283"/>
            <ac:spMk id="11" creationId="{00000000-0000-0000-0000-000000000000}"/>
          </ac:spMkLst>
        </pc:spChg>
      </pc:sldChg>
      <pc:sldChg chg="modSp">
        <pc:chgData name="Nordvik Premfors Emma  SV_KL" userId="S::emmnor@livsmedelsverk.se::b63a0107-73a7-482e-a032-57a2a959662d" providerId="AD" clId="Web-{0656B1F3-15B9-DE52-69EE-28947AD1C4EF}" dt="2022-09-29T09:39:54.216" v="60"/>
        <pc:sldMkLst>
          <pc:docMk/>
          <pc:sldMk cId="159790705" sldId="284"/>
        </pc:sldMkLst>
        <pc:spChg chg="mod">
          <ac:chgData name="Nordvik Premfors Emma  SV_KL" userId="S::emmnor@livsmedelsverk.se::b63a0107-73a7-482e-a032-57a2a959662d" providerId="AD" clId="Web-{0656B1F3-15B9-DE52-69EE-28947AD1C4EF}" dt="2022-09-29T09:39:54.216" v="60"/>
          <ac:spMkLst>
            <pc:docMk/>
            <pc:sldMk cId="159790705" sldId="284"/>
            <ac:spMk id="10" creationId="{4D29BAD8-6700-20CD-5C33-A914C0053A2D}"/>
          </ac:spMkLst>
        </pc:spChg>
      </pc:sldChg>
      <pc:sldChg chg="modSp">
        <pc:chgData name="Nordvik Premfors Emma  SV_KL" userId="S::emmnor@livsmedelsverk.se::b63a0107-73a7-482e-a032-57a2a959662d" providerId="AD" clId="Web-{0656B1F3-15B9-DE52-69EE-28947AD1C4EF}" dt="2022-09-29T09:44:47.047" v="103"/>
        <pc:sldMkLst>
          <pc:docMk/>
          <pc:sldMk cId="526814058" sldId="285"/>
        </pc:sldMkLst>
        <pc:spChg chg="mod">
          <ac:chgData name="Nordvik Premfors Emma  SV_KL" userId="S::emmnor@livsmedelsverk.se::b63a0107-73a7-482e-a032-57a2a959662d" providerId="AD" clId="Web-{0656B1F3-15B9-DE52-69EE-28947AD1C4EF}" dt="2022-09-29T09:44:47.047" v="103"/>
          <ac:spMkLst>
            <pc:docMk/>
            <pc:sldMk cId="526814058" sldId="285"/>
            <ac:spMk id="2" creationId="{AECE7F5E-378E-FE33-526A-9C249FC0B5C4}"/>
          </ac:spMkLst>
        </pc:spChg>
      </pc:sldChg>
      <pc:sldChg chg="addSp delSp modSp">
        <pc:chgData name="Nordvik Premfors Emma  SV_KL" userId="S::emmnor@livsmedelsverk.se::b63a0107-73a7-482e-a032-57a2a959662d" providerId="AD" clId="Web-{0656B1F3-15B9-DE52-69EE-28947AD1C4EF}" dt="2022-09-29T09:47:28.298" v="142" actId="20577"/>
        <pc:sldMkLst>
          <pc:docMk/>
          <pc:sldMk cId="4240443333" sldId="286"/>
        </pc:sldMkLst>
        <pc:spChg chg="add mod">
          <ac:chgData name="Nordvik Premfors Emma  SV_KL" userId="S::emmnor@livsmedelsverk.se::b63a0107-73a7-482e-a032-57a2a959662d" providerId="AD" clId="Web-{0656B1F3-15B9-DE52-69EE-28947AD1C4EF}" dt="2022-09-29T09:37:21.355" v="51" actId="1076"/>
          <ac:spMkLst>
            <pc:docMk/>
            <pc:sldMk cId="4240443333" sldId="286"/>
            <ac:spMk id="2" creationId="{DBDFF164-8686-CB1A-2967-BC4EC44567AA}"/>
          </ac:spMkLst>
        </pc:spChg>
        <pc:spChg chg="add del mod">
          <ac:chgData name="Nordvik Premfors Emma  SV_KL" userId="S::emmnor@livsmedelsverk.se::b63a0107-73a7-482e-a032-57a2a959662d" providerId="AD" clId="Web-{0656B1F3-15B9-DE52-69EE-28947AD1C4EF}" dt="2022-09-29T09:38:49.246" v="59"/>
          <ac:spMkLst>
            <pc:docMk/>
            <pc:sldMk cId="4240443333" sldId="286"/>
            <ac:spMk id="3" creationId="{56A2FFD7-FB15-7B79-8F72-385B2C0E1BA1}"/>
          </ac:spMkLst>
        </pc:spChg>
        <pc:spChg chg="mod">
          <ac:chgData name="Nordvik Premfors Emma  SV_KL" userId="S::emmnor@livsmedelsverk.se::b63a0107-73a7-482e-a032-57a2a959662d" providerId="AD" clId="Web-{0656B1F3-15B9-DE52-69EE-28947AD1C4EF}" dt="2022-09-29T09:36:11.807" v="37"/>
          <ac:spMkLst>
            <pc:docMk/>
            <pc:sldMk cId="4240443333" sldId="286"/>
            <ac:spMk id="4" creationId="{00000000-0000-0000-0000-000000000000}"/>
          </ac:spMkLst>
        </pc:spChg>
        <pc:spChg chg="mod">
          <ac:chgData name="Nordvik Premfors Emma  SV_KL" userId="S::emmnor@livsmedelsverk.se::b63a0107-73a7-482e-a032-57a2a959662d" providerId="AD" clId="Web-{0656B1F3-15B9-DE52-69EE-28947AD1C4EF}" dt="2022-09-29T09:37:43.511" v="56" actId="20577"/>
          <ac:spMkLst>
            <pc:docMk/>
            <pc:sldMk cId="4240443333" sldId="286"/>
            <ac:spMk id="5" creationId="{00000000-0000-0000-0000-000000000000}"/>
          </ac:spMkLst>
        </pc:spChg>
        <pc:spChg chg="add del">
          <ac:chgData name="Nordvik Premfors Emma  SV_KL" userId="S::emmnor@livsmedelsverk.se::b63a0107-73a7-482e-a032-57a2a959662d" providerId="AD" clId="Web-{0656B1F3-15B9-DE52-69EE-28947AD1C4EF}" dt="2022-09-29T09:45:38.641" v="105"/>
          <ac:spMkLst>
            <pc:docMk/>
            <pc:sldMk cId="4240443333" sldId="286"/>
            <ac:spMk id="6" creationId="{58733598-3F02-8A4A-ED2E-FB21B6D71C58}"/>
          </ac:spMkLst>
        </pc:spChg>
        <pc:spChg chg="add mod">
          <ac:chgData name="Nordvik Premfors Emma  SV_KL" userId="S::emmnor@livsmedelsverk.se::b63a0107-73a7-482e-a032-57a2a959662d" providerId="AD" clId="Web-{0656B1F3-15B9-DE52-69EE-28947AD1C4EF}" dt="2022-09-29T09:47:28.298" v="142" actId="20577"/>
          <ac:spMkLst>
            <pc:docMk/>
            <pc:sldMk cId="4240443333" sldId="286"/>
            <ac:spMk id="8" creationId="{FD8F5010-D74B-4A50-9AEA-72835F7F0728}"/>
          </ac:spMkLst>
        </pc:spChg>
        <pc:spChg chg="del">
          <ac:chgData name="Nordvik Premfors Emma  SV_KL" userId="S::emmnor@livsmedelsverk.se::b63a0107-73a7-482e-a032-57a2a959662d" providerId="AD" clId="Web-{0656B1F3-15B9-DE52-69EE-28947AD1C4EF}" dt="2022-09-29T09:34:54.760" v="22"/>
          <ac:spMkLst>
            <pc:docMk/>
            <pc:sldMk cId="4240443333" sldId="286"/>
            <ac:spMk id="10" creationId="{817BDBCF-DD2A-8141-CD02-BA0840449764}"/>
          </ac:spMkLst>
        </pc:spChg>
        <pc:spChg chg="del">
          <ac:chgData name="Nordvik Premfors Emma  SV_KL" userId="S::emmnor@livsmedelsverk.se::b63a0107-73a7-482e-a032-57a2a959662d" providerId="AD" clId="Web-{0656B1F3-15B9-DE52-69EE-28947AD1C4EF}" dt="2022-09-29T09:35:01.947" v="24"/>
          <ac:spMkLst>
            <pc:docMk/>
            <pc:sldMk cId="4240443333" sldId="286"/>
            <ac:spMk id="16" creationId="{817BDBCF-DD2A-8141-CD02-BA0840449764}"/>
          </ac:spMkLst>
        </pc:spChg>
        <pc:spChg chg="del">
          <ac:chgData name="Nordvik Premfors Emma  SV_KL" userId="S::emmnor@livsmedelsverk.se::b63a0107-73a7-482e-a032-57a2a959662d" providerId="AD" clId="Web-{0656B1F3-15B9-DE52-69EE-28947AD1C4EF}" dt="2022-09-29T09:34:59.728" v="23"/>
          <ac:spMkLst>
            <pc:docMk/>
            <pc:sldMk cId="4240443333" sldId="286"/>
            <ac:spMk id="17" creationId="{817BDBCF-DD2A-8141-CD02-BA0840449764}"/>
          </ac:spMkLst>
        </pc:spChg>
        <pc:spChg chg="del">
          <ac:chgData name="Nordvik Premfors Emma  SV_KL" userId="S::emmnor@livsmedelsverk.se::b63a0107-73a7-482e-a032-57a2a959662d" providerId="AD" clId="Web-{0656B1F3-15B9-DE52-69EE-28947AD1C4EF}" dt="2022-09-29T09:35:04.244" v="25"/>
          <ac:spMkLst>
            <pc:docMk/>
            <pc:sldMk cId="4240443333" sldId="286"/>
            <ac:spMk id="19" creationId="{817BDBCF-DD2A-8141-CD02-BA0840449764}"/>
          </ac:spMkLst>
        </pc:spChg>
        <pc:spChg chg="del mod">
          <ac:chgData name="Nordvik Premfors Emma  SV_KL" userId="S::emmnor@livsmedelsverk.se::b63a0107-73a7-482e-a032-57a2a959662d" providerId="AD" clId="Web-{0656B1F3-15B9-DE52-69EE-28947AD1C4EF}" dt="2022-09-29T09:34:52.072" v="21"/>
          <ac:spMkLst>
            <pc:docMk/>
            <pc:sldMk cId="4240443333" sldId="286"/>
            <ac:spMk id="20" creationId="{817BDBCF-DD2A-8141-CD02-BA0840449764}"/>
          </ac:spMkLst>
        </pc:spChg>
        <pc:spChg chg="del">
          <ac:chgData name="Nordvik Premfors Emma  SV_KL" userId="S::emmnor@livsmedelsverk.se::b63a0107-73a7-482e-a032-57a2a959662d" providerId="AD" clId="Web-{0656B1F3-15B9-DE52-69EE-28947AD1C4EF}" dt="2022-09-29T09:33:19.384" v="0"/>
          <ac:spMkLst>
            <pc:docMk/>
            <pc:sldMk cId="4240443333" sldId="286"/>
            <ac:spMk id="21" creationId="{817BDBCF-DD2A-8141-CD02-BA0840449764}"/>
          </ac:spMkLst>
        </pc:spChg>
        <pc:spChg chg="del">
          <ac:chgData name="Nordvik Premfors Emma  SV_KL" userId="S::emmnor@livsmedelsverk.se::b63a0107-73a7-482e-a032-57a2a959662d" providerId="AD" clId="Web-{0656B1F3-15B9-DE52-69EE-28947AD1C4EF}" dt="2022-09-29T09:35:06.541" v="26"/>
          <ac:spMkLst>
            <pc:docMk/>
            <pc:sldMk cId="4240443333" sldId="286"/>
            <ac:spMk id="22" creationId="{817BDBCF-DD2A-8141-CD02-BA0840449764}"/>
          </ac:spMkLst>
        </pc:spChg>
        <pc:spChg chg="del">
          <ac:chgData name="Nordvik Premfors Emma  SV_KL" userId="S::emmnor@livsmedelsverk.se::b63a0107-73a7-482e-a032-57a2a959662d" providerId="AD" clId="Web-{0656B1F3-15B9-DE52-69EE-28947AD1C4EF}" dt="2022-09-29T09:35:08.666" v="27"/>
          <ac:spMkLst>
            <pc:docMk/>
            <pc:sldMk cId="4240443333" sldId="286"/>
            <ac:spMk id="23" creationId="{817BDBCF-DD2A-8141-CD02-BA0840449764}"/>
          </ac:spMkLst>
        </pc:spChg>
        <pc:spChg chg="del">
          <ac:chgData name="Nordvik Premfors Emma  SV_KL" userId="S::emmnor@livsmedelsverk.se::b63a0107-73a7-482e-a032-57a2a959662d" providerId="AD" clId="Web-{0656B1F3-15B9-DE52-69EE-28947AD1C4EF}" dt="2022-09-29T09:35:10.666" v="28"/>
          <ac:spMkLst>
            <pc:docMk/>
            <pc:sldMk cId="4240443333" sldId="286"/>
            <ac:spMk id="24" creationId="{817BDBCF-DD2A-8141-CD02-BA0840449764}"/>
          </ac:spMkLst>
        </pc:spChg>
        <pc:spChg chg="del">
          <ac:chgData name="Nordvik Premfors Emma  SV_KL" userId="S::emmnor@livsmedelsverk.se::b63a0107-73a7-482e-a032-57a2a959662d" providerId="AD" clId="Web-{0656B1F3-15B9-DE52-69EE-28947AD1C4EF}" dt="2022-09-29T09:35:15.197" v="29"/>
          <ac:spMkLst>
            <pc:docMk/>
            <pc:sldMk cId="4240443333" sldId="286"/>
            <ac:spMk id="25" creationId="{817BDBCF-DD2A-8141-CD02-BA0840449764}"/>
          </ac:spMkLst>
        </pc:spChg>
        <pc:spChg chg="del">
          <ac:chgData name="Nordvik Premfors Emma  SV_KL" userId="S::emmnor@livsmedelsverk.se::b63a0107-73a7-482e-a032-57a2a959662d" providerId="AD" clId="Web-{0656B1F3-15B9-DE52-69EE-28947AD1C4EF}" dt="2022-09-29T09:35:17.291" v="30"/>
          <ac:spMkLst>
            <pc:docMk/>
            <pc:sldMk cId="4240443333" sldId="286"/>
            <ac:spMk id="26" creationId="{817BDBCF-DD2A-8141-CD02-BA0840449764}"/>
          </ac:spMkLst>
        </pc:spChg>
        <pc:spChg chg="del">
          <ac:chgData name="Nordvik Premfors Emma  SV_KL" userId="S::emmnor@livsmedelsverk.se::b63a0107-73a7-482e-a032-57a2a959662d" providerId="AD" clId="Web-{0656B1F3-15B9-DE52-69EE-28947AD1C4EF}" dt="2022-09-29T09:35:21.260" v="31"/>
          <ac:spMkLst>
            <pc:docMk/>
            <pc:sldMk cId="4240443333" sldId="286"/>
            <ac:spMk id="27" creationId="{817BDBCF-DD2A-8141-CD02-BA0840449764}"/>
          </ac:spMkLst>
        </pc:spChg>
      </pc:sldChg>
      <pc:sldChg chg="delSp modSp">
        <pc:chgData name="Nordvik Premfors Emma  SV_KL" userId="S::emmnor@livsmedelsverk.se::b63a0107-73a7-482e-a032-57a2a959662d" providerId="AD" clId="Web-{0656B1F3-15B9-DE52-69EE-28947AD1C4EF}" dt="2022-09-29T09:50:50.644" v="198" actId="20577"/>
        <pc:sldMkLst>
          <pc:docMk/>
          <pc:sldMk cId="1932332727" sldId="288"/>
        </pc:sldMkLst>
        <pc:spChg chg="mod">
          <ac:chgData name="Nordvik Premfors Emma  SV_KL" userId="S::emmnor@livsmedelsverk.se::b63a0107-73a7-482e-a032-57a2a959662d" providerId="AD" clId="Web-{0656B1F3-15B9-DE52-69EE-28947AD1C4EF}" dt="2022-09-29T09:50:50.644" v="198" actId="20577"/>
          <ac:spMkLst>
            <pc:docMk/>
            <pc:sldMk cId="1932332727" sldId="288"/>
            <ac:spMk id="4" creationId="{00000000-0000-0000-0000-000000000000}"/>
          </ac:spMkLst>
        </pc:spChg>
        <pc:spChg chg="del">
          <ac:chgData name="Nordvik Premfors Emma  SV_KL" userId="S::emmnor@livsmedelsverk.se::b63a0107-73a7-482e-a032-57a2a959662d" providerId="AD" clId="Web-{0656B1F3-15B9-DE52-69EE-28947AD1C4EF}" dt="2022-09-29T09:48:15.971" v="150"/>
          <ac:spMkLst>
            <pc:docMk/>
            <pc:sldMk cId="1932332727" sldId="288"/>
            <ac:spMk id="10" creationId="{817BDBCF-DD2A-8141-CD02-BA0840449764}"/>
          </ac:spMkLst>
        </pc:spChg>
        <pc:spChg chg="del">
          <ac:chgData name="Nordvik Premfors Emma  SV_KL" userId="S::emmnor@livsmedelsverk.se::b63a0107-73a7-482e-a032-57a2a959662d" providerId="AD" clId="Web-{0656B1F3-15B9-DE52-69EE-28947AD1C4EF}" dt="2022-09-29T09:48:17.908" v="151"/>
          <ac:spMkLst>
            <pc:docMk/>
            <pc:sldMk cId="1932332727" sldId="288"/>
            <ac:spMk id="16" creationId="{817BDBCF-DD2A-8141-CD02-BA0840449764}"/>
          </ac:spMkLst>
        </pc:spChg>
        <pc:spChg chg="del">
          <ac:chgData name="Nordvik Premfors Emma  SV_KL" userId="S::emmnor@livsmedelsverk.se::b63a0107-73a7-482e-a032-57a2a959662d" providerId="AD" clId="Web-{0656B1F3-15B9-DE52-69EE-28947AD1C4EF}" dt="2022-09-29T09:48:19.752" v="152"/>
          <ac:spMkLst>
            <pc:docMk/>
            <pc:sldMk cId="1932332727" sldId="288"/>
            <ac:spMk id="17" creationId="{817BDBCF-DD2A-8141-CD02-BA0840449764}"/>
          </ac:spMkLst>
        </pc:spChg>
        <pc:spChg chg="del">
          <ac:chgData name="Nordvik Premfors Emma  SV_KL" userId="S::emmnor@livsmedelsverk.se::b63a0107-73a7-482e-a032-57a2a959662d" providerId="AD" clId="Web-{0656B1F3-15B9-DE52-69EE-28947AD1C4EF}" dt="2022-09-29T09:48:22.002" v="153"/>
          <ac:spMkLst>
            <pc:docMk/>
            <pc:sldMk cId="1932332727" sldId="288"/>
            <ac:spMk id="19" creationId="{817BDBCF-DD2A-8141-CD02-BA0840449764}"/>
          </ac:spMkLst>
        </pc:spChg>
        <pc:spChg chg="del">
          <ac:chgData name="Nordvik Premfors Emma  SV_KL" userId="S::emmnor@livsmedelsverk.se::b63a0107-73a7-482e-a032-57a2a959662d" providerId="AD" clId="Web-{0656B1F3-15B9-DE52-69EE-28947AD1C4EF}" dt="2022-09-29T09:48:11.455" v="148"/>
          <ac:spMkLst>
            <pc:docMk/>
            <pc:sldMk cId="1932332727" sldId="288"/>
            <ac:spMk id="20" creationId="{817BDBCF-DD2A-8141-CD02-BA0840449764}"/>
          </ac:spMkLst>
        </pc:spChg>
        <pc:spChg chg="del">
          <ac:chgData name="Nordvik Premfors Emma  SV_KL" userId="S::emmnor@livsmedelsverk.se::b63a0107-73a7-482e-a032-57a2a959662d" providerId="AD" clId="Web-{0656B1F3-15B9-DE52-69EE-28947AD1C4EF}" dt="2022-09-29T09:48:13.799" v="149"/>
          <ac:spMkLst>
            <pc:docMk/>
            <pc:sldMk cId="1932332727" sldId="288"/>
            <ac:spMk id="21" creationId="{817BDBCF-DD2A-8141-CD02-BA0840449764}"/>
          </ac:spMkLst>
        </pc:spChg>
        <pc:spChg chg="del">
          <ac:chgData name="Nordvik Premfors Emma  SV_KL" userId="S::emmnor@livsmedelsverk.se::b63a0107-73a7-482e-a032-57a2a959662d" providerId="AD" clId="Web-{0656B1F3-15B9-DE52-69EE-28947AD1C4EF}" dt="2022-09-29T09:48:24.596" v="154"/>
          <ac:spMkLst>
            <pc:docMk/>
            <pc:sldMk cId="1932332727" sldId="288"/>
            <ac:spMk id="22" creationId="{817BDBCF-DD2A-8141-CD02-BA0840449764}"/>
          </ac:spMkLst>
        </pc:spChg>
        <pc:spChg chg="del">
          <ac:chgData name="Nordvik Premfors Emma  SV_KL" userId="S::emmnor@livsmedelsverk.se::b63a0107-73a7-482e-a032-57a2a959662d" providerId="AD" clId="Web-{0656B1F3-15B9-DE52-69EE-28947AD1C4EF}" dt="2022-09-29T09:48:26.221" v="155"/>
          <ac:spMkLst>
            <pc:docMk/>
            <pc:sldMk cId="1932332727" sldId="288"/>
            <ac:spMk id="23" creationId="{817BDBCF-DD2A-8141-CD02-BA0840449764}"/>
          </ac:spMkLst>
        </pc:spChg>
        <pc:spChg chg="del">
          <ac:chgData name="Nordvik Premfors Emma  SV_KL" userId="S::emmnor@livsmedelsverk.se::b63a0107-73a7-482e-a032-57a2a959662d" providerId="AD" clId="Web-{0656B1F3-15B9-DE52-69EE-28947AD1C4EF}" dt="2022-09-29T09:48:31.893" v="156"/>
          <ac:spMkLst>
            <pc:docMk/>
            <pc:sldMk cId="1932332727" sldId="288"/>
            <ac:spMk id="24" creationId="{817BDBCF-DD2A-8141-CD02-BA0840449764}"/>
          </ac:spMkLst>
        </pc:spChg>
        <pc:spChg chg="del">
          <ac:chgData name="Nordvik Premfors Emma  SV_KL" userId="S::emmnor@livsmedelsverk.se::b63a0107-73a7-482e-a032-57a2a959662d" providerId="AD" clId="Web-{0656B1F3-15B9-DE52-69EE-28947AD1C4EF}" dt="2022-09-29T09:48:38.987" v="157"/>
          <ac:spMkLst>
            <pc:docMk/>
            <pc:sldMk cId="1932332727" sldId="288"/>
            <ac:spMk id="25" creationId="{817BDBCF-DD2A-8141-CD02-BA0840449764}"/>
          </ac:spMkLst>
        </pc:spChg>
        <pc:spChg chg="del">
          <ac:chgData name="Nordvik Premfors Emma  SV_KL" userId="S::emmnor@livsmedelsverk.se::b63a0107-73a7-482e-a032-57a2a959662d" providerId="AD" clId="Web-{0656B1F3-15B9-DE52-69EE-28947AD1C4EF}" dt="2022-09-29T09:48:41.018" v="158"/>
          <ac:spMkLst>
            <pc:docMk/>
            <pc:sldMk cId="1932332727" sldId="288"/>
            <ac:spMk id="26" creationId="{817BDBCF-DD2A-8141-CD02-BA0840449764}"/>
          </ac:spMkLst>
        </pc:spChg>
        <pc:spChg chg="del">
          <ac:chgData name="Nordvik Premfors Emma  SV_KL" userId="S::emmnor@livsmedelsverk.se::b63a0107-73a7-482e-a032-57a2a959662d" providerId="AD" clId="Web-{0656B1F3-15B9-DE52-69EE-28947AD1C4EF}" dt="2022-09-29T09:48:44.580" v="159"/>
          <ac:spMkLst>
            <pc:docMk/>
            <pc:sldMk cId="1932332727" sldId="288"/>
            <ac:spMk id="27" creationId="{817BDBCF-DD2A-8141-CD02-BA0840449764}"/>
          </ac:spMkLst>
        </pc:spChg>
      </pc:sldChg>
      <pc:sldChg chg="modSp">
        <pc:chgData name="Nordvik Premfors Emma  SV_KL" userId="S::emmnor@livsmedelsverk.se::b63a0107-73a7-482e-a032-57a2a959662d" providerId="AD" clId="Web-{0656B1F3-15B9-DE52-69EE-28947AD1C4EF}" dt="2022-09-29T09:51:31.457" v="204"/>
        <pc:sldMkLst>
          <pc:docMk/>
          <pc:sldMk cId="3105498255" sldId="290"/>
        </pc:sldMkLst>
        <pc:spChg chg="mod">
          <ac:chgData name="Nordvik Premfors Emma  SV_KL" userId="S::emmnor@livsmedelsverk.se::b63a0107-73a7-482e-a032-57a2a959662d" providerId="AD" clId="Web-{0656B1F3-15B9-DE52-69EE-28947AD1C4EF}" dt="2022-09-29T09:51:23.113" v="199"/>
          <ac:spMkLst>
            <pc:docMk/>
            <pc:sldMk cId="3105498255" sldId="290"/>
            <ac:spMk id="4" creationId="{00000000-0000-0000-0000-000000000000}"/>
          </ac:spMkLst>
        </pc:spChg>
        <pc:spChg chg="mod">
          <ac:chgData name="Nordvik Premfors Emma  SV_KL" userId="S::emmnor@livsmedelsverk.se::b63a0107-73a7-482e-a032-57a2a959662d" providerId="AD" clId="Web-{0656B1F3-15B9-DE52-69EE-28947AD1C4EF}" dt="2022-09-29T09:51:23.129" v="200"/>
          <ac:spMkLst>
            <pc:docMk/>
            <pc:sldMk cId="3105498255" sldId="290"/>
            <ac:spMk id="8" creationId="{00000000-0000-0000-0000-000000000000}"/>
          </ac:spMkLst>
        </pc:spChg>
        <pc:spChg chg="mod">
          <ac:chgData name="Nordvik Premfors Emma  SV_KL" userId="S::emmnor@livsmedelsverk.se::b63a0107-73a7-482e-a032-57a2a959662d" providerId="AD" clId="Web-{0656B1F3-15B9-DE52-69EE-28947AD1C4EF}" dt="2022-09-29T09:51:23.129" v="201"/>
          <ac:spMkLst>
            <pc:docMk/>
            <pc:sldMk cId="3105498255" sldId="290"/>
            <ac:spMk id="11" creationId="{00000000-0000-0000-0000-000000000000}"/>
          </ac:spMkLst>
        </pc:spChg>
        <pc:spChg chg="mod">
          <ac:chgData name="Nordvik Premfors Emma  SV_KL" userId="S::emmnor@livsmedelsverk.se::b63a0107-73a7-482e-a032-57a2a959662d" providerId="AD" clId="Web-{0656B1F3-15B9-DE52-69EE-28947AD1C4EF}" dt="2022-09-29T09:51:31.457" v="204"/>
          <ac:spMkLst>
            <pc:docMk/>
            <pc:sldMk cId="3105498255" sldId="290"/>
            <ac:spMk id="16" creationId="{00000000-0000-0000-0000-000000000000}"/>
          </ac:spMkLst>
        </pc:spChg>
        <pc:spChg chg="mod">
          <ac:chgData name="Nordvik Premfors Emma  SV_KL" userId="S::emmnor@livsmedelsverk.se::b63a0107-73a7-482e-a032-57a2a959662d" providerId="AD" clId="Web-{0656B1F3-15B9-DE52-69EE-28947AD1C4EF}" dt="2022-09-29T09:51:23.160" v="203"/>
          <ac:spMkLst>
            <pc:docMk/>
            <pc:sldMk cId="3105498255" sldId="290"/>
            <ac:spMk id="19" creationId="{16BF0583-6331-DAFD-7B55-DED64A9A755F}"/>
          </ac:spMkLst>
        </pc:spChg>
        <pc:spChg chg="mod">
          <ac:chgData name="Nordvik Premfors Emma  SV_KL" userId="S::emmnor@livsmedelsverk.se::b63a0107-73a7-482e-a032-57a2a959662d" providerId="AD" clId="Web-{0656B1F3-15B9-DE52-69EE-28947AD1C4EF}" dt="2022-09-29T09:51:23.145" v="202"/>
          <ac:spMkLst>
            <pc:docMk/>
            <pc:sldMk cId="3105498255" sldId="290"/>
            <ac:spMk id="20" creationId="{00000000-0000-0000-0000-000000000000}"/>
          </ac:spMkLst>
        </pc:spChg>
      </pc:sldChg>
      <pc:sldChg chg="modSp">
        <pc:chgData name="Nordvik Premfors Emma  SV_KL" userId="S::emmnor@livsmedelsverk.se::b63a0107-73a7-482e-a032-57a2a959662d" providerId="AD" clId="Web-{0656B1F3-15B9-DE52-69EE-28947AD1C4EF}" dt="2022-09-29T09:51:53.270" v="206"/>
        <pc:sldMkLst>
          <pc:docMk/>
          <pc:sldMk cId="2593115973" sldId="291"/>
        </pc:sldMkLst>
        <pc:spChg chg="mod">
          <ac:chgData name="Nordvik Premfors Emma  SV_KL" userId="S::emmnor@livsmedelsverk.se::b63a0107-73a7-482e-a032-57a2a959662d" providerId="AD" clId="Web-{0656B1F3-15B9-DE52-69EE-28947AD1C4EF}" dt="2022-09-29T09:51:53.270" v="206"/>
          <ac:spMkLst>
            <pc:docMk/>
            <pc:sldMk cId="2593115973" sldId="291"/>
            <ac:spMk id="4" creationId="{00000000-0000-0000-0000-000000000000}"/>
          </ac:spMkLst>
        </pc:spChg>
        <pc:spChg chg="mod">
          <ac:chgData name="Nordvik Premfors Emma  SV_KL" userId="S::emmnor@livsmedelsverk.se::b63a0107-73a7-482e-a032-57a2a959662d" providerId="AD" clId="Web-{0656B1F3-15B9-DE52-69EE-28947AD1C4EF}" dt="2022-09-29T09:51:46.364" v="205"/>
          <ac:spMkLst>
            <pc:docMk/>
            <pc:sldMk cId="2593115973" sldId="291"/>
            <ac:spMk id="24" creationId="{00000000-0000-0000-0000-000000000000}"/>
          </ac:spMkLst>
        </pc:spChg>
      </pc:sldChg>
      <pc:sldChg chg="modSp">
        <pc:chgData name="Nordvik Premfors Emma  SV_KL" userId="S::emmnor@livsmedelsverk.se::b63a0107-73a7-482e-a032-57a2a959662d" providerId="AD" clId="Web-{0656B1F3-15B9-DE52-69EE-28947AD1C4EF}" dt="2022-09-29T09:52:17.692" v="208"/>
        <pc:sldMkLst>
          <pc:docMk/>
          <pc:sldMk cId="240034721" sldId="292"/>
        </pc:sldMkLst>
        <pc:spChg chg="mod">
          <ac:chgData name="Nordvik Premfors Emma  SV_KL" userId="S::emmnor@livsmedelsverk.se::b63a0107-73a7-482e-a032-57a2a959662d" providerId="AD" clId="Web-{0656B1F3-15B9-DE52-69EE-28947AD1C4EF}" dt="2022-09-29T09:52:02.817" v="207"/>
          <ac:spMkLst>
            <pc:docMk/>
            <pc:sldMk cId="240034721" sldId="292"/>
            <ac:spMk id="4" creationId="{C0F49896-F020-653F-C41D-B3F76EA5A3F2}"/>
          </ac:spMkLst>
        </pc:spChg>
        <pc:graphicFrameChg chg="modGraphic">
          <ac:chgData name="Nordvik Premfors Emma  SV_KL" userId="S::emmnor@livsmedelsverk.se::b63a0107-73a7-482e-a032-57a2a959662d" providerId="AD" clId="Web-{0656B1F3-15B9-DE52-69EE-28947AD1C4EF}" dt="2022-09-29T09:52:17.692" v="208"/>
          <ac:graphicFrameMkLst>
            <pc:docMk/>
            <pc:sldMk cId="240034721" sldId="292"/>
            <ac:graphicFrameMk id="2" creationId="{00000000-0000-0000-0000-000000000000}"/>
          </ac:graphicFrameMkLst>
        </pc:graphicFrameChg>
      </pc:sldChg>
      <pc:sldChg chg="modSp">
        <pc:chgData name="Nordvik Premfors Emma  SV_KL" userId="S::emmnor@livsmedelsverk.se::b63a0107-73a7-482e-a032-57a2a959662d" providerId="AD" clId="Web-{0656B1F3-15B9-DE52-69EE-28947AD1C4EF}" dt="2022-09-29T09:52:33.973" v="209"/>
        <pc:sldMkLst>
          <pc:docMk/>
          <pc:sldMk cId="2799663600" sldId="293"/>
        </pc:sldMkLst>
        <pc:spChg chg="mod">
          <ac:chgData name="Nordvik Premfors Emma  SV_KL" userId="S::emmnor@livsmedelsverk.se::b63a0107-73a7-482e-a032-57a2a959662d" providerId="AD" clId="Web-{0656B1F3-15B9-DE52-69EE-28947AD1C4EF}" dt="2022-09-29T09:52:33.973" v="209"/>
          <ac:spMkLst>
            <pc:docMk/>
            <pc:sldMk cId="2799663600" sldId="293"/>
            <ac:spMk id="4" creationId="{00000000-0000-0000-0000-000000000000}"/>
          </ac:spMkLst>
        </pc:spChg>
      </pc:sldChg>
      <pc:sldChg chg="modSp">
        <pc:chgData name="Nordvik Premfors Emma  SV_KL" userId="S::emmnor@livsmedelsverk.se::b63a0107-73a7-482e-a032-57a2a959662d" providerId="AD" clId="Web-{0656B1F3-15B9-DE52-69EE-28947AD1C4EF}" dt="2022-09-29T09:54:16.787" v="253" actId="20577"/>
        <pc:sldMkLst>
          <pc:docMk/>
          <pc:sldMk cId="2286828599" sldId="295"/>
        </pc:sldMkLst>
        <pc:spChg chg="mod">
          <ac:chgData name="Nordvik Premfors Emma  SV_KL" userId="S::emmnor@livsmedelsverk.se::b63a0107-73a7-482e-a032-57a2a959662d" providerId="AD" clId="Web-{0656B1F3-15B9-DE52-69EE-28947AD1C4EF}" dt="2022-09-29T09:54:16.787" v="253" actId="20577"/>
          <ac:spMkLst>
            <pc:docMk/>
            <pc:sldMk cId="2286828599" sldId="295"/>
            <ac:spMk id="10" creationId="{3FF471AF-7152-468E-1DC8-CD07766406B1}"/>
          </ac:spMkLst>
        </pc:spChg>
      </pc:sldChg>
    </pc:docChg>
  </pc:docChgLst>
  <pc:docChgLst>
    <pc:chgData name="Nordvik Premfors Emma  SV_KL" userId="S::emmnor@livsmedelsverk.se::b63a0107-73a7-482e-a032-57a2a959662d" providerId="AD" clId="Web-{2B36DD5D-A414-AB68-7CC4-18C8B7382D82}"/>
    <pc:docChg chg="modSld">
      <pc:chgData name="Nordvik Premfors Emma  SV_KL" userId="S::emmnor@livsmedelsverk.se::b63a0107-73a7-482e-a032-57a2a959662d" providerId="AD" clId="Web-{2B36DD5D-A414-AB68-7CC4-18C8B7382D82}" dt="2022-12-08T16:47:37.885" v="232" actId="20577"/>
      <pc:docMkLst>
        <pc:docMk/>
      </pc:docMkLst>
      <pc:sldChg chg="addSp modSp">
        <pc:chgData name="Nordvik Premfors Emma  SV_KL" userId="S::emmnor@livsmedelsverk.se::b63a0107-73a7-482e-a032-57a2a959662d" providerId="AD" clId="Web-{2B36DD5D-A414-AB68-7CC4-18C8B7382D82}" dt="2022-12-08T16:39:29.277" v="69" actId="20577"/>
        <pc:sldMkLst>
          <pc:docMk/>
          <pc:sldMk cId="1388517751" sldId="281"/>
        </pc:sldMkLst>
        <pc:spChg chg="mod">
          <ac:chgData name="Nordvik Premfors Emma  SV_KL" userId="S::emmnor@livsmedelsverk.se::b63a0107-73a7-482e-a032-57a2a959662d" providerId="AD" clId="Web-{2B36DD5D-A414-AB68-7CC4-18C8B7382D82}" dt="2022-12-08T16:37:56.933" v="36" actId="20577"/>
          <ac:spMkLst>
            <pc:docMk/>
            <pc:sldMk cId="1388517751" sldId="281"/>
            <ac:spMk id="2" creationId="{A2FD5244-CE4C-9A5A-60D4-BAC5E3B73929}"/>
          </ac:spMkLst>
        </pc:spChg>
        <pc:spChg chg="add mod">
          <ac:chgData name="Nordvik Premfors Emma  SV_KL" userId="S::emmnor@livsmedelsverk.se::b63a0107-73a7-482e-a032-57a2a959662d" providerId="AD" clId="Web-{2B36DD5D-A414-AB68-7CC4-18C8B7382D82}" dt="2022-12-08T16:39:01.464" v="58" actId="20577"/>
          <ac:spMkLst>
            <pc:docMk/>
            <pc:sldMk cId="1388517751" sldId="281"/>
            <ac:spMk id="5" creationId="{CB4C0302-793F-785F-30DE-4E6D5C3EA407}"/>
          </ac:spMkLst>
        </pc:spChg>
        <pc:spChg chg="mod">
          <ac:chgData name="Nordvik Premfors Emma  SV_KL" userId="S::emmnor@livsmedelsverk.se::b63a0107-73a7-482e-a032-57a2a959662d" providerId="AD" clId="Web-{2B36DD5D-A414-AB68-7CC4-18C8B7382D82}" dt="2022-12-08T16:39:29.277" v="69" actId="20577"/>
          <ac:spMkLst>
            <pc:docMk/>
            <pc:sldMk cId="1388517751" sldId="281"/>
            <ac:spMk id="11" creationId="{00000000-0000-0000-0000-000000000000}"/>
          </ac:spMkLst>
        </pc:spChg>
      </pc:sldChg>
      <pc:sldChg chg="modSp">
        <pc:chgData name="Nordvik Premfors Emma  SV_KL" userId="S::emmnor@livsmedelsverk.se::b63a0107-73a7-482e-a032-57a2a959662d" providerId="AD" clId="Web-{2B36DD5D-A414-AB68-7CC4-18C8B7382D82}" dt="2022-12-08T16:41:31.651" v="113" actId="20577"/>
        <pc:sldMkLst>
          <pc:docMk/>
          <pc:sldMk cId="159790705" sldId="284"/>
        </pc:sldMkLst>
        <pc:spChg chg="mod">
          <ac:chgData name="Nordvik Premfors Emma  SV_KL" userId="S::emmnor@livsmedelsverk.se::b63a0107-73a7-482e-a032-57a2a959662d" providerId="AD" clId="Web-{2B36DD5D-A414-AB68-7CC4-18C8B7382D82}" dt="2022-12-08T16:40:52.120" v="94" actId="14100"/>
          <ac:spMkLst>
            <pc:docMk/>
            <pc:sldMk cId="159790705" sldId="284"/>
            <ac:spMk id="8" creationId="{450CB9DB-470D-134E-76CC-2AC0646D78D3}"/>
          </ac:spMkLst>
        </pc:spChg>
        <pc:spChg chg="mod">
          <ac:chgData name="Nordvik Premfors Emma  SV_KL" userId="S::emmnor@livsmedelsverk.se::b63a0107-73a7-482e-a032-57a2a959662d" providerId="AD" clId="Web-{2B36DD5D-A414-AB68-7CC4-18C8B7382D82}" dt="2022-12-08T16:41:31.651" v="113" actId="20577"/>
          <ac:spMkLst>
            <pc:docMk/>
            <pc:sldMk cId="159790705" sldId="284"/>
            <ac:spMk id="10" creationId="{4D29BAD8-6700-20CD-5C33-A914C0053A2D}"/>
          </ac:spMkLst>
        </pc:spChg>
      </pc:sldChg>
      <pc:sldChg chg="modSp">
        <pc:chgData name="Nordvik Premfors Emma  SV_KL" userId="S::emmnor@livsmedelsverk.se::b63a0107-73a7-482e-a032-57a2a959662d" providerId="AD" clId="Web-{2B36DD5D-A414-AB68-7CC4-18C8B7382D82}" dt="2022-12-08T16:42:20.370" v="123" actId="20577"/>
        <pc:sldMkLst>
          <pc:docMk/>
          <pc:sldMk cId="526814058" sldId="285"/>
        </pc:sldMkLst>
        <pc:spChg chg="mod">
          <ac:chgData name="Nordvik Premfors Emma  SV_KL" userId="S::emmnor@livsmedelsverk.se::b63a0107-73a7-482e-a032-57a2a959662d" providerId="AD" clId="Web-{2B36DD5D-A414-AB68-7CC4-18C8B7382D82}" dt="2022-12-08T16:42:20.370" v="123" actId="20577"/>
          <ac:spMkLst>
            <pc:docMk/>
            <pc:sldMk cId="526814058" sldId="285"/>
            <ac:spMk id="4" creationId="{00000000-0000-0000-0000-000000000000}"/>
          </ac:spMkLst>
        </pc:spChg>
      </pc:sldChg>
      <pc:sldChg chg="modSp">
        <pc:chgData name="Nordvik Premfors Emma  SV_KL" userId="S::emmnor@livsmedelsverk.se::b63a0107-73a7-482e-a032-57a2a959662d" providerId="AD" clId="Web-{2B36DD5D-A414-AB68-7CC4-18C8B7382D82}" dt="2022-12-08T16:42:58.245" v="133" actId="20577"/>
        <pc:sldMkLst>
          <pc:docMk/>
          <pc:sldMk cId="4240443333" sldId="286"/>
        </pc:sldMkLst>
        <pc:spChg chg="mod">
          <ac:chgData name="Nordvik Premfors Emma  SV_KL" userId="S::emmnor@livsmedelsverk.se::b63a0107-73a7-482e-a032-57a2a959662d" providerId="AD" clId="Web-{2B36DD5D-A414-AB68-7CC4-18C8B7382D82}" dt="2022-12-08T16:42:58.245" v="133" actId="20577"/>
          <ac:spMkLst>
            <pc:docMk/>
            <pc:sldMk cId="4240443333" sldId="286"/>
            <ac:spMk id="4" creationId="{00000000-0000-0000-0000-000000000000}"/>
          </ac:spMkLst>
        </pc:spChg>
      </pc:sldChg>
      <pc:sldChg chg="modSp">
        <pc:chgData name="Nordvik Premfors Emma  SV_KL" userId="S::emmnor@livsmedelsverk.se::b63a0107-73a7-482e-a032-57a2a959662d" providerId="AD" clId="Web-{2B36DD5D-A414-AB68-7CC4-18C8B7382D82}" dt="2022-12-08T16:43:19.214" v="142" actId="20577"/>
        <pc:sldMkLst>
          <pc:docMk/>
          <pc:sldMk cId="402624479" sldId="287"/>
        </pc:sldMkLst>
        <pc:spChg chg="mod">
          <ac:chgData name="Nordvik Premfors Emma  SV_KL" userId="S::emmnor@livsmedelsverk.se::b63a0107-73a7-482e-a032-57a2a959662d" providerId="AD" clId="Web-{2B36DD5D-A414-AB68-7CC4-18C8B7382D82}" dt="2022-12-08T16:43:19.214" v="142" actId="20577"/>
          <ac:spMkLst>
            <pc:docMk/>
            <pc:sldMk cId="402624479" sldId="287"/>
            <ac:spMk id="4" creationId="{00000000-0000-0000-0000-000000000000}"/>
          </ac:spMkLst>
        </pc:spChg>
      </pc:sldChg>
      <pc:sldChg chg="modSp">
        <pc:chgData name="Nordvik Premfors Emma  SV_KL" userId="S::emmnor@livsmedelsverk.se::b63a0107-73a7-482e-a032-57a2a959662d" providerId="AD" clId="Web-{2B36DD5D-A414-AB68-7CC4-18C8B7382D82}" dt="2022-12-08T16:43:35.901" v="145" actId="20577"/>
        <pc:sldMkLst>
          <pc:docMk/>
          <pc:sldMk cId="1932332727" sldId="288"/>
        </pc:sldMkLst>
        <pc:spChg chg="mod">
          <ac:chgData name="Nordvik Premfors Emma  SV_KL" userId="S::emmnor@livsmedelsverk.se::b63a0107-73a7-482e-a032-57a2a959662d" providerId="AD" clId="Web-{2B36DD5D-A414-AB68-7CC4-18C8B7382D82}" dt="2022-12-08T16:43:35.901" v="145" actId="20577"/>
          <ac:spMkLst>
            <pc:docMk/>
            <pc:sldMk cId="1932332727" sldId="288"/>
            <ac:spMk id="4" creationId="{00000000-0000-0000-0000-000000000000}"/>
          </ac:spMkLst>
        </pc:spChg>
      </pc:sldChg>
      <pc:sldChg chg="modSp">
        <pc:chgData name="Nordvik Premfors Emma  SV_KL" userId="S::emmnor@livsmedelsverk.se::b63a0107-73a7-482e-a032-57a2a959662d" providerId="AD" clId="Web-{2B36DD5D-A414-AB68-7CC4-18C8B7382D82}" dt="2022-12-08T16:44:05.042" v="156" actId="20577"/>
        <pc:sldMkLst>
          <pc:docMk/>
          <pc:sldMk cId="1546240548" sldId="289"/>
        </pc:sldMkLst>
        <pc:spChg chg="mod">
          <ac:chgData name="Nordvik Premfors Emma  SV_KL" userId="S::emmnor@livsmedelsverk.se::b63a0107-73a7-482e-a032-57a2a959662d" providerId="AD" clId="Web-{2B36DD5D-A414-AB68-7CC4-18C8B7382D82}" dt="2022-12-08T16:44:05.042" v="156" actId="20577"/>
          <ac:spMkLst>
            <pc:docMk/>
            <pc:sldMk cId="1546240548" sldId="289"/>
            <ac:spMk id="2" creationId="{111CFCB4-30F9-587E-0AD0-1A26DDC02736}"/>
          </ac:spMkLst>
        </pc:spChg>
      </pc:sldChg>
      <pc:sldChg chg="modSp">
        <pc:chgData name="Nordvik Premfors Emma  SV_KL" userId="S::emmnor@livsmedelsverk.se::b63a0107-73a7-482e-a032-57a2a959662d" providerId="AD" clId="Web-{2B36DD5D-A414-AB68-7CC4-18C8B7382D82}" dt="2022-12-08T16:45:51.870" v="204" actId="20577"/>
        <pc:sldMkLst>
          <pc:docMk/>
          <pc:sldMk cId="3105498255" sldId="290"/>
        </pc:sldMkLst>
        <pc:spChg chg="mod">
          <ac:chgData name="Nordvik Premfors Emma  SV_KL" userId="S::emmnor@livsmedelsverk.se::b63a0107-73a7-482e-a032-57a2a959662d" providerId="AD" clId="Web-{2B36DD5D-A414-AB68-7CC4-18C8B7382D82}" dt="2022-12-08T16:45:51.870" v="204" actId="20577"/>
          <ac:spMkLst>
            <pc:docMk/>
            <pc:sldMk cId="3105498255" sldId="290"/>
            <ac:spMk id="24" creationId="{00000000-0000-0000-0000-000000000000}"/>
          </ac:spMkLst>
        </pc:spChg>
        <pc:spChg chg="mod">
          <ac:chgData name="Nordvik Premfors Emma  SV_KL" userId="S::emmnor@livsmedelsverk.se::b63a0107-73a7-482e-a032-57a2a959662d" providerId="AD" clId="Web-{2B36DD5D-A414-AB68-7CC4-18C8B7382D82}" dt="2022-12-08T16:45:23.557" v="190" actId="20577"/>
          <ac:spMkLst>
            <pc:docMk/>
            <pc:sldMk cId="3105498255" sldId="290"/>
            <ac:spMk id="26" creationId="{2D84A588-EFA7-444E-9079-74A450EB3D01}"/>
          </ac:spMkLst>
        </pc:spChg>
      </pc:sldChg>
      <pc:sldChg chg="modSp">
        <pc:chgData name="Nordvik Premfors Emma  SV_KL" userId="S::emmnor@livsmedelsverk.se::b63a0107-73a7-482e-a032-57a2a959662d" providerId="AD" clId="Web-{2B36DD5D-A414-AB68-7CC4-18C8B7382D82}" dt="2022-12-08T16:46:37.229" v="223" actId="20577"/>
        <pc:sldMkLst>
          <pc:docMk/>
          <pc:sldMk cId="2593115973" sldId="291"/>
        </pc:sldMkLst>
        <pc:spChg chg="mod">
          <ac:chgData name="Nordvik Premfors Emma  SV_KL" userId="S::emmnor@livsmedelsverk.se::b63a0107-73a7-482e-a032-57a2a959662d" providerId="AD" clId="Web-{2B36DD5D-A414-AB68-7CC4-18C8B7382D82}" dt="2022-12-08T16:46:37.229" v="223" actId="20577"/>
          <ac:spMkLst>
            <pc:docMk/>
            <pc:sldMk cId="2593115973" sldId="291"/>
            <ac:spMk id="4" creationId="{00000000-0000-0000-0000-000000000000}"/>
          </ac:spMkLst>
        </pc:spChg>
      </pc:sldChg>
      <pc:sldChg chg="modSp">
        <pc:chgData name="Nordvik Premfors Emma  SV_KL" userId="S::emmnor@livsmedelsverk.se::b63a0107-73a7-482e-a032-57a2a959662d" providerId="AD" clId="Web-{2B36DD5D-A414-AB68-7CC4-18C8B7382D82}" dt="2022-12-08T16:47:37.885" v="232" actId="20577"/>
        <pc:sldMkLst>
          <pc:docMk/>
          <pc:sldMk cId="2286828599" sldId="295"/>
        </pc:sldMkLst>
        <pc:spChg chg="mod">
          <ac:chgData name="Nordvik Premfors Emma  SV_KL" userId="S::emmnor@livsmedelsverk.se::b63a0107-73a7-482e-a032-57a2a959662d" providerId="AD" clId="Web-{2B36DD5D-A414-AB68-7CC4-18C8B7382D82}" dt="2022-12-08T16:47:37.885" v="232" actId="20577"/>
          <ac:spMkLst>
            <pc:docMk/>
            <pc:sldMk cId="2286828599" sldId="295"/>
            <ac:spMk id="6" creationId="{6007A337-F6D1-E5D6-2123-94EC45138B40}"/>
          </ac:spMkLst>
        </pc:spChg>
      </pc:sldChg>
      <pc:sldChg chg="modSp">
        <pc:chgData name="Nordvik Premfors Emma  SV_KL" userId="S::emmnor@livsmedelsverk.se::b63a0107-73a7-482e-a032-57a2a959662d" providerId="AD" clId="Web-{2B36DD5D-A414-AB68-7CC4-18C8B7382D82}" dt="2022-12-08T16:40:19.886" v="91" actId="20577"/>
        <pc:sldMkLst>
          <pc:docMk/>
          <pc:sldMk cId="3436989836" sldId="299"/>
        </pc:sldMkLst>
        <pc:spChg chg="mod">
          <ac:chgData name="Nordvik Premfors Emma  SV_KL" userId="S::emmnor@livsmedelsverk.se::b63a0107-73a7-482e-a032-57a2a959662d" providerId="AD" clId="Web-{2B36DD5D-A414-AB68-7CC4-18C8B7382D82}" dt="2022-12-08T16:40:19.886" v="91" actId="20577"/>
          <ac:spMkLst>
            <pc:docMk/>
            <pc:sldMk cId="3436989836" sldId="299"/>
            <ac:spMk id="2" creationId="{A2FD5244-CE4C-9A5A-60D4-BAC5E3B73929}"/>
          </ac:spMkLst>
        </pc:spChg>
        <pc:spChg chg="mod">
          <ac:chgData name="Nordvik Premfors Emma  SV_KL" userId="S::emmnor@livsmedelsverk.se::b63a0107-73a7-482e-a032-57a2a959662d" providerId="AD" clId="Web-{2B36DD5D-A414-AB68-7CC4-18C8B7382D82}" dt="2022-12-08T16:39:53.839" v="78" actId="20577"/>
          <ac:spMkLst>
            <pc:docMk/>
            <pc:sldMk cId="3436989836" sldId="299"/>
            <ac:spMk id="11" creationId="{00000000-0000-0000-0000-000000000000}"/>
          </ac:spMkLst>
        </pc:spChg>
      </pc:sldChg>
      <pc:sldChg chg="modSp">
        <pc:chgData name="Nordvik Premfors Emma  SV_KL" userId="S::emmnor@livsmedelsverk.se::b63a0107-73a7-482e-a032-57a2a959662d" providerId="AD" clId="Web-{2B36DD5D-A414-AB68-7CC4-18C8B7382D82}" dt="2022-12-08T16:37:00.043" v="11" actId="20577"/>
        <pc:sldMkLst>
          <pc:docMk/>
          <pc:sldMk cId="1106992678" sldId="300"/>
        </pc:sldMkLst>
        <pc:spChg chg="mod">
          <ac:chgData name="Nordvik Premfors Emma  SV_KL" userId="S::emmnor@livsmedelsverk.se::b63a0107-73a7-482e-a032-57a2a959662d" providerId="AD" clId="Web-{2B36DD5D-A414-AB68-7CC4-18C8B7382D82}" dt="2022-12-08T16:37:00.043" v="11" actId="20577"/>
          <ac:spMkLst>
            <pc:docMk/>
            <pc:sldMk cId="1106992678" sldId="300"/>
            <ac:spMk id="8" creationId="{00000000-0000-0000-0000-000000000000}"/>
          </ac:spMkLst>
        </pc:spChg>
      </pc:sldChg>
    </pc:docChg>
  </pc:docChgLst>
  <pc:docChgLst>
    <pc:chgData name="Strandh Ingela SUS_DI" userId="S::ingstr@livsmedelsverk.se::ab1041b7-3012-475e-9ee5-b257db1f6f4e" providerId="AD" clId="Web-{4CE7CA68-E40A-6BD6-A8EA-60EEFFA0D8AA}"/>
    <pc:docChg chg="modSld">
      <pc:chgData name="Strandh Ingela SUS_DI" userId="S::ingstr@livsmedelsverk.se::ab1041b7-3012-475e-9ee5-b257db1f6f4e" providerId="AD" clId="Web-{4CE7CA68-E40A-6BD6-A8EA-60EEFFA0D8AA}" dt="2023-05-11T09:03:40.954" v="4" actId="20577"/>
      <pc:docMkLst>
        <pc:docMk/>
      </pc:docMkLst>
      <pc:sldChg chg="modSp addCm">
        <pc:chgData name="Strandh Ingela SUS_DI" userId="S::ingstr@livsmedelsverk.se::ab1041b7-3012-475e-9ee5-b257db1f6f4e" providerId="AD" clId="Web-{4CE7CA68-E40A-6BD6-A8EA-60EEFFA0D8AA}" dt="2023-05-11T09:03:40.954" v="4" actId="20577"/>
        <pc:sldMkLst>
          <pc:docMk/>
          <pc:sldMk cId="1932332727" sldId="288"/>
        </pc:sldMkLst>
        <pc:spChg chg="mod">
          <ac:chgData name="Strandh Ingela SUS_DI" userId="S::ingstr@livsmedelsverk.se::ab1041b7-3012-475e-9ee5-b257db1f6f4e" providerId="AD" clId="Web-{4CE7CA68-E40A-6BD6-A8EA-60EEFFA0D8AA}" dt="2023-05-11T09:03:40.954" v="4" actId="20577"/>
          <ac:spMkLst>
            <pc:docMk/>
            <pc:sldMk cId="1932332727" sldId="288"/>
            <ac:spMk id="2" creationId="{3CC2040F-5B2F-C0A9-6161-C33E4B17F30C}"/>
          </ac:spMkLst>
        </pc:spChg>
        <pc:extLst>
          <p:ext xmlns:p="http://schemas.openxmlformats.org/presentationml/2006/main" uri="{D6D511B9-2390-475A-947B-AFAB55BFBCF1}">
            <pc226:cmChg xmlns:pc226="http://schemas.microsoft.com/office/powerpoint/2022/06/main/command" chg="add">
              <pc226:chgData name="Strandh Ingela SUS_DI" userId="S::ingstr@livsmedelsverk.se::ab1041b7-3012-475e-9ee5-b257db1f6f4e" providerId="AD" clId="Web-{4CE7CA68-E40A-6BD6-A8EA-60EEFFA0D8AA}" dt="2023-05-11T09:03:26.689" v="3"/>
              <pc2:cmMkLst xmlns:pc2="http://schemas.microsoft.com/office/powerpoint/2019/9/main/command">
                <pc:docMk/>
                <pc:sldMk cId="1932332727" sldId="288"/>
                <pc2:cmMk id="{6E54475D-04EB-4942-B97F-91ED7AC7E670}"/>
              </pc2:cmMkLst>
            </pc226:cmChg>
          </p:ext>
        </pc:extLst>
      </pc:sldChg>
    </pc:docChg>
  </pc:docChgLst>
  <pc:docChgLst>
    <pc:chgData name="Nordvik Premfors Emma  SV_KL" userId="S::emmnor@livsmedelsverk.se::b63a0107-73a7-482e-a032-57a2a959662d" providerId="AD" clId="Web-{054D9D8E-BEBB-C1B4-5662-F872C50F1031}"/>
    <pc:docChg chg="modSld">
      <pc:chgData name="Nordvik Premfors Emma  SV_KL" userId="S::emmnor@livsmedelsverk.se::b63a0107-73a7-482e-a032-57a2a959662d" providerId="AD" clId="Web-{054D9D8E-BEBB-C1B4-5662-F872C50F1031}" dt="2022-12-06T10:29:46.965" v="9" actId="20577"/>
      <pc:docMkLst>
        <pc:docMk/>
      </pc:docMkLst>
      <pc:sldChg chg="modSp">
        <pc:chgData name="Nordvik Premfors Emma  SV_KL" userId="S::emmnor@livsmedelsverk.se::b63a0107-73a7-482e-a032-57a2a959662d" providerId="AD" clId="Web-{054D9D8E-BEBB-C1B4-5662-F872C50F1031}" dt="2022-12-06T10:29:46.965" v="9" actId="20577"/>
        <pc:sldMkLst>
          <pc:docMk/>
          <pc:sldMk cId="3992620441" sldId="280"/>
        </pc:sldMkLst>
        <pc:spChg chg="mod">
          <ac:chgData name="Nordvik Premfors Emma  SV_KL" userId="S::emmnor@livsmedelsverk.se::b63a0107-73a7-482e-a032-57a2a959662d" providerId="AD" clId="Web-{054D9D8E-BEBB-C1B4-5662-F872C50F1031}" dt="2022-12-06T10:29:19.590" v="6" actId="20577"/>
          <ac:spMkLst>
            <pc:docMk/>
            <pc:sldMk cId="3992620441" sldId="280"/>
            <ac:spMk id="9" creationId="{1EDFDED1-ED1A-0B2F-3E12-09B84DAD632B}"/>
          </ac:spMkLst>
        </pc:spChg>
        <pc:spChg chg="mod">
          <ac:chgData name="Nordvik Premfors Emma  SV_KL" userId="S::emmnor@livsmedelsverk.se::b63a0107-73a7-482e-a032-57a2a959662d" providerId="AD" clId="Web-{054D9D8E-BEBB-C1B4-5662-F872C50F1031}" dt="2022-12-06T10:29:46.965" v="9" actId="20577"/>
          <ac:spMkLst>
            <pc:docMk/>
            <pc:sldMk cId="3992620441" sldId="280"/>
            <ac:spMk id="10" creationId="{0FD6173C-4B4D-E5D6-8927-205A8AFE6431}"/>
          </ac:spMkLst>
        </pc:spChg>
      </pc:sldChg>
    </pc:docChg>
  </pc:docChgLst>
  <pc:docChgLst>
    <pc:chgData name="Nordvik Premfors Emma  SV_KL" userId="S::emmnor@livsmedelsverk.se::b63a0107-73a7-482e-a032-57a2a959662d" providerId="AD" clId="Web-{88D07C66-D3E3-2DFE-76BE-26795A1C3BF5}"/>
    <pc:docChg chg="modSld">
      <pc:chgData name="Nordvik Premfors Emma  SV_KL" userId="S::emmnor@livsmedelsverk.se::b63a0107-73a7-482e-a032-57a2a959662d" providerId="AD" clId="Web-{88D07C66-D3E3-2DFE-76BE-26795A1C3BF5}" dt="2023-05-05T13:20:45.888" v="17"/>
      <pc:docMkLst>
        <pc:docMk/>
      </pc:docMkLst>
      <pc:sldChg chg="delCm">
        <pc:chgData name="Nordvik Premfors Emma  SV_KL" userId="S::emmnor@livsmedelsverk.se::b63a0107-73a7-482e-a032-57a2a959662d" providerId="AD" clId="Web-{88D07C66-D3E3-2DFE-76BE-26795A1C3BF5}" dt="2023-05-05T13:16:26.333" v="8"/>
        <pc:sldMkLst>
          <pc:docMk/>
          <pc:sldMk cId="159790705" sldId="284"/>
        </pc:sldMkLst>
        <pc:extLst>
          <p:ext xmlns:p="http://schemas.openxmlformats.org/presentationml/2006/main" uri="{D6D511B9-2390-475A-947B-AFAB55BFBCF1}">
            <pc226:cmChg xmlns:pc226="http://schemas.microsoft.com/office/powerpoint/2022/06/main/command" chg="del">
              <pc226:chgData name="Nordvik Premfors Emma  SV_KL" userId="S::emmnor@livsmedelsverk.se::b63a0107-73a7-482e-a032-57a2a959662d" providerId="AD" clId="Web-{88D07C66-D3E3-2DFE-76BE-26795A1C3BF5}" dt="2023-05-05T13:16:23.317" v="7"/>
              <pc2:cmMkLst xmlns:pc2="http://schemas.microsoft.com/office/powerpoint/2019/9/main/command">
                <pc:docMk/>
                <pc:sldMk cId="159790705" sldId="284"/>
                <pc2:cmMk id="{ECE92262-C920-4550-B1AE-272A6558CB2C}"/>
              </pc2:cmMkLst>
            </pc226:cmChg>
            <pc226:cmChg xmlns:pc226="http://schemas.microsoft.com/office/powerpoint/2022/06/main/command" chg="del">
              <pc226:chgData name="Nordvik Premfors Emma  SV_KL" userId="S::emmnor@livsmedelsverk.se::b63a0107-73a7-482e-a032-57a2a959662d" providerId="AD" clId="Web-{88D07C66-D3E3-2DFE-76BE-26795A1C3BF5}" dt="2023-05-05T13:16:26.333" v="8"/>
              <pc2:cmMkLst xmlns:pc2="http://schemas.microsoft.com/office/powerpoint/2019/9/main/command">
                <pc:docMk/>
                <pc:sldMk cId="159790705" sldId="284"/>
                <pc2:cmMk id="{32F0FFEE-60F8-4C3F-9510-5229424E6497}"/>
              </pc2:cmMkLst>
            </pc226:cmChg>
          </p:ext>
        </pc:extLst>
      </pc:sldChg>
      <pc:sldChg chg="modSp delCm modCm">
        <pc:chgData name="Nordvik Premfors Emma  SV_KL" userId="S::emmnor@livsmedelsverk.se::b63a0107-73a7-482e-a032-57a2a959662d" providerId="AD" clId="Web-{88D07C66-D3E3-2DFE-76BE-26795A1C3BF5}" dt="2023-05-05T11:14:35.467" v="5"/>
        <pc:sldMkLst>
          <pc:docMk/>
          <pc:sldMk cId="1932332727" sldId="288"/>
        </pc:sldMkLst>
        <pc:spChg chg="mod">
          <ac:chgData name="Nordvik Premfors Emma  SV_KL" userId="S::emmnor@livsmedelsverk.se::b63a0107-73a7-482e-a032-57a2a959662d" providerId="AD" clId="Web-{88D07C66-D3E3-2DFE-76BE-26795A1C3BF5}" dt="2023-05-05T11:14:35.248" v="4" actId="20577"/>
          <ac:spMkLst>
            <pc:docMk/>
            <pc:sldMk cId="1932332727" sldId="288"/>
            <ac:spMk id="11" creationId="{A2A37FC8-CB4E-AFE2-B3FD-AE86AD1F1C65}"/>
          </ac:spMkLst>
        </pc:spChg>
        <pc:extLst>
          <p:ext xmlns:p="http://schemas.openxmlformats.org/presentationml/2006/main" uri="{D6D511B9-2390-475A-947B-AFAB55BFBCF1}">
            <pc226:cmChg xmlns:pc226="http://schemas.microsoft.com/office/powerpoint/2022/06/main/command" chg="del mod">
              <pc226:chgData name="Nordvik Premfors Emma  SV_KL" userId="S::emmnor@livsmedelsverk.se::b63a0107-73a7-482e-a032-57a2a959662d" providerId="AD" clId="Web-{88D07C66-D3E3-2DFE-76BE-26795A1C3BF5}" dt="2023-05-05T11:14:35.467" v="5"/>
              <pc2:cmMkLst xmlns:pc2="http://schemas.microsoft.com/office/powerpoint/2019/9/main/command">
                <pc:docMk/>
                <pc:sldMk cId="1932332727" sldId="288"/>
                <pc2:cmMk id="{195FC10A-0A4A-47F1-A1DC-F0E008853954}"/>
              </pc2:cmMkLst>
            </pc226:cmChg>
          </p:ext>
        </pc:extLst>
      </pc:sldChg>
      <pc:sldChg chg="delCm">
        <pc:chgData name="Nordvik Premfors Emma  SV_KL" userId="S::emmnor@livsmedelsverk.se::b63a0107-73a7-482e-a032-57a2a959662d" providerId="AD" clId="Web-{88D07C66-D3E3-2DFE-76BE-26795A1C3BF5}" dt="2023-05-05T13:15:48.363" v="6"/>
        <pc:sldMkLst>
          <pc:docMk/>
          <pc:sldMk cId="2524250738" sldId="301"/>
        </pc:sldMkLst>
        <pc:extLst>
          <p:ext xmlns:p="http://schemas.openxmlformats.org/presentationml/2006/main" uri="{D6D511B9-2390-475A-947B-AFAB55BFBCF1}">
            <pc226:cmChg xmlns:pc226="http://schemas.microsoft.com/office/powerpoint/2022/06/main/command" chg="del">
              <pc226:chgData name="Nordvik Premfors Emma  SV_KL" userId="S::emmnor@livsmedelsverk.se::b63a0107-73a7-482e-a032-57a2a959662d" providerId="AD" clId="Web-{88D07C66-D3E3-2DFE-76BE-26795A1C3BF5}" dt="2023-05-05T13:15:48.363" v="6"/>
              <pc2:cmMkLst xmlns:pc2="http://schemas.microsoft.com/office/powerpoint/2019/9/main/command">
                <pc:docMk/>
                <pc:sldMk cId="2524250738" sldId="301"/>
                <pc2:cmMk id="{60175F54-94BC-42A2-91E9-2BB6A7E8D6B9}"/>
              </pc2:cmMkLst>
            </pc226:cmChg>
          </p:ext>
        </pc:extLst>
      </pc:sldChg>
      <pc:sldChg chg="addSp modSp">
        <pc:chgData name="Nordvik Premfors Emma  SV_KL" userId="S::emmnor@livsmedelsverk.se::b63a0107-73a7-482e-a032-57a2a959662d" providerId="AD" clId="Web-{88D07C66-D3E3-2DFE-76BE-26795A1C3BF5}" dt="2023-05-05T13:17:48.492" v="12" actId="14100"/>
        <pc:sldMkLst>
          <pc:docMk/>
          <pc:sldMk cId="3002053762" sldId="307"/>
        </pc:sldMkLst>
        <pc:spChg chg="add mod">
          <ac:chgData name="Nordvik Premfors Emma  SV_KL" userId="S::emmnor@livsmedelsverk.se::b63a0107-73a7-482e-a032-57a2a959662d" providerId="AD" clId="Web-{88D07C66-D3E3-2DFE-76BE-26795A1C3BF5}" dt="2023-05-05T13:17:48.492" v="12" actId="14100"/>
          <ac:spMkLst>
            <pc:docMk/>
            <pc:sldMk cId="3002053762" sldId="307"/>
            <ac:spMk id="5" creationId="{08FAC205-6F95-B0D3-4D23-D94AE643D208}"/>
          </ac:spMkLst>
        </pc:spChg>
      </pc:sldChg>
      <pc:sldChg chg="delSp">
        <pc:chgData name="Nordvik Premfors Emma  SV_KL" userId="S::emmnor@livsmedelsverk.se::b63a0107-73a7-482e-a032-57a2a959662d" providerId="AD" clId="Web-{88D07C66-D3E3-2DFE-76BE-26795A1C3BF5}" dt="2023-05-05T13:19:53.949" v="13"/>
        <pc:sldMkLst>
          <pc:docMk/>
          <pc:sldMk cId="2537313506" sldId="308"/>
        </pc:sldMkLst>
        <pc:spChg chg="del">
          <ac:chgData name="Nordvik Premfors Emma  SV_KL" userId="S::emmnor@livsmedelsverk.se::b63a0107-73a7-482e-a032-57a2a959662d" providerId="AD" clId="Web-{88D07C66-D3E3-2DFE-76BE-26795A1C3BF5}" dt="2023-05-05T13:19:53.949" v="13"/>
          <ac:spMkLst>
            <pc:docMk/>
            <pc:sldMk cId="2537313506" sldId="308"/>
            <ac:spMk id="16" creationId="{9F32D3BA-4EC3-5CA6-6524-AF98E42799BE}"/>
          </ac:spMkLst>
        </pc:spChg>
      </pc:sldChg>
      <pc:sldChg chg="delSp">
        <pc:chgData name="Nordvik Premfors Emma  SV_KL" userId="S::emmnor@livsmedelsverk.se::b63a0107-73a7-482e-a032-57a2a959662d" providerId="AD" clId="Web-{88D07C66-D3E3-2DFE-76BE-26795A1C3BF5}" dt="2023-05-05T13:20:20.559" v="15"/>
        <pc:sldMkLst>
          <pc:docMk/>
          <pc:sldMk cId="3754486096" sldId="309"/>
        </pc:sldMkLst>
        <pc:spChg chg="del">
          <ac:chgData name="Nordvik Premfors Emma  SV_KL" userId="S::emmnor@livsmedelsverk.se::b63a0107-73a7-482e-a032-57a2a959662d" providerId="AD" clId="Web-{88D07C66-D3E3-2DFE-76BE-26795A1C3BF5}" dt="2023-05-05T13:20:20.559" v="15"/>
          <ac:spMkLst>
            <pc:docMk/>
            <pc:sldMk cId="3754486096" sldId="309"/>
            <ac:spMk id="16" creationId="{9F32D3BA-4EC3-5CA6-6524-AF98E42799BE}"/>
          </ac:spMkLst>
        </pc:spChg>
      </pc:sldChg>
      <pc:sldChg chg="delSp">
        <pc:chgData name="Nordvik Premfors Emma  SV_KL" userId="S::emmnor@livsmedelsverk.se::b63a0107-73a7-482e-a032-57a2a959662d" providerId="AD" clId="Web-{88D07C66-D3E3-2DFE-76BE-26795A1C3BF5}" dt="2023-05-05T13:20:12.106" v="14"/>
        <pc:sldMkLst>
          <pc:docMk/>
          <pc:sldMk cId="3593968252" sldId="310"/>
        </pc:sldMkLst>
        <pc:spChg chg="del">
          <ac:chgData name="Nordvik Premfors Emma  SV_KL" userId="S::emmnor@livsmedelsverk.se::b63a0107-73a7-482e-a032-57a2a959662d" providerId="AD" clId="Web-{88D07C66-D3E3-2DFE-76BE-26795A1C3BF5}" dt="2023-05-05T13:20:12.106" v="14"/>
          <ac:spMkLst>
            <pc:docMk/>
            <pc:sldMk cId="3593968252" sldId="310"/>
            <ac:spMk id="16" creationId="{9F32D3BA-4EC3-5CA6-6524-AF98E42799BE}"/>
          </ac:spMkLst>
        </pc:spChg>
      </pc:sldChg>
      <pc:sldChg chg="delSp">
        <pc:chgData name="Nordvik Premfors Emma  SV_KL" userId="S::emmnor@livsmedelsverk.se::b63a0107-73a7-482e-a032-57a2a959662d" providerId="AD" clId="Web-{88D07C66-D3E3-2DFE-76BE-26795A1C3BF5}" dt="2023-05-05T13:20:28.403" v="16"/>
        <pc:sldMkLst>
          <pc:docMk/>
          <pc:sldMk cId="548636207" sldId="311"/>
        </pc:sldMkLst>
        <pc:spChg chg="del">
          <ac:chgData name="Nordvik Premfors Emma  SV_KL" userId="S::emmnor@livsmedelsverk.se::b63a0107-73a7-482e-a032-57a2a959662d" providerId="AD" clId="Web-{88D07C66-D3E3-2DFE-76BE-26795A1C3BF5}" dt="2023-05-05T13:20:28.403" v="16"/>
          <ac:spMkLst>
            <pc:docMk/>
            <pc:sldMk cId="548636207" sldId="311"/>
            <ac:spMk id="16" creationId="{9F32D3BA-4EC3-5CA6-6524-AF98E42799BE}"/>
          </ac:spMkLst>
        </pc:spChg>
      </pc:sldChg>
      <pc:sldChg chg="delCm">
        <pc:chgData name="Nordvik Premfors Emma  SV_KL" userId="S::emmnor@livsmedelsverk.se::b63a0107-73a7-482e-a032-57a2a959662d" providerId="AD" clId="Web-{88D07C66-D3E3-2DFE-76BE-26795A1C3BF5}" dt="2023-05-05T13:20:45.888" v="17"/>
        <pc:sldMkLst>
          <pc:docMk/>
          <pc:sldMk cId="1175331881" sldId="312"/>
        </pc:sldMkLst>
        <pc:extLst>
          <p:ext xmlns:p="http://schemas.openxmlformats.org/presentationml/2006/main" uri="{D6D511B9-2390-475A-947B-AFAB55BFBCF1}">
            <pc226:cmChg xmlns:pc226="http://schemas.microsoft.com/office/powerpoint/2022/06/main/command" chg="del">
              <pc226:chgData name="Nordvik Premfors Emma  SV_KL" userId="S::emmnor@livsmedelsverk.se::b63a0107-73a7-482e-a032-57a2a959662d" providerId="AD" clId="Web-{88D07C66-D3E3-2DFE-76BE-26795A1C3BF5}" dt="2023-05-05T13:20:45.888" v="17"/>
              <pc2:cmMkLst xmlns:pc2="http://schemas.microsoft.com/office/powerpoint/2019/9/main/command">
                <pc:docMk/>
                <pc:sldMk cId="1175331881" sldId="312"/>
                <pc2:cmMk id="{9C7F7343-D699-47BF-B527-C471E773E358}"/>
              </pc2:cmMkLst>
            </pc226:cmChg>
          </p:ext>
        </pc:extLst>
      </pc:sldChg>
    </pc:docChg>
  </pc:docChgLst>
  <pc:docChgLst>
    <pc:chgData name="Nordvik Premfors Emma  SV_KL" userId="S::emmnor@livsmedelsverk.se::b63a0107-73a7-482e-a032-57a2a959662d" providerId="AD" clId="Web-{4644FAE8-5D8F-D7B8-0A7C-A233C431AA0B}"/>
    <pc:docChg chg="addSld modSld sldOrd">
      <pc:chgData name="Nordvik Premfors Emma  SV_KL" userId="S::emmnor@livsmedelsverk.se::b63a0107-73a7-482e-a032-57a2a959662d" providerId="AD" clId="Web-{4644FAE8-5D8F-D7B8-0A7C-A233C431AA0B}" dt="2023-05-02T16:05:24.559" v="498" actId="1076"/>
      <pc:docMkLst>
        <pc:docMk/>
      </pc:docMkLst>
      <pc:sldChg chg="addSp delSp modSp">
        <pc:chgData name="Nordvik Premfors Emma  SV_KL" userId="S::emmnor@livsmedelsverk.se::b63a0107-73a7-482e-a032-57a2a959662d" providerId="AD" clId="Web-{4644FAE8-5D8F-D7B8-0A7C-A233C431AA0B}" dt="2023-05-02T15:51:31.371" v="413"/>
        <pc:sldMkLst>
          <pc:docMk/>
          <pc:sldMk cId="2113830351" sldId="319"/>
        </pc:sldMkLst>
        <pc:spChg chg="mod">
          <ac:chgData name="Nordvik Premfors Emma  SV_KL" userId="S::emmnor@livsmedelsverk.se::b63a0107-73a7-482e-a032-57a2a959662d" providerId="AD" clId="Web-{4644FAE8-5D8F-D7B8-0A7C-A233C431AA0B}" dt="2023-05-02T15:42:03.751" v="4" actId="20577"/>
          <ac:spMkLst>
            <pc:docMk/>
            <pc:sldMk cId="2113830351" sldId="319"/>
            <ac:spMk id="3" creationId="{00000000-0000-0000-0000-000000000000}"/>
          </ac:spMkLst>
        </pc:spChg>
        <pc:spChg chg="add mod">
          <ac:chgData name="Nordvik Premfors Emma  SV_KL" userId="S::emmnor@livsmedelsverk.se::b63a0107-73a7-482e-a032-57a2a959662d" providerId="AD" clId="Web-{4644FAE8-5D8F-D7B8-0A7C-A233C431AA0B}" dt="2023-05-02T15:42:25.048" v="18" actId="20577"/>
          <ac:spMkLst>
            <pc:docMk/>
            <pc:sldMk cId="2113830351" sldId="319"/>
            <ac:spMk id="5" creationId="{DAC44829-4A8F-7694-8B6A-8EF8C0120746}"/>
          </ac:spMkLst>
        </pc:spChg>
        <pc:spChg chg="add">
          <ac:chgData name="Nordvik Premfors Emma  SV_KL" userId="S::emmnor@livsmedelsverk.se::b63a0107-73a7-482e-a032-57a2a959662d" providerId="AD" clId="Web-{4644FAE8-5D8F-D7B8-0A7C-A233C431AA0B}" dt="2023-05-02T15:42:12.923" v="6"/>
          <ac:spMkLst>
            <pc:docMk/>
            <pc:sldMk cId="2113830351" sldId="319"/>
            <ac:spMk id="8" creationId="{09991823-B076-C09F-C6F3-1A24907B574C}"/>
          </ac:spMkLst>
        </pc:spChg>
        <pc:spChg chg="mod">
          <ac:chgData name="Nordvik Premfors Emma  SV_KL" userId="S::emmnor@livsmedelsverk.se::b63a0107-73a7-482e-a032-57a2a959662d" providerId="AD" clId="Web-{4644FAE8-5D8F-D7B8-0A7C-A233C431AA0B}" dt="2023-05-02T15:45:53.271" v="45" actId="1076"/>
          <ac:spMkLst>
            <pc:docMk/>
            <pc:sldMk cId="2113830351" sldId="319"/>
            <ac:spMk id="9" creationId="{00000000-0000-0000-0000-000000000000}"/>
          </ac:spMkLst>
        </pc:spChg>
        <pc:spChg chg="add mod">
          <ac:chgData name="Nordvik Premfors Emma  SV_KL" userId="S::emmnor@livsmedelsverk.se::b63a0107-73a7-482e-a032-57a2a959662d" providerId="AD" clId="Web-{4644FAE8-5D8F-D7B8-0A7C-A233C431AA0B}" dt="2023-05-02T15:45:49.130" v="44" actId="1076"/>
          <ac:spMkLst>
            <pc:docMk/>
            <pc:sldMk cId="2113830351" sldId="319"/>
            <ac:spMk id="10" creationId="{DA5EF662-E5E9-4F5B-A411-AE4C09F1D9B6}"/>
          </ac:spMkLst>
        </pc:spChg>
        <pc:spChg chg="add mod">
          <ac:chgData name="Nordvik Premfors Emma  SV_KL" userId="S::emmnor@livsmedelsverk.se::b63a0107-73a7-482e-a032-57a2a959662d" providerId="AD" clId="Web-{4644FAE8-5D8F-D7B8-0A7C-A233C431AA0B}" dt="2023-05-02T15:45:42.630" v="43" actId="1076"/>
          <ac:spMkLst>
            <pc:docMk/>
            <pc:sldMk cId="2113830351" sldId="319"/>
            <ac:spMk id="11" creationId="{7D1EB728-98F5-9787-B7D7-89D0E174946C}"/>
          </ac:spMkLst>
        </pc:spChg>
        <pc:spChg chg="add mod">
          <ac:chgData name="Nordvik Premfors Emma  SV_KL" userId="S::emmnor@livsmedelsverk.se::b63a0107-73a7-482e-a032-57a2a959662d" providerId="AD" clId="Web-{4644FAE8-5D8F-D7B8-0A7C-A233C431AA0B}" dt="2023-05-02T15:45:38.771" v="42" actId="1076"/>
          <ac:spMkLst>
            <pc:docMk/>
            <pc:sldMk cId="2113830351" sldId="319"/>
            <ac:spMk id="12" creationId="{CA55E585-92AD-5053-4A7E-E8E12C38648A}"/>
          </ac:spMkLst>
        </pc:spChg>
        <pc:spChg chg="mod">
          <ac:chgData name="Nordvik Premfors Emma  SV_KL" userId="S::emmnor@livsmedelsverk.se::b63a0107-73a7-482e-a032-57a2a959662d" providerId="AD" clId="Web-{4644FAE8-5D8F-D7B8-0A7C-A233C431AA0B}" dt="2023-05-02T15:51:09.933" v="393" actId="20577"/>
          <ac:spMkLst>
            <pc:docMk/>
            <pc:sldMk cId="2113830351" sldId="319"/>
            <ac:spMk id="15" creationId="{00000000-0000-0000-0000-000000000000}"/>
          </ac:spMkLst>
        </pc:spChg>
        <pc:spChg chg="mod">
          <ac:chgData name="Nordvik Premfors Emma  SV_KL" userId="S::emmnor@livsmedelsverk.se::b63a0107-73a7-482e-a032-57a2a959662d" providerId="AD" clId="Web-{4644FAE8-5D8F-D7B8-0A7C-A233C431AA0B}" dt="2023-05-02T15:41:42.329" v="2" actId="20577"/>
          <ac:spMkLst>
            <pc:docMk/>
            <pc:sldMk cId="2113830351" sldId="319"/>
            <ac:spMk id="16" creationId="{00000000-0000-0000-0000-000000000000}"/>
          </ac:spMkLst>
        </pc:spChg>
        <pc:spChg chg="mod">
          <ac:chgData name="Nordvik Premfors Emma  SV_KL" userId="S::emmnor@livsmedelsverk.se::b63a0107-73a7-482e-a032-57a2a959662d" providerId="AD" clId="Web-{4644FAE8-5D8F-D7B8-0A7C-A233C431AA0B}" dt="2023-05-02T15:45:56.881" v="46" actId="1076"/>
          <ac:spMkLst>
            <pc:docMk/>
            <pc:sldMk cId="2113830351" sldId="319"/>
            <ac:spMk id="19" creationId="{00000000-0000-0000-0000-000000000000}"/>
          </ac:spMkLst>
        </pc:spChg>
        <pc:spChg chg="mod">
          <ac:chgData name="Nordvik Premfors Emma  SV_KL" userId="S::emmnor@livsmedelsverk.se::b63a0107-73a7-482e-a032-57a2a959662d" providerId="AD" clId="Web-{4644FAE8-5D8F-D7B8-0A7C-A233C431AA0B}" dt="2023-05-02T15:46:00.068" v="47" actId="1076"/>
          <ac:spMkLst>
            <pc:docMk/>
            <pc:sldMk cId="2113830351" sldId="319"/>
            <ac:spMk id="20" creationId="{00000000-0000-0000-0000-000000000000}"/>
          </ac:spMkLst>
        </pc:spChg>
        <pc:spChg chg="mod">
          <ac:chgData name="Nordvik Premfors Emma  SV_KL" userId="S::emmnor@livsmedelsverk.se::b63a0107-73a7-482e-a032-57a2a959662d" providerId="AD" clId="Web-{4644FAE8-5D8F-D7B8-0A7C-A233C431AA0B}" dt="2023-05-02T15:46:06.021" v="48" actId="1076"/>
          <ac:spMkLst>
            <pc:docMk/>
            <pc:sldMk cId="2113830351" sldId="319"/>
            <ac:spMk id="21" creationId="{00000000-0000-0000-0000-000000000000}"/>
          </ac:spMkLst>
        </pc:spChg>
        <pc:spChg chg="mod">
          <ac:chgData name="Nordvik Premfors Emma  SV_KL" userId="S::emmnor@livsmedelsverk.se::b63a0107-73a7-482e-a032-57a2a959662d" providerId="AD" clId="Web-{4644FAE8-5D8F-D7B8-0A7C-A233C431AA0B}" dt="2023-05-02T15:49:37.682" v="344" actId="1076"/>
          <ac:spMkLst>
            <pc:docMk/>
            <pc:sldMk cId="2113830351" sldId="319"/>
            <ac:spMk id="22" creationId="{00000000-0000-0000-0000-000000000000}"/>
          </ac:spMkLst>
        </pc:spChg>
        <pc:spChg chg="del mod">
          <ac:chgData name="Nordvik Premfors Emma  SV_KL" userId="S::emmnor@livsmedelsverk.se::b63a0107-73a7-482e-a032-57a2a959662d" providerId="AD" clId="Web-{4644FAE8-5D8F-D7B8-0A7C-A233C431AA0B}" dt="2023-05-02T15:49:32.478" v="343"/>
          <ac:spMkLst>
            <pc:docMk/>
            <pc:sldMk cId="2113830351" sldId="319"/>
            <ac:spMk id="23" creationId="{00000000-0000-0000-0000-000000000000}"/>
          </ac:spMkLst>
        </pc:spChg>
        <pc:spChg chg="mod">
          <ac:chgData name="Nordvik Premfors Emma  SV_KL" userId="S::emmnor@livsmedelsverk.se::b63a0107-73a7-482e-a032-57a2a959662d" providerId="AD" clId="Web-{4644FAE8-5D8F-D7B8-0A7C-A233C431AA0B}" dt="2023-05-02T15:49:41.729" v="345" actId="1076"/>
          <ac:spMkLst>
            <pc:docMk/>
            <pc:sldMk cId="2113830351" sldId="319"/>
            <ac:spMk id="24" creationId="{00000000-0000-0000-0000-000000000000}"/>
          </ac:spMkLst>
        </pc:spChg>
        <pc:graphicFrameChg chg="mod modGraphic">
          <ac:chgData name="Nordvik Premfors Emma  SV_KL" userId="S::emmnor@livsmedelsverk.se::b63a0107-73a7-482e-a032-57a2a959662d" providerId="AD" clId="Web-{4644FAE8-5D8F-D7B8-0A7C-A233C431AA0B}" dt="2023-05-02T15:51:31.371" v="413"/>
          <ac:graphicFrameMkLst>
            <pc:docMk/>
            <pc:sldMk cId="2113830351" sldId="319"/>
            <ac:graphicFrameMk id="2" creationId="{00000000-0000-0000-0000-000000000000}"/>
          </ac:graphicFrameMkLst>
        </pc:graphicFrameChg>
        <pc:graphicFrameChg chg="del">
          <ac:chgData name="Nordvik Premfors Emma  SV_KL" userId="S::emmnor@livsmedelsverk.se::b63a0107-73a7-482e-a032-57a2a959662d" providerId="AD" clId="Web-{4644FAE8-5D8F-D7B8-0A7C-A233C431AA0B}" dt="2023-05-02T15:44:35.723" v="35"/>
          <ac:graphicFrameMkLst>
            <pc:docMk/>
            <pc:sldMk cId="2113830351" sldId="319"/>
            <ac:graphicFrameMk id="6" creationId="{00000000-0000-0000-0000-000000000000}"/>
          </ac:graphicFrameMkLst>
        </pc:graphicFrameChg>
      </pc:sldChg>
      <pc:sldChg chg="modSp add ord replId">
        <pc:chgData name="Nordvik Premfors Emma  SV_KL" userId="S::emmnor@livsmedelsverk.se::b63a0107-73a7-482e-a032-57a2a959662d" providerId="AD" clId="Web-{4644FAE8-5D8F-D7B8-0A7C-A233C431AA0B}" dt="2023-05-02T16:05:24.559" v="498" actId="1076"/>
        <pc:sldMkLst>
          <pc:docMk/>
          <pc:sldMk cId="362850512" sldId="320"/>
        </pc:sldMkLst>
        <pc:spChg chg="mod">
          <ac:chgData name="Nordvik Premfors Emma  SV_KL" userId="S::emmnor@livsmedelsverk.se::b63a0107-73a7-482e-a032-57a2a959662d" providerId="AD" clId="Web-{4644FAE8-5D8F-D7B8-0A7C-A233C431AA0B}" dt="2023-05-02T15:53:44.686" v="417" actId="1076"/>
          <ac:spMkLst>
            <pc:docMk/>
            <pc:sldMk cId="362850512" sldId="320"/>
            <ac:spMk id="2" creationId="{00000000-0000-0000-0000-000000000000}"/>
          </ac:spMkLst>
        </pc:spChg>
        <pc:spChg chg="mod">
          <ac:chgData name="Nordvik Premfors Emma  SV_KL" userId="S::emmnor@livsmedelsverk.se::b63a0107-73a7-482e-a032-57a2a959662d" providerId="AD" clId="Web-{4644FAE8-5D8F-D7B8-0A7C-A233C431AA0B}" dt="2023-05-02T16:05:24.559" v="498" actId="1076"/>
          <ac:spMkLst>
            <pc:docMk/>
            <pc:sldMk cId="362850512" sldId="320"/>
            <ac:spMk id="3" creationId="{00000000-0000-0000-0000-000000000000}"/>
          </ac:spMkLst>
        </pc:spChg>
        <pc:spChg chg="mod">
          <ac:chgData name="Nordvik Premfors Emma  SV_KL" userId="S::emmnor@livsmedelsverk.se::b63a0107-73a7-482e-a032-57a2a959662d" providerId="AD" clId="Web-{4644FAE8-5D8F-D7B8-0A7C-A233C431AA0B}" dt="2023-05-02T15:53:41.796" v="416" actId="1076"/>
          <ac:spMkLst>
            <pc:docMk/>
            <pc:sldMk cId="362850512" sldId="320"/>
            <ac:spMk id="6" creationId="{6007A337-F6D1-E5D6-2123-94EC45138B40}"/>
          </ac:spMkLst>
        </pc:spChg>
      </pc:sldChg>
      <pc:sldChg chg="add replId">
        <pc:chgData name="Nordvik Premfors Emma  SV_KL" userId="S::emmnor@livsmedelsverk.se::b63a0107-73a7-482e-a032-57a2a959662d" providerId="AD" clId="Web-{4644FAE8-5D8F-D7B8-0A7C-A233C431AA0B}" dt="2023-05-02T15:53:48.624" v="418"/>
        <pc:sldMkLst>
          <pc:docMk/>
          <pc:sldMk cId="2049801037" sldId="321"/>
        </pc:sldMkLst>
      </pc:sldChg>
      <pc:sldChg chg="addSp delSp modSp add ord replId">
        <pc:chgData name="Nordvik Premfors Emma  SV_KL" userId="S::emmnor@livsmedelsverk.se::b63a0107-73a7-482e-a032-57a2a959662d" providerId="AD" clId="Web-{4644FAE8-5D8F-D7B8-0A7C-A233C431AA0B}" dt="2023-05-02T16:04:56.293" v="497"/>
        <pc:sldMkLst>
          <pc:docMk/>
          <pc:sldMk cId="3991859667" sldId="322"/>
        </pc:sldMkLst>
        <pc:spChg chg="mod">
          <ac:chgData name="Nordvik Premfors Emma  SV_KL" userId="S::emmnor@livsmedelsverk.se::b63a0107-73a7-482e-a032-57a2a959662d" providerId="AD" clId="Web-{4644FAE8-5D8F-D7B8-0A7C-A233C431AA0B}" dt="2023-05-02T15:58:14.770" v="456" actId="20577"/>
          <ac:spMkLst>
            <pc:docMk/>
            <pc:sldMk cId="3991859667" sldId="322"/>
            <ac:spMk id="2" creationId="{00000000-0000-0000-0000-000000000000}"/>
          </ac:spMkLst>
        </pc:spChg>
        <pc:spChg chg="mod ord">
          <ac:chgData name="Nordvik Premfors Emma  SV_KL" userId="S::emmnor@livsmedelsverk.se::b63a0107-73a7-482e-a032-57a2a959662d" providerId="AD" clId="Web-{4644FAE8-5D8F-D7B8-0A7C-A233C431AA0B}" dt="2023-05-02T16:04:43.605" v="496" actId="1076"/>
          <ac:spMkLst>
            <pc:docMk/>
            <pc:sldMk cId="3991859667" sldId="322"/>
            <ac:spMk id="3" creationId="{00000000-0000-0000-0000-000000000000}"/>
          </ac:spMkLst>
        </pc:spChg>
        <pc:spChg chg="mod">
          <ac:chgData name="Nordvik Premfors Emma  SV_KL" userId="S::emmnor@livsmedelsverk.se::b63a0107-73a7-482e-a032-57a2a959662d" providerId="AD" clId="Web-{4644FAE8-5D8F-D7B8-0A7C-A233C431AA0B}" dt="2023-05-02T16:00:32.038" v="485" actId="20577"/>
          <ac:spMkLst>
            <pc:docMk/>
            <pc:sldMk cId="3991859667" sldId="322"/>
            <ac:spMk id="4" creationId="{00000000-0000-0000-0000-000000000000}"/>
          </ac:spMkLst>
        </pc:spChg>
        <pc:spChg chg="mod">
          <ac:chgData name="Nordvik Premfors Emma  SV_KL" userId="S::emmnor@livsmedelsverk.se::b63a0107-73a7-482e-a032-57a2a959662d" providerId="AD" clId="Web-{4644FAE8-5D8F-D7B8-0A7C-A233C431AA0B}" dt="2023-05-02T16:00:55.601" v="488" actId="1076"/>
          <ac:spMkLst>
            <pc:docMk/>
            <pc:sldMk cId="3991859667" sldId="322"/>
            <ac:spMk id="5" creationId="{C2B8A50D-4EA5-239A-7B60-18C5A0F0C691}"/>
          </ac:spMkLst>
        </pc:spChg>
        <pc:spChg chg="mod">
          <ac:chgData name="Nordvik Premfors Emma  SV_KL" userId="S::emmnor@livsmedelsverk.se::b63a0107-73a7-482e-a032-57a2a959662d" providerId="AD" clId="Web-{4644FAE8-5D8F-D7B8-0A7C-A233C431AA0B}" dt="2023-05-02T15:54:21.484" v="425" actId="1076"/>
          <ac:spMkLst>
            <pc:docMk/>
            <pc:sldMk cId="3991859667" sldId="322"/>
            <ac:spMk id="6" creationId="{6007A337-F6D1-E5D6-2123-94EC45138B40}"/>
          </ac:spMkLst>
        </pc:spChg>
        <pc:spChg chg="add mod">
          <ac:chgData name="Nordvik Premfors Emma  SV_KL" userId="S::emmnor@livsmedelsverk.se::b63a0107-73a7-482e-a032-57a2a959662d" providerId="AD" clId="Web-{4644FAE8-5D8F-D7B8-0A7C-A233C431AA0B}" dt="2023-05-02T15:57:49.394" v="439"/>
          <ac:spMkLst>
            <pc:docMk/>
            <pc:sldMk cId="3991859667" sldId="322"/>
            <ac:spMk id="8" creationId="{BCC250EB-7D97-5500-3A98-CE832EAAC698}"/>
          </ac:spMkLst>
        </pc:spChg>
        <pc:spChg chg="mod">
          <ac:chgData name="Nordvik Premfors Emma  SV_KL" userId="S::emmnor@livsmedelsverk.se::b63a0107-73a7-482e-a032-57a2a959662d" providerId="AD" clId="Web-{4644FAE8-5D8F-D7B8-0A7C-A233C431AA0B}" dt="2023-05-02T15:59:54.568" v="478" actId="20577"/>
          <ac:spMkLst>
            <pc:docMk/>
            <pc:sldMk cId="3991859667" sldId="322"/>
            <ac:spMk id="9" creationId="{90A48952-5598-43DE-B84C-5F8C8B069E1F}"/>
          </ac:spMkLst>
        </pc:spChg>
        <pc:spChg chg="add del mod">
          <ac:chgData name="Nordvik Premfors Emma  SV_KL" userId="S::emmnor@livsmedelsverk.se::b63a0107-73a7-482e-a032-57a2a959662d" providerId="AD" clId="Web-{4644FAE8-5D8F-D7B8-0A7C-A233C431AA0B}" dt="2023-05-02T16:01:37.539" v="490" actId="20577"/>
          <ac:spMkLst>
            <pc:docMk/>
            <pc:sldMk cId="3991859667" sldId="322"/>
            <ac:spMk id="10" creationId="{3FF471AF-7152-468E-1DC8-CD07766406B1}"/>
          </ac:spMkLst>
        </pc:spChg>
        <pc:spChg chg="del">
          <ac:chgData name="Nordvik Premfors Emma  SV_KL" userId="S::emmnor@livsmedelsverk.se::b63a0107-73a7-482e-a032-57a2a959662d" providerId="AD" clId="Web-{4644FAE8-5D8F-D7B8-0A7C-A233C431AA0B}" dt="2023-05-02T16:02:10.337" v="495"/>
          <ac:spMkLst>
            <pc:docMk/>
            <pc:sldMk cId="3991859667" sldId="322"/>
            <ac:spMk id="11" creationId="{E53A2CD5-90DC-C3D1-8ADE-B0D1F8B845A3}"/>
          </ac:spMkLst>
        </pc:spChg>
        <pc:spChg chg="add del mod">
          <ac:chgData name="Nordvik Premfors Emma  SV_KL" userId="S::emmnor@livsmedelsverk.se::b63a0107-73a7-482e-a032-57a2a959662d" providerId="AD" clId="Web-{4644FAE8-5D8F-D7B8-0A7C-A233C431AA0B}" dt="2023-05-02T15:59:55.990" v="479"/>
          <ac:spMkLst>
            <pc:docMk/>
            <pc:sldMk cId="3991859667" sldId="322"/>
            <ac:spMk id="12" creationId="{6B0C094D-EC41-2F2F-3D41-CCD6D4E60130}"/>
          </ac:spMkLst>
        </pc:spChg>
        <pc:spChg chg="add mod">
          <ac:chgData name="Nordvik Premfors Emma  SV_KL" userId="S::emmnor@livsmedelsverk.se::b63a0107-73a7-482e-a032-57a2a959662d" providerId="AD" clId="Web-{4644FAE8-5D8F-D7B8-0A7C-A233C431AA0B}" dt="2023-05-02T16:02:05.415" v="494" actId="20577"/>
          <ac:spMkLst>
            <pc:docMk/>
            <pc:sldMk cId="3991859667" sldId="322"/>
            <ac:spMk id="14" creationId="{7EDEF792-8632-ECEA-BC5F-A0D30F10748A}"/>
          </ac:spMkLst>
        </pc:spChg>
      </pc:sldChg>
    </pc:docChg>
  </pc:docChgLst>
  <pc:docChgLst>
    <pc:chgData name="Strandh Ingela SUS_DI" userId="S::ingstr@livsmedelsverk.se::ab1041b7-3012-475e-9ee5-b257db1f6f4e" providerId="AD" clId="Web-{C2BB3701-F721-C4E7-3C8D-6819326844D8}"/>
    <pc:docChg chg="modSld">
      <pc:chgData name="Strandh Ingela SUS_DI" userId="S::ingstr@livsmedelsverk.se::ab1041b7-3012-475e-9ee5-b257db1f6f4e" providerId="AD" clId="Web-{C2BB3701-F721-C4E7-3C8D-6819326844D8}" dt="2023-05-08T17:17:41.310" v="3"/>
      <pc:docMkLst>
        <pc:docMk/>
      </pc:docMkLst>
      <pc:sldChg chg="modNotes">
        <pc:chgData name="Strandh Ingela SUS_DI" userId="S::ingstr@livsmedelsverk.se::ab1041b7-3012-475e-9ee5-b257db1f6f4e" providerId="AD" clId="Web-{C2BB3701-F721-C4E7-3C8D-6819326844D8}" dt="2023-05-08T17:17:21.278" v="1"/>
        <pc:sldMkLst>
          <pc:docMk/>
          <pc:sldMk cId="526814058" sldId="285"/>
        </pc:sldMkLst>
      </pc:sldChg>
      <pc:sldChg chg="modNotes">
        <pc:chgData name="Strandh Ingela SUS_DI" userId="S::ingstr@livsmedelsverk.se::ab1041b7-3012-475e-9ee5-b257db1f6f4e" providerId="AD" clId="Web-{C2BB3701-F721-C4E7-3C8D-6819326844D8}" dt="2023-05-08T17:17:04.950" v="0"/>
        <pc:sldMkLst>
          <pc:docMk/>
          <pc:sldMk cId="1530343670" sldId="297"/>
        </pc:sldMkLst>
      </pc:sldChg>
      <pc:sldChg chg="modNotes">
        <pc:chgData name="Strandh Ingela SUS_DI" userId="S::ingstr@livsmedelsverk.se::ab1041b7-3012-475e-9ee5-b257db1f6f4e" providerId="AD" clId="Web-{C2BB3701-F721-C4E7-3C8D-6819326844D8}" dt="2023-05-08T17:17:34.966" v="2"/>
        <pc:sldMkLst>
          <pc:docMk/>
          <pc:sldMk cId="2415358492" sldId="316"/>
        </pc:sldMkLst>
      </pc:sldChg>
      <pc:sldChg chg="modNotes">
        <pc:chgData name="Strandh Ingela SUS_DI" userId="S::ingstr@livsmedelsverk.se::ab1041b7-3012-475e-9ee5-b257db1f6f4e" providerId="AD" clId="Web-{C2BB3701-F721-C4E7-3C8D-6819326844D8}" dt="2023-05-08T17:17:41.310" v="3"/>
        <pc:sldMkLst>
          <pc:docMk/>
          <pc:sldMk cId="2163130162" sldId="318"/>
        </pc:sldMkLst>
      </pc:sldChg>
    </pc:docChg>
  </pc:docChgLst>
  <pc:docChgLst>
    <pc:chgData name="Nordvik Premfors Emma  SV_KL" userId="S::emmnor@livsmedelsverk.se::b63a0107-73a7-482e-a032-57a2a959662d" providerId="AD" clId="Web-{46B8CAE0-E763-B23B-8B31-EB9B0E6B5A6F}"/>
    <pc:docChg chg="addSld modSld sldOrd">
      <pc:chgData name="Nordvik Premfors Emma  SV_KL" userId="S::emmnor@livsmedelsverk.se::b63a0107-73a7-482e-a032-57a2a959662d" providerId="AD" clId="Web-{46B8CAE0-E763-B23B-8B31-EB9B0E6B5A6F}" dt="2022-12-20T14:35:09.078" v="318" actId="14100"/>
      <pc:docMkLst>
        <pc:docMk/>
      </pc:docMkLst>
      <pc:sldChg chg="modSp">
        <pc:chgData name="Nordvik Premfors Emma  SV_KL" userId="S::emmnor@livsmedelsverk.se::b63a0107-73a7-482e-a032-57a2a959662d" providerId="AD" clId="Web-{46B8CAE0-E763-B23B-8B31-EB9B0E6B5A6F}" dt="2022-12-20T13:45:18.819" v="66" actId="20577"/>
        <pc:sldMkLst>
          <pc:docMk/>
          <pc:sldMk cId="3992620441" sldId="280"/>
        </pc:sldMkLst>
        <pc:spChg chg="mod">
          <ac:chgData name="Nordvik Premfors Emma  SV_KL" userId="S::emmnor@livsmedelsverk.se::b63a0107-73a7-482e-a032-57a2a959662d" providerId="AD" clId="Web-{46B8CAE0-E763-B23B-8B31-EB9B0E6B5A6F}" dt="2022-12-20T13:41:36.860" v="30" actId="20577"/>
          <ac:spMkLst>
            <pc:docMk/>
            <pc:sldMk cId="3992620441" sldId="280"/>
            <ac:spMk id="3" creationId="{F6C22D12-5C21-B836-DE29-118934A87552}"/>
          </ac:spMkLst>
        </pc:spChg>
        <pc:spChg chg="mod">
          <ac:chgData name="Nordvik Premfors Emma  SV_KL" userId="S::emmnor@livsmedelsverk.se::b63a0107-73a7-482e-a032-57a2a959662d" providerId="AD" clId="Web-{46B8CAE0-E763-B23B-8B31-EB9B0E6B5A6F}" dt="2022-12-20T13:42:32.784" v="56" actId="20577"/>
          <ac:spMkLst>
            <pc:docMk/>
            <pc:sldMk cId="3992620441" sldId="280"/>
            <ac:spMk id="4" creationId="{599B76BD-F3B4-B77F-9956-53DD06D26C23}"/>
          </ac:spMkLst>
        </pc:spChg>
        <pc:spChg chg="mod">
          <ac:chgData name="Nordvik Premfors Emma  SV_KL" userId="S::emmnor@livsmedelsverk.se::b63a0107-73a7-482e-a032-57a2a959662d" providerId="AD" clId="Web-{46B8CAE0-E763-B23B-8B31-EB9B0E6B5A6F}" dt="2022-12-20T13:45:18.819" v="66" actId="20577"/>
          <ac:spMkLst>
            <pc:docMk/>
            <pc:sldMk cId="3992620441" sldId="280"/>
            <ac:spMk id="6" creationId="{50AEAC82-2115-C356-10ED-1F9B08A1EA13}"/>
          </ac:spMkLst>
        </pc:spChg>
        <pc:spChg chg="mod">
          <ac:chgData name="Nordvik Premfors Emma  SV_KL" userId="S::emmnor@livsmedelsverk.se::b63a0107-73a7-482e-a032-57a2a959662d" providerId="AD" clId="Web-{46B8CAE0-E763-B23B-8B31-EB9B0E6B5A6F}" dt="2022-12-20T13:42:24.018" v="52" actId="20577"/>
          <ac:spMkLst>
            <pc:docMk/>
            <pc:sldMk cId="3992620441" sldId="280"/>
            <ac:spMk id="11" creationId="{00000000-0000-0000-0000-000000000000}"/>
          </ac:spMkLst>
        </pc:spChg>
      </pc:sldChg>
      <pc:sldChg chg="modSp">
        <pc:chgData name="Nordvik Premfors Emma  SV_KL" userId="S::emmnor@livsmedelsverk.se::b63a0107-73a7-482e-a032-57a2a959662d" providerId="AD" clId="Web-{46B8CAE0-E763-B23B-8B31-EB9B0E6B5A6F}" dt="2022-12-20T13:55:01.957" v="101" actId="20577"/>
        <pc:sldMkLst>
          <pc:docMk/>
          <pc:sldMk cId="1388517751" sldId="281"/>
        </pc:sldMkLst>
        <pc:spChg chg="mod">
          <ac:chgData name="Nordvik Premfors Emma  SV_KL" userId="S::emmnor@livsmedelsverk.se::b63a0107-73a7-482e-a032-57a2a959662d" providerId="AD" clId="Web-{46B8CAE0-E763-B23B-8B31-EB9B0E6B5A6F}" dt="2022-12-20T13:55:01.957" v="101" actId="20577"/>
          <ac:spMkLst>
            <pc:docMk/>
            <pc:sldMk cId="1388517751" sldId="281"/>
            <ac:spMk id="2" creationId="{A2FD5244-CE4C-9A5A-60D4-BAC5E3B73929}"/>
          </ac:spMkLst>
        </pc:spChg>
        <pc:spChg chg="mod">
          <ac:chgData name="Nordvik Premfors Emma  SV_KL" userId="S::emmnor@livsmedelsverk.se::b63a0107-73a7-482e-a032-57a2a959662d" providerId="AD" clId="Web-{46B8CAE0-E763-B23B-8B31-EB9B0E6B5A6F}" dt="2022-12-20T13:50:44.264" v="70" actId="20577"/>
          <ac:spMkLst>
            <pc:docMk/>
            <pc:sldMk cId="1388517751" sldId="281"/>
            <ac:spMk id="4" creationId="{A035B41B-6CA7-82D3-4F22-64096D372AA4}"/>
          </ac:spMkLst>
        </pc:spChg>
        <pc:spChg chg="mod">
          <ac:chgData name="Nordvik Premfors Emma  SV_KL" userId="S::emmnor@livsmedelsverk.se::b63a0107-73a7-482e-a032-57a2a959662d" providerId="AD" clId="Web-{46B8CAE0-E763-B23B-8B31-EB9B0E6B5A6F}" dt="2022-12-20T13:54:27.675" v="90" actId="20577"/>
          <ac:spMkLst>
            <pc:docMk/>
            <pc:sldMk cId="1388517751" sldId="281"/>
            <ac:spMk id="11" creationId="{00000000-0000-0000-0000-000000000000}"/>
          </ac:spMkLst>
        </pc:spChg>
      </pc:sldChg>
      <pc:sldChg chg="modSp">
        <pc:chgData name="Nordvik Premfors Emma  SV_KL" userId="S::emmnor@livsmedelsverk.se::b63a0107-73a7-482e-a032-57a2a959662d" providerId="AD" clId="Web-{46B8CAE0-E763-B23B-8B31-EB9B0E6B5A6F}" dt="2022-12-20T14:03:57.563" v="111" actId="20577"/>
        <pc:sldMkLst>
          <pc:docMk/>
          <pc:sldMk cId="708216712" sldId="283"/>
        </pc:sldMkLst>
        <pc:spChg chg="mod">
          <ac:chgData name="Nordvik Premfors Emma  SV_KL" userId="S::emmnor@livsmedelsverk.se::b63a0107-73a7-482e-a032-57a2a959662d" providerId="AD" clId="Web-{46B8CAE0-E763-B23B-8B31-EB9B0E6B5A6F}" dt="2022-12-20T14:03:57.563" v="111" actId="20577"/>
          <ac:spMkLst>
            <pc:docMk/>
            <pc:sldMk cId="708216712" sldId="283"/>
            <ac:spMk id="11" creationId="{00000000-0000-0000-0000-000000000000}"/>
          </ac:spMkLst>
        </pc:spChg>
      </pc:sldChg>
      <pc:sldChg chg="modSp">
        <pc:chgData name="Nordvik Premfors Emma  SV_KL" userId="S::emmnor@livsmedelsverk.se::b63a0107-73a7-482e-a032-57a2a959662d" providerId="AD" clId="Web-{46B8CAE0-E763-B23B-8B31-EB9B0E6B5A6F}" dt="2022-12-20T14:09:24.574" v="135" actId="20577"/>
        <pc:sldMkLst>
          <pc:docMk/>
          <pc:sldMk cId="526814058" sldId="285"/>
        </pc:sldMkLst>
        <pc:spChg chg="mod">
          <ac:chgData name="Nordvik Premfors Emma  SV_KL" userId="S::emmnor@livsmedelsverk.se::b63a0107-73a7-482e-a032-57a2a959662d" providerId="AD" clId="Web-{46B8CAE0-E763-B23B-8B31-EB9B0E6B5A6F}" dt="2022-12-20T14:06:12.332" v="114" actId="20577"/>
          <ac:spMkLst>
            <pc:docMk/>
            <pc:sldMk cId="526814058" sldId="285"/>
            <ac:spMk id="2" creationId="{AECE7F5E-378E-FE33-526A-9C249FC0B5C4}"/>
          </ac:spMkLst>
        </pc:spChg>
        <pc:spChg chg="mod">
          <ac:chgData name="Nordvik Premfors Emma  SV_KL" userId="S::emmnor@livsmedelsverk.se::b63a0107-73a7-482e-a032-57a2a959662d" providerId="AD" clId="Web-{46B8CAE0-E763-B23B-8B31-EB9B0E6B5A6F}" dt="2022-12-20T14:06:08.364" v="113" actId="20577"/>
          <ac:spMkLst>
            <pc:docMk/>
            <pc:sldMk cId="526814058" sldId="285"/>
            <ac:spMk id="4" creationId="{00000000-0000-0000-0000-000000000000}"/>
          </ac:spMkLst>
        </pc:spChg>
        <pc:spChg chg="mod">
          <ac:chgData name="Nordvik Premfors Emma  SV_KL" userId="S::emmnor@livsmedelsverk.se::b63a0107-73a7-482e-a032-57a2a959662d" providerId="AD" clId="Web-{46B8CAE0-E763-B23B-8B31-EB9B0E6B5A6F}" dt="2022-12-20T14:09:24.574" v="135" actId="20577"/>
          <ac:spMkLst>
            <pc:docMk/>
            <pc:sldMk cId="526814058" sldId="285"/>
            <ac:spMk id="5" creationId="{00000000-0000-0000-0000-000000000000}"/>
          </ac:spMkLst>
        </pc:spChg>
      </pc:sldChg>
      <pc:sldChg chg="modSp">
        <pc:chgData name="Nordvik Premfors Emma  SV_KL" userId="S::emmnor@livsmedelsverk.se::b63a0107-73a7-482e-a032-57a2a959662d" providerId="AD" clId="Web-{46B8CAE0-E763-B23B-8B31-EB9B0E6B5A6F}" dt="2022-12-20T14:17:01.225" v="160" actId="20577"/>
        <pc:sldMkLst>
          <pc:docMk/>
          <pc:sldMk cId="4240443333" sldId="286"/>
        </pc:sldMkLst>
        <pc:spChg chg="mod">
          <ac:chgData name="Nordvik Premfors Emma  SV_KL" userId="S::emmnor@livsmedelsverk.se::b63a0107-73a7-482e-a032-57a2a959662d" providerId="AD" clId="Web-{46B8CAE0-E763-B23B-8B31-EB9B0E6B5A6F}" dt="2022-12-20T14:10:10.700" v="140" actId="20577"/>
          <ac:spMkLst>
            <pc:docMk/>
            <pc:sldMk cId="4240443333" sldId="286"/>
            <ac:spMk id="4" creationId="{00000000-0000-0000-0000-000000000000}"/>
          </ac:spMkLst>
        </pc:spChg>
        <pc:spChg chg="mod">
          <ac:chgData name="Nordvik Premfors Emma  SV_KL" userId="S::emmnor@livsmedelsverk.se::b63a0107-73a7-482e-a032-57a2a959662d" providerId="AD" clId="Web-{46B8CAE0-E763-B23B-8B31-EB9B0E6B5A6F}" dt="2022-12-20T14:17:01.225" v="160" actId="20577"/>
          <ac:spMkLst>
            <pc:docMk/>
            <pc:sldMk cId="4240443333" sldId="286"/>
            <ac:spMk id="8" creationId="{FD8F5010-D74B-4A50-9AEA-72835F7F0728}"/>
          </ac:spMkLst>
        </pc:spChg>
      </pc:sldChg>
      <pc:sldChg chg="modSp">
        <pc:chgData name="Nordvik Premfors Emma  SV_KL" userId="S::emmnor@livsmedelsverk.se::b63a0107-73a7-482e-a032-57a2a959662d" providerId="AD" clId="Web-{46B8CAE0-E763-B23B-8B31-EB9B0E6B5A6F}" dt="2022-12-20T14:10:27.247" v="142" actId="20577"/>
        <pc:sldMkLst>
          <pc:docMk/>
          <pc:sldMk cId="402624479" sldId="287"/>
        </pc:sldMkLst>
        <pc:spChg chg="mod">
          <ac:chgData name="Nordvik Premfors Emma  SV_KL" userId="S::emmnor@livsmedelsverk.se::b63a0107-73a7-482e-a032-57a2a959662d" providerId="AD" clId="Web-{46B8CAE0-E763-B23B-8B31-EB9B0E6B5A6F}" dt="2022-12-20T14:10:27.247" v="142" actId="20577"/>
          <ac:spMkLst>
            <pc:docMk/>
            <pc:sldMk cId="402624479" sldId="287"/>
            <ac:spMk id="4" creationId="{00000000-0000-0000-0000-000000000000}"/>
          </ac:spMkLst>
        </pc:spChg>
      </pc:sldChg>
      <pc:sldChg chg="delSp modSp">
        <pc:chgData name="Nordvik Premfors Emma  SV_KL" userId="S::emmnor@livsmedelsverk.se::b63a0107-73a7-482e-a032-57a2a959662d" providerId="AD" clId="Web-{46B8CAE0-E763-B23B-8B31-EB9B0E6B5A6F}" dt="2022-12-20T14:22:41.217" v="248" actId="14100"/>
        <pc:sldMkLst>
          <pc:docMk/>
          <pc:sldMk cId="1932332727" sldId="288"/>
        </pc:sldMkLst>
        <pc:spChg chg="mod">
          <ac:chgData name="Nordvik Premfors Emma  SV_KL" userId="S::emmnor@livsmedelsverk.se::b63a0107-73a7-482e-a032-57a2a959662d" providerId="AD" clId="Web-{46B8CAE0-E763-B23B-8B31-EB9B0E6B5A6F}" dt="2022-12-20T14:22:19.263" v="244" actId="1076"/>
          <ac:spMkLst>
            <pc:docMk/>
            <pc:sldMk cId="1932332727" sldId="288"/>
            <ac:spMk id="2" creationId="{3CC2040F-5B2F-C0A9-6161-C33E4B17F30C}"/>
          </ac:spMkLst>
        </pc:spChg>
        <pc:spChg chg="mod">
          <ac:chgData name="Nordvik Premfors Emma  SV_KL" userId="S::emmnor@livsmedelsverk.se::b63a0107-73a7-482e-a032-57a2a959662d" providerId="AD" clId="Web-{46B8CAE0-E763-B23B-8B31-EB9B0E6B5A6F}" dt="2022-12-20T14:22:41.217" v="248" actId="14100"/>
          <ac:spMkLst>
            <pc:docMk/>
            <pc:sldMk cId="1932332727" sldId="288"/>
            <ac:spMk id="3" creationId="{895E683C-29D2-96F4-C284-8EA14CF47010}"/>
          </ac:spMkLst>
        </pc:spChg>
        <pc:spChg chg="mod">
          <ac:chgData name="Nordvik Premfors Emma  SV_KL" userId="S::emmnor@livsmedelsverk.se::b63a0107-73a7-482e-a032-57a2a959662d" providerId="AD" clId="Web-{46B8CAE0-E763-B23B-8B31-EB9B0E6B5A6F}" dt="2022-12-20T14:22:15.529" v="243" actId="20577"/>
          <ac:spMkLst>
            <pc:docMk/>
            <pc:sldMk cId="1932332727" sldId="288"/>
            <ac:spMk id="4" creationId="{00000000-0000-0000-0000-000000000000}"/>
          </ac:spMkLst>
        </pc:spChg>
        <pc:spChg chg="del">
          <ac:chgData name="Nordvik Premfors Emma  SV_KL" userId="S::emmnor@livsmedelsverk.se::b63a0107-73a7-482e-a032-57a2a959662d" providerId="AD" clId="Web-{46B8CAE0-E763-B23B-8B31-EB9B0E6B5A6F}" dt="2022-12-20T14:22:22.560" v="245"/>
          <ac:spMkLst>
            <pc:docMk/>
            <pc:sldMk cId="1932332727" sldId="288"/>
            <ac:spMk id="6" creationId="{89A9EE06-896B-D9BB-FC0C-07820A7FC56F}"/>
          </ac:spMkLst>
        </pc:spChg>
        <pc:spChg chg="del">
          <ac:chgData name="Nordvik Premfors Emma  SV_KL" userId="S::emmnor@livsmedelsverk.se::b63a0107-73a7-482e-a032-57a2a959662d" providerId="AD" clId="Web-{46B8CAE0-E763-B23B-8B31-EB9B0E6B5A6F}" dt="2022-12-20T14:22:24.123" v="246"/>
          <ac:spMkLst>
            <pc:docMk/>
            <pc:sldMk cId="1932332727" sldId="288"/>
            <ac:spMk id="7" creationId="{2D831E00-E4C4-F403-2F60-045B1BF2237A}"/>
          </ac:spMkLst>
        </pc:spChg>
      </pc:sldChg>
      <pc:sldChg chg="modSp">
        <pc:chgData name="Nordvik Premfors Emma  SV_KL" userId="S::emmnor@livsmedelsverk.se::b63a0107-73a7-482e-a032-57a2a959662d" providerId="AD" clId="Web-{46B8CAE0-E763-B23B-8B31-EB9B0E6B5A6F}" dt="2022-12-20T14:23:42.390" v="251" actId="20577"/>
        <pc:sldMkLst>
          <pc:docMk/>
          <pc:sldMk cId="1546240548" sldId="289"/>
        </pc:sldMkLst>
        <pc:spChg chg="mod">
          <ac:chgData name="Nordvik Premfors Emma  SV_KL" userId="S::emmnor@livsmedelsverk.se::b63a0107-73a7-482e-a032-57a2a959662d" providerId="AD" clId="Web-{46B8CAE0-E763-B23B-8B31-EB9B0E6B5A6F}" dt="2022-12-20T14:23:42.390" v="251" actId="20577"/>
          <ac:spMkLst>
            <pc:docMk/>
            <pc:sldMk cId="1546240548" sldId="289"/>
            <ac:spMk id="2" creationId="{111CFCB4-30F9-587E-0AD0-1A26DDC02736}"/>
          </ac:spMkLst>
        </pc:spChg>
      </pc:sldChg>
      <pc:sldChg chg="modSp">
        <pc:chgData name="Nordvik Premfors Emma  SV_KL" userId="S::emmnor@livsmedelsverk.se::b63a0107-73a7-482e-a032-57a2a959662d" providerId="AD" clId="Web-{46B8CAE0-E763-B23B-8B31-EB9B0E6B5A6F}" dt="2022-12-20T14:30:00.727" v="289" actId="20577"/>
        <pc:sldMkLst>
          <pc:docMk/>
          <pc:sldMk cId="3105498255" sldId="290"/>
        </pc:sldMkLst>
        <pc:spChg chg="mod">
          <ac:chgData name="Nordvik Premfors Emma  SV_KL" userId="S::emmnor@livsmedelsverk.se::b63a0107-73a7-482e-a032-57a2a959662d" providerId="AD" clId="Web-{46B8CAE0-E763-B23B-8B31-EB9B0E6B5A6F}" dt="2022-12-20T14:28:36.553" v="276" actId="20577"/>
          <ac:spMkLst>
            <pc:docMk/>
            <pc:sldMk cId="3105498255" sldId="290"/>
            <ac:spMk id="11" creationId="{00000000-0000-0000-0000-000000000000}"/>
          </ac:spMkLst>
        </pc:spChg>
        <pc:spChg chg="mod">
          <ac:chgData name="Nordvik Premfors Emma  SV_KL" userId="S::emmnor@livsmedelsverk.se::b63a0107-73a7-482e-a032-57a2a959662d" providerId="AD" clId="Web-{46B8CAE0-E763-B23B-8B31-EB9B0E6B5A6F}" dt="2022-12-20T14:30:00.727" v="289" actId="20577"/>
          <ac:spMkLst>
            <pc:docMk/>
            <pc:sldMk cId="3105498255" sldId="290"/>
            <ac:spMk id="26" creationId="{2D84A588-EFA7-444E-9079-74A450EB3D01}"/>
          </ac:spMkLst>
        </pc:spChg>
      </pc:sldChg>
      <pc:sldChg chg="modSp">
        <pc:chgData name="Nordvik Premfors Emma  SV_KL" userId="S::emmnor@livsmedelsverk.se::b63a0107-73a7-482e-a032-57a2a959662d" providerId="AD" clId="Web-{46B8CAE0-E763-B23B-8B31-EB9B0E6B5A6F}" dt="2022-12-20T14:35:09.078" v="318" actId="14100"/>
        <pc:sldMkLst>
          <pc:docMk/>
          <pc:sldMk cId="2286828599" sldId="295"/>
        </pc:sldMkLst>
        <pc:spChg chg="mod">
          <ac:chgData name="Nordvik Premfors Emma  SV_KL" userId="S::emmnor@livsmedelsverk.se::b63a0107-73a7-482e-a032-57a2a959662d" providerId="AD" clId="Web-{46B8CAE0-E763-B23B-8B31-EB9B0E6B5A6F}" dt="2022-12-20T14:33:13.638" v="294" actId="20577"/>
          <ac:spMkLst>
            <pc:docMk/>
            <pc:sldMk cId="2286828599" sldId="295"/>
            <ac:spMk id="6" creationId="{6007A337-F6D1-E5D6-2123-94EC45138B40}"/>
          </ac:spMkLst>
        </pc:spChg>
        <pc:spChg chg="mod">
          <ac:chgData name="Nordvik Premfors Emma  SV_KL" userId="S::emmnor@livsmedelsverk.se::b63a0107-73a7-482e-a032-57a2a959662d" providerId="AD" clId="Web-{46B8CAE0-E763-B23B-8B31-EB9B0E6B5A6F}" dt="2022-12-20T14:35:09.078" v="318" actId="14100"/>
          <ac:spMkLst>
            <pc:docMk/>
            <pc:sldMk cId="2286828599" sldId="295"/>
            <ac:spMk id="9" creationId="{90A48952-5598-43DE-B84C-5F8C8B069E1F}"/>
          </ac:spMkLst>
        </pc:spChg>
      </pc:sldChg>
      <pc:sldChg chg="modSp">
        <pc:chgData name="Nordvik Premfors Emma  SV_KL" userId="S::emmnor@livsmedelsverk.se::b63a0107-73a7-482e-a032-57a2a959662d" providerId="AD" clId="Web-{46B8CAE0-E763-B23B-8B31-EB9B0E6B5A6F}" dt="2022-12-20T13:55:45.786" v="108" actId="20577"/>
        <pc:sldMkLst>
          <pc:docMk/>
          <pc:sldMk cId="3436989836" sldId="299"/>
        </pc:sldMkLst>
        <pc:spChg chg="mod">
          <ac:chgData name="Nordvik Premfors Emma  SV_KL" userId="S::emmnor@livsmedelsverk.se::b63a0107-73a7-482e-a032-57a2a959662d" providerId="AD" clId="Web-{46B8CAE0-E763-B23B-8B31-EB9B0E6B5A6F}" dt="2022-12-20T13:55:45.786" v="108" actId="20577"/>
          <ac:spMkLst>
            <pc:docMk/>
            <pc:sldMk cId="3436989836" sldId="299"/>
            <ac:spMk id="2" creationId="{A2FD5244-CE4C-9A5A-60D4-BAC5E3B73929}"/>
          </ac:spMkLst>
        </pc:spChg>
        <pc:spChg chg="mod">
          <ac:chgData name="Nordvik Premfors Emma  SV_KL" userId="S::emmnor@livsmedelsverk.se::b63a0107-73a7-482e-a032-57a2a959662d" providerId="AD" clId="Web-{46B8CAE0-E763-B23B-8B31-EB9B0E6B5A6F}" dt="2022-12-20T13:55:26.348" v="104" actId="20577"/>
          <ac:spMkLst>
            <pc:docMk/>
            <pc:sldMk cId="3436989836" sldId="299"/>
            <ac:spMk id="4" creationId="{A035B41B-6CA7-82D3-4F22-64096D372AA4}"/>
          </ac:spMkLst>
        </pc:spChg>
        <pc:spChg chg="mod">
          <ac:chgData name="Nordvik Premfors Emma  SV_KL" userId="S::emmnor@livsmedelsverk.se::b63a0107-73a7-482e-a032-57a2a959662d" providerId="AD" clId="Web-{46B8CAE0-E763-B23B-8B31-EB9B0E6B5A6F}" dt="2022-12-20T13:55:39.411" v="106" actId="20577"/>
          <ac:spMkLst>
            <pc:docMk/>
            <pc:sldMk cId="3436989836" sldId="299"/>
            <ac:spMk id="11" creationId="{00000000-0000-0000-0000-000000000000}"/>
          </ac:spMkLst>
        </pc:spChg>
      </pc:sldChg>
      <pc:sldChg chg="modSp">
        <pc:chgData name="Nordvik Premfors Emma  SV_KL" userId="S::emmnor@livsmedelsverk.se::b63a0107-73a7-482e-a032-57a2a959662d" providerId="AD" clId="Web-{46B8CAE0-E763-B23B-8B31-EB9B0E6B5A6F}" dt="2022-12-20T13:40:27.671" v="20" actId="20577"/>
        <pc:sldMkLst>
          <pc:docMk/>
          <pc:sldMk cId="1106992678" sldId="300"/>
        </pc:sldMkLst>
        <pc:spChg chg="mod">
          <ac:chgData name="Nordvik Premfors Emma  SV_KL" userId="S::emmnor@livsmedelsverk.se::b63a0107-73a7-482e-a032-57a2a959662d" providerId="AD" clId="Web-{46B8CAE0-E763-B23B-8B31-EB9B0E6B5A6F}" dt="2022-12-20T13:40:27.671" v="20" actId="20577"/>
          <ac:spMkLst>
            <pc:docMk/>
            <pc:sldMk cId="1106992678" sldId="300"/>
            <ac:spMk id="8" creationId="{00000000-0000-0000-0000-000000000000}"/>
          </ac:spMkLst>
        </pc:spChg>
      </pc:sldChg>
      <pc:sldChg chg="modSp add ord replId">
        <pc:chgData name="Nordvik Premfors Emma  SV_KL" userId="S::emmnor@livsmedelsverk.se::b63a0107-73a7-482e-a032-57a2a959662d" providerId="AD" clId="Web-{46B8CAE0-E763-B23B-8B31-EB9B0E6B5A6F}" dt="2022-12-20T14:18:29.367" v="194" actId="20577"/>
        <pc:sldMkLst>
          <pc:docMk/>
          <pc:sldMk cId="1541031069" sldId="301"/>
        </pc:sldMkLst>
        <pc:spChg chg="mod">
          <ac:chgData name="Nordvik Premfors Emma  SV_KL" userId="S::emmnor@livsmedelsverk.se::b63a0107-73a7-482e-a032-57a2a959662d" providerId="AD" clId="Web-{46B8CAE0-E763-B23B-8B31-EB9B0E6B5A6F}" dt="2022-12-20T14:18:03.320" v="187" actId="20577"/>
          <ac:spMkLst>
            <pc:docMk/>
            <pc:sldMk cId="1541031069" sldId="301"/>
            <ac:spMk id="3" creationId="{895E683C-29D2-96F4-C284-8EA14CF47010}"/>
          </ac:spMkLst>
        </pc:spChg>
        <pc:spChg chg="mod">
          <ac:chgData name="Nordvik Premfors Emma  SV_KL" userId="S::emmnor@livsmedelsverk.se::b63a0107-73a7-482e-a032-57a2a959662d" providerId="AD" clId="Web-{46B8CAE0-E763-B23B-8B31-EB9B0E6B5A6F}" dt="2022-12-20T14:18:29.367" v="194" actId="20577"/>
          <ac:spMkLst>
            <pc:docMk/>
            <pc:sldMk cId="1541031069" sldId="301"/>
            <ac:spMk id="4" creationId="{00000000-0000-0000-0000-000000000000}"/>
          </ac:spMkLst>
        </pc:spChg>
        <pc:spChg chg="mod">
          <ac:chgData name="Nordvik Premfors Emma  SV_KL" userId="S::emmnor@livsmedelsverk.se::b63a0107-73a7-482e-a032-57a2a959662d" providerId="AD" clId="Web-{46B8CAE0-E763-B23B-8B31-EB9B0E6B5A6F}" dt="2022-12-20T14:18:10.961" v="188" actId="1076"/>
          <ac:spMkLst>
            <pc:docMk/>
            <pc:sldMk cId="1541031069" sldId="301"/>
            <ac:spMk id="18" creationId="{00000000-0000-0000-0000-000000000000}"/>
          </ac:spMkLst>
        </pc:spChg>
      </pc:sldChg>
    </pc:docChg>
  </pc:docChgLst>
  <pc:docChgLst>
    <pc:chgData name="Ingela Strandh" userId="S::ingstr@livsmedelsverk.se::ab1041b7-3012-475e-9ee5-b257db1f6f4e" providerId="AD" clId="Web-{82AF0812-F4A7-6A5F-523D-8AF1591D99DC}"/>
    <pc:docChg chg="modSld">
      <pc:chgData name="Ingela Strandh" userId="S::ingstr@livsmedelsverk.se::ab1041b7-3012-475e-9ee5-b257db1f6f4e" providerId="AD" clId="Web-{82AF0812-F4A7-6A5F-523D-8AF1591D99DC}" dt="2023-11-03T10:36:43.708" v="4" actId="20577"/>
      <pc:docMkLst>
        <pc:docMk/>
      </pc:docMkLst>
      <pc:sldChg chg="modSp">
        <pc:chgData name="Ingela Strandh" userId="S::ingstr@livsmedelsverk.se::ab1041b7-3012-475e-9ee5-b257db1f6f4e" providerId="AD" clId="Web-{82AF0812-F4A7-6A5F-523D-8AF1591D99DC}" dt="2023-11-03T10:36:43.708" v="4" actId="20577"/>
        <pc:sldMkLst>
          <pc:docMk/>
          <pc:sldMk cId="2820196761" sldId="296"/>
        </pc:sldMkLst>
        <pc:spChg chg="mod">
          <ac:chgData name="Ingela Strandh" userId="S::ingstr@livsmedelsverk.se::ab1041b7-3012-475e-9ee5-b257db1f6f4e" providerId="AD" clId="Web-{82AF0812-F4A7-6A5F-523D-8AF1591D99DC}" dt="2023-11-03T10:36:43.708" v="4" actId="20577"/>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EBCBD4B2-F46A-872F-CA5C-48CC4CC8A987}"/>
    <pc:docChg chg="modSld">
      <pc:chgData name="Strandh Ingela SUS_DI" userId="S::ingstr@livsmedelsverk.se::ab1041b7-3012-475e-9ee5-b257db1f6f4e" providerId="AD" clId="Web-{EBCBD4B2-F46A-872F-CA5C-48CC4CC8A987}" dt="2022-12-22T10:29:04.443" v="1" actId="20577"/>
      <pc:docMkLst>
        <pc:docMk/>
      </pc:docMkLst>
      <pc:sldChg chg="modSp">
        <pc:chgData name="Strandh Ingela SUS_DI" userId="S::ingstr@livsmedelsverk.se::ab1041b7-3012-475e-9ee5-b257db1f6f4e" providerId="AD" clId="Web-{EBCBD4B2-F46A-872F-CA5C-48CC4CC8A987}" dt="2022-12-22T10:29:04.443" v="1" actId="20577"/>
        <pc:sldMkLst>
          <pc:docMk/>
          <pc:sldMk cId="2820196761" sldId="296"/>
        </pc:sldMkLst>
        <pc:spChg chg="mod">
          <ac:chgData name="Strandh Ingela SUS_DI" userId="S::ingstr@livsmedelsverk.se::ab1041b7-3012-475e-9ee5-b257db1f6f4e" providerId="AD" clId="Web-{EBCBD4B2-F46A-872F-CA5C-48CC4CC8A987}" dt="2022-12-22T10:29:04.443" v="1" actId="20577"/>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8A4FA3A0-7231-6B5F-AF56-BFFF676DC829}"/>
    <pc:docChg chg="modSld">
      <pc:chgData name="Strandh Ingela SUS_DI" userId="S::ingstr@livsmedelsverk.se::ab1041b7-3012-475e-9ee5-b257db1f6f4e" providerId="AD" clId="Web-{8A4FA3A0-7231-6B5F-AF56-BFFF676DC829}" dt="2022-12-15T11:39:55.977" v="104" actId="14100"/>
      <pc:docMkLst>
        <pc:docMk/>
      </pc:docMkLst>
      <pc:sldChg chg="modSp">
        <pc:chgData name="Strandh Ingela SUS_DI" userId="S::ingstr@livsmedelsverk.se::ab1041b7-3012-475e-9ee5-b257db1f6f4e" providerId="AD" clId="Web-{8A4FA3A0-7231-6B5F-AF56-BFFF676DC829}" dt="2022-12-15T10:27:07.012" v="100" actId="20577"/>
        <pc:sldMkLst>
          <pc:docMk/>
          <pc:sldMk cId="526814058" sldId="285"/>
        </pc:sldMkLst>
        <pc:spChg chg="mod">
          <ac:chgData name="Strandh Ingela SUS_DI" userId="S::ingstr@livsmedelsverk.se::ab1041b7-3012-475e-9ee5-b257db1f6f4e" providerId="AD" clId="Web-{8A4FA3A0-7231-6B5F-AF56-BFFF676DC829}" dt="2022-12-15T10:27:07.012" v="100" actId="20577"/>
          <ac:spMkLst>
            <pc:docMk/>
            <pc:sldMk cId="526814058" sldId="285"/>
            <ac:spMk id="7" creationId="{854C95CB-45F6-8897-62DA-7065E73A877D}"/>
          </ac:spMkLst>
        </pc:spChg>
      </pc:sldChg>
      <pc:sldChg chg="addSp delSp modSp">
        <pc:chgData name="Strandh Ingela SUS_DI" userId="S::ingstr@livsmedelsverk.se::ab1041b7-3012-475e-9ee5-b257db1f6f4e" providerId="AD" clId="Web-{8A4FA3A0-7231-6B5F-AF56-BFFF676DC829}" dt="2022-12-15T11:39:55.977" v="104" actId="14100"/>
        <pc:sldMkLst>
          <pc:docMk/>
          <pc:sldMk cId="1932332727" sldId="288"/>
        </pc:sldMkLst>
        <pc:spChg chg="mod">
          <ac:chgData name="Strandh Ingela SUS_DI" userId="S::ingstr@livsmedelsverk.se::ab1041b7-3012-475e-9ee5-b257db1f6f4e" providerId="AD" clId="Web-{8A4FA3A0-7231-6B5F-AF56-BFFF676DC829}" dt="2022-12-15T11:39:55.977" v="104" actId="14100"/>
          <ac:spMkLst>
            <pc:docMk/>
            <pc:sldMk cId="1932332727" sldId="288"/>
            <ac:spMk id="3" creationId="{895E683C-29D2-96F4-C284-8EA14CF47010}"/>
          </ac:spMkLst>
        </pc:spChg>
        <pc:graphicFrameChg chg="add del mod">
          <ac:chgData name="Strandh Ingela SUS_DI" userId="S::ingstr@livsmedelsverk.se::ab1041b7-3012-475e-9ee5-b257db1f6f4e" providerId="AD" clId="Web-{8A4FA3A0-7231-6B5F-AF56-BFFF676DC829}" dt="2022-12-15T10:30:51.048" v="103"/>
          <ac:graphicFrameMkLst>
            <pc:docMk/>
            <pc:sldMk cId="1932332727" sldId="288"/>
            <ac:graphicFrameMk id="5" creationId="{B3E69AFE-349E-09ED-F32E-3FE85939123C}"/>
          </ac:graphicFrameMkLst>
        </pc:graphicFrameChg>
      </pc:sldChg>
      <pc:sldChg chg="addSp delSp">
        <pc:chgData name="Strandh Ingela SUS_DI" userId="S::ingstr@livsmedelsverk.se::ab1041b7-3012-475e-9ee5-b257db1f6f4e" providerId="AD" clId="Web-{8A4FA3A0-7231-6B5F-AF56-BFFF676DC829}" dt="2022-12-15T10:30:40.860" v="101"/>
        <pc:sldMkLst>
          <pc:docMk/>
          <pc:sldMk cId="1546240548" sldId="289"/>
        </pc:sldMkLst>
        <pc:spChg chg="add del">
          <ac:chgData name="Strandh Ingela SUS_DI" userId="S::ingstr@livsmedelsverk.se::ab1041b7-3012-475e-9ee5-b257db1f6f4e" providerId="AD" clId="Web-{8A4FA3A0-7231-6B5F-AF56-BFFF676DC829}" dt="2022-12-15T10:30:40.860" v="101"/>
          <ac:spMkLst>
            <pc:docMk/>
            <pc:sldMk cId="1546240548" sldId="289"/>
            <ac:spMk id="5" creationId="{129A36A4-4285-63F6-0121-8A9303D02D5F}"/>
          </ac:spMkLst>
        </pc:spChg>
      </pc:sldChg>
    </pc:docChg>
  </pc:docChgLst>
  <pc:docChgLst>
    <pc:chgData name="Nordvik Premfors Emma  SV_KL" userId="S::emmnor@livsmedelsverk.se::b63a0107-73a7-482e-a032-57a2a959662d" providerId="AD" clId="Web-{DB181CE9-568B-E300-FE53-6D6BA3338E73}"/>
    <pc:docChg chg="modSld">
      <pc:chgData name="Nordvik Premfors Emma  SV_KL" userId="S::emmnor@livsmedelsverk.se::b63a0107-73a7-482e-a032-57a2a959662d" providerId="AD" clId="Web-{DB181CE9-568B-E300-FE53-6D6BA3338E73}" dt="2022-09-20T08:25:43.097" v="24" actId="20577"/>
      <pc:docMkLst>
        <pc:docMk/>
      </pc:docMkLst>
      <pc:sldChg chg="modSp">
        <pc:chgData name="Nordvik Premfors Emma  SV_KL" userId="S::emmnor@livsmedelsverk.se::b63a0107-73a7-482e-a032-57a2a959662d" providerId="AD" clId="Web-{DB181CE9-568B-E300-FE53-6D6BA3338E73}" dt="2022-09-20T08:25:43.097" v="24" actId="20577"/>
        <pc:sldMkLst>
          <pc:docMk/>
          <pc:sldMk cId="4240443333" sldId="286"/>
        </pc:sldMkLst>
        <pc:spChg chg="mod">
          <ac:chgData name="Nordvik Premfors Emma  SV_KL" userId="S::emmnor@livsmedelsverk.se::b63a0107-73a7-482e-a032-57a2a959662d" providerId="AD" clId="Web-{DB181CE9-568B-E300-FE53-6D6BA3338E73}" dt="2022-09-20T08:25:43.097" v="24" actId="20577"/>
          <ac:spMkLst>
            <pc:docMk/>
            <pc:sldMk cId="4240443333" sldId="286"/>
            <ac:spMk id="5" creationId="{00000000-0000-0000-0000-000000000000}"/>
          </ac:spMkLst>
        </pc:spChg>
      </pc:sldChg>
    </pc:docChg>
  </pc:docChgLst>
</pc:chgInfo>
</file>

<file path=ppt/comments/modernComment_119_52C31977.xml><?xml version="1.0" encoding="utf-8"?>
<p188:cmLst xmlns:a="http://schemas.openxmlformats.org/drawingml/2006/main" xmlns:r="http://schemas.openxmlformats.org/officeDocument/2006/relationships" xmlns:p188="http://schemas.microsoft.com/office/powerpoint/2018/8/main">
  <p188:cm id="{D91DA2A7-F860-4110-A0E7-4F7D67A98B95}" authorId="{121716F6-5D34-21CE-EC4C-72F24F90F66C}" status="resolved" created="2023-04-26T09:35:24.159" complete="100000">
    <ac:txMkLst xmlns:ac="http://schemas.microsoft.com/office/drawing/2013/main/command">
      <pc:docMk xmlns:pc="http://schemas.microsoft.com/office/powerpoint/2013/main/command"/>
      <pc:sldMk xmlns:pc="http://schemas.microsoft.com/office/powerpoint/2013/main/command" cId="1388517751" sldId="281"/>
      <ac:spMk id="2" creationId="{A2FD5244-CE4C-9A5A-60D4-BAC5E3B73929}"/>
      <ac:txMk cp="0" len="16">
        <ac:context len="80" hash="485163490"/>
      </ac:txMk>
    </ac:txMkLst>
    <p188:pos x="1585783" y="257432"/>
    <p188:replyLst>
      <p188:reply id="{4A52F23E-4134-467D-A2FF-02BF57BBACC6}" authorId="{5D69051B-6ECC-1F5B-11E4-E15B8A315613}" created="2023-05-04T06:52:15.908">
        <p188:txBody>
          <a:bodyPr/>
          <a:lstStyle/>
          <a:p>
            <a:r>
              <a:rPr lang="sv-SE"/>
              <a:t>Jag håller med. Kollar med Pär. Jag har fått ett par kommentarer om att utdelningsadress är ett knepigt ord. Jag föreslår att vi använder postadress istället. </a:t>
            </a:r>
          </a:p>
        </p188:txBody>
      </p188:reply>
      <p188:reply id="{7C489039-86D6-48FA-B853-678ABA991E8F}" authorId="{121716F6-5D34-21CE-EC4C-72F24F90F66C}" created="2023-05-04T12:25:10.462">
        <p188:txBody>
          <a:bodyPr/>
          <a:lstStyle/>
          <a:p>
            <a:r>
              <a:rPr lang="en-US"/>
              <a:t>Bra!</a:t>
            </a:r>
          </a:p>
        </p188:txBody>
      </p188:reply>
      <p188:reply id="{CAF36425-2BE6-4B76-BF11-CD0FCD4D6274}" authorId="{121716F6-5D34-21CE-EC4C-72F24F90F66C}" created="2023-05-04T12:27:39.416">
        <p188:txBody>
          <a:bodyPr/>
          <a:lstStyle/>
          <a:p>
            <a:r>
              <a:rPr lang="en-US"/>
              <a:t>Eller kanske Gata/Box? Postadress och utdelningsadress är ju alltihopa tolkar jag, inklusive postnummer och ort.</a:t>
            </a:r>
          </a:p>
        </p188:txBody>
      </p188:reply>
    </p188:replyLst>
    <p188:txBody>
      <a:bodyPr/>
      <a:lstStyle/>
      <a:p>
        <a:r>
          <a:rPr lang="en-US"/>
          <a:t>Här tänker jag att det ska vara möjligt att ange endast e-postadress, alltså inte obligatoriska uppgifter om utdelningsadress, postnummer och postort. Detta om företaget vill att kommunikations sker via e-post. Men det kan vara upp till varje kommun att acceptera detta eller inte. - och i så fall förklara att det är så det fungerar.</a:t>
        </a:r>
      </a:p>
    </p188:txBody>
  </p188:cm>
</p188:cmLst>
</file>

<file path=ppt/comments/modernComment_11B_2A368788.xml><?xml version="1.0" encoding="utf-8"?>
<p188:cmLst xmlns:a="http://schemas.openxmlformats.org/drawingml/2006/main" xmlns:r="http://schemas.openxmlformats.org/officeDocument/2006/relationships" xmlns:p188="http://schemas.microsoft.com/office/powerpoint/2018/8/main">
  <p188:cm id="{99E78A6C-5D48-43E0-B670-845AFF2A8FD8}" authorId="{121716F6-5D34-21CE-EC4C-72F24F90F66C}" status="resolved" created="2023-05-04T12:28:33.308" complete="100000">
    <ac:txMkLst xmlns:ac="http://schemas.microsoft.com/office/drawing/2013/main/command">
      <pc:docMk xmlns:pc="http://schemas.microsoft.com/office/powerpoint/2013/main/command"/>
      <pc:sldMk xmlns:pc="http://schemas.microsoft.com/office/powerpoint/2013/main/command" cId="708216712" sldId="283"/>
      <ac:spMk id="11" creationId="{00000000-0000-0000-0000-000000000000}"/>
      <ac:txMk cp="54" len="10">
        <ac:context len="109" hash="1943164733"/>
      </ac:txMk>
    </ac:txMkLst>
    <p188:pos x="1092200" y="1562100"/>
    <p188:txBody>
      <a:bodyPr/>
      <a:lstStyle/>
      <a:p>
        <a:r>
          <a:rPr lang="en-US"/>
          <a:t>Nu skrev jag Gata/Box här också.</a:t>
        </a:r>
      </a:p>
    </p188:txBody>
  </p188:cm>
</p188:cmLst>
</file>

<file path=ppt/comments/modernComment_11E_FCC007C5.xml><?xml version="1.0" encoding="utf-8"?>
<p188:cmLst xmlns:a="http://schemas.openxmlformats.org/drawingml/2006/main" xmlns:r="http://schemas.openxmlformats.org/officeDocument/2006/relationships" xmlns:p188="http://schemas.microsoft.com/office/powerpoint/2018/8/main">
  <p188:cm id="{92A23D1C-4A7D-4610-A468-C3964CD3A607}" authorId="{121716F6-5D34-21CE-EC4C-72F24F90F66C}" status="resolved" created="2023-05-03T12:41:40.198" complete="100000">
    <ac:txMkLst xmlns:ac="http://schemas.microsoft.com/office/drawing/2013/main/command">
      <pc:docMk xmlns:pc="http://schemas.microsoft.com/office/powerpoint/2013/main/command"/>
      <pc:sldMk xmlns:pc="http://schemas.microsoft.com/office/powerpoint/2013/main/command" cId="4240443333" sldId="286"/>
      <ac:spMk id="4" creationId="{00000000-0000-0000-0000-000000000000}"/>
      <ac:txMk cp="849" len="47">
        <ac:context len="944" hash="3358871697"/>
      </ac:txMk>
    </ac:txMkLst>
    <p188:pos x="3143250" y="3873500"/>
    <p188:replyLst>
      <p188:reply id="{AD6C4010-C40A-4738-B7EF-5909923D1926}" authorId="{5D69051B-6ECC-1F5B-11E4-E15B8A315613}" created="2023-05-04T07:28:16.718">
        <p188:txBody>
          <a:bodyPr/>
          <a:lstStyle/>
          <a:p>
            <a:r>
              <a:rPr lang="sv-SE"/>
              <a:t>Detta kan nog vara lite besvärligt för leverantörerna misstänker jag. </a:t>
            </a:r>
          </a:p>
        </p188:txBody>
      </p188:reply>
      <p188:reply id="{9FC97A1A-D17B-40DA-ADD2-48A4678EBFCC}" authorId="{121716F6-5D34-21CE-EC4C-72F24F90F66C}" created="2023-05-04T12:56:11.715">
        <p188:txBody>
          <a:bodyPr/>
          <a:lstStyle/>
          <a:p>
            <a:r>
              <a:rPr lang="en-US"/>
              <a:t>Nej, vi har ett fält för riskklassningsdatum och det datum som ska anges är när beslutet börjar gälla, dvs när kontrollfrekvensen börjar löpa.</a:t>
            </a:r>
          </a:p>
        </p188:txBody>
      </p188:reply>
    </p188:replyLst>
    <p188:txBody>
      <a:bodyPr/>
      <a:lstStyle/>
      <a:p>
        <a:r>
          <a:rPr lang="en-US"/>
          <a:t>Obs det är inte beslutsdatumet utan det datumet som kontrollfrekvensen börjar löpa enligt beslutet</a:t>
        </a:r>
      </a:p>
    </p188:txBody>
  </p188:cm>
  <p188:cm id="{74EF2810-54D5-432A-9231-6EB7AE0BF0FE}" authorId="{121716F6-5D34-21CE-EC4C-72F24F90F66C}" status="resolved" created="2023-05-03T13:01:11.953" complete="100000">
    <ac:deMkLst xmlns:ac="http://schemas.microsoft.com/office/drawing/2013/main/command">
      <pc:docMk xmlns:pc="http://schemas.microsoft.com/office/powerpoint/2013/main/command"/>
      <pc:sldMk xmlns:pc="http://schemas.microsoft.com/office/powerpoint/2013/main/command" cId="4240443333" sldId="286"/>
      <ac:spMk id="4" creationId="{00000000-0000-0000-0000-000000000000}"/>
    </ac:deMkLst>
    <p188:txBody>
      <a:bodyPr/>
      <a:lstStyle/>
      <a:p>
        <a:r>
          <a:rPr lang="en-US"/>
          <a:t>Jag flyttade upp platsbeskrivning och  öppettider jämfört med prototypen, tycker det är mer logisk att hålla ihop det med platsen. 
OCH jag skriver fortsatt verksamhet istället för anläggning.
OCH jag försöker samla allt som har med riskklassningen att göra under en rubrik.</a:t>
        </a:r>
      </a:p>
    </p188:txBody>
  </p188:cm>
</p188:cmLst>
</file>

<file path=ppt/comments/modernComment_120_732D0EB7.xml><?xml version="1.0" encoding="utf-8"?>
<p188:cmLst xmlns:a="http://schemas.openxmlformats.org/drawingml/2006/main" xmlns:r="http://schemas.openxmlformats.org/officeDocument/2006/relationships" xmlns:p188="http://schemas.microsoft.com/office/powerpoint/2018/8/main">
  <p188:cm id="{6E54475D-04EB-4942-B97F-91ED7AC7E670}" authorId="{0F4CBFAE-62A9-ABFF-3BE1-B6D5BD64EE13}" status="resolved" created="2023-05-11T09:03:26.689" complete="100000">
    <ac:txMkLst xmlns:ac="http://schemas.microsoft.com/office/drawing/2013/main/command">
      <pc:docMk xmlns:pc="http://schemas.microsoft.com/office/powerpoint/2013/main/command"/>
      <pc:sldMk xmlns:pc="http://schemas.microsoft.com/office/powerpoint/2013/main/command" cId="1932332727" sldId="288"/>
      <ac:spMk id="2" creationId="{3CC2040F-5B2F-C0A9-6161-C33E4B17F30C}"/>
      <ac:txMk cp="27" len="9">
        <ac:context len="63" hash="1643581357"/>
      </ac:txMk>
    </ac:txMkLst>
    <p188:pos x="1022684" y="1022684"/>
    <p188:txBody>
      <a:bodyPr/>
      <a:lstStyle/>
      <a:p>
        <a:r>
          <a:rPr lang="en-US"/>
          <a:t>ändrat utdelningsadress till gata/box</a:t>
        </a:r>
      </a:p>
    </p188:txBody>
  </p188:cm>
</p188:cmLst>
</file>

<file path=ppt/comments/modernComment_12C_41FB5E26.xml><?xml version="1.0" encoding="utf-8"?>
<p188:cmLst xmlns:a="http://schemas.openxmlformats.org/drawingml/2006/main" xmlns:r="http://schemas.openxmlformats.org/officeDocument/2006/relationships" xmlns:p188="http://schemas.microsoft.com/office/powerpoint/2018/8/main">
  <p188:cm id="{767406F6-8BC0-4F60-9DD8-DC7614008A22}" authorId="{121716F6-5D34-21CE-EC4C-72F24F90F66C}" status="resolved" created="2023-04-26T09:07:45.496" complete="100000">
    <ac:txMkLst xmlns:ac="http://schemas.microsoft.com/office/drawing/2013/main/command">
      <pc:docMk xmlns:pc="http://schemas.microsoft.com/office/powerpoint/2013/main/command"/>
      <pc:sldMk xmlns:pc="http://schemas.microsoft.com/office/powerpoint/2013/main/command" cId="1106992678" sldId="300"/>
      <ac:spMk id="8" creationId="{00000000-0000-0000-0000-000000000000}"/>
      <ac:txMk cp="115" len="22">
        <ac:context len="439" hash="3552041236"/>
      </ac:txMk>
    </ac:txMkLst>
    <p188:pos x="3676135" y="813486"/>
    <p188:replyLst>
      <p188:reply id="{E43E1F9B-E704-4287-AD98-927C309C23D5}" authorId="{5D69051B-6ECC-1F5B-11E4-E15B8A315613}" created="2023-05-04T06:53:28.268">
        <p188:txBody>
          <a:bodyPr/>
          <a:lstStyle/>
          <a:p>
            <a:r>
              <a:rPr lang="sv-SE"/>
              <a:t>Bra.</a:t>
            </a:r>
          </a:p>
        </p188:txBody>
      </p188:reply>
    </p188:replyLst>
    <p188:txBody>
      <a:bodyPr/>
      <a:lstStyle/>
      <a:p>
        <a:r>
          <a:rPr lang="en-US"/>
          <a:t>Jag la till "eller kommer att driva" eftersom man anmäler innan verksamheten startat.</a:t>
        </a:r>
      </a:p>
    </p188:txBody>
  </p188:cm>
</p188:cmLst>
</file>

<file path=ppt/comments/modernComment_12D_96750272.xml><?xml version="1.0" encoding="utf-8"?>
<p188:cmLst xmlns:a="http://schemas.openxmlformats.org/drawingml/2006/main" xmlns:r="http://schemas.openxmlformats.org/officeDocument/2006/relationships" xmlns:p188="http://schemas.microsoft.com/office/powerpoint/2018/8/main">
  <p188:cm id="{B20F10F2-5060-4ED2-AD57-073B9BBFD2DF}" authorId="{5D69051B-6ECC-1F5B-11E4-E15B8A315613}" status="resolved" created="2023-06-01T12:12:01.146" complete="100000">
    <ac:txMkLst xmlns:ac="http://schemas.microsoft.com/office/drawing/2013/main/command">
      <pc:docMk xmlns:pc="http://schemas.microsoft.com/office/powerpoint/2013/main/command"/>
      <pc:sldMk xmlns:pc="http://schemas.microsoft.com/office/powerpoint/2013/main/command" cId="2524250738" sldId="301"/>
      <ac:spMk id="6" creationId="{50AEAC82-2115-C356-10ED-1F9B08A1EA13}"/>
      <ac:txMk cp="217">
        <ac:context len="289" hash="2566037135"/>
      </ac:txMk>
    </ac:txMkLst>
    <p188:pos x="1196050" y="1495063"/>
    <p188:replyLst>
      <p188:reply id="{AF0F733F-81AF-4E03-84D3-C5805D60AB49}" authorId="{121716F6-5D34-21CE-EC4C-72F24F90F66C}" created="2023-06-07T15:00:00.902">
        <p188:txBody>
          <a:bodyPr/>
          <a:lstStyle/>
          <a:p>
            <a:r>
              <a:rPr lang="en-US"/>
              <a:t>Okej!</a:t>
            </a:r>
          </a:p>
        </p188:txBody>
      </p188:reply>
    </p188:replyLst>
    <p188:txBody>
      <a:bodyPr/>
      <a:lstStyle/>
      <a:p>
        <a:r>
          <a:rPr lang="sv-SE"/>
          <a:t>bekräftar</a:t>
        </a:r>
      </a:p>
    </p188:txBody>
  </p188:cm>
</p188:cmLst>
</file>

<file path=ppt/comments/modernComment_12E_95C84BD5.xml><?xml version="1.0" encoding="utf-8"?>
<p188:cmLst xmlns:a="http://schemas.openxmlformats.org/drawingml/2006/main" xmlns:r="http://schemas.openxmlformats.org/officeDocument/2006/relationships" xmlns:p188="http://schemas.microsoft.com/office/powerpoint/2018/8/main">
  <p188:cm id="{D4D88D85-B85C-4C20-B0F3-C79F1A736E49}" authorId="{121716F6-5D34-21CE-EC4C-72F24F90F66C}" status="resolved" created="2023-04-26T08:54:09.782" complete="100000">
    <ac:txMkLst xmlns:ac="http://schemas.microsoft.com/office/drawing/2013/main/command">
      <pc:docMk xmlns:pc="http://schemas.microsoft.com/office/powerpoint/2013/main/command"/>
      <pc:sldMk xmlns:pc="http://schemas.microsoft.com/office/powerpoint/2013/main/command" cId="2512931797" sldId="302"/>
      <ac:spMk id="4" creationId="{00000000-0000-0000-0000-000000000000}"/>
      <ac:txMk cp="23" len="64">
        <ac:context len="88" hash="2486641964"/>
      </ac:txMk>
    </ac:txMkLst>
    <p188:pos x="4221891" y="556054"/>
    <p188:replyLst>
      <p188:reply id="{34CBC413-D884-4367-ACCC-072151A4827C}" authorId="{5D69051B-6ECC-1F5B-11E4-E15B8A315613}" created="2023-05-04T06:53:17.284">
        <p188:txBody>
          <a:bodyPr/>
          <a:lstStyle/>
          <a:p>
            <a:r>
              <a:rPr lang="sv-SE"/>
              <a:t>Håller med.</a:t>
            </a:r>
          </a:p>
        </p188:txBody>
      </p188:reply>
    </p188:replyLst>
    <p188:txBody>
      <a:bodyPr/>
      <a:lstStyle/>
      <a:p>
        <a:r>
          <a:rPr lang="en-US"/>
          <a:t>Här har jag skrivit anmälan för registrering istället för anmäla ny verksamhet. Jag tror att ordet "ny" kan missuppfattas eftersom det oftast rör sig om ägarbyten.</a:t>
        </a:r>
      </a:p>
    </p188:txBody>
  </p188:cm>
</p188:cmLst>
</file>

<file path=ppt/comments/modernComment_12F_740AA484.xml><?xml version="1.0" encoding="utf-8"?>
<p188:cmLst xmlns:a="http://schemas.openxmlformats.org/drawingml/2006/main" xmlns:r="http://schemas.openxmlformats.org/officeDocument/2006/relationships" xmlns:p188="http://schemas.microsoft.com/office/powerpoint/2018/8/main">
  <p188:cm id="{1926342F-C3BA-48E8-A2E0-506E00798668}" authorId="{5D69051B-6ECC-1F5B-11E4-E15B8A315613}" status="resolved" created="2023-05-04T06:55:27.942" complete="100000">
    <ac:txMkLst xmlns:ac="http://schemas.microsoft.com/office/drawing/2013/main/command">
      <pc:docMk xmlns:pc="http://schemas.microsoft.com/office/powerpoint/2013/main/command"/>
      <pc:sldMk xmlns:pc="http://schemas.microsoft.com/office/powerpoint/2013/main/command" cId="1946854532" sldId="303"/>
      <ac:spMk id="2" creationId="{A2FD5244-CE4C-9A5A-60D4-BAC5E3B73929}"/>
      <ac:txMk cp="0" len="16">
        <ac:context len="80" hash="485163490"/>
      </ac:txMk>
    </ac:txMkLst>
    <p188:pos x="1591518" y="231493"/>
    <p188:replyLst>
      <p188:reply id="{2B8D0D87-3EE7-4F73-A07F-DF6758B04CF1}" authorId="{121716F6-5D34-21CE-EC4C-72F24F90F66C}" created="2023-05-04T12:25:43.368">
        <p188:txBody>
          <a:bodyPr/>
          <a:lstStyle/>
          <a:p>
            <a:r>
              <a:rPr lang="en-US"/>
              <a:t>Japp</a:t>
            </a:r>
          </a:p>
        </p188:txBody>
      </p188:reply>
    </p188:replyLst>
    <p188:txBody>
      <a:bodyPr/>
      <a:lstStyle/>
      <a:p>
        <a:r>
          <a:rPr lang="sv-SE"/>
          <a:t>Samma ändring som steg 3A här då. </a:t>
        </a:r>
      </a:p>
    </p188:txBody>
  </p188:cm>
</p188:cmLst>
</file>

<file path=ppt/comments/modernComment_131_B078DEF2.xml><?xml version="1.0" encoding="utf-8"?>
<p188:cmLst xmlns:a="http://schemas.openxmlformats.org/drawingml/2006/main" xmlns:r="http://schemas.openxmlformats.org/officeDocument/2006/relationships" xmlns:p188="http://schemas.microsoft.com/office/powerpoint/2018/8/main">
  <p188:cm id="{98E9B48A-A287-4EF0-B137-A0D522D41CB9}" authorId="{121716F6-5D34-21CE-EC4C-72F24F90F66C}" status="resolved" created="2023-04-26T14:49:39.511" complete="100000">
    <ac:txMkLst xmlns:ac="http://schemas.microsoft.com/office/drawing/2013/main/command">
      <pc:docMk xmlns:pc="http://schemas.microsoft.com/office/powerpoint/2013/main/command"/>
      <pc:sldMk xmlns:pc="http://schemas.microsoft.com/office/powerpoint/2013/main/command" cId="2960711410" sldId="305"/>
      <ac:spMk id="8" creationId="{00000000-0000-0000-0000-000000000000}"/>
      <ac:txMk cp="1" len="11">
        <ac:context len="922" hash="3973679326"/>
      </ac:txMk>
    </ac:txMkLst>
    <p188:pos x="2213918" y="257432"/>
    <p188:replyLst>
      <p188:reply id="{0497B7F2-3D4F-4F3B-BF8A-6D3D942FE21D}" authorId="{5D69051B-6ECC-1F5B-11E4-E15B8A315613}" created="2023-05-04T07:03:41.636">
        <p188:txBody>
          <a:bodyPr/>
          <a:lstStyle/>
          <a:p>
            <a:r>
              <a:rPr lang="sv-SE"/>
              <a:t>Jag kan tänka mig att ändra till bara 'Registrering' i rubriken också. Egentligen skulle jag också velat ha de olika kriterierna för att välja detta alternativ i en punktlista för att öka läsbarheten</a:t>
            </a:r>
          </a:p>
        </p188:txBody>
      </p188:reply>
      <p188:reply id="{5312D695-74B8-4843-AE42-2B37E3A47BB0}" authorId="{121716F6-5D34-21CE-EC4C-72F24F90F66C}" created="2023-05-04T12:41:16.550">
        <p188:txBody>
          <a:bodyPr/>
          <a:lstStyle/>
          <a:p>
            <a:r>
              <a:rPr lang="en-US"/>
              <a:t>Ja, bara registrering är mer lättläst. Jag testar punktlista också.</a:t>
            </a:r>
          </a:p>
        </p188:txBody>
      </p188:reply>
    </p188:replyLst>
    <p188:txBody>
      <a:bodyPr/>
      <a:lstStyle/>
      <a:p>
        <a:r>
          <a:rPr lang="en-US"/>
          <a:t>Jag föreslår att vi kallar alternativet Anmälan för registrering. Ändrar formuleringen i rubriken och redigerar också den beskrivande texten samt själva svarsalternativet.</a:t>
        </a:r>
      </a:p>
    </p188:txBody>
  </p188:cm>
  <p188:cm id="{E226701E-F3CC-44F8-814F-1B8EAEC72F1B}" authorId="{121716F6-5D34-21CE-EC4C-72F24F90F66C}" status="resolved" created="2023-04-26T14:54:47.770" complete="100000">
    <ac:txMkLst xmlns:ac="http://schemas.microsoft.com/office/drawing/2013/main/command">
      <pc:docMk xmlns:pc="http://schemas.microsoft.com/office/powerpoint/2013/main/command"/>
      <pc:sldMk xmlns:pc="http://schemas.microsoft.com/office/powerpoint/2013/main/command" cId="2960711410" sldId="305"/>
      <ac:spMk id="8" creationId="{00000000-0000-0000-0000-000000000000}"/>
      <ac:txMk cp="579">
        <ac:context len="922" hash="3973679326"/>
      </ac:txMk>
    </ac:txMkLst>
    <p188:pos x="926756" y="2934729"/>
    <p188:replyLst>
      <p188:reply id="{47DDAE94-BB1C-487A-A3E0-ED665B88DF80}" authorId="{5D69051B-6ECC-1F5B-11E4-E15B8A315613}" created="2023-05-04T07:05:12.152">
        <p188:txBody>
          <a:bodyPr/>
          <a:lstStyle/>
          <a:p>
            <a:r>
              <a:rPr lang="sv-SE"/>
              <a:t>Även här hade det varit bättre med en punktlista. </a:t>
            </a:r>
          </a:p>
        </p188:txBody>
      </p188:reply>
      <p188:reply id="{794F934C-FE00-4A78-9AFB-0031669854B9}" authorId="{121716F6-5D34-21CE-EC4C-72F24F90F66C}" created="2023-05-04T12:43:46.114">
        <p188:txBody>
          <a:bodyPr/>
          <a:lstStyle/>
          <a:p>
            <a:r>
              <a:rPr lang="en-US"/>
              <a:t>Det får inte plats på sidan :D</a:t>
            </a:r>
          </a:p>
        </p188:txBody>
      </p188:reply>
    </p188:replyLst>
    <p188:txBody>
      <a:bodyPr/>
      <a:lstStyle/>
      <a:p>
        <a:r>
          <a:rPr lang="en-US"/>
          <a:t>Ändrar från anmäla till meddela. Omformulerade även stycket lite för att få bättre flyt.  </a:t>
        </a:r>
      </a:p>
    </p188:txBody>
  </p188:cm>
  <p188:cm id="{C0DA4E98-B99D-4900-9C29-FF0115309FFC}" authorId="{121716F6-5D34-21CE-EC4C-72F24F90F66C}" status="resolved" created="2023-04-26T14:56:35.414" complete="100000">
    <ac:txMkLst xmlns:ac="http://schemas.microsoft.com/office/drawing/2013/main/command">
      <pc:docMk xmlns:pc="http://schemas.microsoft.com/office/powerpoint/2013/main/command"/>
      <pc:sldMk xmlns:pc="http://schemas.microsoft.com/office/powerpoint/2013/main/command" cId="2960711410" sldId="305"/>
      <ac:spMk id="8" creationId="{00000000-0000-0000-0000-000000000000}"/>
      <ac:txMk cp="808">
        <ac:context len="922" hash="3973679326"/>
      </ac:txMk>
    </ac:txMkLst>
    <p188:pos x="875270" y="4396945"/>
    <p188:txBody>
      <a:bodyPr/>
      <a:lstStyle/>
      <a:p>
        <a:r>
          <a:rPr lang="en-US"/>
          <a:t>Ändrar från anmäla till meddela även här. Föreslår också en omformulering för att inte "konkurs" ska överskugga andra orsaker till anslut.</a:t>
        </a:r>
      </a:p>
    </p188:txBody>
  </p188:cm>
</p188:cmLst>
</file>

<file path=ppt/comments/modernComment_133_B2EFB482.xml><?xml version="1.0" encoding="utf-8"?>
<p188:cmLst xmlns:a="http://schemas.openxmlformats.org/drawingml/2006/main" xmlns:r="http://schemas.openxmlformats.org/officeDocument/2006/relationships" xmlns:p188="http://schemas.microsoft.com/office/powerpoint/2018/8/main">
  <p188:cm id="{3705C478-A6B9-4B42-9334-9C1465BC03AF}" authorId="{121716F6-5D34-21CE-EC4C-72F24F90F66C}" status="resolved" created="2023-04-26T15:25:16.341" complete="100000">
    <ac:txMkLst xmlns:ac="http://schemas.microsoft.com/office/drawing/2013/main/command">
      <pc:docMk xmlns:pc="http://schemas.microsoft.com/office/powerpoint/2013/main/command"/>
      <pc:sldMk xmlns:pc="http://schemas.microsoft.com/office/powerpoint/2013/main/command" cId="3002053762" sldId="307"/>
      <ac:spMk id="16" creationId="{9F32D3BA-4EC3-5CA6-6524-AF98E42799BE}"/>
      <ac:txMk cp="0" len="5">
        <ac:context len="6" hash="3262526929"/>
      </ac:txMk>
    </ac:txMkLst>
    <p188:pos x="659027" y="257432"/>
    <p188:txBody>
      <a:bodyPr/>
      <a:lstStyle/>
      <a:p>
        <a:r>
          <a:rPr lang="en-US"/>
          <a:t>Jag kallar steget för Plats istället för Livsmedelsanläggning eftersom e-tjänsten också i en nära framtid ska kunna användas för så kallade kontaktmaterialverksamheter, som per definition inte är livsmedelsanläggningar.</a:t>
        </a:r>
      </a:p>
    </p188:txBody>
  </p188:cm>
  <p188:cm id="{83F3EF8F-8271-4739-B2DB-F08FC841B452}" authorId="{121716F6-5D34-21CE-EC4C-72F24F90F66C}" status="resolved" created="2023-04-26T15:37:29.879" complete="100000">
    <ac:txMkLst xmlns:ac="http://schemas.microsoft.com/office/drawing/2013/main/command">
      <pc:docMk xmlns:pc="http://schemas.microsoft.com/office/powerpoint/2013/main/command"/>
      <pc:sldMk xmlns:pc="http://schemas.microsoft.com/office/powerpoint/2013/main/command" cId="3002053762" sldId="307"/>
      <ac:spMk id="19" creationId="{4FEE0C67-6893-6BBA-93EE-4BEB46891ED5}"/>
      <ac:txMk cp="52" len="13">
        <ac:context len="154" hash="3826878391"/>
      </ac:txMk>
    </ac:txMkLst>
    <p188:pos x="3398108" y="535459"/>
    <p188:replyLst>
      <p188:reply id="{C5773D27-82F8-4B52-8231-9FB1197651D3}" authorId="{5D69051B-6ECC-1F5B-11E4-E15B8A315613}" created="2023-05-04T07:11:42.079">
        <p188:txBody>
          <a:bodyPr/>
          <a:lstStyle/>
          <a:p>
            <a:r>
              <a:rPr lang="sv-SE"/>
              <a:t>Jo, man skulle kunna välja 'framförallt ' eller 'mest' annars också, vet inte vad som är mest klarspråk.</a:t>
            </a:r>
          </a:p>
        </p188:txBody>
      </p188:reply>
      <p188:reply id="{15526CF8-7B75-41E1-8AB2-EA70C3474E52}" authorId="{121716F6-5D34-21CE-EC4C-72F24F90F66C}" created="2023-05-04T12:45:10.990">
        <p188:txBody>
          <a:bodyPr/>
          <a:lstStyle/>
          <a:p>
            <a:r>
              <a:rPr lang="en-US"/>
              <a:t>Vi låter det vara så länge, det kanske blir en klarspråksrunda eller användartester senare.</a:t>
            </a:r>
          </a:p>
        </p188:txBody>
      </p188:reply>
    </p188:replyLst>
    <p188:txBody>
      <a:bodyPr/>
      <a:lstStyle/>
      <a:p>
        <a:r>
          <a:rPr lang="en-US"/>
          <a:t>Jag la till "huvudsakligen" på båda dessa alternativen</a:t>
        </a:r>
      </a:p>
    </p188:txBody>
  </p188:cm>
</p188:cmLst>
</file>

<file path=ppt/comments/modernComment_134_973C54E2.xml><?xml version="1.0" encoding="utf-8"?>
<p188:cmLst xmlns:a="http://schemas.openxmlformats.org/drawingml/2006/main" xmlns:r="http://schemas.openxmlformats.org/officeDocument/2006/relationships" xmlns:p188="http://schemas.microsoft.com/office/powerpoint/2018/8/main">
  <p188:cm id="{CD634461-7D6C-43F6-BB15-310F13876846}" authorId="{121716F6-5D34-21CE-EC4C-72F24F90F66C}" status="resolved" created="2023-05-02T13:07:46.238" complete="100000">
    <ac:txMkLst xmlns:ac="http://schemas.microsoft.com/office/drawing/2013/main/command">
      <pc:docMk xmlns:pc="http://schemas.microsoft.com/office/powerpoint/2013/main/command"/>
      <pc:sldMk xmlns:pc="http://schemas.microsoft.com/office/powerpoint/2013/main/command" cId="2537313506" sldId="308"/>
      <ac:spMk id="6" creationId="{50AEAC82-2115-C356-10ED-1F9B08A1EA13}"/>
      <ac:txMk cp="1" len="13">
        <ac:context len="119" hash="1229978915"/>
      </ac:txMk>
    </ac:txMkLst>
    <p188:pos x="2347783" y="257432"/>
    <p188:replyLst>
      <p188:reply id="{BE46413B-B20F-4C77-9A8A-E18E67F5F283}" authorId="{5D69051B-6ECC-1F5B-11E4-E15B8A315613}" created="2023-05-04T07:13:34.097">
        <p188:txBody>
          <a:bodyPr/>
          <a:lstStyle/>
          <a:p>
            <a:r>
              <a:rPr lang="sv-SE"/>
              <a:t>Men då vill du helst ändra detta på alla ställen där anläggning används då också antar jag?</a:t>
            </a:r>
          </a:p>
        </p188:txBody>
      </p188:reply>
      <p188:reply id="{3B0666F0-99AE-4EC2-A8E3-5B3FDB303493}" authorId="{121716F6-5D34-21CE-EC4C-72F24F90F66C}" created="2023-05-04T12:46:50.600">
        <p188:txBody>
          <a:bodyPr/>
          <a:lstStyle/>
          <a:p>
            <a:r>
              <a:rPr lang="en-US"/>
              <a:t>Japp. Det beror dels på att jag tror att många småföretagare inte identifierar sig med "anläggning" dels på att vi ska ha in kontaktmaterialföretagen som inte definieras som anläggningar i lagstiftningen.</a:t>
            </a:r>
          </a:p>
        </p188:txBody>
      </p188:reply>
    </p188:replyLst>
    <p188:txBody>
      <a:bodyPr/>
      <a:lstStyle/>
      <a:p>
        <a:r>
          <a:rPr lang="en-US"/>
          <a:t>Jag kallar det för verksamhet istället för anläggning</a:t>
        </a:r>
      </a:p>
    </p188:txBody>
  </p188:cm>
</p188:cmLst>
</file>

<file path=ppt/comments/modernComment_135_DFC8E950.xml><?xml version="1.0" encoding="utf-8"?>
<p188:cmLst xmlns:a="http://schemas.openxmlformats.org/drawingml/2006/main" xmlns:r="http://schemas.openxmlformats.org/officeDocument/2006/relationships" xmlns:p188="http://schemas.microsoft.com/office/powerpoint/2018/8/main">
  <p188:cm id="{483ABC85-5BCD-4731-92F8-1EF343898BAB}" authorId="{5D69051B-6ECC-1F5B-11E4-E15B8A315613}" status="resolved" created="2023-06-01T13:16:02.033" complete="100000">
    <ac:txMkLst xmlns:ac="http://schemas.microsoft.com/office/drawing/2013/main/command">
      <pc:docMk xmlns:pc="http://schemas.microsoft.com/office/powerpoint/2013/main/command"/>
      <pc:sldMk xmlns:pc="http://schemas.microsoft.com/office/powerpoint/2013/main/command" cId="3754486096" sldId="309"/>
      <ac:spMk id="7" creationId="{14637C43-348F-3493-01DD-B8FD0DABC8EE}"/>
      <ac:txMk cp="100">
        <ac:context len="220" hash="1660753423"/>
      </ac:txMk>
    </ac:txMkLst>
    <p188:pos x="4512067" y="445213"/>
    <p188:txBody>
      <a:bodyPr/>
      <a:lstStyle/>
      <a:p>
        <a:r>
          <a:rPr lang="sv-SE"/>
          <a:t>verksamheten</a:t>
        </a:r>
      </a:p>
    </p188:txBody>
  </p188:cm>
</p188:cmLst>
</file>

<file path=ppt/comments/modernComment_136_D6379A7C.xml><?xml version="1.0" encoding="utf-8"?>
<p188:cmLst xmlns:a="http://schemas.openxmlformats.org/drawingml/2006/main" xmlns:r="http://schemas.openxmlformats.org/officeDocument/2006/relationships" xmlns:p188="http://schemas.microsoft.com/office/powerpoint/2018/8/main">
  <p188:cm id="{AC6773F2-3E90-46EE-8A28-80DB711EB51E}" authorId="{5D69051B-6ECC-1F5B-11E4-E15B8A315613}" status="resolved" created="2023-06-01T13:11:50.081" complete="100000">
    <ac:txMkLst xmlns:ac="http://schemas.microsoft.com/office/drawing/2013/main/command">
      <pc:docMk xmlns:pc="http://schemas.microsoft.com/office/powerpoint/2013/main/command"/>
      <pc:sldMk xmlns:pc="http://schemas.microsoft.com/office/powerpoint/2013/main/command" cId="3593968252" sldId="310"/>
      <ac:spMk id="4" creationId="{15DCE9DC-2938-9266-823C-A4D6CA03C38F}"/>
      <ac:txMk cp="64" len="6">
        <ac:context len="168" hash="815028862"/>
      </ac:txMk>
    </ac:txMkLst>
    <p188:pos x="3279493" y="501569"/>
    <p188:txBody>
      <a:bodyPr/>
      <a:lstStyle/>
      <a:p>
        <a:r>
          <a:rPr lang="sv-SE"/>
          <a:t>Mobil verksamhet</a:t>
        </a:r>
      </a:p>
    </p188:txBody>
  </p188:cm>
</p188:cmLst>
</file>

<file path=ppt/comments/modernComment_139_B4002BBC.xml><?xml version="1.0" encoding="utf-8"?>
<p188:cmLst xmlns:a="http://schemas.openxmlformats.org/drawingml/2006/main" xmlns:r="http://schemas.openxmlformats.org/officeDocument/2006/relationships" xmlns:p188="http://schemas.microsoft.com/office/powerpoint/2018/8/main">
  <p188:cm id="{7C8C358C-74B3-49D4-93A0-3A78337A7D33}" authorId="{121716F6-5D34-21CE-EC4C-72F24F90F66C}" status="resolved" created="2023-05-04T12:50:09.665" complete="100000">
    <ac:txMkLst xmlns:ac="http://schemas.microsoft.com/office/drawing/2013/main/command">
      <pc:docMk xmlns:pc="http://schemas.microsoft.com/office/powerpoint/2013/main/command"/>
      <pc:sldMk xmlns:pc="http://schemas.microsoft.com/office/powerpoint/2013/main/command" cId="3019910076" sldId="313"/>
      <ac:spMk id="4" creationId="{00000000-0000-0000-0000-000000000000}"/>
      <ac:txMk cp="32" len="11">
        <ac:context len="313" hash="3405430598"/>
      </ac:txMk>
    </ac:txMkLst>
    <p188:pos x="1435100" y="584200"/>
    <p188:txBody>
      <a:bodyPr/>
      <a:lstStyle/>
      <a:p>
        <a:r>
          <a:rPr lang="en-US"/>
          <a:t>Jag föredrar "verksamhet" framför "livsmedelsverksamhet"</a:t>
        </a:r>
      </a:p>
    </p188:txBody>
  </p188:cm>
</p188:cmLst>
</file>

<file path=ppt/comments/modernComment_13A_C6AFE9D8.xml><?xml version="1.0" encoding="utf-8"?>
<p188:cmLst xmlns:a="http://schemas.openxmlformats.org/drawingml/2006/main" xmlns:r="http://schemas.openxmlformats.org/officeDocument/2006/relationships" xmlns:p188="http://schemas.microsoft.com/office/powerpoint/2018/8/main">
  <p188:cm id="{7D9A387A-301B-4863-8EEC-2D9D7EE9CD55}" authorId="{5D69051B-6ECC-1F5B-11E4-E15B8A315613}" status="resolved" created="2023-06-01T12:26:54.802" complete="100000">
    <ac:txMkLst xmlns:ac="http://schemas.microsoft.com/office/drawing/2013/main/command">
      <pc:docMk xmlns:pc="http://schemas.microsoft.com/office/powerpoint/2013/main/command"/>
      <pc:sldMk xmlns:pc="http://schemas.microsoft.com/office/powerpoint/2013/main/command" cId="3333417432" sldId="314"/>
      <ac:spMk id="9" creationId="{08CC607E-91C9-8D1A-0B67-210E9094AB76}"/>
      <ac:txMk cp="177" len="7">
        <ac:context len="303" hash="4051743868"/>
      </ac:txMk>
    </ac:txMkLst>
    <p188:pos x="1224987" y="1552936"/>
    <p188:txBody>
      <a:bodyPr/>
      <a:lstStyle/>
      <a:p>
        <a:r>
          <a:rPr lang="sv-SE"/>
          <a:t>Felaktig kod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AEEB0F2-9DD3-4214-A3B2-21EC891AAF17}" type="datetimeFigureOut">
              <a:rPr lang="sv-SE" smtClean="0"/>
              <a:t>2023-11-03</a:t>
            </a:fld>
            <a:endParaRPr lang="sv-SE"/>
          </a:p>
        </p:txBody>
      </p:sp>
      <p:sp>
        <p:nvSpPr>
          <p:cNvPr id="4" name="Platshållare för bildobjekt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9217EEF-02C6-4B05-90BF-C85023F5C3D0}" type="slidenum">
              <a:rPr lang="sv-SE" smtClean="0"/>
              <a:t>‹#›</a:t>
            </a:fld>
            <a:endParaRPr lang="sv-SE"/>
          </a:p>
        </p:txBody>
      </p:sp>
    </p:spTree>
    <p:extLst>
      <p:ext uri="{BB962C8B-B14F-4D97-AF65-F5344CB8AC3E}">
        <p14:creationId xmlns:p14="http://schemas.microsoft.com/office/powerpoint/2010/main" val="777705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a:cs typeface="Calibri"/>
            </a:endParaRPr>
          </a:p>
          <a:p>
            <a:endParaRPr lang="sv-SE">
              <a:cs typeface="Calibri"/>
            </a:endParaRPr>
          </a:p>
          <a:p>
            <a:endParaRPr lang="sv-SE">
              <a:cs typeface="Calibri"/>
            </a:endParaRPr>
          </a:p>
          <a:p>
            <a:endParaRPr lang="sv-SE">
              <a:cs typeface="Calibri"/>
            </a:endParaRPr>
          </a:p>
        </p:txBody>
      </p:sp>
      <p:sp>
        <p:nvSpPr>
          <p:cNvPr id="4" name="Platshållare för bildnummer 3"/>
          <p:cNvSpPr>
            <a:spLocks noGrp="1"/>
          </p:cNvSpPr>
          <p:nvPr>
            <p:ph type="sldNum" sz="quarter" idx="10"/>
          </p:nvPr>
        </p:nvSpPr>
        <p:spPr/>
        <p:txBody>
          <a:bodyPr/>
          <a:lstStyle/>
          <a:p>
            <a:fld id="{19217EEF-02C6-4B05-90BF-C85023F5C3D0}" type="slidenum">
              <a:rPr lang="sv-SE" smtClean="0"/>
              <a:t>1</a:t>
            </a:fld>
            <a:endParaRPr lang="sv-SE"/>
          </a:p>
        </p:txBody>
      </p:sp>
    </p:spTree>
    <p:extLst>
      <p:ext uri="{BB962C8B-B14F-4D97-AF65-F5344CB8AC3E}">
        <p14:creationId xmlns:p14="http://schemas.microsoft.com/office/powerpoint/2010/main" val="2061348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17</a:t>
            </a:fld>
            <a:endParaRPr lang="en-SE"/>
          </a:p>
        </p:txBody>
      </p:sp>
    </p:spTree>
    <p:extLst>
      <p:ext uri="{BB962C8B-B14F-4D97-AF65-F5344CB8AC3E}">
        <p14:creationId xmlns:p14="http://schemas.microsoft.com/office/powerpoint/2010/main" val="3489855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18</a:t>
            </a:fld>
            <a:endParaRPr lang="en-SE"/>
          </a:p>
        </p:txBody>
      </p:sp>
    </p:spTree>
    <p:extLst>
      <p:ext uri="{BB962C8B-B14F-4D97-AF65-F5344CB8AC3E}">
        <p14:creationId xmlns:p14="http://schemas.microsoft.com/office/powerpoint/2010/main" val="827307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19</a:t>
            </a:fld>
            <a:endParaRPr lang="en-SE"/>
          </a:p>
        </p:txBody>
      </p:sp>
    </p:spTree>
    <p:extLst>
      <p:ext uri="{BB962C8B-B14F-4D97-AF65-F5344CB8AC3E}">
        <p14:creationId xmlns:p14="http://schemas.microsoft.com/office/powerpoint/2010/main" val="1353948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22</a:t>
            </a:fld>
            <a:endParaRPr lang="en-SE"/>
          </a:p>
        </p:txBody>
      </p:sp>
    </p:spTree>
    <p:extLst>
      <p:ext uri="{BB962C8B-B14F-4D97-AF65-F5344CB8AC3E}">
        <p14:creationId xmlns:p14="http://schemas.microsoft.com/office/powerpoint/2010/main" val="4107846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30</a:t>
            </a:fld>
            <a:endParaRPr lang="en-SE"/>
          </a:p>
        </p:txBody>
      </p:sp>
    </p:spTree>
    <p:extLst>
      <p:ext uri="{BB962C8B-B14F-4D97-AF65-F5344CB8AC3E}">
        <p14:creationId xmlns:p14="http://schemas.microsoft.com/office/powerpoint/2010/main" val="977723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a:ea typeface="Calibri"/>
                <a:cs typeface="+mn-lt"/>
              </a:rPr>
            </a:br>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32</a:t>
            </a:fld>
            <a:endParaRPr lang="en-SE"/>
          </a:p>
        </p:txBody>
      </p:sp>
    </p:spTree>
    <p:extLst>
      <p:ext uri="{BB962C8B-B14F-4D97-AF65-F5344CB8AC3E}">
        <p14:creationId xmlns:p14="http://schemas.microsoft.com/office/powerpoint/2010/main" val="1581982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34</a:t>
            </a:fld>
            <a:endParaRPr lang="en-SE"/>
          </a:p>
        </p:txBody>
      </p:sp>
    </p:spTree>
    <p:extLst>
      <p:ext uri="{BB962C8B-B14F-4D97-AF65-F5344CB8AC3E}">
        <p14:creationId xmlns:p14="http://schemas.microsoft.com/office/powerpoint/2010/main" val="2540970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19217EEF-02C6-4B05-90BF-C85023F5C3D0}" type="slidenum">
              <a:rPr lang="sv-SE" smtClean="0"/>
              <a:t>3</a:t>
            </a:fld>
            <a:endParaRPr lang="sv-SE"/>
          </a:p>
        </p:txBody>
      </p:sp>
    </p:spTree>
    <p:extLst>
      <p:ext uri="{BB962C8B-B14F-4D97-AF65-F5344CB8AC3E}">
        <p14:creationId xmlns:p14="http://schemas.microsoft.com/office/powerpoint/2010/main" val="178389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a:p>
        </p:txBody>
      </p:sp>
      <p:sp>
        <p:nvSpPr>
          <p:cNvPr id="4" name="Slide Number Placeholder 3"/>
          <p:cNvSpPr>
            <a:spLocks noGrp="1"/>
          </p:cNvSpPr>
          <p:nvPr>
            <p:ph type="sldNum" sz="quarter" idx="5"/>
          </p:nvPr>
        </p:nvSpPr>
        <p:spPr/>
        <p:txBody>
          <a:bodyPr/>
          <a:lstStyle/>
          <a:p>
            <a:fld id="{4FB85035-9460-4080-8495-C5B23E853999}" type="slidenum">
              <a:rPr lang="en-SE" smtClean="0"/>
              <a:t>6</a:t>
            </a:fld>
            <a:endParaRPr lang="en-SE"/>
          </a:p>
        </p:txBody>
      </p:sp>
    </p:spTree>
    <p:extLst>
      <p:ext uri="{BB962C8B-B14F-4D97-AF65-F5344CB8AC3E}">
        <p14:creationId xmlns:p14="http://schemas.microsoft.com/office/powerpoint/2010/main" val="421483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a:p>
        </p:txBody>
      </p:sp>
      <p:sp>
        <p:nvSpPr>
          <p:cNvPr id="4" name="Slide Number Placeholder 3"/>
          <p:cNvSpPr>
            <a:spLocks noGrp="1"/>
          </p:cNvSpPr>
          <p:nvPr>
            <p:ph type="sldNum" sz="quarter" idx="5"/>
          </p:nvPr>
        </p:nvSpPr>
        <p:spPr/>
        <p:txBody>
          <a:bodyPr/>
          <a:lstStyle/>
          <a:p>
            <a:fld id="{4FB85035-9460-4080-8495-C5B23E853999}" type="slidenum">
              <a:rPr lang="en-SE" smtClean="0"/>
              <a:t>7</a:t>
            </a:fld>
            <a:endParaRPr lang="en-SE"/>
          </a:p>
        </p:txBody>
      </p:sp>
    </p:spTree>
    <p:extLst>
      <p:ext uri="{BB962C8B-B14F-4D97-AF65-F5344CB8AC3E}">
        <p14:creationId xmlns:p14="http://schemas.microsoft.com/office/powerpoint/2010/main" val="885774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8</a:t>
            </a:fld>
            <a:endParaRPr lang="en-SE"/>
          </a:p>
        </p:txBody>
      </p:sp>
    </p:spTree>
    <p:extLst>
      <p:ext uri="{BB962C8B-B14F-4D97-AF65-F5344CB8AC3E}">
        <p14:creationId xmlns:p14="http://schemas.microsoft.com/office/powerpoint/2010/main" val="332019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a:p>
        </p:txBody>
      </p:sp>
      <p:sp>
        <p:nvSpPr>
          <p:cNvPr id="4" name="Slide Number Placeholder 3"/>
          <p:cNvSpPr>
            <a:spLocks noGrp="1"/>
          </p:cNvSpPr>
          <p:nvPr>
            <p:ph type="sldNum" sz="quarter" idx="5"/>
          </p:nvPr>
        </p:nvSpPr>
        <p:spPr/>
        <p:txBody>
          <a:bodyPr/>
          <a:lstStyle/>
          <a:p>
            <a:fld id="{4FB85035-9460-4080-8495-C5B23E853999}" type="slidenum">
              <a:rPr lang="en-SE" smtClean="0"/>
              <a:t>13</a:t>
            </a:fld>
            <a:endParaRPr lang="en-SE"/>
          </a:p>
        </p:txBody>
      </p:sp>
    </p:spTree>
    <p:extLst>
      <p:ext uri="{BB962C8B-B14F-4D97-AF65-F5344CB8AC3E}">
        <p14:creationId xmlns:p14="http://schemas.microsoft.com/office/powerpoint/2010/main" val="3957505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14</a:t>
            </a:fld>
            <a:endParaRPr lang="en-SE"/>
          </a:p>
        </p:txBody>
      </p:sp>
    </p:spTree>
    <p:extLst>
      <p:ext uri="{BB962C8B-B14F-4D97-AF65-F5344CB8AC3E}">
        <p14:creationId xmlns:p14="http://schemas.microsoft.com/office/powerpoint/2010/main" val="22409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15</a:t>
            </a:fld>
            <a:endParaRPr lang="en-SE"/>
          </a:p>
        </p:txBody>
      </p:sp>
    </p:spTree>
    <p:extLst>
      <p:ext uri="{BB962C8B-B14F-4D97-AF65-F5344CB8AC3E}">
        <p14:creationId xmlns:p14="http://schemas.microsoft.com/office/powerpoint/2010/main" val="383022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16</a:t>
            </a:fld>
            <a:endParaRPr lang="en-SE"/>
          </a:p>
        </p:txBody>
      </p:sp>
    </p:spTree>
    <p:extLst>
      <p:ext uri="{BB962C8B-B14F-4D97-AF65-F5344CB8AC3E}">
        <p14:creationId xmlns:p14="http://schemas.microsoft.com/office/powerpoint/2010/main" val="37337438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 Startsida*">
    <p:spTree>
      <p:nvGrpSpPr>
        <p:cNvPr id="1" name=""/>
        <p:cNvGrpSpPr/>
        <p:nvPr/>
      </p:nvGrpSpPr>
      <p:grpSpPr>
        <a:xfrm>
          <a:off x="0" y="0"/>
          <a:ext cx="0" cy="0"/>
          <a:chOff x="0" y="0"/>
          <a:chExt cx="0" cy="0"/>
        </a:xfrm>
      </p:grpSpPr>
      <p:sp>
        <p:nvSpPr>
          <p:cNvPr id="46"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0" y="4110"/>
            <a:ext cx="12192000" cy="5679431"/>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504000" tIns="180000" anchor="t">
            <a:noAutofit/>
          </a:bodyPr>
          <a:lstStyle>
            <a:lvl1pPr marL="0" indent="0">
              <a:buFontTx/>
              <a:buNone/>
              <a:defRPr sz="1800" b="1">
                <a:solidFill>
                  <a:schemeClr val="accent3">
                    <a:lumMod val="75000"/>
                  </a:schemeClr>
                </a:solidFill>
              </a:defRPr>
            </a:lvl1pPr>
          </a:lstStyle>
          <a:p>
            <a:r>
              <a:rPr lang="sv-SE"/>
              <a:t>Montera en bild genom att klicka på bildsymbolen i mitten</a:t>
            </a:r>
          </a:p>
        </p:txBody>
      </p:sp>
      <p:sp>
        <p:nvSpPr>
          <p:cNvPr id="47" name="Platshållare för text 1"/>
          <p:cNvSpPr>
            <a:spLocks noGrp="1"/>
          </p:cNvSpPr>
          <p:nvPr>
            <p:ph type="subTitle" idx="1" hasCustomPrompt="1"/>
          </p:nvPr>
        </p:nvSpPr>
        <p:spPr>
          <a:xfrm>
            <a:off x="0" y="3960445"/>
            <a:ext cx="7519039" cy="522808"/>
          </a:xfrm>
          <a:solidFill>
            <a:schemeClr val="tx2">
              <a:lumMod val="75000"/>
              <a:lumOff val="25000"/>
            </a:schemeClr>
          </a:solidFill>
        </p:spPr>
        <p:txBody>
          <a:bodyPr wrap="square" lIns="540000" tIns="36000" rIns="144000" bIns="180000">
            <a:spAutoFit/>
          </a:bodyPr>
          <a:lstStyle>
            <a:lvl1pPr marL="0" indent="0" algn="l">
              <a:buNone/>
              <a:defRPr sz="22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Skriv en ingress eller ditt namn här</a:t>
            </a:r>
          </a:p>
        </p:txBody>
      </p:sp>
      <p:sp>
        <p:nvSpPr>
          <p:cNvPr id="54" name="Rubrik 1"/>
          <p:cNvSpPr>
            <a:spLocks noGrp="1"/>
          </p:cNvSpPr>
          <p:nvPr>
            <p:ph type="title" hasCustomPrompt="1"/>
          </p:nvPr>
        </p:nvSpPr>
        <p:spPr>
          <a:xfrm>
            <a:off x="0" y="3042932"/>
            <a:ext cx="7519039" cy="917513"/>
          </a:xfrm>
          <a:solidFill>
            <a:schemeClr val="tx2">
              <a:lumMod val="75000"/>
              <a:lumOff val="25000"/>
            </a:schemeClr>
          </a:solidFill>
        </p:spPr>
        <p:txBody>
          <a:bodyPr wrap="square" lIns="540000" tIns="180000" rIns="180000" bIns="180000">
            <a:spAutoFit/>
          </a:bodyPr>
          <a:lstStyle>
            <a:lvl1pPr>
              <a:defRPr lang="sv-SE" sz="4000" kern="1200" baseline="0" dirty="0" smtClean="0">
                <a:solidFill>
                  <a:schemeClr val="bg1"/>
                </a:solidFill>
                <a:latin typeface="Calibri Light" panose="020F0302020204030204" pitchFamily="34" charset="0"/>
                <a:ea typeface="+mj-ea"/>
                <a:cs typeface="Calibri Light" panose="020F0302020204030204" pitchFamily="34" charset="0"/>
              </a:defRPr>
            </a:lvl1pPr>
          </a:lstStyle>
          <a:p>
            <a:r>
              <a:rPr lang="sv-SE"/>
              <a:t>Skriv in en välkomsthälsning här</a:t>
            </a:r>
          </a:p>
        </p:txBody>
      </p:sp>
      <p:pic>
        <p:nvPicPr>
          <p:cNvPr id="7" name="Logo" descr="Livsmedelsverkets logotyp utgörs av en rund orange symbol samt texten Livsmedelsverket. Symbolen ska symbolisera en brödkaka med en avbruten del för att avsmakas, testas och&#10;kontrolleras." title="Livsmedelsverkets logotyp"/>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1764" y="6144944"/>
            <a:ext cx="2522664" cy="352260"/>
          </a:xfrm>
          <a:prstGeom prst="rect">
            <a:avLst/>
          </a:prstGeom>
        </p:spPr>
      </p:pic>
      <p:pic>
        <p:nvPicPr>
          <p:cNvPr id="8" name="Bildobjekt 7"/>
          <p:cNvPicPr>
            <a:picLocks noChangeAspect="1"/>
          </p:cNvPicPr>
          <p:nvPr userDrawn="1"/>
        </p:nvPicPr>
        <p:blipFill>
          <a:blip r:embed="rId3"/>
          <a:stretch>
            <a:fillRect/>
          </a:stretch>
        </p:blipFill>
        <p:spPr>
          <a:xfrm>
            <a:off x="10575249" y="5963191"/>
            <a:ext cx="1358092" cy="638865"/>
          </a:xfrm>
          <a:prstGeom prst="rect">
            <a:avLst/>
          </a:prstGeom>
        </p:spPr>
      </p:pic>
    </p:spTree>
    <p:extLst>
      <p:ext uri="{BB962C8B-B14F-4D97-AF65-F5344CB8AC3E}">
        <p14:creationId xmlns:p14="http://schemas.microsoft.com/office/powerpoint/2010/main" val="2362779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8. Brödkaka med rubrik och text">
    <p:spTree>
      <p:nvGrpSpPr>
        <p:cNvPr id="1" name=""/>
        <p:cNvGrpSpPr/>
        <p:nvPr/>
      </p:nvGrpSpPr>
      <p:grpSpPr>
        <a:xfrm>
          <a:off x="0" y="0"/>
          <a:ext cx="0" cy="0"/>
          <a:chOff x="0" y="0"/>
          <a:chExt cx="0" cy="0"/>
        </a:xfrm>
      </p:grpSpPr>
      <p:sp>
        <p:nvSpPr>
          <p:cNvPr id="10" name="Platshållare för innehåll 1"/>
          <p:cNvSpPr>
            <a:spLocks noGrp="1"/>
          </p:cNvSpPr>
          <p:nvPr>
            <p:ph idx="1" hasCustomPrompt="1"/>
          </p:nvPr>
        </p:nvSpPr>
        <p:spPr>
          <a:xfrm>
            <a:off x="623888" y="1916113"/>
            <a:ext cx="10940388" cy="4318000"/>
          </a:xfrm>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11" name="Rubrik 1"/>
          <p:cNvSpPr>
            <a:spLocks noGrp="1"/>
          </p:cNvSpPr>
          <p:nvPr>
            <p:ph type="title"/>
          </p:nvPr>
        </p:nvSpPr>
        <p:spPr>
          <a:xfrm>
            <a:off x="623888" y="365126"/>
            <a:ext cx="10940388" cy="1263650"/>
          </a:xfrm>
        </p:spPr>
        <p:txBody>
          <a:bodyPr/>
          <a:lstStyle/>
          <a:p>
            <a:r>
              <a:rPr lang="sv-SE"/>
              <a:t>Klicka här för att ändra format</a:t>
            </a:r>
          </a:p>
        </p:txBody>
      </p:sp>
      <p:sp>
        <p:nvSpPr>
          <p:cNvPr id="12" name="Rektangel 11"/>
          <p:cNvSpPr/>
          <p:nvPr userDrawn="1"/>
        </p:nvSpPr>
        <p:spPr>
          <a:xfrm>
            <a:off x="8489658" y="6259277"/>
            <a:ext cx="2193721" cy="51483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72919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21. Start/Slut logotyp">
    <p:spTree>
      <p:nvGrpSpPr>
        <p:cNvPr id="1" name=""/>
        <p:cNvGrpSpPr/>
        <p:nvPr/>
      </p:nvGrpSpPr>
      <p:grpSpPr>
        <a:xfrm>
          <a:off x="0" y="0"/>
          <a:ext cx="0" cy="0"/>
          <a:chOff x="0" y="0"/>
          <a:chExt cx="0" cy="0"/>
        </a:xfrm>
      </p:grpSpPr>
      <p:pic>
        <p:nvPicPr>
          <p:cNvPr id="5" name="Logo" descr="Livsmedelsverkets logotyp utgörs av en rund orange symbol samt texten Livsmedelsverket. Symbolen ska symbolisera en brödkaka med en avbruten del för att avsmakas, testas och&#10;kontrolleras." title="Livsmedelsverkets logotyp"/>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40716" y="3246168"/>
            <a:ext cx="4204142" cy="587058"/>
          </a:xfrm>
          <a:prstGeom prst="rect">
            <a:avLst/>
          </a:prstGeom>
        </p:spPr>
      </p:pic>
      <p:pic>
        <p:nvPicPr>
          <p:cNvPr id="6" name="Bildobjekt 5"/>
          <p:cNvPicPr>
            <a:picLocks noChangeAspect="1"/>
          </p:cNvPicPr>
          <p:nvPr userDrawn="1"/>
        </p:nvPicPr>
        <p:blipFill>
          <a:blip r:embed="rId3"/>
          <a:stretch>
            <a:fillRect/>
          </a:stretch>
        </p:blipFill>
        <p:spPr>
          <a:xfrm>
            <a:off x="6854759" y="2664314"/>
            <a:ext cx="2473797" cy="1163707"/>
          </a:xfrm>
          <a:prstGeom prst="rect">
            <a:avLst/>
          </a:prstGeom>
        </p:spPr>
      </p:pic>
    </p:spTree>
    <p:extLst>
      <p:ext uri="{BB962C8B-B14F-4D97-AF65-F5344CB8AC3E}">
        <p14:creationId xmlns:p14="http://schemas.microsoft.com/office/powerpoint/2010/main" val="322256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22. Text - Stående skärm* använd ej">
    <p:spTree>
      <p:nvGrpSpPr>
        <p:cNvPr id="1" name=""/>
        <p:cNvGrpSpPr/>
        <p:nvPr/>
      </p:nvGrpSpPr>
      <p:grpSpPr>
        <a:xfrm>
          <a:off x="0" y="0"/>
          <a:ext cx="0" cy="0"/>
          <a:chOff x="0" y="0"/>
          <a:chExt cx="0" cy="0"/>
        </a:xfrm>
      </p:grpSpPr>
      <p:sp>
        <p:nvSpPr>
          <p:cNvPr id="3" name="Platshållare för text 1"/>
          <p:cNvSpPr>
            <a:spLocks noGrp="1"/>
          </p:cNvSpPr>
          <p:nvPr>
            <p:ph type="body" orient="vert" idx="1"/>
          </p:nvPr>
        </p:nvSpPr>
        <p:spPr>
          <a:xfrm>
            <a:off x="623888" y="368299"/>
            <a:ext cx="9287506" cy="6234523"/>
          </a:xfrm>
        </p:spPr>
        <p:txBody>
          <a:bodyPr vert="eaVert"/>
          <a:lstStyle>
            <a:lvl1pPr marL="177800" indent="-17780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hasCustomPrompt="1"/>
          </p:nvPr>
        </p:nvSpPr>
        <p:spPr>
          <a:xfrm rot="5400000">
            <a:off x="7819029" y="2853740"/>
            <a:ext cx="6234519" cy="1263650"/>
          </a:xfrm>
        </p:spPr>
        <p:txBody>
          <a:bodyPr/>
          <a:lstStyle/>
          <a:p>
            <a:r>
              <a:rPr lang="sv-SE"/>
              <a:t>Skriv in en rubrik här</a:t>
            </a:r>
          </a:p>
        </p:txBody>
      </p:sp>
    </p:spTree>
    <p:extLst>
      <p:ext uri="{BB962C8B-B14F-4D97-AF65-F5344CB8AC3E}">
        <p14:creationId xmlns:p14="http://schemas.microsoft.com/office/powerpoint/2010/main" val="437098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23. Bild och text - Stående skärm* använd ej">
    <p:spTree>
      <p:nvGrpSpPr>
        <p:cNvPr id="1" name=""/>
        <p:cNvGrpSpPr/>
        <p:nvPr/>
      </p:nvGrpSpPr>
      <p:grpSpPr>
        <a:xfrm>
          <a:off x="0" y="0"/>
          <a:ext cx="0" cy="0"/>
          <a:chOff x="0" y="0"/>
          <a:chExt cx="0" cy="0"/>
        </a:xfrm>
      </p:grpSpPr>
      <p:sp>
        <p:nvSpPr>
          <p:cNvPr id="11"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rot="5400000">
            <a:off x="4878571" y="-455424"/>
            <a:ext cx="6857999" cy="7768855"/>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504000" tIns="180000" anchor="t">
            <a:noAutofit/>
          </a:bodyPr>
          <a:lstStyle>
            <a:lvl1pPr marL="0" indent="0">
              <a:buFontTx/>
              <a:buNone/>
              <a:defRPr sz="2000" b="1">
                <a:solidFill>
                  <a:schemeClr val="tx2">
                    <a:lumMod val="75000"/>
                    <a:lumOff val="25000"/>
                  </a:schemeClr>
                </a:solidFill>
              </a:defRPr>
            </a:lvl1pPr>
          </a:lstStyle>
          <a:p>
            <a:r>
              <a:rPr lang="sv-SE"/>
              <a:t>Montera en bild genom att klicka på bildsymbolen i mitten</a:t>
            </a:r>
          </a:p>
        </p:txBody>
      </p:sp>
      <p:sp>
        <p:nvSpPr>
          <p:cNvPr id="3" name="Platshållare för text 1"/>
          <p:cNvSpPr>
            <a:spLocks noGrp="1"/>
          </p:cNvSpPr>
          <p:nvPr>
            <p:ph type="body" orient="vert" idx="1"/>
          </p:nvPr>
        </p:nvSpPr>
        <p:spPr>
          <a:xfrm>
            <a:off x="838200" y="365125"/>
            <a:ext cx="1883735" cy="6216428"/>
          </a:xfrm>
        </p:spPr>
        <p:txBody>
          <a:bodyPr vert="eaVert"/>
          <a:lstStyle>
            <a:lvl1pPr marL="177800" indent="-17780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orient="vert" hasCustomPrompt="1"/>
          </p:nvPr>
        </p:nvSpPr>
        <p:spPr>
          <a:xfrm>
            <a:off x="3051177" y="368300"/>
            <a:ext cx="1142114" cy="6213253"/>
          </a:xfrm>
        </p:spPr>
        <p:txBody>
          <a:bodyPr vert="eaVert"/>
          <a:lstStyle/>
          <a:p>
            <a:r>
              <a:rPr lang="sv-SE"/>
              <a:t>Skriv in en rubrik här</a:t>
            </a:r>
          </a:p>
        </p:txBody>
      </p:sp>
    </p:spTree>
    <p:extLst>
      <p:ext uri="{BB962C8B-B14F-4D97-AF65-F5344CB8AC3E}">
        <p14:creationId xmlns:p14="http://schemas.microsoft.com/office/powerpoint/2010/main" val="1252298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76605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04886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5725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 Agenda">
    <p:spTree>
      <p:nvGrpSpPr>
        <p:cNvPr id="1" name=""/>
        <p:cNvGrpSpPr/>
        <p:nvPr/>
      </p:nvGrpSpPr>
      <p:grpSpPr>
        <a:xfrm>
          <a:off x="0" y="0"/>
          <a:ext cx="0" cy="0"/>
          <a:chOff x="0" y="0"/>
          <a:chExt cx="0" cy="0"/>
        </a:xfrm>
      </p:grpSpPr>
      <p:sp>
        <p:nvSpPr>
          <p:cNvPr id="29" name="Platshållare för text 1"/>
          <p:cNvSpPr>
            <a:spLocks noGrp="1"/>
          </p:cNvSpPr>
          <p:nvPr>
            <p:ph type="body" idx="1" hasCustomPrompt="1"/>
          </p:nvPr>
        </p:nvSpPr>
        <p:spPr>
          <a:xfrm>
            <a:off x="7535863" y="368300"/>
            <a:ext cx="4032250" cy="1260475"/>
          </a:xfrm>
        </p:spPr>
        <p:txBody>
          <a:bodyPr bIns="72000" anchor="b">
            <a:normAutofit/>
          </a:bodyPr>
          <a:lstStyle>
            <a:lvl1pPr marL="0" indent="0" algn="r">
              <a:buNone/>
              <a:defRPr sz="2000" b="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Skriv en ingress här</a:t>
            </a:r>
          </a:p>
        </p:txBody>
      </p:sp>
      <p:sp>
        <p:nvSpPr>
          <p:cNvPr id="95" name="Rubrik 1"/>
          <p:cNvSpPr>
            <a:spLocks noGrp="1"/>
          </p:cNvSpPr>
          <p:nvPr>
            <p:ph type="title" hasCustomPrompt="1"/>
          </p:nvPr>
        </p:nvSpPr>
        <p:spPr>
          <a:xfrm>
            <a:off x="623889" y="365126"/>
            <a:ext cx="6551612" cy="1263650"/>
          </a:xfrm>
        </p:spPr>
        <p:txBody>
          <a:bodyPr anchor="b"/>
          <a:lstStyle>
            <a:lvl1pPr>
              <a:defRPr>
                <a:solidFill>
                  <a:schemeClr val="tx1"/>
                </a:solidFill>
              </a:defRPr>
            </a:lvl1pPr>
          </a:lstStyle>
          <a:p>
            <a:r>
              <a:rPr lang="sv-SE"/>
              <a:t>Skriv in kapitel här</a:t>
            </a:r>
          </a:p>
        </p:txBody>
      </p:sp>
      <p:sp>
        <p:nvSpPr>
          <p:cNvPr id="30"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0" y="1916113"/>
            <a:ext cx="12192000" cy="4321176"/>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504000" tIns="180000" anchor="t">
            <a:noAutofit/>
          </a:bodyPr>
          <a:lstStyle>
            <a:lvl1pPr marL="0" indent="0">
              <a:buFontTx/>
              <a:buNone/>
              <a:defRPr sz="1800" b="1">
                <a:solidFill>
                  <a:schemeClr val="tx1"/>
                </a:solidFill>
              </a:defRPr>
            </a:lvl1pPr>
          </a:lstStyle>
          <a:p>
            <a:r>
              <a:rPr lang="sv-SE"/>
              <a:t>Montera en bild genom att klicka på bildsymbolen i mitten</a:t>
            </a:r>
          </a:p>
        </p:txBody>
      </p:sp>
    </p:spTree>
    <p:extLst>
      <p:ext uri="{BB962C8B-B14F-4D97-AF65-F5344CB8AC3E}">
        <p14:creationId xmlns:p14="http://schemas.microsoft.com/office/powerpoint/2010/main" val="252484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Rubrik och innehåll*">
    <p:spTree>
      <p:nvGrpSpPr>
        <p:cNvPr id="1" name=""/>
        <p:cNvGrpSpPr/>
        <p:nvPr/>
      </p:nvGrpSpPr>
      <p:grpSpPr>
        <a:xfrm>
          <a:off x="0" y="0"/>
          <a:ext cx="0" cy="0"/>
          <a:chOff x="0" y="0"/>
          <a:chExt cx="0" cy="0"/>
        </a:xfrm>
      </p:grpSpPr>
      <p:sp>
        <p:nvSpPr>
          <p:cNvPr id="3" name="Platshållare för innehåll 1"/>
          <p:cNvSpPr>
            <a:spLocks noGrp="1"/>
          </p:cNvSpPr>
          <p:nvPr>
            <p:ph idx="1" hasCustomPrompt="1"/>
          </p:nvPr>
        </p:nvSpPr>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74599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5. Bildlayout ">
    <p:spTree>
      <p:nvGrpSpPr>
        <p:cNvPr id="1" name=""/>
        <p:cNvGrpSpPr/>
        <p:nvPr/>
      </p:nvGrpSpPr>
      <p:grpSpPr>
        <a:xfrm>
          <a:off x="0" y="0"/>
          <a:ext cx="0" cy="0"/>
          <a:chOff x="0" y="0"/>
          <a:chExt cx="0" cy="0"/>
        </a:xfrm>
      </p:grpSpPr>
      <p:sp>
        <p:nvSpPr>
          <p:cNvPr id="5"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6743700" y="0"/>
            <a:ext cx="5448299" cy="6858000"/>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288000" tIns="360000" anchor="t">
            <a:noAutofit/>
          </a:bodyPr>
          <a:lstStyle>
            <a:lvl1pPr marL="0" indent="0">
              <a:buFontTx/>
              <a:buNone/>
              <a:defRPr sz="1600" b="1">
                <a:solidFill>
                  <a:schemeClr val="tx2">
                    <a:lumMod val="75000"/>
                    <a:lumOff val="25000"/>
                  </a:schemeClr>
                </a:solidFill>
              </a:defRPr>
            </a:lvl1pPr>
          </a:lstStyle>
          <a:p>
            <a:r>
              <a:rPr lang="sv-SE"/>
              <a:t>Montera en bild genom att klicka på bildsymbolen i mitten</a:t>
            </a:r>
          </a:p>
        </p:txBody>
      </p:sp>
      <p:sp>
        <p:nvSpPr>
          <p:cNvPr id="3" name="Platshållare för innehåll 1"/>
          <p:cNvSpPr>
            <a:spLocks noGrp="1"/>
          </p:cNvSpPr>
          <p:nvPr>
            <p:ph idx="1" hasCustomPrompt="1"/>
          </p:nvPr>
        </p:nvSpPr>
        <p:spPr>
          <a:xfrm>
            <a:off x="623888" y="1916113"/>
            <a:ext cx="5822632" cy="4318000"/>
          </a:xfrm>
        </p:spPr>
        <p:txBody>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hasCustomPrompt="1"/>
          </p:nvPr>
        </p:nvSpPr>
        <p:spPr>
          <a:xfrm>
            <a:off x="623888" y="365126"/>
            <a:ext cx="5822632" cy="1263650"/>
          </a:xfrm>
        </p:spPr>
        <p:txBody>
          <a:bodyPr anchor="b"/>
          <a:lstStyle/>
          <a:p>
            <a:r>
              <a:rPr lang="sv-SE"/>
              <a:t>Skriv in en rubrik här</a:t>
            </a:r>
          </a:p>
        </p:txBody>
      </p:sp>
    </p:spTree>
    <p:extLst>
      <p:ext uri="{BB962C8B-B14F-4D97-AF65-F5344CB8AC3E}">
        <p14:creationId xmlns:p14="http://schemas.microsoft.com/office/powerpoint/2010/main" val="30080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6. Två texrutor*">
    <p:spTree>
      <p:nvGrpSpPr>
        <p:cNvPr id="1" name=""/>
        <p:cNvGrpSpPr/>
        <p:nvPr/>
      </p:nvGrpSpPr>
      <p:grpSpPr>
        <a:xfrm>
          <a:off x="0" y="0"/>
          <a:ext cx="0" cy="0"/>
          <a:chOff x="0" y="0"/>
          <a:chExt cx="0" cy="0"/>
        </a:xfrm>
      </p:grpSpPr>
      <p:sp>
        <p:nvSpPr>
          <p:cNvPr id="4" name="Platshållare för innehåll 2"/>
          <p:cNvSpPr>
            <a:spLocks noGrp="1"/>
          </p:cNvSpPr>
          <p:nvPr>
            <p:ph sz="half" idx="2" hasCustomPrompt="1"/>
          </p:nvPr>
        </p:nvSpPr>
        <p:spPr>
          <a:xfrm>
            <a:off x="6348413" y="1916113"/>
            <a:ext cx="5219699" cy="4321175"/>
          </a:xfrm>
        </p:spPr>
        <p:txBody>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3" name="Platshållare för innehåll 1"/>
          <p:cNvSpPr>
            <a:spLocks noGrp="1"/>
          </p:cNvSpPr>
          <p:nvPr>
            <p:ph sz="half" idx="1" hasCustomPrompt="1"/>
          </p:nvPr>
        </p:nvSpPr>
        <p:spPr>
          <a:xfrm>
            <a:off x="623888" y="1916113"/>
            <a:ext cx="5219700" cy="4321175"/>
          </a:xfrm>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hasCustomPrompt="1"/>
          </p:nvPr>
        </p:nvSpPr>
        <p:spPr/>
        <p:txBody>
          <a:bodyPr anchor="b"/>
          <a:lstStyle/>
          <a:p>
            <a:r>
              <a:rPr lang="sv-SE"/>
              <a:t>Skriv in en rubrik här</a:t>
            </a:r>
          </a:p>
        </p:txBody>
      </p:sp>
    </p:spTree>
    <p:extLst>
      <p:ext uri="{BB962C8B-B14F-4D97-AF65-F5344CB8AC3E}">
        <p14:creationId xmlns:p14="http://schemas.microsoft.com/office/powerpoint/2010/main" val="3535302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8. Tom sida med logo*">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a:t>Skriv in en rubrik här</a:t>
            </a:r>
          </a:p>
        </p:txBody>
      </p:sp>
    </p:spTree>
    <p:extLst>
      <p:ext uri="{BB962C8B-B14F-4D97-AF65-F5344CB8AC3E}">
        <p14:creationId xmlns:p14="http://schemas.microsoft.com/office/powerpoint/2010/main" val="101009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0. Text med bild/diagram/tabell*">
    <p:spTree>
      <p:nvGrpSpPr>
        <p:cNvPr id="1" name=""/>
        <p:cNvGrpSpPr/>
        <p:nvPr/>
      </p:nvGrpSpPr>
      <p:grpSpPr>
        <a:xfrm>
          <a:off x="0" y="0"/>
          <a:ext cx="0" cy="0"/>
          <a:chOff x="0" y="0"/>
          <a:chExt cx="0" cy="0"/>
        </a:xfrm>
      </p:grpSpPr>
      <p:sp>
        <p:nvSpPr>
          <p:cNvPr id="6" name="Platshållare för innehåll 1"/>
          <p:cNvSpPr>
            <a:spLocks noGrp="1"/>
          </p:cNvSpPr>
          <p:nvPr>
            <p:ph sz="half" idx="2" hasCustomPrompt="1"/>
          </p:nvPr>
        </p:nvSpPr>
        <p:spPr>
          <a:xfrm>
            <a:off x="6348413" y="1923916"/>
            <a:ext cx="5219700" cy="4313371"/>
          </a:xfrm>
        </p:spPr>
        <p:txBody>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5" name="Platshållare för text 1"/>
          <p:cNvSpPr>
            <a:spLocks noGrp="1"/>
          </p:cNvSpPr>
          <p:nvPr>
            <p:ph type="body" idx="1" hasCustomPrompt="1"/>
          </p:nvPr>
        </p:nvSpPr>
        <p:spPr>
          <a:xfrm>
            <a:off x="623888" y="1916113"/>
            <a:ext cx="5219701" cy="4321175"/>
          </a:xfrm>
        </p:spPr>
        <p:txBody>
          <a:bodyPr anchor="t">
            <a:normAutofit/>
          </a:bodyPr>
          <a:lstStyle>
            <a:lvl1pPr marL="0" indent="0">
              <a:buFont typeface="Arial" panose="020B0604020202020204" pitchFamily="34" charset="0"/>
              <a:buNone/>
              <a:defRPr sz="2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Skriv in text här, med eller utan punkter</a:t>
            </a:r>
          </a:p>
        </p:txBody>
      </p:sp>
      <p:sp>
        <p:nvSpPr>
          <p:cNvPr id="2" name="Rubrik 1"/>
          <p:cNvSpPr>
            <a:spLocks noGrp="1"/>
          </p:cNvSpPr>
          <p:nvPr>
            <p:ph type="title" hasCustomPrompt="1"/>
          </p:nvPr>
        </p:nvSpPr>
        <p:spPr>
          <a:xfrm>
            <a:off x="623888" y="368300"/>
            <a:ext cx="10944225" cy="1260475"/>
          </a:xfrm>
        </p:spPr>
        <p:txBody>
          <a:bodyPr anchor="b">
            <a:normAutofit/>
          </a:bodyPr>
          <a:lstStyle>
            <a:lvl1pPr>
              <a:defRPr sz="4000"/>
            </a:lvl1pPr>
          </a:lstStyle>
          <a:p>
            <a:r>
              <a:rPr lang="sv-SE"/>
              <a:t>Skriv in en rubrik här</a:t>
            </a:r>
          </a:p>
        </p:txBody>
      </p:sp>
    </p:spTree>
    <p:extLst>
      <p:ext uri="{BB962C8B-B14F-4D97-AF65-F5344CB8AC3E}">
        <p14:creationId xmlns:p14="http://schemas.microsoft.com/office/powerpoint/2010/main" val="197738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4. Organisation, orange med vit text">
    <p:spTree>
      <p:nvGrpSpPr>
        <p:cNvPr id="1" name=""/>
        <p:cNvGrpSpPr/>
        <p:nvPr/>
      </p:nvGrpSpPr>
      <p:grpSpPr>
        <a:xfrm>
          <a:off x="0" y="0"/>
          <a:ext cx="0" cy="0"/>
          <a:chOff x="0" y="0"/>
          <a:chExt cx="0" cy="0"/>
        </a:xfrm>
      </p:grpSpPr>
      <p:sp>
        <p:nvSpPr>
          <p:cNvPr id="21" name="Platshållare för bild 2">
            <a:extLst>
              <a:ext uri="{FF2B5EF4-FFF2-40B4-BE49-F238E27FC236}">
                <a16:creationId xmlns:a16="http://schemas.microsoft.com/office/drawing/2014/main" id="{4E60C708-3500-4C5D-BD00-B03A03CDF75A}"/>
              </a:ext>
            </a:extLst>
          </p:cNvPr>
          <p:cNvSpPr>
            <a:spLocks noGrp="1"/>
          </p:cNvSpPr>
          <p:nvPr>
            <p:ph type="pic" sz="quarter" idx="17" hasCustomPrompt="1"/>
          </p:nvPr>
        </p:nvSpPr>
        <p:spPr>
          <a:xfrm>
            <a:off x="7535863" y="3537287"/>
            <a:ext cx="4032249" cy="2700000"/>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324000" tIns="360000">
            <a:noAutofit/>
          </a:bodyPr>
          <a:lstStyle>
            <a:lvl1pPr marL="0" indent="0">
              <a:buNone/>
              <a:defRPr sz="1600" b="1">
                <a:solidFill>
                  <a:schemeClr val="tx2">
                    <a:lumMod val="75000"/>
                    <a:lumOff val="25000"/>
                  </a:schemeClr>
                </a:solidFill>
              </a:defRPr>
            </a:lvl1pPr>
          </a:lstStyle>
          <a:p>
            <a:r>
              <a:rPr lang="sv-SE"/>
              <a:t>Montera en bild genom att klicka på bildsymbolen i mitten</a:t>
            </a:r>
          </a:p>
        </p:txBody>
      </p:sp>
      <p:sp>
        <p:nvSpPr>
          <p:cNvPr id="23"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7535863" y="531188"/>
            <a:ext cx="4032250" cy="2700000"/>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324000" tIns="360000">
            <a:noAutofit/>
          </a:bodyPr>
          <a:lstStyle>
            <a:lvl1pPr marL="0" indent="0">
              <a:buNone/>
              <a:defRPr sz="1600" b="1">
                <a:solidFill>
                  <a:schemeClr val="tx2">
                    <a:lumMod val="75000"/>
                    <a:lumOff val="25000"/>
                  </a:schemeClr>
                </a:solidFill>
              </a:defRPr>
            </a:lvl1pPr>
          </a:lstStyle>
          <a:p>
            <a:r>
              <a:rPr lang="sv-SE"/>
              <a:t>Montera en bild genom att klicka på bildsymbolen i mitten</a:t>
            </a:r>
          </a:p>
        </p:txBody>
      </p:sp>
      <p:sp>
        <p:nvSpPr>
          <p:cNvPr id="28" name="Platshållare för text 1"/>
          <p:cNvSpPr>
            <a:spLocks noGrp="1"/>
          </p:cNvSpPr>
          <p:nvPr>
            <p:ph type="body" idx="1" hasCustomPrompt="1"/>
          </p:nvPr>
        </p:nvSpPr>
        <p:spPr>
          <a:xfrm>
            <a:off x="623887" y="1916113"/>
            <a:ext cx="6551613" cy="4321175"/>
          </a:xfrm>
        </p:spPr>
        <p:txBody>
          <a:bodyPr anchor="t">
            <a:normAutofit/>
          </a:bodyPr>
          <a:lstStyle>
            <a:lvl1pPr marL="0" indent="0">
              <a:buFont typeface="Arial" panose="020B0604020202020204" pitchFamily="34" charset="0"/>
              <a:buNone/>
              <a:defRPr sz="2200" b="0" baseline="0">
                <a:solidFill>
                  <a:schemeClr val="tx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Skriv in text här, med eller utan punkter</a:t>
            </a:r>
          </a:p>
        </p:txBody>
      </p:sp>
      <p:sp>
        <p:nvSpPr>
          <p:cNvPr id="29" name="Rubrik 1"/>
          <p:cNvSpPr>
            <a:spLocks noGrp="1"/>
          </p:cNvSpPr>
          <p:nvPr>
            <p:ph type="title" hasCustomPrompt="1"/>
          </p:nvPr>
        </p:nvSpPr>
        <p:spPr>
          <a:xfrm>
            <a:off x="623888" y="368300"/>
            <a:ext cx="6551612" cy="1260475"/>
          </a:xfrm>
        </p:spPr>
        <p:txBody>
          <a:bodyPr anchor="b">
            <a:normAutofit/>
          </a:bodyPr>
          <a:lstStyle>
            <a:lvl1pPr>
              <a:defRPr sz="4000"/>
            </a:lvl1pPr>
          </a:lstStyle>
          <a:p>
            <a:r>
              <a:rPr lang="sv-SE"/>
              <a:t>Skriv in en rubrik här</a:t>
            </a:r>
          </a:p>
        </p:txBody>
      </p:sp>
    </p:spTree>
    <p:extLst>
      <p:ext uri="{BB962C8B-B14F-4D97-AF65-F5344CB8AC3E}">
        <p14:creationId xmlns:p14="http://schemas.microsoft.com/office/powerpoint/2010/main" val="942775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6. Bild med text/kontaktinformation">
    <p:spTree>
      <p:nvGrpSpPr>
        <p:cNvPr id="1" name=""/>
        <p:cNvGrpSpPr/>
        <p:nvPr/>
      </p:nvGrpSpPr>
      <p:grpSpPr>
        <a:xfrm>
          <a:off x="0" y="0"/>
          <a:ext cx="0" cy="0"/>
          <a:chOff x="0" y="0"/>
          <a:chExt cx="0" cy="0"/>
        </a:xfrm>
      </p:grpSpPr>
      <p:sp>
        <p:nvSpPr>
          <p:cNvPr id="11" name="Platshållare för innehåll 1"/>
          <p:cNvSpPr>
            <a:spLocks noGrp="1"/>
          </p:cNvSpPr>
          <p:nvPr>
            <p:ph idx="1" hasCustomPrompt="1"/>
          </p:nvPr>
        </p:nvSpPr>
        <p:spPr>
          <a:xfrm>
            <a:off x="623888" y="1916113"/>
            <a:ext cx="10940388" cy="4318000"/>
          </a:xfrm>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12" name="Rubrik 1"/>
          <p:cNvSpPr>
            <a:spLocks noGrp="1"/>
          </p:cNvSpPr>
          <p:nvPr>
            <p:ph type="title"/>
          </p:nvPr>
        </p:nvSpPr>
        <p:spPr>
          <a:xfrm>
            <a:off x="623888" y="365126"/>
            <a:ext cx="10940388" cy="1263650"/>
          </a:xfrm>
        </p:spPr>
        <p:txBody>
          <a:bodyPr/>
          <a:lstStyle/>
          <a:p>
            <a:r>
              <a:rPr lang="sv-SE"/>
              <a:t>Klicka här för att ändra format</a:t>
            </a:r>
          </a:p>
        </p:txBody>
      </p:sp>
      <p:sp>
        <p:nvSpPr>
          <p:cNvPr id="3" name="Rektangel 2"/>
          <p:cNvSpPr/>
          <p:nvPr userDrawn="1"/>
        </p:nvSpPr>
        <p:spPr>
          <a:xfrm>
            <a:off x="10742103" y="6213137"/>
            <a:ext cx="1266738" cy="544193"/>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9222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Logo" descr="Livsmedelsverkets logotyp utgörs av en rund orange symbol samt texten Livsmedelsverket. Symbolen ska symbolisera en brödkaka med en avbruten del för att avsmakas, testas och&#10;kontrolleras." title="Livsmedelsverkets logotyp"/>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674217" y="6404623"/>
            <a:ext cx="1812214" cy="253054"/>
          </a:xfrm>
          <a:prstGeom prst="rect">
            <a:avLst/>
          </a:prstGeom>
        </p:spPr>
      </p:pic>
      <p:sp>
        <p:nvSpPr>
          <p:cNvPr id="3" name="Platshållare för text 1"/>
          <p:cNvSpPr>
            <a:spLocks noGrp="1"/>
          </p:cNvSpPr>
          <p:nvPr>
            <p:ph type="body" idx="1"/>
          </p:nvPr>
        </p:nvSpPr>
        <p:spPr>
          <a:xfrm>
            <a:off x="623888" y="1916113"/>
            <a:ext cx="10940388" cy="4102988"/>
          </a:xfrm>
          <a:prstGeom prst="rect">
            <a:avLst/>
          </a:prstGeom>
        </p:spPr>
        <p:txBody>
          <a:bodyPr vert="horz" lIns="0" tIns="0" rIns="0" bIns="0" rtlCol="0">
            <a:normAutofit/>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Platshållare för rubrik 1"/>
          <p:cNvSpPr>
            <a:spLocks noGrp="1"/>
          </p:cNvSpPr>
          <p:nvPr>
            <p:ph type="title"/>
          </p:nvPr>
        </p:nvSpPr>
        <p:spPr>
          <a:xfrm>
            <a:off x="623888" y="365126"/>
            <a:ext cx="10940388" cy="1263650"/>
          </a:xfrm>
          <a:prstGeom prst="rect">
            <a:avLst/>
          </a:prstGeom>
        </p:spPr>
        <p:txBody>
          <a:bodyPr vert="horz" lIns="0" tIns="0" rIns="0" bIns="0" rtlCol="0" anchor="b">
            <a:normAutofit/>
          </a:bodyPr>
          <a:lstStyle/>
          <a:p>
            <a:r>
              <a:rPr lang="sv-SE"/>
              <a:t>Skriv in en rubrik här</a:t>
            </a:r>
          </a:p>
        </p:txBody>
      </p:sp>
      <p:pic>
        <p:nvPicPr>
          <p:cNvPr id="4" name="Bildobjekt 3"/>
          <p:cNvPicPr>
            <a:picLocks noChangeAspect="1"/>
          </p:cNvPicPr>
          <p:nvPr userDrawn="1"/>
        </p:nvPicPr>
        <p:blipFill>
          <a:blip r:embed="rId19"/>
          <a:stretch>
            <a:fillRect/>
          </a:stretch>
        </p:blipFill>
        <p:spPr>
          <a:xfrm>
            <a:off x="10899000" y="6252161"/>
            <a:ext cx="975617" cy="458943"/>
          </a:xfrm>
          <a:prstGeom prst="rect">
            <a:avLst/>
          </a:prstGeom>
        </p:spPr>
      </p:pic>
    </p:spTree>
    <p:extLst>
      <p:ext uri="{BB962C8B-B14F-4D97-AF65-F5344CB8AC3E}">
        <p14:creationId xmlns:p14="http://schemas.microsoft.com/office/powerpoint/2010/main" val="3619276648"/>
      </p:ext>
    </p:extLst>
  </p:cSld>
  <p:clrMap bg1="lt1" tx1="dk1" bg2="lt2" tx2="dk2" accent1="accent1" accent2="accent2" accent3="accent3" accent4="accent4" accent5="accent5" accent6="accent6" hlink="hlink" folHlink="folHlink"/>
  <p:sldLayoutIdLst>
    <p:sldLayoutId id="2147483676" r:id="rId1"/>
    <p:sldLayoutId id="2147483679" r:id="rId2"/>
    <p:sldLayoutId id="2147483677" r:id="rId3"/>
    <p:sldLayoutId id="2147483680" r:id="rId4"/>
    <p:sldLayoutId id="2147483681" r:id="rId5"/>
    <p:sldLayoutId id="2147483683" r:id="rId6"/>
    <p:sldLayoutId id="2147483685" r:id="rId7"/>
    <p:sldLayoutId id="2147483699" r:id="rId8"/>
    <p:sldLayoutId id="2147483691" r:id="rId9"/>
    <p:sldLayoutId id="2147483693" r:id="rId10"/>
    <p:sldLayoutId id="2147483696" r:id="rId11"/>
    <p:sldLayoutId id="2147483697" r:id="rId12"/>
    <p:sldLayoutId id="2147483698" r:id="rId13"/>
    <p:sldLayoutId id="2147483700" r:id="rId14"/>
    <p:sldLayoutId id="2147483701" r:id="rId15"/>
    <p:sldLayoutId id="2147483702" r:id="rId16"/>
  </p:sldLayoutIdLst>
  <p:txStyles>
    <p:titleStyle>
      <a:lvl1pPr algn="l" defTabSz="900000" rtl="0" eaLnBrk="1" latinLnBrk="0" hangingPunct="1">
        <a:lnSpc>
          <a:spcPct val="90000"/>
        </a:lnSpc>
        <a:spcBef>
          <a:spcPct val="0"/>
        </a:spcBef>
        <a:buNone/>
        <a:defRPr sz="4000" kern="1200">
          <a:solidFill>
            <a:schemeClr val="tx1"/>
          </a:solidFill>
          <a:latin typeface="Calibri Light" panose="020F0302020204030204" pitchFamily="34" charset="0"/>
          <a:ea typeface="+mj-ea"/>
          <a:cs typeface="Calibri Light" panose="020F0302020204030204" pitchFamily="34" charset="0"/>
        </a:defRPr>
      </a:lvl1pPr>
    </p:titleStyle>
    <p:bodyStyle>
      <a:lvl1pPr marL="270000" indent="-270000" algn="l" defTabSz="914400" rtl="0" eaLnBrk="1" latinLnBrk="0" hangingPunct="1">
        <a:lnSpc>
          <a:spcPct val="90000"/>
        </a:lnSpc>
        <a:spcBef>
          <a:spcPts val="1000"/>
        </a:spcBef>
        <a:spcAft>
          <a:spcPts val="600"/>
        </a:spcAft>
        <a:buClr>
          <a:schemeClr val="accent1"/>
        </a:buClr>
        <a:buFont typeface="Arial" panose="020B0604020202020204" pitchFamily="34" charset="0"/>
        <a:buChar char="•"/>
        <a:defRPr sz="2200" kern="1200" baseline="0">
          <a:solidFill>
            <a:schemeClr val="tx1"/>
          </a:solidFill>
          <a:latin typeface="+mn-lt"/>
          <a:ea typeface="+mn-ea"/>
          <a:cs typeface="+mn-cs"/>
        </a:defRPr>
      </a:lvl1pPr>
      <a:lvl2pPr marL="539750" indent="-176213"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893763" indent="-176213"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1257300" indent="-176213"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611313" indent="-1778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393">
          <p15:clr>
            <a:srgbClr val="F26B43"/>
          </p15:clr>
        </p15:guide>
        <p15:guide id="3" orient="horz" pos="3929">
          <p15:clr>
            <a:srgbClr val="F26B43"/>
          </p15:clr>
        </p15:guide>
        <p15:guide id="4" pos="7287">
          <p15:clr>
            <a:srgbClr val="F26B43"/>
          </p15:clr>
        </p15:guide>
        <p15:guide id="5" orient="horz" pos="1026">
          <p15:clr>
            <a:srgbClr val="F26B43"/>
          </p15:clr>
        </p15:guide>
        <p15:guide id="6" orient="horz" pos="1207">
          <p15:clr>
            <a:srgbClr val="F26B43"/>
          </p15:clr>
        </p15:guide>
        <p15:guide id="7" orient="horz" pos="4065">
          <p15:clr>
            <a:srgbClr val="A4A3A4"/>
          </p15:clr>
        </p15:guide>
        <p15:guide id="8" orient="horz" pos="4215">
          <p15:clr>
            <a:srgbClr val="A4A3A4"/>
          </p15:clr>
        </p15:guide>
        <p15:guide id="9" pos="3840">
          <p15:clr>
            <a:srgbClr val="F26B43"/>
          </p15:clr>
        </p15:guide>
        <p15:guide id="10" pos="3681">
          <p15:clr>
            <a:srgbClr val="F26B43"/>
          </p15:clr>
        </p15:guide>
        <p15:guide id="11" pos="3999">
          <p15:clr>
            <a:srgbClr val="F26B43"/>
          </p15:clr>
        </p15:guide>
        <p15:guide id="12" pos="4747">
          <p15:clr>
            <a:srgbClr val="F26B43"/>
          </p15:clr>
        </p15:guide>
        <p15:guide id="13" pos="4248">
          <p15:clr>
            <a:srgbClr val="F26B43"/>
          </p15:clr>
        </p15:guide>
        <p15:guide id="14" pos="4520">
          <p15:clr>
            <a:srgbClr val="F26B43"/>
          </p15:clr>
        </p15:guide>
        <p15:guide id="15" orient="horz" pos="1434">
          <p15:clr>
            <a:srgbClr val="F26B43"/>
          </p15:clr>
        </p15:guide>
        <p15:guide id="16" orient="horz" pos="170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2F_740AA484.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1B_2A36878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131_B078DEF2.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microsoft.com/office/2018/10/relationships/comments" Target="../comments/modernComment_133_B2EFB482.xm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microsoft.com/office/2018/10/relationships/comments" Target="../comments/modernComment_134_973C54E2.xm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136_D6379A7C.xml"/><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135_DFC8E950.xml"/><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microsoft.com/office/2018/10/relationships/comments" Target="../comments/modernComment_139_B4002BBC.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hyperlink" Target="mailto:lotta@fiketpahornet.se" TargetMode="External"/><Relationship Id="rId2" Type="http://schemas.microsoft.com/office/2018/10/relationships/comments" Target="../comments/modernComment_11E_FCC007C5.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microsoft.com/office/2018/10/relationships/comments" Target="../comments/modernComment_120_732D0EB7.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microsoft.com/office/2018/10/relationships/comments" Target="../comments/modernComment_13A_C6AFE9D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mailto:forratt@slv.s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2E_95C84BD5.xml"/><Relationship Id="rId2" Type="http://schemas.openxmlformats.org/officeDocument/2006/relationships/notesSlide" Target="../notesSlides/notesSlide3.xml"/><Relationship Id="rId1" Type="http://schemas.openxmlformats.org/officeDocument/2006/relationships/slideLayout" Target="../slideLayouts/slideLayout15.xml"/><Relationship Id="rId5" Type="http://schemas.openxmlformats.org/officeDocument/2006/relationships/hyperlink" Target="https://bolagsverket.se/download/18.46f4138717c599ee403ab280/1642162151567/utformning-av-tjanster-anslutna-till-ssbt.pdf" TargetMode="External"/><Relationship Id="rId4" Type="http://schemas.openxmlformats.org/officeDocument/2006/relationships/hyperlink" Target="https://www.livsmedelsverket.se/(X(1)S(0rewqfk4cge3e1yuixddc5oq))/produktion-handel--kontroll/starta-foretag/registrera-foretag/-registrering-av-livsmedelsanlaggning-hos-livsmedelsverket?AspxAutoDetectCookieSupport=1" TargetMode="External"/></Relationships>
</file>

<file path=ppt/slides/_rels/slide7.xml.rels><?xml version="1.0" encoding="UTF-8" standalone="yes"?>
<Relationships xmlns="http://schemas.openxmlformats.org/package/2006/relationships"><Relationship Id="rId3" Type="http://schemas.microsoft.com/office/2018/10/relationships/comments" Target="../comments/modernComment_12C_41FB5E26.xm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hyperlink" Target="https://bolagsverket.se/download/18.46f4138717c599ee403ab280/1642162151567/utformning-av-tjanster-anslutna-till-ssbt.pdf" TargetMode="External"/></Relationships>
</file>

<file path=ppt/slides/_rels/slide8.xml.rels><?xml version="1.0" encoding="UTF-8" standalone="yes"?>
<Relationships xmlns="http://schemas.openxmlformats.org/package/2006/relationships"><Relationship Id="rId3" Type="http://schemas.microsoft.com/office/2018/10/relationships/comments" Target="../comments/modernComment_12D_96750272.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19_52C3197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bild 3"/>
          <p:cNvPicPr>
            <a:picLocks noChangeAspect="1"/>
          </p:cNvPicPr>
          <p:nvPr/>
        </p:nvPicPr>
        <p:blipFill>
          <a:blip r:embed="rId3">
            <a:extLst>
              <a:ext uri="{28A0092B-C50C-407E-A947-70E740481C1C}">
                <a14:useLocalDpi xmlns:a14="http://schemas.microsoft.com/office/drawing/2010/main" val="0"/>
              </a:ext>
            </a:extLst>
          </a:blip>
          <a:srcRect t="16991" b="16991"/>
          <a:stretch>
            <a:fillRect/>
          </a:stretch>
        </p:blipFill>
        <p:spPr>
          <a:xfrm>
            <a:off x="0" y="4110"/>
            <a:ext cx="12192000" cy="5679431"/>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pic>
      <p:sp>
        <p:nvSpPr>
          <p:cNvPr id="10" name="Underrubrik 9"/>
          <p:cNvSpPr>
            <a:spLocks noGrp="1"/>
          </p:cNvSpPr>
          <p:nvPr>
            <p:ph type="subTitle" idx="1"/>
          </p:nvPr>
        </p:nvSpPr>
        <p:spPr>
          <a:xfrm>
            <a:off x="-1" y="3991673"/>
            <a:ext cx="7939115" cy="1326105"/>
          </a:xfrm>
        </p:spPr>
        <p:txBody>
          <a:bodyPr vert="horz" wrap="square" lIns="540000" tIns="36000" rIns="144000" bIns="180000" rtlCol="0" anchor="t">
            <a:spAutoFit/>
          </a:bodyPr>
          <a:lstStyle/>
          <a:p>
            <a:r>
              <a:rPr lang="sv-SE" sz="2000" dirty="0" err="1"/>
              <a:t>FörRätt</a:t>
            </a:r>
            <a:r>
              <a:rPr lang="sv-SE" sz="2000" dirty="0"/>
              <a:t> - Utveckling av kommunala digitala tjänster för omklassning och registrering av livsmedelsverksamheter </a:t>
            </a:r>
            <a:br>
              <a:rPr lang="sv-SE" dirty="0"/>
            </a:br>
            <a:r>
              <a:rPr lang="sv-SE" sz="2000" dirty="0"/>
              <a:t>Version 1.1 uppdaterad 2023-10-31</a:t>
            </a:r>
            <a:br>
              <a:rPr lang="sv-SE" sz="2000" dirty="0"/>
            </a:br>
            <a:r>
              <a:rPr lang="sv-SE" sz="2000" dirty="0"/>
              <a:t>Dnr 2021/05358 </a:t>
            </a:r>
            <a:endParaRPr lang="en-US" sz="2000" dirty="0">
              <a:cs typeface="Calibri"/>
            </a:endParaRPr>
          </a:p>
        </p:txBody>
      </p:sp>
      <p:sp>
        <p:nvSpPr>
          <p:cNvPr id="9" name="Rubrik 8"/>
          <p:cNvSpPr>
            <a:spLocks noGrp="1"/>
          </p:cNvSpPr>
          <p:nvPr>
            <p:ph type="title"/>
          </p:nvPr>
        </p:nvSpPr>
        <p:spPr>
          <a:xfrm>
            <a:off x="0" y="2337404"/>
            <a:ext cx="7939115" cy="1693110"/>
          </a:xfrm>
        </p:spPr>
        <p:txBody>
          <a:bodyPr/>
          <a:lstStyle/>
          <a:p>
            <a:r>
              <a:rPr lang="sv-SE" sz="3200">
                <a:latin typeface="Calibri Light"/>
                <a:ea typeface="+mj-lt"/>
                <a:cs typeface="+mj-lt"/>
              </a:rPr>
              <a:t>Gränssnittspecifikation för registrering och ändring av livsmedelsverksamhet med e-tjänsten FörRätt inkl icke integrerad tjänst</a:t>
            </a:r>
            <a:endParaRPr lang="sv-SE" sz="3200"/>
          </a:p>
        </p:txBody>
      </p:sp>
    </p:spTree>
    <p:extLst>
      <p:ext uri="{BB962C8B-B14F-4D97-AF65-F5344CB8AC3E}">
        <p14:creationId xmlns:p14="http://schemas.microsoft.com/office/powerpoint/2010/main" val="282019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226498" y="3017328"/>
            <a:ext cx="6285211"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a:cs typeface="Calibri"/>
              </a:rPr>
              <a:t>Är det till kontaktuppgifterna ovan som kommunen ska skicka beslut, rapporter och liknande i livsmedelsärenden?*</a:t>
            </a:r>
            <a:endParaRPr lang="sv-SE" sz="1600">
              <a:ea typeface="Calibri"/>
              <a:cs typeface="Calibri"/>
            </a:endParaRPr>
          </a:p>
          <a:p>
            <a:r>
              <a:rPr lang="sv-SE" sz="1600">
                <a:cs typeface="Calibri"/>
              </a:rPr>
              <a:t>O Ja</a:t>
            </a:r>
            <a:endParaRPr lang="sv-SE" sz="1600">
              <a:ea typeface="Calibri"/>
              <a:cs typeface="Calibri"/>
            </a:endParaRPr>
          </a:p>
          <a:p>
            <a:r>
              <a:rPr lang="sv-SE" sz="1600">
                <a:ea typeface="+mn-lt"/>
                <a:cs typeface="+mn-lt"/>
              </a:rPr>
              <a:t>O Nej, jag vill ange andra kontaktuppgifter</a:t>
            </a:r>
            <a:endParaRPr lang="sv-SE" sz="1600" err="1">
              <a:cs typeface="Calibri"/>
            </a:endParaRPr>
          </a:p>
        </p:txBody>
      </p:sp>
      <p:sp>
        <p:nvSpPr>
          <p:cNvPr id="3" name="Ellips 19">
            <a:extLst>
              <a:ext uri="{FF2B5EF4-FFF2-40B4-BE49-F238E27FC236}">
                <a16:creationId xmlns:a16="http://schemas.microsoft.com/office/drawing/2014/main" id="{9EE7D879-D250-FAE0-0C12-47989A1681A3}"/>
              </a:ext>
            </a:extLst>
          </p:cNvPr>
          <p:cNvSpPr/>
          <p:nvPr/>
        </p:nvSpPr>
        <p:spPr>
          <a:xfrm>
            <a:off x="10942145" y="8711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Calibri"/>
                <a:cs typeface="Calibri"/>
              </a:rPr>
              <a:t>3B</a:t>
            </a:r>
          </a:p>
        </p:txBody>
      </p:sp>
      <p:sp>
        <p:nvSpPr>
          <p:cNvPr id="4" name="textruta 3">
            <a:extLst>
              <a:ext uri="{FF2B5EF4-FFF2-40B4-BE49-F238E27FC236}">
                <a16:creationId xmlns:a16="http://schemas.microsoft.com/office/drawing/2014/main" id="{A035B41B-6CA7-82D3-4F22-64096D372AA4}"/>
              </a:ext>
            </a:extLst>
          </p:cNvPr>
          <p:cNvSpPr txBox="1"/>
          <p:nvPr/>
        </p:nvSpPr>
        <p:spPr>
          <a:xfrm>
            <a:off x="231504" y="284571"/>
            <a:ext cx="6278062" cy="2092881"/>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Hämtade uppgifter om företaget</a:t>
            </a:r>
          </a:p>
          <a:p>
            <a:r>
              <a:rPr lang="sv-SE" sz="1600">
                <a:ea typeface="Calibri"/>
                <a:cs typeface="Calibri"/>
              </a:rPr>
              <a:t>Namn:</a:t>
            </a:r>
          </a:p>
          <a:p>
            <a:r>
              <a:rPr lang="sv-SE" sz="1600"/>
              <a:t>Organisationsnummer:</a:t>
            </a:r>
            <a:endParaRPr lang="sv-SE" sz="1600">
              <a:ea typeface="Calibri"/>
              <a:cs typeface="Calibri"/>
            </a:endParaRPr>
          </a:p>
          <a:p>
            <a:r>
              <a:rPr lang="sv-SE" sz="1600"/>
              <a:t>Utdelningsadress: </a:t>
            </a:r>
            <a:endParaRPr lang="sv-SE" sz="1600">
              <a:ea typeface="Calibri"/>
              <a:cs typeface="Calibri"/>
            </a:endParaRPr>
          </a:p>
          <a:p>
            <a:endParaRPr lang="sv-SE" sz="1600">
              <a:ea typeface="Calibri"/>
              <a:cs typeface="Calibri"/>
            </a:endParaRPr>
          </a:p>
          <a:p>
            <a:endParaRPr lang="sv-SE" sz="1600">
              <a:ea typeface="+mn-lt"/>
              <a:cs typeface="+mn-lt"/>
            </a:endParaRPr>
          </a:p>
          <a:p>
            <a:r>
              <a:rPr lang="sv-SE" sz="1600">
                <a:ea typeface="+mn-lt"/>
                <a:cs typeface="+mn-lt"/>
              </a:rPr>
              <a:t>e-postadress:</a:t>
            </a:r>
          </a:p>
          <a:p>
            <a:r>
              <a:rPr lang="sv-SE" sz="1600">
                <a:ea typeface="+mn-lt"/>
                <a:cs typeface="+mn-lt"/>
              </a:rPr>
              <a:t>Telefonnummer:</a:t>
            </a:r>
            <a:endParaRPr lang="en-US" sz="1600">
              <a:ea typeface="+mn-lt"/>
              <a:cs typeface="+mn-lt"/>
            </a:endParaRPr>
          </a:p>
        </p:txBody>
      </p:sp>
      <p:sp>
        <p:nvSpPr>
          <p:cNvPr id="6" name="Rektangel med rundade hörn 4">
            <a:extLst>
              <a:ext uri="{FF2B5EF4-FFF2-40B4-BE49-F238E27FC236}">
                <a16:creationId xmlns:a16="http://schemas.microsoft.com/office/drawing/2014/main" id="{16D214CE-DD11-401E-8F1C-CA166F4BEFFD}"/>
              </a:ext>
            </a:extLst>
          </p:cNvPr>
          <p:cNvSpPr/>
          <p:nvPr/>
        </p:nvSpPr>
        <p:spPr>
          <a:xfrm>
            <a:off x="7252340" y="252332"/>
            <a:ext cx="3451111" cy="26016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Företagsuppgifter visas.</a:t>
            </a:r>
            <a:endParaRPr lang="en-SE"/>
          </a:p>
          <a:p>
            <a:pPr algn="ctr"/>
            <a:endParaRPr lang="sv-SE">
              <a:cs typeface="Calibri"/>
            </a:endParaRPr>
          </a:p>
          <a:p>
            <a:pPr algn="ctr"/>
            <a:r>
              <a:rPr lang="sv-SE">
                <a:cs typeface="Calibri"/>
              </a:rPr>
              <a:t>Dessa kan inte ändras. </a:t>
            </a:r>
          </a:p>
          <a:p>
            <a:pPr algn="ctr"/>
            <a:endParaRPr lang="sv-SE">
              <a:cs typeface="Calibri"/>
            </a:endParaRPr>
          </a:p>
          <a:p>
            <a:pPr algn="ctr"/>
            <a:r>
              <a:rPr lang="sv-SE">
                <a:cs typeface="Calibri"/>
              </a:rPr>
              <a:t>Information om att uppgifterna hämtats från SSBTGU och att användaren är behörig företrädare följer med i e-tjänsten.</a:t>
            </a:r>
          </a:p>
        </p:txBody>
      </p:sp>
      <p:sp>
        <p:nvSpPr>
          <p:cNvPr id="7" name="Rektangel med rundade hörn 4">
            <a:extLst>
              <a:ext uri="{FF2B5EF4-FFF2-40B4-BE49-F238E27FC236}">
                <a16:creationId xmlns:a16="http://schemas.microsoft.com/office/drawing/2014/main" id="{920C7E81-6066-3E91-B725-C0486B1A2B41}"/>
              </a:ext>
            </a:extLst>
          </p:cNvPr>
          <p:cNvSpPr/>
          <p:nvPr/>
        </p:nvSpPr>
        <p:spPr>
          <a:xfrm>
            <a:off x="7252340" y="4392804"/>
            <a:ext cx="3451111" cy="1398605"/>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Följdfråga vid svar Nej, jag vill ange andra kontaktuppgifter. Det bör vara obligatoriskt att ange åtminstone postadress eller e-postadress.</a:t>
            </a:r>
          </a:p>
        </p:txBody>
      </p:sp>
      <p:sp>
        <p:nvSpPr>
          <p:cNvPr id="2" name="textruta 10">
            <a:extLst>
              <a:ext uri="{FF2B5EF4-FFF2-40B4-BE49-F238E27FC236}">
                <a16:creationId xmlns:a16="http://schemas.microsoft.com/office/drawing/2014/main" id="{A2FD5244-CE4C-9A5A-60D4-BAC5E3B73929}"/>
              </a:ext>
            </a:extLst>
          </p:cNvPr>
          <p:cNvSpPr txBox="1"/>
          <p:nvPr/>
        </p:nvSpPr>
        <p:spPr>
          <a:xfrm>
            <a:off x="226497" y="4261355"/>
            <a:ext cx="6285211" cy="1815882"/>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cs typeface="Calibri"/>
              </a:rPr>
              <a:t>Kontaktuppgifter</a:t>
            </a:r>
            <a:endParaRPr lang="sv-SE" sz="1600" b="1"/>
          </a:p>
          <a:p>
            <a:r>
              <a:rPr lang="sv-SE" sz="1600" err="1"/>
              <a:t>Ev</a:t>
            </a:r>
            <a:r>
              <a:rPr lang="sv-SE" sz="1600"/>
              <a:t> c/o adress:</a:t>
            </a:r>
            <a:endParaRPr lang="sv-SE" sz="1600">
              <a:cs typeface="Calibri"/>
            </a:endParaRPr>
          </a:p>
          <a:p>
            <a:r>
              <a:rPr lang="sv-SE" sz="1600"/>
              <a:t>Gata/Box:</a:t>
            </a:r>
            <a:endParaRPr lang="sv-SE" sz="1600">
              <a:cs typeface="Calibri"/>
            </a:endParaRPr>
          </a:p>
          <a:p>
            <a:r>
              <a:rPr lang="sv-SE" sz="1600"/>
              <a:t>Postnummer: </a:t>
            </a:r>
            <a:endParaRPr lang="sv-SE" sz="1600">
              <a:cs typeface="Calibri"/>
            </a:endParaRPr>
          </a:p>
          <a:p>
            <a:r>
              <a:rPr lang="sv-SE" sz="1600">
                <a:ea typeface="+mn-lt"/>
                <a:cs typeface="+mn-lt"/>
              </a:rPr>
              <a:t>Ort:</a:t>
            </a:r>
            <a:br>
              <a:rPr lang="sv-SE" sz="1600">
                <a:ea typeface="+mn-lt"/>
                <a:cs typeface="+mn-lt"/>
              </a:rPr>
            </a:br>
            <a:r>
              <a:rPr lang="sv-SE" sz="1600">
                <a:cs typeface="Calibri"/>
              </a:rPr>
              <a:t>Land:</a:t>
            </a:r>
            <a:endParaRPr lang="sv-SE"/>
          </a:p>
          <a:p>
            <a:r>
              <a:rPr lang="sv-SE" sz="1600">
                <a:ea typeface="+mn-lt"/>
                <a:cs typeface="+mn-lt"/>
              </a:rPr>
              <a:t>e-postadress</a:t>
            </a:r>
            <a:r>
              <a:rPr lang="sv-SE" sz="1600"/>
              <a:t>:</a:t>
            </a:r>
            <a:endParaRPr lang="sv-SE" sz="1600">
              <a:cs typeface="Calibri"/>
            </a:endParaRPr>
          </a:p>
        </p:txBody>
      </p:sp>
    </p:spTree>
    <p:extLst>
      <p:ext uri="{BB962C8B-B14F-4D97-AF65-F5344CB8AC3E}">
        <p14:creationId xmlns:p14="http://schemas.microsoft.com/office/powerpoint/2010/main" val="1946854532"/>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med rundade hörn 4"/>
          <p:cNvSpPr/>
          <p:nvPr/>
        </p:nvSpPr>
        <p:spPr>
          <a:xfrm>
            <a:off x="6778014" y="359456"/>
            <a:ext cx="3988993" cy="215331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Användaren fyller själv i företagsuppgifter.</a:t>
            </a:r>
            <a:endParaRPr lang="en-US"/>
          </a:p>
          <a:p>
            <a:pPr algn="ctr"/>
            <a:endParaRPr lang="en-SE">
              <a:cs typeface="Calibri" panose="020F0502020204030204"/>
            </a:endParaRPr>
          </a:p>
        </p:txBody>
      </p:sp>
      <p:sp>
        <p:nvSpPr>
          <p:cNvPr id="11" name="textruta 10"/>
          <p:cNvSpPr txBox="1"/>
          <p:nvPr/>
        </p:nvSpPr>
        <p:spPr>
          <a:xfrm>
            <a:off x="272050" y="422890"/>
            <a:ext cx="6285211" cy="2585323"/>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Företag*</a:t>
            </a:r>
            <a:endParaRPr lang="sv-SE" b="1">
              <a:cs typeface="Calibri"/>
            </a:endParaRPr>
          </a:p>
          <a:p>
            <a:endParaRPr lang="sv-SE" sz="1600">
              <a:cs typeface="Calibri"/>
            </a:endParaRPr>
          </a:p>
          <a:p>
            <a:r>
              <a:rPr lang="sv-SE" sz="1600">
                <a:cs typeface="Calibri"/>
              </a:rPr>
              <a:t>Namn*:</a:t>
            </a:r>
            <a:endParaRPr lang="sv-SE" sz="1600">
              <a:ea typeface="Calibri"/>
              <a:cs typeface="Calibri"/>
            </a:endParaRPr>
          </a:p>
          <a:p>
            <a:r>
              <a:rPr lang="sv-SE" sz="1600">
                <a:cs typeface="Calibri"/>
              </a:rPr>
              <a:t>Organisationsnummer*:</a:t>
            </a:r>
            <a:endParaRPr lang="sv-SE" sz="1600">
              <a:ea typeface="Calibri"/>
              <a:cs typeface="Calibri"/>
            </a:endParaRPr>
          </a:p>
          <a:p>
            <a:r>
              <a:rPr lang="sv-SE" sz="1600" err="1"/>
              <a:t>Ev</a:t>
            </a:r>
            <a:r>
              <a:rPr lang="sv-SE" sz="1600"/>
              <a:t> c/o adress:</a:t>
            </a:r>
            <a:endParaRPr lang="sv-SE" sz="1600">
              <a:ea typeface="Calibri"/>
              <a:cs typeface="Calibri"/>
            </a:endParaRPr>
          </a:p>
          <a:p>
            <a:r>
              <a:rPr lang="sv-SE" sz="1600"/>
              <a:t>Gata/Box*:</a:t>
            </a:r>
            <a:endParaRPr lang="sv-SE" sz="1600">
              <a:ea typeface="Calibri"/>
              <a:cs typeface="Calibri"/>
            </a:endParaRPr>
          </a:p>
          <a:p>
            <a:r>
              <a:rPr lang="sv-SE" sz="1600"/>
              <a:t>Postnummer*: </a:t>
            </a:r>
            <a:endParaRPr lang="sv-SE" sz="1600">
              <a:ea typeface="Calibri"/>
              <a:cs typeface="Calibri"/>
            </a:endParaRPr>
          </a:p>
          <a:p>
            <a:r>
              <a:rPr lang="sv-SE" sz="1600">
                <a:ea typeface="+mn-lt"/>
                <a:cs typeface="+mn-lt"/>
              </a:rPr>
              <a:t>Postort*:</a:t>
            </a:r>
            <a:endParaRPr lang="sv-SE" sz="1600">
              <a:ea typeface="Calibri"/>
              <a:cs typeface="Calibri" panose="020F0502020204030204"/>
            </a:endParaRPr>
          </a:p>
          <a:p>
            <a:r>
              <a:rPr lang="sv-SE" sz="1600">
                <a:ea typeface="+mn-lt"/>
                <a:cs typeface="+mn-lt"/>
              </a:rPr>
              <a:t>Land:</a:t>
            </a:r>
          </a:p>
          <a:p>
            <a:r>
              <a:rPr lang="sv-SE" sz="1600">
                <a:ea typeface="+mn-lt"/>
                <a:cs typeface="+mn-lt"/>
              </a:rPr>
              <a:t>e-postadress</a:t>
            </a:r>
            <a:r>
              <a:rPr lang="sv-SE" sz="1600"/>
              <a:t>:</a:t>
            </a:r>
            <a:endParaRPr lang="sv-SE" sz="1600">
              <a:ea typeface="Calibri"/>
              <a:cs typeface="Calibri"/>
            </a:endParaRPr>
          </a:p>
        </p:txBody>
      </p:sp>
      <p:sp>
        <p:nvSpPr>
          <p:cNvPr id="18" name="Ellips 17"/>
          <p:cNvSpPr/>
          <p:nvPr/>
        </p:nvSpPr>
        <p:spPr>
          <a:xfrm>
            <a:off x="10991533" y="42158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3C</a:t>
            </a:r>
          </a:p>
        </p:txBody>
      </p:sp>
    </p:spTree>
    <p:extLst>
      <p:ext uri="{BB962C8B-B14F-4D97-AF65-F5344CB8AC3E}">
        <p14:creationId xmlns:p14="http://schemas.microsoft.com/office/powerpoint/2010/main" val="708216712"/>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med rundade hörn 4"/>
          <p:cNvSpPr/>
          <p:nvPr/>
        </p:nvSpPr>
        <p:spPr>
          <a:xfrm>
            <a:off x="6995757" y="5212446"/>
            <a:ext cx="3542121" cy="653108"/>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Alternativ 2, följdfrågan fälls bara ut vid nej-svar. </a:t>
            </a:r>
            <a:endParaRPr lang="sv-SE">
              <a:cs typeface="Calibri"/>
            </a:endParaRPr>
          </a:p>
        </p:txBody>
      </p:sp>
      <p:sp>
        <p:nvSpPr>
          <p:cNvPr id="40" name="textruta 39"/>
          <p:cNvSpPr txBox="1"/>
          <p:nvPr/>
        </p:nvSpPr>
        <p:spPr>
          <a:xfrm>
            <a:off x="223805" y="5074702"/>
            <a:ext cx="6285733" cy="1600438"/>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Kontaktperson i ärendet</a:t>
            </a:r>
          </a:p>
          <a:p>
            <a:endParaRPr lang="sv-SE" sz="1600"/>
          </a:p>
          <a:p>
            <a:r>
              <a:rPr lang="sv-SE" sz="1600"/>
              <a:t>Förnamn:*</a:t>
            </a:r>
            <a:endParaRPr lang="sv-SE" sz="1600">
              <a:cs typeface="Calibri"/>
            </a:endParaRPr>
          </a:p>
          <a:p>
            <a:r>
              <a:rPr lang="sv-SE" sz="1600">
                <a:cs typeface="Calibri"/>
              </a:rPr>
              <a:t>Efternamn:*</a:t>
            </a:r>
            <a:endParaRPr lang="sv-SE" sz="1600"/>
          </a:p>
          <a:p>
            <a:r>
              <a:rPr lang="sv-SE" sz="1600"/>
              <a:t>Telefonnummer:*</a:t>
            </a:r>
            <a:endParaRPr lang="sv-SE" sz="1600">
              <a:cs typeface="Calibri" panose="020F0502020204030204"/>
            </a:endParaRPr>
          </a:p>
          <a:p>
            <a:r>
              <a:rPr lang="sv-SE" sz="1600">
                <a:solidFill>
                  <a:schemeClr val="tx1"/>
                </a:solidFill>
              </a:rPr>
              <a:t>E-post:</a:t>
            </a:r>
            <a:endParaRPr lang="sv-SE" sz="1600">
              <a:solidFill>
                <a:schemeClr val="tx1"/>
              </a:solidFill>
              <a:cs typeface="Calibri" panose="020F0502020204030204"/>
            </a:endParaRPr>
          </a:p>
        </p:txBody>
      </p:sp>
      <p:sp>
        <p:nvSpPr>
          <p:cNvPr id="17" name="Ellips 16"/>
          <p:cNvSpPr/>
          <p:nvPr/>
        </p:nvSpPr>
        <p:spPr>
          <a:xfrm>
            <a:off x="10776405" y="5946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4</a:t>
            </a:r>
          </a:p>
        </p:txBody>
      </p:sp>
      <p:sp>
        <p:nvSpPr>
          <p:cNvPr id="10" name="textruta 1">
            <a:extLst>
              <a:ext uri="{FF2B5EF4-FFF2-40B4-BE49-F238E27FC236}">
                <a16:creationId xmlns:a16="http://schemas.microsoft.com/office/drawing/2014/main" id="{4D29BAD8-6700-20CD-5C33-A914C0053A2D}"/>
              </a:ext>
            </a:extLst>
          </p:cNvPr>
          <p:cNvSpPr txBox="1"/>
          <p:nvPr/>
        </p:nvSpPr>
        <p:spPr>
          <a:xfrm>
            <a:off x="221978" y="4028292"/>
            <a:ext cx="6278062" cy="861774"/>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t>Är du kontaktperson vid frågor i det här ärendet?*</a:t>
            </a:r>
          </a:p>
          <a:p>
            <a:pPr lvl="0"/>
            <a:r>
              <a:rPr lang="sv-SE" sz="1600"/>
              <a:t>□ Ja</a:t>
            </a:r>
            <a:endParaRPr lang="sv-SE" sz="1600">
              <a:cs typeface="Calibri"/>
            </a:endParaRPr>
          </a:p>
          <a:p>
            <a:pPr lvl="0"/>
            <a:r>
              <a:rPr lang="sv-SE" sz="1600"/>
              <a:t>□ Nej</a:t>
            </a:r>
            <a:endParaRPr lang="sv-SE" sz="1600">
              <a:cs typeface="Calibri"/>
            </a:endParaRPr>
          </a:p>
        </p:txBody>
      </p:sp>
      <p:sp>
        <p:nvSpPr>
          <p:cNvPr id="6" name="textruta 3">
            <a:extLst>
              <a:ext uri="{FF2B5EF4-FFF2-40B4-BE49-F238E27FC236}">
                <a16:creationId xmlns:a16="http://schemas.microsoft.com/office/drawing/2014/main" id="{090A55E8-1A4D-69C0-C19D-1A73EBDC3210}"/>
              </a:ext>
            </a:extLst>
          </p:cNvPr>
          <p:cNvSpPr txBox="1"/>
          <p:nvPr/>
        </p:nvSpPr>
        <p:spPr>
          <a:xfrm>
            <a:off x="274636" y="543364"/>
            <a:ext cx="6278062" cy="1200329"/>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Uppgifterna skickas in av</a:t>
            </a:r>
            <a:endParaRPr lang="en-US" b="1"/>
          </a:p>
          <a:p>
            <a:endParaRPr lang="sv-SE"/>
          </a:p>
          <a:p>
            <a:r>
              <a:rPr lang="sv-SE"/>
              <a:t>Namn: [Hämtas från e-legitimation, kan ej ändras]</a:t>
            </a:r>
            <a:endParaRPr lang="en-US"/>
          </a:p>
          <a:p>
            <a:r>
              <a:rPr lang="sv-SE"/>
              <a:t>Personnummer: </a:t>
            </a:r>
            <a:r>
              <a:rPr lang="sv-SE">
                <a:ea typeface="+mn-lt"/>
                <a:cs typeface="+mn-lt"/>
              </a:rPr>
              <a:t>[Hämtas från e-legitimation, kan ej ändras]</a:t>
            </a:r>
            <a:endParaRPr lang="en-US"/>
          </a:p>
        </p:txBody>
      </p:sp>
      <p:sp>
        <p:nvSpPr>
          <p:cNvPr id="8" name="Rektangel med rundade hörn 4">
            <a:extLst>
              <a:ext uri="{FF2B5EF4-FFF2-40B4-BE49-F238E27FC236}">
                <a16:creationId xmlns:a16="http://schemas.microsoft.com/office/drawing/2014/main" id="{450CB9DB-470D-134E-76CC-2AC0646D78D3}"/>
              </a:ext>
            </a:extLst>
          </p:cNvPr>
          <p:cNvSpPr/>
          <p:nvPr/>
        </p:nvSpPr>
        <p:spPr>
          <a:xfrm>
            <a:off x="6818775" y="50464"/>
            <a:ext cx="3542121" cy="352402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Design beroende på funktioner i e-tjänsteplattform. </a:t>
            </a:r>
            <a:endParaRPr lang="sv-SE">
              <a:cs typeface="Calibri"/>
            </a:endParaRPr>
          </a:p>
          <a:p>
            <a:pPr algn="ctr"/>
            <a:endParaRPr lang="sv-SE"/>
          </a:p>
          <a:p>
            <a:pPr algn="ctr"/>
            <a:r>
              <a:rPr lang="sv-SE"/>
              <a:t>Om kommunen har särskild inloggning för anställda, utan e-leg, kan identiteten anges på annat sätt än med personnummer. </a:t>
            </a:r>
          </a:p>
          <a:p>
            <a:pPr algn="ctr"/>
            <a:endParaRPr lang="sv-SE"/>
          </a:p>
          <a:p>
            <a:pPr algn="ctr"/>
            <a:r>
              <a:rPr lang="sv-SE"/>
              <a:t>Ej önskvärt från projektet att notifieringar ska skickas till den inloggade, utan till angiven kontaktperson i ärendet.</a:t>
            </a:r>
            <a:endParaRPr lang="sv-SE">
              <a:cs typeface="Calibri"/>
            </a:endParaRPr>
          </a:p>
        </p:txBody>
      </p:sp>
      <p:sp>
        <p:nvSpPr>
          <p:cNvPr id="11" name="Rektangel med rundade hörn 4">
            <a:extLst>
              <a:ext uri="{FF2B5EF4-FFF2-40B4-BE49-F238E27FC236}">
                <a16:creationId xmlns:a16="http://schemas.microsoft.com/office/drawing/2014/main" id="{B2BE171A-8E96-8166-88C3-618CFFD7A4F5}"/>
              </a:ext>
            </a:extLst>
          </p:cNvPr>
          <p:cNvSpPr/>
          <p:nvPr/>
        </p:nvSpPr>
        <p:spPr>
          <a:xfrm>
            <a:off x="6936164" y="3920953"/>
            <a:ext cx="3542121" cy="1086861"/>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Alternativ 1, uppgifter från den inloggade förs över till nästa fält vid ja-svar. Notifieringar skickas till kontaktpersonen.</a:t>
            </a:r>
            <a:endParaRPr lang="sv-SE">
              <a:cs typeface="Calibri"/>
            </a:endParaRPr>
          </a:p>
        </p:txBody>
      </p:sp>
      <p:sp>
        <p:nvSpPr>
          <p:cNvPr id="3" name="Ellips 5">
            <a:extLst>
              <a:ext uri="{FF2B5EF4-FFF2-40B4-BE49-F238E27FC236}">
                <a16:creationId xmlns:a16="http://schemas.microsoft.com/office/drawing/2014/main" id="{237A4642-058C-5072-9A65-EFA0CDAE8D9D}"/>
              </a:ext>
            </a:extLst>
          </p:cNvPr>
          <p:cNvSpPr/>
          <p:nvPr/>
        </p:nvSpPr>
        <p:spPr>
          <a:xfrm>
            <a:off x="10901401" y="481220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sv-SE" sz="2000"/>
              <a:t>5</a:t>
            </a:r>
          </a:p>
        </p:txBody>
      </p:sp>
    </p:spTree>
    <p:extLst>
      <p:ext uri="{BB962C8B-B14F-4D97-AF65-F5344CB8AC3E}">
        <p14:creationId xmlns:p14="http://schemas.microsoft.com/office/powerpoint/2010/main" val="159790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cs typeface="Calibri"/>
              </a:rPr>
              <a:t>Ärende</a:t>
            </a:r>
          </a:p>
        </p:txBody>
      </p:sp>
      <p:sp>
        <p:nvSpPr>
          <p:cNvPr id="8" name="textruta 7"/>
          <p:cNvSpPr txBox="1"/>
          <p:nvPr/>
        </p:nvSpPr>
        <p:spPr>
          <a:xfrm>
            <a:off x="321096" y="1000065"/>
            <a:ext cx="6285733" cy="5016758"/>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Registrering</a:t>
            </a:r>
            <a:br>
              <a:rPr lang="sv-SE" sz="1600">
                <a:solidFill>
                  <a:srgbClr val="1B1B1B"/>
                </a:solidFill>
                <a:ea typeface="+mn-lt"/>
                <a:cs typeface="+mn-lt"/>
              </a:rPr>
            </a:br>
            <a:r>
              <a:rPr lang="sv-SE" sz="1600">
                <a:solidFill>
                  <a:srgbClr val="1B1B1B"/>
                </a:solidFill>
                <a:ea typeface="+mn-lt"/>
                <a:cs typeface="+mn-lt"/>
              </a:rPr>
              <a:t>Du ska välja detta alternativ om du ska</a:t>
            </a:r>
          </a:p>
          <a:p>
            <a:pPr marL="285750" indent="-285750">
              <a:buFont typeface="Arial"/>
              <a:buChar char="•"/>
            </a:pPr>
            <a:r>
              <a:rPr lang="sv-SE" sz="1600">
                <a:solidFill>
                  <a:srgbClr val="1B1B1B"/>
                </a:solidFill>
                <a:ea typeface="+mn-lt"/>
                <a:cs typeface="+mn-lt"/>
              </a:rPr>
              <a:t>starta en ny verksamhet, </a:t>
            </a:r>
          </a:p>
          <a:p>
            <a:pPr marL="285750" indent="-285750">
              <a:buFont typeface="Arial"/>
              <a:buChar char="•"/>
            </a:pPr>
            <a:r>
              <a:rPr lang="sv-SE" sz="1600">
                <a:solidFill>
                  <a:srgbClr val="1B1B1B"/>
                </a:solidFill>
                <a:ea typeface="+mn-lt"/>
                <a:cs typeface="+mn-lt"/>
              </a:rPr>
              <a:t>ta över en livsmedelsverksamhet från ett annat företag, </a:t>
            </a:r>
          </a:p>
          <a:p>
            <a:pPr marL="285750" indent="-285750">
              <a:buFont typeface="Arial"/>
              <a:buChar char="•"/>
            </a:pPr>
            <a:r>
              <a:rPr lang="sv-SE" sz="1600">
                <a:solidFill>
                  <a:srgbClr val="1B1B1B"/>
                </a:solidFill>
                <a:ea typeface="+mn-lt"/>
                <a:cs typeface="+mn-lt"/>
              </a:rPr>
              <a:t>flytta din verksamhet till en ny plats, eller </a:t>
            </a:r>
          </a:p>
          <a:p>
            <a:pPr marL="285750" indent="-285750">
              <a:buFont typeface="Arial"/>
              <a:buChar char="•"/>
            </a:pPr>
            <a:r>
              <a:rPr lang="sv-SE" sz="1600">
                <a:solidFill>
                  <a:srgbClr val="1B1B1B"/>
                </a:solidFill>
                <a:ea typeface="+mn-lt"/>
                <a:cs typeface="+mn-lt"/>
              </a:rPr>
              <a:t>byta bolagsform för din verksamhet. </a:t>
            </a:r>
          </a:p>
          <a:p>
            <a:r>
              <a:rPr lang="sv-SE" sz="1600">
                <a:solidFill>
                  <a:srgbClr val="1B1B1B"/>
                </a:solidFill>
                <a:ea typeface="+mn-lt"/>
                <a:cs typeface="+mn-lt"/>
              </a:rPr>
              <a:t>Du ska även välja detta alternativ om du redan har startat en verksamhet och vill anmäla detta i efterhand. Observera att företagare som startar livsmedelsverksamheter utan att ha anmält detta i förväg riskerar att få en sanktionsavgift.</a:t>
            </a:r>
            <a:endParaRPr lang="sv-SE" sz="1600">
              <a:cs typeface="Calibri"/>
            </a:endParaRPr>
          </a:p>
          <a:p>
            <a:endParaRPr lang="sv-SE" sz="1600">
              <a:solidFill>
                <a:srgbClr val="1B1B1B"/>
              </a:solidFill>
              <a:ea typeface="+mn-lt"/>
              <a:cs typeface="+mn-lt"/>
            </a:endParaRPr>
          </a:p>
          <a:p>
            <a:r>
              <a:rPr lang="sv-SE" sz="1600" b="1">
                <a:solidFill>
                  <a:srgbClr val="1B1B1B"/>
                </a:solidFill>
                <a:ea typeface="+mn-lt"/>
                <a:cs typeface="+mn-lt"/>
              </a:rPr>
              <a:t>Ändring av befintlig verksamhet</a:t>
            </a:r>
            <a:br>
              <a:rPr lang="sv-SE" sz="1600">
                <a:solidFill>
                  <a:srgbClr val="1B1B1B"/>
                </a:solidFill>
                <a:ea typeface="+mn-lt"/>
                <a:cs typeface="+mn-lt"/>
              </a:rPr>
            </a:br>
            <a:r>
              <a:rPr lang="sv-SE" sz="1600">
                <a:solidFill>
                  <a:srgbClr val="1B1B1B"/>
                </a:solidFill>
                <a:ea typeface="+mn-lt"/>
                <a:cs typeface="+mn-lt"/>
              </a:rPr>
              <a:t>Du ska välja detta alternativ om du har ändrat vilka aktiviteter du har i din verksamhet. Du kan också välja detta alternativ om du till exempel har bytt fakturaadress, kontaktpersoner eller namn på verksamheten.</a:t>
            </a:r>
            <a:endParaRPr lang="sv-SE" sz="1600">
              <a:cs typeface="Calibri"/>
            </a:endParaRPr>
          </a:p>
          <a:p>
            <a:endParaRPr lang="sv-SE" sz="1600">
              <a:solidFill>
                <a:srgbClr val="1B1B1B"/>
              </a:solidFill>
              <a:ea typeface="+mn-lt"/>
              <a:cs typeface="+mn-lt"/>
            </a:endParaRPr>
          </a:p>
          <a:p>
            <a:r>
              <a:rPr lang="sv-SE" sz="1600" b="1">
                <a:solidFill>
                  <a:srgbClr val="1B1B1B"/>
                </a:solidFill>
                <a:ea typeface="+mn-lt"/>
                <a:cs typeface="+mn-lt"/>
              </a:rPr>
              <a:t>Avslut av befintlig verksamhet</a:t>
            </a:r>
            <a:br>
              <a:rPr lang="sv-SE" sz="1600" b="1">
                <a:ea typeface="+mn-lt"/>
                <a:cs typeface="+mn-lt"/>
              </a:rPr>
            </a:br>
            <a:r>
              <a:rPr lang="sv-SE" sz="1600">
                <a:solidFill>
                  <a:srgbClr val="1B1B1B"/>
                </a:solidFill>
                <a:ea typeface="+mn-lt"/>
                <a:cs typeface="+mn-lt"/>
              </a:rPr>
              <a:t>Du ska välja detta alternativ om du har avslutat en livsmedelsverksamhet. Det kan till exempel vara att du har överlåtit verksamheten till ett annat företag eller att den har lagts ner.</a:t>
            </a:r>
            <a:endParaRPr lang="sv-SE"/>
          </a:p>
        </p:txBody>
      </p:sp>
      <p:sp>
        <p:nvSpPr>
          <p:cNvPr id="5" name="Rektangel med rundade hörn 4">
            <a:extLst>
              <a:ext uri="{FF2B5EF4-FFF2-40B4-BE49-F238E27FC236}">
                <a16:creationId xmlns:a16="http://schemas.microsoft.com/office/drawing/2014/main" id="{C45B16E4-9F49-F1B5-025F-A6EA20F20ABD}"/>
              </a:ext>
            </a:extLst>
          </p:cNvPr>
          <p:cNvSpPr/>
          <p:nvPr/>
        </p:nvSpPr>
        <p:spPr>
          <a:xfrm>
            <a:off x="7015523" y="346398"/>
            <a:ext cx="3988993" cy="1101025"/>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Texten kan anpassas till e-tjänsteplattformen, det behöver t.ex. inte finnas ett steg som heter Ärende.</a:t>
            </a:r>
            <a:endParaRPr lang="sv-SE">
              <a:ea typeface="Calibri"/>
              <a:cs typeface="Calibri"/>
            </a:endParaRPr>
          </a:p>
        </p:txBody>
      </p:sp>
    </p:spTree>
    <p:extLst>
      <p:ext uri="{BB962C8B-B14F-4D97-AF65-F5344CB8AC3E}">
        <p14:creationId xmlns:p14="http://schemas.microsoft.com/office/powerpoint/2010/main" val="2960711410"/>
      </p:ext>
    </p:extLst>
  </p:cSld>
  <p:clrMapOvr>
    <a:masterClrMapping/>
  </p:clrMapOvr>
  <p:extLst>
    <p:ext uri="{6950BFC3-D8DA-4A85-94F7-54DA5524770B}">
      <p188:commentRel xmlns:p188="http://schemas.microsoft.com/office/powerpoint/2018/8/main"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333013" y="306613"/>
            <a:ext cx="6264343" cy="1384995"/>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Calibri"/>
                <a:cs typeface="Calibri"/>
              </a:rPr>
              <a:t>Vad gäller ärendet?*</a:t>
            </a:r>
            <a:endParaRPr lang="sv-SE"/>
          </a:p>
          <a:p>
            <a:endParaRPr lang="sv-SE"/>
          </a:p>
          <a:p>
            <a:r>
              <a:rPr lang="sv-SE" sz="1600"/>
              <a:t>□ Registrering</a:t>
            </a:r>
            <a:endParaRPr lang="sv-SE" sz="1600">
              <a:cs typeface="Calibri"/>
            </a:endParaRPr>
          </a:p>
          <a:p>
            <a:r>
              <a:rPr lang="sv-SE" sz="1600">
                <a:ea typeface="+mn-lt"/>
                <a:cs typeface="+mn-lt"/>
              </a:rPr>
              <a:t>□ Ändring av befintlig verksamhet</a:t>
            </a:r>
            <a:endParaRPr lang="sv-SE" sz="1600">
              <a:cs typeface="Calibri"/>
            </a:endParaRPr>
          </a:p>
          <a:p>
            <a:r>
              <a:rPr lang="sv-SE" sz="1600"/>
              <a:t>□ Avslut av befintlig verksamhet</a:t>
            </a:r>
            <a:endParaRPr lang="sv-SE" sz="1600">
              <a:cs typeface="Calibri" panose="020F0502020204030204"/>
            </a:endParaRPr>
          </a:p>
        </p:txBody>
      </p:sp>
      <p:sp>
        <p:nvSpPr>
          <p:cNvPr id="20" name="Ellips 19"/>
          <p:cNvSpPr/>
          <p:nvPr/>
        </p:nvSpPr>
        <p:spPr>
          <a:xfrm>
            <a:off x="11117781" y="26654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6</a:t>
            </a:r>
          </a:p>
        </p:txBody>
      </p:sp>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2" name="Rektangel med rundade hörn 4">
            <a:extLst>
              <a:ext uri="{FF2B5EF4-FFF2-40B4-BE49-F238E27FC236}">
                <a16:creationId xmlns:a16="http://schemas.microsoft.com/office/drawing/2014/main" id="{D650B5DC-C85E-6A9A-4CFF-CB9F95E4FC02}"/>
              </a:ext>
            </a:extLst>
          </p:cNvPr>
          <p:cNvSpPr/>
          <p:nvPr/>
        </p:nvSpPr>
        <p:spPr>
          <a:xfrm>
            <a:off x="6788784" y="351192"/>
            <a:ext cx="4062042" cy="639128"/>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"Registrering" styr till steg R6</a:t>
            </a:r>
            <a:endParaRPr lang="sv-SE"/>
          </a:p>
        </p:txBody>
      </p:sp>
      <p:sp>
        <p:nvSpPr>
          <p:cNvPr id="9" name="Rektangel med rundade hörn 4">
            <a:extLst>
              <a:ext uri="{FF2B5EF4-FFF2-40B4-BE49-F238E27FC236}">
                <a16:creationId xmlns:a16="http://schemas.microsoft.com/office/drawing/2014/main" id="{1EDFDED1-ED1A-0B2F-3E12-09B84DAD632B}"/>
              </a:ext>
            </a:extLst>
          </p:cNvPr>
          <p:cNvSpPr/>
          <p:nvPr/>
        </p:nvSpPr>
        <p:spPr>
          <a:xfrm>
            <a:off x="6786150" y="1191201"/>
            <a:ext cx="4051745" cy="69928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panose="020F0502020204030204"/>
              </a:rPr>
              <a:t>"Ändring" styr till steg ÄA7</a:t>
            </a:r>
            <a:endParaRPr lang="en-US"/>
          </a:p>
        </p:txBody>
      </p:sp>
      <p:cxnSp>
        <p:nvCxnSpPr>
          <p:cNvPr id="5" name="Connector: Curved 4">
            <a:extLst>
              <a:ext uri="{FF2B5EF4-FFF2-40B4-BE49-F238E27FC236}">
                <a16:creationId xmlns:a16="http://schemas.microsoft.com/office/drawing/2014/main" id="{22CC9C8B-B86D-76BC-3C49-ECAECF389E60}"/>
              </a:ext>
            </a:extLst>
          </p:cNvPr>
          <p:cNvCxnSpPr/>
          <p:nvPr/>
        </p:nvCxnSpPr>
        <p:spPr>
          <a:xfrm>
            <a:off x="5589116" y="1114812"/>
            <a:ext cx="1240307" cy="500705"/>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DA52D59A-9943-29C8-81CC-E5CF246D2DF5}"/>
              </a:ext>
            </a:extLst>
          </p:cNvPr>
          <p:cNvCxnSpPr>
            <a:cxnSpLocks/>
          </p:cNvCxnSpPr>
          <p:nvPr/>
        </p:nvCxnSpPr>
        <p:spPr>
          <a:xfrm flipV="1">
            <a:off x="5509826" y="673779"/>
            <a:ext cx="1309814" cy="143618"/>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3" name="Rektangel med rundade hörn 4">
            <a:extLst>
              <a:ext uri="{FF2B5EF4-FFF2-40B4-BE49-F238E27FC236}">
                <a16:creationId xmlns:a16="http://schemas.microsoft.com/office/drawing/2014/main" id="{640BEDA7-1FCE-5FB0-5FEA-4C5E4188C15B}"/>
              </a:ext>
            </a:extLst>
          </p:cNvPr>
          <p:cNvSpPr/>
          <p:nvPr/>
        </p:nvSpPr>
        <p:spPr>
          <a:xfrm>
            <a:off x="6814724" y="2124650"/>
            <a:ext cx="4051745" cy="69928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panose="020F0502020204030204"/>
              </a:rPr>
              <a:t>"Avslut" styr till steg ÄA7</a:t>
            </a:r>
            <a:endParaRPr lang="en-US"/>
          </a:p>
        </p:txBody>
      </p:sp>
      <p:cxnSp>
        <p:nvCxnSpPr>
          <p:cNvPr id="8" name="Connector: Curved 7">
            <a:extLst>
              <a:ext uri="{FF2B5EF4-FFF2-40B4-BE49-F238E27FC236}">
                <a16:creationId xmlns:a16="http://schemas.microsoft.com/office/drawing/2014/main" id="{E5D90EC1-7C7F-C94C-9AFF-E25FC38A7504}"/>
              </a:ext>
            </a:extLst>
          </p:cNvPr>
          <p:cNvCxnSpPr>
            <a:cxnSpLocks/>
          </p:cNvCxnSpPr>
          <p:nvPr/>
        </p:nvCxnSpPr>
        <p:spPr>
          <a:xfrm>
            <a:off x="5636740" y="1457712"/>
            <a:ext cx="1192682" cy="1091255"/>
          </a:xfrm>
          <a:prstGeom prst="curved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743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4" name="textruta 10">
            <a:extLst>
              <a:ext uri="{FF2B5EF4-FFF2-40B4-BE49-F238E27FC236}">
                <a16:creationId xmlns:a16="http://schemas.microsoft.com/office/drawing/2014/main" id="{599B76BD-F3B4-B77F-9956-53DD06D26C23}"/>
              </a:ext>
            </a:extLst>
          </p:cNvPr>
          <p:cNvSpPr txBox="1"/>
          <p:nvPr/>
        </p:nvSpPr>
        <p:spPr>
          <a:xfrm>
            <a:off x="329378" y="784694"/>
            <a:ext cx="6275548" cy="1323439"/>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sz="1600">
                <a:ea typeface="+mn-lt"/>
                <a:cs typeface="+mn-lt"/>
              </a:rPr>
              <a:t>Ska verksamheten bedrivas i en lokal där det finns, eller har funnits, en livsmedelsverksamhet?*</a:t>
            </a:r>
          </a:p>
          <a:p>
            <a:r>
              <a:rPr lang="sv-SE" sz="1600">
                <a:ea typeface="+mn-lt"/>
                <a:cs typeface="+mn-lt"/>
              </a:rPr>
              <a:t>O Ja</a:t>
            </a:r>
            <a:endParaRPr lang="sv-SE" sz="1600">
              <a:latin typeface="Calibri"/>
              <a:ea typeface="+mn-lt"/>
              <a:cs typeface="+mn-lt"/>
            </a:endParaRPr>
          </a:p>
          <a:p>
            <a:r>
              <a:rPr lang="sv-SE" sz="1600">
                <a:solidFill>
                  <a:schemeClr val="tx1"/>
                </a:solidFill>
                <a:cs typeface="Calibri"/>
              </a:rPr>
              <a:t>O Nej</a:t>
            </a:r>
          </a:p>
          <a:p>
            <a:r>
              <a:rPr lang="sv-SE" sz="1600">
                <a:solidFill>
                  <a:schemeClr val="tx1"/>
                </a:solidFill>
                <a:ea typeface="Calibri"/>
                <a:cs typeface="Calibri"/>
              </a:rPr>
              <a:t>O Vet inte</a:t>
            </a:r>
          </a:p>
        </p:txBody>
      </p:sp>
      <p:sp>
        <p:nvSpPr>
          <p:cNvPr id="6" name="textruta 10">
            <a:extLst>
              <a:ext uri="{FF2B5EF4-FFF2-40B4-BE49-F238E27FC236}">
                <a16:creationId xmlns:a16="http://schemas.microsoft.com/office/drawing/2014/main" id="{50AEAC82-2115-C356-10ED-1F9B08A1EA13}"/>
              </a:ext>
            </a:extLst>
          </p:cNvPr>
          <p:cNvSpPr txBox="1"/>
          <p:nvPr/>
        </p:nvSpPr>
        <p:spPr>
          <a:xfrm>
            <a:off x="319082" y="2402875"/>
            <a:ext cx="6274239" cy="1354217"/>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a:cs typeface="Calibri"/>
              </a:rPr>
              <a:t>Om du vet namnet på den verksamhet som fanns i lokalen tidigare kan du skriva det här.</a:t>
            </a:r>
          </a:p>
          <a:p>
            <a:endParaRPr lang="sv-SE" sz="1600">
              <a:solidFill>
                <a:schemeClr val="tx1"/>
              </a:solidFill>
              <a:cs typeface="Calibri"/>
            </a:endParaRPr>
          </a:p>
          <a:p>
            <a:r>
              <a:rPr lang="sv-SE" sz="1600">
                <a:solidFill>
                  <a:schemeClr val="tx1"/>
                </a:solidFill>
              </a:rPr>
              <a:t>Namn på tidigare verksamhet: </a:t>
            </a:r>
            <a:endParaRPr lang="sv-SE" sz="1600">
              <a:solidFill>
                <a:schemeClr val="tx1"/>
              </a:solidFill>
              <a:cs typeface="Calibri"/>
            </a:endParaRPr>
          </a:p>
          <a:p>
            <a:endParaRPr lang="sv-SE">
              <a:solidFill>
                <a:schemeClr val="tx1"/>
              </a:solidFill>
              <a:cs typeface="Calibri"/>
            </a:endParaRPr>
          </a:p>
        </p:txBody>
      </p:sp>
      <p:sp>
        <p:nvSpPr>
          <p:cNvPr id="10" name="Rektangel med rundade hörn 4">
            <a:extLst>
              <a:ext uri="{FF2B5EF4-FFF2-40B4-BE49-F238E27FC236}">
                <a16:creationId xmlns:a16="http://schemas.microsoft.com/office/drawing/2014/main" id="{0FD6173C-4B4D-E5D6-8927-205A8AFE6431}"/>
              </a:ext>
            </a:extLst>
          </p:cNvPr>
          <p:cNvSpPr/>
          <p:nvPr/>
        </p:nvSpPr>
        <p:spPr>
          <a:xfrm>
            <a:off x="7303587" y="2647005"/>
            <a:ext cx="2785179" cy="85580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Följdfråga</a:t>
            </a:r>
            <a:r>
              <a:rPr lang="sv-SE">
                <a:cs typeface="Calibri" panose="020F0502020204030204"/>
              </a:rPr>
              <a:t> vid svar "Ja"</a:t>
            </a:r>
            <a:endParaRPr lang="en-US"/>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R6</a:t>
            </a:r>
            <a:endParaRPr lang="en-US"/>
          </a:p>
        </p:txBody>
      </p:sp>
      <p:sp>
        <p:nvSpPr>
          <p:cNvPr id="16" name="textruta 3">
            <a:extLst>
              <a:ext uri="{FF2B5EF4-FFF2-40B4-BE49-F238E27FC236}">
                <a16:creationId xmlns:a16="http://schemas.microsoft.com/office/drawing/2014/main" id="{9F32D3BA-4EC3-5CA6-6524-AF98E42799BE}"/>
              </a:ext>
            </a:extLst>
          </p:cNvPr>
          <p:cNvSpPr txBox="1"/>
          <p:nvPr/>
        </p:nvSpPr>
        <p:spPr>
          <a:xfrm>
            <a:off x="331393" y="2615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cs typeface="Calibri"/>
              </a:rPr>
              <a:t>Plats</a:t>
            </a:r>
          </a:p>
        </p:txBody>
      </p:sp>
      <p:sp>
        <p:nvSpPr>
          <p:cNvPr id="18" name="Ellips 19">
            <a:extLst>
              <a:ext uri="{FF2B5EF4-FFF2-40B4-BE49-F238E27FC236}">
                <a16:creationId xmlns:a16="http://schemas.microsoft.com/office/drawing/2014/main" id="{1AF6E346-6CF1-B6F0-ED8C-21D015E673C9}"/>
              </a:ext>
            </a:extLst>
          </p:cNvPr>
          <p:cNvSpPr/>
          <p:nvPr/>
        </p:nvSpPr>
        <p:spPr>
          <a:xfrm>
            <a:off x="10565330" y="2578801"/>
            <a:ext cx="870155" cy="847899"/>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R7</a:t>
            </a:r>
            <a:endParaRPr lang="en-US"/>
          </a:p>
        </p:txBody>
      </p:sp>
      <p:sp>
        <p:nvSpPr>
          <p:cNvPr id="19" name="textruta 10">
            <a:extLst>
              <a:ext uri="{FF2B5EF4-FFF2-40B4-BE49-F238E27FC236}">
                <a16:creationId xmlns:a16="http://schemas.microsoft.com/office/drawing/2014/main" id="{4FEE0C67-6893-6BBA-93EE-4BEB46891ED5}"/>
              </a:ext>
            </a:extLst>
          </p:cNvPr>
          <p:cNvSpPr txBox="1"/>
          <p:nvPr/>
        </p:nvSpPr>
        <p:spPr>
          <a:xfrm>
            <a:off x="319080" y="4007748"/>
            <a:ext cx="6275548" cy="861774"/>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ea typeface="+mn-lt"/>
                <a:cs typeface="+mn-lt"/>
              </a:rPr>
              <a:t>Fast eller mobil verksamhet*</a:t>
            </a:r>
          </a:p>
          <a:p>
            <a:r>
              <a:rPr lang="sv-SE" sz="1600">
                <a:ea typeface="+mn-lt"/>
                <a:cs typeface="+mn-lt"/>
              </a:rPr>
              <a:t>O Verksamheten bedrivs huvudsakligen på en fast plats</a:t>
            </a:r>
            <a:endParaRPr lang="sv-SE" sz="1600">
              <a:latin typeface="Calibri"/>
              <a:ea typeface="+mn-lt"/>
              <a:cs typeface="+mn-lt"/>
            </a:endParaRPr>
          </a:p>
          <a:p>
            <a:r>
              <a:rPr lang="sv-SE" sz="1600">
                <a:solidFill>
                  <a:schemeClr val="tx1"/>
                </a:solidFill>
                <a:cs typeface="Calibri"/>
              </a:rPr>
              <a:t>O Verksamheten är huvudsakligen mobil, t.ex. i ett fordon eller en båt</a:t>
            </a:r>
            <a:endParaRPr lang="sv-SE" sz="1600">
              <a:solidFill>
                <a:schemeClr val="tx1"/>
              </a:solidFill>
            </a:endParaRPr>
          </a:p>
        </p:txBody>
      </p:sp>
      <p:sp>
        <p:nvSpPr>
          <p:cNvPr id="21" name="Ellips 19">
            <a:extLst>
              <a:ext uri="{FF2B5EF4-FFF2-40B4-BE49-F238E27FC236}">
                <a16:creationId xmlns:a16="http://schemas.microsoft.com/office/drawing/2014/main" id="{31FED685-2F47-9A1E-D0CC-9A05A5378D0B}"/>
              </a:ext>
            </a:extLst>
          </p:cNvPr>
          <p:cNvSpPr/>
          <p:nvPr/>
        </p:nvSpPr>
        <p:spPr>
          <a:xfrm>
            <a:off x="10565330" y="4092503"/>
            <a:ext cx="870155" cy="847899"/>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R8</a:t>
            </a:r>
            <a:endParaRPr lang="en-US"/>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flipV="1">
            <a:off x="6462584" y="3928548"/>
            <a:ext cx="811424" cy="475736"/>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272695" y="3584059"/>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"Fast plats" styr till</a:t>
            </a:r>
            <a:r>
              <a:rPr lang="sv-SE">
                <a:cs typeface="Calibri" panose="020F0502020204030204"/>
              </a:rPr>
              <a:t> fråga R9A</a:t>
            </a:r>
            <a:endParaRPr lang="en-US"/>
          </a:p>
        </p:txBody>
      </p:sp>
      <p:sp>
        <p:nvSpPr>
          <p:cNvPr id="23" name="Rektangel med rundade hörn 4">
            <a:extLst>
              <a:ext uri="{FF2B5EF4-FFF2-40B4-BE49-F238E27FC236}">
                <a16:creationId xmlns:a16="http://schemas.microsoft.com/office/drawing/2014/main" id="{6BBDA1BC-FE80-3FB2-E40D-440A540CA645}"/>
              </a:ext>
            </a:extLst>
          </p:cNvPr>
          <p:cNvSpPr/>
          <p:nvPr/>
        </p:nvSpPr>
        <p:spPr>
          <a:xfrm>
            <a:off x="7303587" y="4438735"/>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"Mobil" styr till</a:t>
            </a:r>
            <a:r>
              <a:rPr lang="sv-SE">
                <a:cs typeface="Calibri" panose="020F0502020204030204"/>
              </a:rPr>
              <a:t> fråga R9B</a:t>
            </a:r>
            <a:endParaRPr lang="en-US"/>
          </a:p>
        </p:txBody>
      </p:sp>
      <p:cxnSp>
        <p:nvCxnSpPr>
          <p:cNvPr id="24" name="Connector: Curved 23">
            <a:extLst>
              <a:ext uri="{FF2B5EF4-FFF2-40B4-BE49-F238E27FC236}">
                <a16:creationId xmlns:a16="http://schemas.microsoft.com/office/drawing/2014/main" id="{50F305B0-3000-544C-5A36-CBCF3EC7D71B}"/>
              </a:ext>
            </a:extLst>
          </p:cNvPr>
          <p:cNvCxnSpPr>
            <a:cxnSpLocks/>
          </p:cNvCxnSpPr>
          <p:nvPr/>
        </p:nvCxnSpPr>
        <p:spPr>
          <a:xfrm flipV="1">
            <a:off x="6462584" y="4742034"/>
            <a:ext cx="883505" cy="22655"/>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 name="Connector: Curved 1">
            <a:extLst>
              <a:ext uri="{FF2B5EF4-FFF2-40B4-BE49-F238E27FC236}">
                <a16:creationId xmlns:a16="http://schemas.microsoft.com/office/drawing/2014/main" id="{28243298-030B-1D7D-7A43-5AF97FB2B7FA}"/>
              </a:ext>
            </a:extLst>
          </p:cNvPr>
          <p:cNvCxnSpPr>
            <a:cxnSpLocks/>
          </p:cNvCxnSpPr>
          <p:nvPr/>
        </p:nvCxnSpPr>
        <p:spPr>
          <a:xfrm flipV="1">
            <a:off x="6534665" y="2960602"/>
            <a:ext cx="811424" cy="11533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5" name="Rektangel med rundade hörn 4">
            <a:extLst>
              <a:ext uri="{FF2B5EF4-FFF2-40B4-BE49-F238E27FC236}">
                <a16:creationId xmlns:a16="http://schemas.microsoft.com/office/drawing/2014/main" id="{08FAC205-6F95-B0D3-4D23-D94AE643D208}"/>
              </a:ext>
            </a:extLst>
          </p:cNvPr>
          <p:cNvSpPr/>
          <p:nvPr/>
        </p:nvSpPr>
        <p:spPr>
          <a:xfrm>
            <a:off x="7268836" y="143284"/>
            <a:ext cx="2818964" cy="5200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Förslag på rubrik för avsnittet. Ej obligatoriskt. </a:t>
            </a:r>
            <a:endParaRPr lang="sv-SE">
              <a:ea typeface="Calibri"/>
              <a:cs typeface="Calibri"/>
            </a:endParaRPr>
          </a:p>
        </p:txBody>
      </p:sp>
    </p:spTree>
    <p:extLst>
      <p:ext uri="{BB962C8B-B14F-4D97-AF65-F5344CB8AC3E}">
        <p14:creationId xmlns:p14="http://schemas.microsoft.com/office/powerpoint/2010/main" val="3002053762"/>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1384995"/>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Verksamhetens namn</a:t>
            </a:r>
          </a:p>
          <a:p>
            <a:r>
              <a:rPr lang="sv-SE" sz="1600">
                <a:solidFill>
                  <a:schemeClr val="tx1"/>
                </a:solidFill>
                <a:cs typeface="Calibri"/>
              </a:rPr>
              <a:t>Namnet är det som syns ut mot kund, till exempel på skylt eller er webbplats.</a:t>
            </a:r>
            <a:endParaRPr lang="sv-SE" sz="1600">
              <a:solidFill>
                <a:schemeClr val="tx1"/>
              </a:solidFill>
            </a:endParaRPr>
          </a:p>
          <a:p>
            <a:r>
              <a:rPr lang="sv-SE" sz="1600">
                <a:solidFill>
                  <a:schemeClr val="tx1"/>
                </a:solidFill>
                <a:cs typeface="Calibri"/>
              </a:rPr>
              <a:t>Verksamhetens namn:*</a:t>
            </a:r>
          </a:p>
          <a:p>
            <a:endParaRPr lang="sv-SE">
              <a:solidFill>
                <a:schemeClr val="tx1"/>
              </a:solidFill>
              <a:cs typeface="Calibri"/>
            </a:endParaRPr>
          </a:p>
        </p:txBody>
      </p:sp>
      <p:sp>
        <p:nvSpPr>
          <p:cNvPr id="10" name="Rektangel med rundade hörn 4">
            <a:extLst>
              <a:ext uri="{FF2B5EF4-FFF2-40B4-BE49-F238E27FC236}">
                <a16:creationId xmlns:a16="http://schemas.microsoft.com/office/drawing/2014/main" id="{0FD6173C-4B4D-E5D6-8927-205A8AFE6431}"/>
              </a:ext>
            </a:extLst>
          </p:cNvPr>
          <p:cNvSpPr/>
          <p:nvPr/>
        </p:nvSpPr>
        <p:spPr>
          <a:xfrm>
            <a:off x="7231506" y="2502843"/>
            <a:ext cx="2785179" cy="85580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Om kommunen saknar kartfunktion utgår denna fråga.</a:t>
            </a:r>
            <a:endParaRPr lang="sv-SE">
              <a:cs typeface="Calibri"/>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R9A</a:t>
            </a:r>
            <a:endParaRPr lang="en-US">
              <a:cs typeface="Calibri"/>
            </a:endParaRPr>
          </a:p>
        </p:txBody>
      </p:sp>
      <p:sp>
        <p:nvSpPr>
          <p:cNvPr id="19" name="textruta 10">
            <a:extLst>
              <a:ext uri="{FF2B5EF4-FFF2-40B4-BE49-F238E27FC236}">
                <a16:creationId xmlns:a16="http://schemas.microsoft.com/office/drawing/2014/main" id="{4FEE0C67-6893-6BBA-93EE-4BEB46891ED5}"/>
              </a:ext>
            </a:extLst>
          </p:cNvPr>
          <p:cNvSpPr txBox="1"/>
          <p:nvPr/>
        </p:nvSpPr>
        <p:spPr>
          <a:xfrm>
            <a:off x="319080" y="2360180"/>
            <a:ext cx="6275548" cy="1138773"/>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ea typeface="+mn-lt"/>
                <a:cs typeface="+mn-lt"/>
              </a:rPr>
              <a:t>Verksamhetens plats*</a:t>
            </a:r>
          </a:p>
          <a:p>
            <a:r>
              <a:rPr lang="sv-SE" sz="1600">
                <a:ea typeface="+mn-lt"/>
                <a:cs typeface="+mn-lt"/>
              </a:rPr>
              <a:t>Välj hur du vill lämna uppgifter om var verksamheten bedrivs.</a:t>
            </a:r>
          </a:p>
          <a:p>
            <a:r>
              <a:rPr lang="sv-SE" sz="1600">
                <a:ea typeface="+mn-lt"/>
                <a:cs typeface="+mn-lt"/>
              </a:rPr>
              <a:t>O Jag vill uppge en adress</a:t>
            </a:r>
            <a:endParaRPr lang="sv-SE" sz="1600">
              <a:latin typeface="Calibri"/>
              <a:ea typeface="+mn-lt"/>
              <a:cs typeface="+mn-lt"/>
            </a:endParaRPr>
          </a:p>
          <a:p>
            <a:r>
              <a:rPr lang="sv-SE" sz="1600">
                <a:solidFill>
                  <a:schemeClr val="tx1"/>
                </a:solidFill>
                <a:cs typeface="Calibri"/>
              </a:rPr>
              <a:t>O Jag vill markera platsen i en karta</a:t>
            </a:r>
            <a:endParaRPr lang="sv-SE" sz="1600">
              <a:solidFill>
                <a:schemeClr val="tx1"/>
              </a:solidFill>
            </a:endParaRPr>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a:off x="5906530" y="3127420"/>
            <a:ext cx="1377775" cy="770237"/>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272695" y="3584059"/>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"Uppge adress" styr till</a:t>
            </a:r>
            <a:r>
              <a:rPr lang="sv-SE">
                <a:cs typeface="Calibri" panose="020F0502020204030204"/>
              </a:rPr>
              <a:t> steg R11B</a:t>
            </a:r>
            <a:endParaRPr lang="en-US"/>
          </a:p>
        </p:txBody>
      </p:sp>
      <p:sp>
        <p:nvSpPr>
          <p:cNvPr id="23" name="Rektangel med rundade hörn 4">
            <a:extLst>
              <a:ext uri="{FF2B5EF4-FFF2-40B4-BE49-F238E27FC236}">
                <a16:creationId xmlns:a16="http://schemas.microsoft.com/office/drawing/2014/main" id="{6BBDA1BC-FE80-3FB2-E40D-440A540CA645}"/>
              </a:ext>
            </a:extLst>
          </p:cNvPr>
          <p:cNvSpPr/>
          <p:nvPr/>
        </p:nvSpPr>
        <p:spPr>
          <a:xfrm>
            <a:off x="7303587" y="4438735"/>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"Markera i karta" styr till</a:t>
            </a:r>
            <a:r>
              <a:rPr lang="sv-SE">
                <a:cs typeface="Calibri" panose="020F0502020204030204"/>
              </a:rPr>
              <a:t> steg R11A</a:t>
            </a:r>
            <a:endParaRPr lang="en-US"/>
          </a:p>
        </p:txBody>
      </p:sp>
      <p:cxnSp>
        <p:nvCxnSpPr>
          <p:cNvPr id="24" name="Connector: Curved 23">
            <a:extLst>
              <a:ext uri="{FF2B5EF4-FFF2-40B4-BE49-F238E27FC236}">
                <a16:creationId xmlns:a16="http://schemas.microsoft.com/office/drawing/2014/main" id="{50F305B0-3000-544C-5A36-CBCF3EC7D71B}"/>
              </a:ext>
            </a:extLst>
          </p:cNvPr>
          <p:cNvCxnSpPr>
            <a:cxnSpLocks/>
          </p:cNvCxnSpPr>
          <p:nvPr/>
        </p:nvCxnSpPr>
        <p:spPr>
          <a:xfrm>
            <a:off x="5999206" y="3426041"/>
            <a:ext cx="1346883" cy="1326290"/>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 name="Connector: Curved 1">
            <a:extLst>
              <a:ext uri="{FF2B5EF4-FFF2-40B4-BE49-F238E27FC236}">
                <a16:creationId xmlns:a16="http://schemas.microsoft.com/office/drawing/2014/main" id="{28243298-030B-1D7D-7A43-5AF97FB2B7FA}"/>
              </a:ext>
            </a:extLst>
          </p:cNvPr>
          <p:cNvCxnSpPr>
            <a:cxnSpLocks/>
          </p:cNvCxnSpPr>
          <p:nvPr/>
        </p:nvCxnSpPr>
        <p:spPr>
          <a:xfrm>
            <a:off x="6514071" y="2643447"/>
            <a:ext cx="832018" cy="29656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3" name="Ellips 19">
            <a:extLst>
              <a:ext uri="{FF2B5EF4-FFF2-40B4-BE49-F238E27FC236}">
                <a16:creationId xmlns:a16="http://schemas.microsoft.com/office/drawing/2014/main" id="{F196B809-46B4-F8A9-170F-A6D3472AD1D5}"/>
              </a:ext>
            </a:extLst>
          </p:cNvPr>
          <p:cNvSpPr/>
          <p:nvPr/>
        </p:nvSpPr>
        <p:spPr>
          <a:xfrm>
            <a:off x="10822762" y="232136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R10A</a:t>
            </a:r>
            <a:endParaRPr lang="sv-SE" sz="2000">
              <a:cs typeface="Calibri"/>
            </a:endParaRPr>
          </a:p>
        </p:txBody>
      </p:sp>
    </p:spTree>
    <p:extLst>
      <p:ext uri="{BB962C8B-B14F-4D97-AF65-F5344CB8AC3E}">
        <p14:creationId xmlns:p14="http://schemas.microsoft.com/office/powerpoint/2010/main" val="2537313506"/>
      </p:ext>
    </p:extLst>
  </p:cSld>
  <p:clrMapOvr>
    <a:masterClrMapping/>
  </p:clrMapOvr>
  <p:extLst>
    <p:ext uri="{6950BFC3-D8DA-4A85-94F7-54DA5524770B}">
      <p188:commentRel xmlns:p188="http://schemas.microsoft.com/office/powerpoint/2018/8/main" r:id="rId3"/>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861774"/>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Verksamhetens namn*</a:t>
            </a:r>
          </a:p>
          <a:p>
            <a:r>
              <a:rPr lang="sv-SE" sz="1600">
                <a:solidFill>
                  <a:schemeClr val="tx1"/>
                </a:solidFill>
                <a:cs typeface="Calibri"/>
              </a:rPr>
              <a:t>Namnet är det som syns ut mot kund, till exempel på skylt eller er webbplats.</a:t>
            </a:r>
            <a:endParaRPr lang="sv-SE" sz="1600">
              <a:solidFill>
                <a:schemeClr val="tx1"/>
              </a:solidFill>
            </a:endParaRPr>
          </a:p>
        </p:txBody>
      </p:sp>
      <p:sp>
        <p:nvSpPr>
          <p:cNvPr id="10" name="Rektangel med rundade hörn 4">
            <a:extLst>
              <a:ext uri="{FF2B5EF4-FFF2-40B4-BE49-F238E27FC236}">
                <a16:creationId xmlns:a16="http://schemas.microsoft.com/office/drawing/2014/main" id="{0FD6173C-4B4D-E5D6-8927-205A8AFE6431}"/>
              </a:ext>
            </a:extLst>
          </p:cNvPr>
          <p:cNvSpPr/>
          <p:nvPr/>
        </p:nvSpPr>
        <p:spPr>
          <a:xfrm>
            <a:off x="7374381" y="5493693"/>
            <a:ext cx="2785179" cy="85580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"Fritext" styr till steg R11C(mobil).</a:t>
            </a:r>
            <a:endParaRPr lang="sv-SE">
              <a:cs typeface="Calibri"/>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R9B</a:t>
            </a:r>
            <a:endParaRPr lang="sv-SE" sz="2000">
              <a:cs typeface="Calibri"/>
            </a:endParaRPr>
          </a:p>
        </p:txBody>
      </p:sp>
      <p:sp>
        <p:nvSpPr>
          <p:cNvPr id="19" name="textruta 10">
            <a:extLst>
              <a:ext uri="{FF2B5EF4-FFF2-40B4-BE49-F238E27FC236}">
                <a16:creationId xmlns:a16="http://schemas.microsoft.com/office/drawing/2014/main" id="{4FEE0C67-6893-6BBA-93EE-4BEB46891ED5}"/>
              </a:ext>
            </a:extLst>
          </p:cNvPr>
          <p:cNvSpPr txBox="1"/>
          <p:nvPr/>
        </p:nvSpPr>
        <p:spPr>
          <a:xfrm>
            <a:off x="319080" y="4750955"/>
            <a:ext cx="6275548" cy="160043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ea typeface="+mn-lt"/>
                <a:cs typeface="+mn-lt"/>
              </a:rPr>
              <a:t>Verksamhetens huvudsakliga plats*</a:t>
            </a:r>
          </a:p>
          <a:p>
            <a:r>
              <a:rPr lang="sv-SE" sz="1600">
                <a:ea typeface="+mn-lt"/>
                <a:cs typeface="+mn-lt"/>
              </a:rPr>
              <a:t>Välj hur du vill lämna uppgifter om var den mobila verksamheten främst kommer att bedrivas.</a:t>
            </a:r>
          </a:p>
          <a:p>
            <a:r>
              <a:rPr lang="sv-SE" sz="1600">
                <a:ea typeface="+mn-lt"/>
                <a:cs typeface="+mn-lt"/>
              </a:rPr>
              <a:t>O Jag vill uppge en adress</a:t>
            </a:r>
            <a:endParaRPr lang="sv-SE" sz="1600">
              <a:latin typeface="Calibri"/>
              <a:ea typeface="+mn-lt"/>
              <a:cs typeface="+mn-lt"/>
            </a:endParaRPr>
          </a:p>
          <a:p>
            <a:r>
              <a:rPr lang="sv-SE" sz="1600">
                <a:solidFill>
                  <a:schemeClr val="tx1"/>
                </a:solidFill>
                <a:cs typeface="Calibri"/>
              </a:rPr>
              <a:t>O Jag vill markera platsen i en karta</a:t>
            </a:r>
          </a:p>
          <a:p>
            <a:r>
              <a:rPr lang="sv-SE" sz="1600">
                <a:solidFill>
                  <a:schemeClr val="tx1"/>
                </a:solidFill>
                <a:cs typeface="Calibri"/>
              </a:rPr>
              <a:t>O Jag vill beskriva platsen i fritext</a:t>
            </a:r>
            <a:endParaRPr lang="sv-SE">
              <a:solidFill>
                <a:schemeClr val="tx1"/>
              </a:solidFill>
            </a:endParaRPr>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a:off x="6611380" y="5756320"/>
            <a:ext cx="758650" cy="122537"/>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301270" y="3355459"/>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"Uppge adress" styr till</a:t>
            </a:r>
            <a:r>
              <a:rPr lang="sv-SE">
                <a:cs typeface="Calibri" panose="020F0502020204030204"/>
              </a:rPr>
              <a:t> steg R11B(mobil).</a:t>
            </a:r>
            <a:endParaRPr lang="en-US"/>
          </a:p>
        </p:txBody>
      </p:sp>
      <p:sp>
        <p:nvSpPr>
          <p:cNvPr id="23" name="Rektangel med rundade hörn 4">
            <a:extLst>
              <a:ext uri="{FF2B5EF4-FFF2-40B4-BE49-F238E27FC236}">
                <a16:creationId xmlns:a16="http://schemas.microsoft.com/office/drawing/2014/main" id="{6BBDA1BC-FE80-3FB2-E40D-440A540CA645}"/>
              </a:ext>
            </a:extLst>
          </p:cNvPr>
          <p:cNvSpPr/>
          <p:nvPr/>
        </p:nvSpPr>
        <p:spPr>
          <a:xfrm>
            <a:off x="7351212" y="4086310"/>
            <a:ext cx="2794704" cy="132458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"Markera i karta" styr till</a:t>
            </a:r>
            <a:r>
              <a:rPr lang="sv-SE">
                <a:cs typeface="Calibri" panose="020F0502020204030204"/>
              </a:rPr>
              <a:t> steg R11A(mobil). Om kommunen saknar kartfunktion utgår detta alternativ. </a:t>
            </a:r>
            <a:endParaRPr lang="en-US"/>
          </a:p>
        </p:txBody>
      </p:sp>
      <p:sp>
        <p:nvSpPr>
          <p:cNvPr id="3" name="Ellips 19">
            <a:extLst>
              <a:ext uri="{FF2B5EF4-FFF2-40B4-BE49-F238E27FC236}">
                <a16:creationId xmlns:a16="http://schemas.microsoft.com/office/drawing/2014/main" id="{F196B809-46B4-F8A9-170F-A6D3472AD1D5}"/>
              </a:ext>
            </a:extLst>
          </p:cNvPr>
          <p:cNvSpPr/>
          <p:nvPr/>
        </p:nvSpPr>
        <p:spPr>
          <a:xfrm>
            <a:off x="10870387" y="455974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R10B</a:t>
            </a:r>
            <a:endParaRPr lang="sv-SE" sz="2000">
              <a:cs typeface="Calibri"/>
            </a:endParaRPr>
          </a:p>
        </p:txBody>
      </p:sp>
      <p:sp>
        <p:nvSpPr>
          <p:cNvPr id="4" name="textruta 10">
            <a:extLst>
              <a:ext uri="{FF2B5EF4-FFF2-40B4-BE49-F238E27FC236}">
                <a16:creationId xmlns:a16="http://schemas.microsoft.com/office/drawing/2014/main" id="{15DCE9DC-2938-9266-823C-A4D6CA03C38F}"/>
              </a:ext>
            </a:extLst>
          </p:cNvPr>
          <p:cNvSpPr txBox="1"/>
          <p:nvPr/>
        </p:nvSpPr>
        <p:spPr>
          <a:xfrm>
            <a:off x="328606" y="1821849"/>
            <a:ext cx="6274239" cy="1384995"/>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Typ av mobil verksamhet*</a:t>
            </a:r>
          </a:p>
          <a:p>
            <a:r>
              <a:rPr lang="sv-SE" sz="1600" dirty="0">
                <a:solidFill>
                  <a:schemeClr val="tx1"/>
                </a:solidFill>
                <a:ea typeface="+mn-lt"/>
                <a:cs typeface="+mn-lt"/>
              </a:rPr>
              <a:t>Beskriv på vilket sätt verksamheten är mobil , exempelvis i en bil, båt eller vagn. Skriv också eventuella registreringsnummer om det finns.</a:t>
            </a:r>
            <a:endParaRPr lang="sv-SE" sz="1600" dirty="0">
              <a:solidFill>
                <a:schemeClr val="tx1"/>
              </a:solidFill>
              <a:cs typeface="Calibri"/>
            </a:endParaRPr>
          </a:p>
          <a:p>
            <a:endParaRPr lang="sv-SE" sz="1600">
              <a:solidFill>
                <a:schemeClr val="tx1"/>
              </a:solidFill>
              <a:cs typeface="Calibri"/>
            </a:endParaRPr>
          </a:p>
          <a:p>
            <a:endParaRPr lang="sv-SE">
              <a:solidFill>
                <a:schemeClr val="tx1"/>
              </a:solidFill>
              <a:cs typeface="Calibri"/>
            </a:endParaRPr>
          </a:p>
        </p:txBody>
      </p:sp>
      <p:cxnSp>
        <p:nvCxnSpPr>
          <p:cNvPr id="5" name="Connector: Curved 4">
            <a:extLst>
              <a:ext uri="{FF2B5EF4-FFF2-40B4-BE49-F238E27FC236}">
                <a16:creationId xmlns:a16="http://schemas.microsoft.com/office/drawing/2014/main" id="{182554C6-BBBC-C459-2ABD-225CFB971CE7}"/>
              </a:ext>
            </a:extLst>
          </p:cNvPr>
          <p:cNvCxnSpPr>
            <a:cxnSpLocks/>
          </p:cNvCxnSpPr>
          <p:nvPr/>
        </p:nvCxnSpPr>
        <p:spPr>
          <a:xfrm flipV="1">
            <a:off x="6592330" y="3697632"/>
            <a:ext cx="672925" cy="1230013"/>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7" name="Connector: Curved 6">
            <a:extLst>
              <a:ext uri="{FF2B5EF4-FFF2-40B4-BE49-F238E27FC236}">
                <a16:creationId xmlns:a16="http://schemas.microsoft.com/office/drawing/2014/main" id="{39F9C5BE-1308-51C9-1E07-E596DF7C8212}"/>
              </a:ext>
            </a:extLst>
          </p:cNvPr>
          <p:cNvCxnSpPr>
            <a:cxnSpLocks/>
          </p:cNvCxnSpPr>
          <p:nvPr/>
        </p:nvCxnSpPr>
        <p:spPr>
          <a:xfrm flipV="1">
            <a:off x="6611380" y="4688231"/>
            <a:ext cx="758650" cy="763288"/>
          </a:xfrm>
          <a:prstGeom prst="curved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968252"/>
      </p:ext>
    </p:extLst>
  </p:cSld>
  <p:clrMapOvr>
    <a:masterClrMapping/>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1138773"/>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Besöksadress*</a:t>
            </a:r>
          </a:p>
          <a:p>
            <a:r>
              <a:rPr lang="sv-SE" sz="1600">
                <a:solidFill>
                  <a:schemeClr val="tx1"/>
                </a:solidFill>
                <a:cs typeface="Calibri"/>
              </a:rPr>
              <a:t>Sök och välj adress.</a:t>
            </a:r>
          </a:p>
          <a:p>
            <a:endParaRPr lang="sv-SE" sz="1600">
              <a:solidFill>
                <a:schemeClr val="tx1"/>
              </a:solidFill>
              <a:cs typeface="Calibri"/>
            </a:endParaRPr>
          </a:p>
          <a:p>
            <a:endParaRPr lang="sv-SE">
              <a:solidFill>
                <a:schemeClr val="tx1"/>
              </a:solidFill>
              <a:cs typeface="Calibri"/>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R11B</a:t>
            </a:r>
          </a:p>
          <a:p>
            <a:pPr algn="ctr"/>
            <a:r>
              <a:rPr lang="sv-SE" sz="1000">
                <a:cs typeface="Calibri"/>
              </a:rPr>
              <a:t>(fast)</a:t>
            </a:r>
            <a:endParaRPr lang="sv-SE"/>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a:off x="5906530" y="3127420"/>
            <a:ext cx="1377775" cy="770237"/>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282220" y="3174484"/>
            <a:ext cx="2775654" cy="103883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Besöksadress</a:t>
            </a:r>
            <a:r>
              <a:rPr lang="sv-SE">
                <a:cs typeface="Calibri" panose="020F0502020204030204"/>
              </a:rPr>
              <a:t>, </a:t>
            </a:r>
            <a:r>
              <a:rPr lang="sv-SE" err="1">
                <a:cs typeface="Calibri" panose="020F0502020204030204"/>
              </a:rPr>
              <a:t>fastighetbeteckning</a:t>
            </a:r>
            <a:r>
              <a:rPr lang="sv-SE">
                <a:cs typeface="Calibri" panose="020F0502020204030204"/>
              </a:rPr>
              <a:t> och/eller koordinater hämtas från kartan.</a:t>
            </a:r>
          </a:p>
        </p:txBody>
      </p:sp>
      <p:sp>
        <p:nvSpPr>
          <p:cNvPr id="3" name="Ellips 19">
            <a:extLst>
              <a:ext uri="{FF2B5EF4-FFF2-40B4-BE49-F238E27FC236}">
                <a16:creationId xmlns:a16="http://schemas.microsoft.com/office/drawing/2014/main" id="{F196B809-46B4-F8A9-170F-A6D3472AD1D5}"/>
              </a:ext>
            </a:extLst>
          </p:cNvPr>
          <p:cNvSpPr/>
          <p:nvPr/>
        </p:nvSpPr>
        <p:spPr>
          <a:xfrm>
            <a:off x="10565587" y="2435669"/>
            <a:ext cx="917780" cy="901188"/>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R11A</a:t>
            </a:r>
          </a:p>
          <a:p>
            <a:pPr algn="ctr"/>
            <a:r>
              <a:rPr lang="sv-SE" sz="1000">
                <a:ea typeface="+mn-lt"/>
                <a:cs typeface="+mn-lt"/>
              </a:rPr>
              <a:t>(fast)</a:t>
            </a:r>
            <a:endParaRPr lang="sv-SE" sz="2000">
              <a:cs typeface="Calibri"/>
            </a:endParaRPr>
          </a:p>
        </p:txBody>
      </p:sp>
      <p:sp>
        <p:nvSpPr>
          <p:cNvPr id="4" name="Rektangel med rundade hörn 4">
            <a:extLst>
              <a:ext uri="{FF2B5EF4-FFF2-40B4-BE49-F238E27FC236}">
                <a16:creationId xmlns:a16="http://schemas.microsoft.com/office/drawing/2014/main" id="{48B20636-8850-E36F-6C02-2BAACA818E44}"/>
              </a:ext>
            </a:extLst>
          </p:cNvPr>
          <p:cNvSpPr/>
          <p:nvPr/>
        </p:nvSpPr>
        <p:spPr>
          <a:xfrm>
            <a:off x="7231506" y="264468"/>
            <a:ext cx="3118554" cy="217025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Denna formulering förutsätter att e-tjänsten har en koppling till ett fastighetsregister varifrån man väljer en adress. Annars kan en alternativ formulering vara "Ange adress".</a:t>
            </a:r>
            <a:endParaRPr lang="sv-SE">
              <a:cs typeface="Calibri"/>
            </a:endParaRPr>
          </a:p>
        </p:txBody>
      </p:sp>
      <p:cxnSp>
        <p:nvCxnSpPr>
          <p:cNvPr id="5" name="Connector: Curved 4">
            <a:extLst>
              <a:ext uri="{FF2B5EF4-FFF2-40B4-BE49-F238E27FC236}">
                <a16:creationId xmlns:a16="http://schemas.microsoft.com/office/drawing/2014/main" id="{2487B472-339D-0139-8845-B63DED320166}"/>
              </a:ext>
            </a:extLst>
          </p:cNvPr>
          <p:cNvCxnSpPr>
            <a:cxnSpLocks/>
          </p:cNvCxnSpPr>
          <p:nvPr/>
        </p:nvCxnSpPr>
        <p:spPr>
          <a:xfrm>
            <a:off x="6456921" y="1186121"/>
            <a:ext cx="832018" cy="29656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7" name="textruta 10">
            <a:extLst>
              <a:ext uri="{FF2B5EF4-FFF2-40B4-BE49-F238E27FC236}">
                <a16:creationId xmlns:a16="http://schemas.microsoft.com/office/drawing/2014/main" id="{14637C43-348F-3493-01DD-B8FD0DABC8EE}"/>
              </a:ext>
            </a:extLst>
          </p:cNvPr>
          <p:cNvSpPr txBox="1"/>
          <p:nvPr/>
        </p:nvSpPr>
        <p:spPr>
          <a:xfrm>
            <a:off x="328606" y="2536224"/>
            <a:ext cx="6274239" cy="1107996"/>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Markera verksamhetens plats i kartan*</a:t>
            </a:r>
          </a:p>
          <a:p>
            <a:r>
              <a:rPr lang="sv-SE" sz="1600" dirty="0">
                <a:solidFill>
                  <a:srgbClr val="1B1B1B"/>
                </a:solidFill>
                <a:ea typeface="+mn-lt"/>
                <a:cs typeface="+mn-lt"/>
              </a:rPr>
              <a:t>Klicka i kartan och börja zooma till platsen där verksamheten finns och markera platsen genom att klicka. Det går också att söka efter platsen via adress eller fastighetsbeteckning.</a:t>
            </a:r>
            <a:endParaRPr lang="sv-SE" dirty="0"/>
          </a:p>
        </p:txBody>
      </p:sp>
      <p:sp>
        <p:nvSpPr>
          <p:cNvPr id="8" name="textruta 10">
            <a:extLst>
              <a:ext uri="{FF2B5EF4-FFF2-40B4-BE49-F238E27FC236}">
                <a16:creationId xmlns:a16="http://schemas.microsoft.com/office/drawing/2014/main" id="{79FD363E-3FBD-2A0A-3DA3-59A5399A82EF}"/>
              </a:ext>
            </a:extLst>
          </p:cNvPr>
          <p:cNvSpPr txBox="1"/>
          <p:nvPr/>
        </p:nvSpPr>
        <p:spPr>
          <a:xfrm>
            <a:off x="319081" y="4126899"/>
            <a:ext cx="6274239" cy="861774"/>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Övrigt om verksamhetens plats</a:t>
            </a:r>
          </a:p>
          <a:p>
            <a:r>
              <a:rPr lang="sv-SE" sz="1600">
                <a:solidFill>
                  <a:srgbClr val="1B1B1B"/>
                </a:solidFill>
                <a:ea typeface="+mn-lt"/>
                <a:cs typeface="+mn-lt"/>
              </a:rPr>
              <a:t>Här kan du skriva mer detaljerat om platsen om du vill, exempelvis våningsplan eller var i en galleria som anläggningen finns.</a:t>
            </a:r>
            <a:endParaRPr lang="sv-SE"/>
          </a:p>
        </p:txBody>
      </p:sp>
      <p:sp>
        <p:nvSpPr>
          <p:cNvPr id="9" name="Ellips 19">
            <a:extLst>
              <a:ext uri="{FF2B5EF4-FFF2-40B4-BE49-F238E27FC236}">
                <a16:creationId xmlns:a16="http://schemas.microsoft.com/office/drawing/2014/main" id="{C69FE22F-1C20-4413-EEEA-BDFB185EAD01}"/>
              </a:ext>
            </a:extLst>
          </p:cNvPr>
          <p:cNvSpPr/>
          <p:nvPr/>
        </p:nvSpPr>
        <p:spPr>
          <a:xfrm>
            <a:off x="10689412" y="409301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R11C </a:t>
            </a:r>
            <a:r>
              <a:rPr lang="sv-SE" sz="1000">
                <a:ea typeface="+mn-lt"/>
                <a:cs typeface="+mn-lt"/>
              </a:rPr>
              <a:t>(fast)</a:t>
            </a:r>
            <a:endParaRPr lang="sv-SE" sz="1000">
              <a:cs typeface="Calibri"/>
            </a:endParaRPr>
          </a:p>
        </p:txBody>
      </p:sp>
    </p:spTree>
    <p:extLst>
      <p:ext uri="{BB962C8B-B14F-4D97-AF65-F5344CB8AC3E}">
        <p14:creationId xmlns:p14="http://schemas.microsoft.com/office/powerpoint/2010/main" val="3754486096"/>
      </p:ext>
    </p:extLst>
  </p:cSld>
  <p:clrMapOvr>
    <a:masterClrMapping/>
  </p:clrMapOvr>
  <p:extLst>
    <p:ext uri="{6950BFC3-D8DA-4A85-94F7-54DA5524770B}">
      <p188:commentRel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615553"/>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Adress där verksamheten främst kommer att bedrivas*</a:t>
            </a:r>
          </a:p>
          <a:p>
            <a:r>
              <a:rPr lang="sv-SE" sz="1600">
                <a:solidFill>
                  <a:schemeClr val="tx1"/>
                </a:solidFill>
                <a:cs typeface="Calibri"/>
              </a:rPr>
              <a:t>Sök och välj adress.</a:t>
            </a: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R11B</a:t>
            </a:r>
          </a:p>
          <a:p>
            <a:pPr algn="ctr"/>
            <a:r>
              <a:rPr lang="sv-SE" sz="1000">
                <a:cs typeface="Calibri"/>
              </a:rPr>
              <a:t>(mobil)</a:t>
            </a:r>
            <a:endParaRPr lang="sv-SE"/>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a:off x="6506605" y="2574970"/>
            <a:ext cx="825325" cy="522587"/>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329845" y="2574409"/>
            <a:ext cx="2775654" cy="103883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Besöksadress</a:t>
            </a:r>
            <a:r>
              <a:rPr lang="sv-SE">
                <a:cs typeface="Calibri" panose="020F0502020204030204"/>
              </a:rPr>
              <a:t>, fastighetsbeteckning och/eller koordinater hämtas från kartan.</a:t>
            </a:r>
          </a:p>
        </p:txBody>
      </p:sp>
      <p:sp>
        <p:nvSpPr>
          <p:cNvPr id="3" name="Ellips 19">
            <a:extLst>
              <a:ext uri="{FF2B5EF4-FFF2-40B4-BE49-F238E27FC236}">
                <a16:creationId xmlns:a16="http://schemas.microsoft.com/office/drawing/2014/main" id="{F196B809-46B4-F8A9-170F-A6D3472AD1D5}"/>
              </a:ext>
            </a:extLst>
          </p:cNvPr>
          <p:cNvSpPr/>
          <p:nvPr/>
        </p:nvSpPr>
        <p:spPr>
          <a:xfrm>
            <a:off x="10594162" y="1626044"/>
            <a:ext cx="917780" cy="901188"/>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R11A</a:t>
            </a:r>
          </a:p>
          <a:p>
            <a:pPr algn="ctr"/>
            <a:r>
              <a:rPr lang="sv-SE" sz="1000">
                <a:ea typeface="+mn-lt"/>
                <a:cs typeface="+mn-lt"/>
              </a:rPr>
              <a:t>(mobil)</a:t>
            </a:r>
            <a:endParaRPr lang="sv-SE" sz="2000">
              <a:cs typeface="Calibri"/>
            </a:endParaRPr>
          </a:p>
        </p:txBody>
      </p:sp>
      <p:sp>
        <p:nvSpPr>
          <p:cNvPr id="4" name="Rektangel med rundade hörn 4">
            <a:extLst>
              <a:ext uri="{FF2B5EF4-FFF2-40B4-BE49-F238E27FC236}">
                <a16:creationId xmlns:a16="http://schemas.microsoft.com/office/drawing/2014/main" id="{48B20636-8850-E36F-6C02-2BAACA818E44}"/>
              </a:ext>
            </a:extLst>
          </p:cNvPr>
          <p:cNvSpPr/>
          <p:nvPr/>
        </p:nvSpPr>
        <p:spPr>
          <a:xfrm>
            <a:off x="7231506" y="264468"/>
            <a:ext cx="3118554" cy="217025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Denna formulering förutsätter att e-tjänsten har en koppling till ett fastighetsregister varifrån man väljer en adress. Annars kan en alternativ formulering vara "Ange adress".</a:t>
            </a:r>
            <a:endParaRPr lang="sv-SE">
              <a:cs typeface="Calibri"/>
            </a:endParaRPr>
          </a:p>
        </p:txBody>
      </p:sp>
      <p:cxnSp>
        <p:nvCxnSpPr>
          <p:cNvPr id="5" name="Connector: Curved 4">
            <a:extLst>
              <a:ext uri="{FF2B5EF4-FFF2-40B4-BE49-F238E27FC236}">
                <a16:creationId xmlns:a16="http://schemas.microsoft.com/office/drawing/2014/main" id="{2487B472-339D-0139-8845-B63DED320166}"/>
              </a:ext>
            </a:extLst>
          </p:cNvPr>
          <p:cNvCxnSpPr>
            <a:cxnSpLocks/>
          </p:cNvCxnSpPr>
          <p:nvPr/>
        </p:nvCxnSpPr>
        <p:spPr>
          <a:xfrm>
            <a:off x="6456921" y="1186121"/>
            <a:ext cx="832018" cy="29656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7" name="textruta 10">
            <a:extLst>
              <a:ext uri="{FF2B5EF4-FFF2-40B4-BE49-F238E27FC236}">
                <a16:creationId xmlns:a16="http://schemas.microsoft.com/office/drawing/2014/main" id="{14637C43-348F-3493-01DD-B8FD0DABC8EE}"/>
              </a:ext>
            </a:extLst>
          </p:cNvPr>
          <p:cNvSpPr txBox="1"/>
          <p:nvPr/>
        </p:nvSpPr>
        <p:spPr>
          <a:xfrm>
            <a:off x="328606" y="1583724"/>
            <a:ext cx="6274239" cy="1107996"/>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Markera verksamhetens huvudsakliga plats i kartan*</a:t>
            </a:r>
          </a:p>
          <a:p>
            <a:r>
              <a:rPr lang="sv-SE" sz="1600">
                <a:solidFill>
                  <a:srgbClr val="1B1B1B"/>
                </a:solidFill>
                <a:ea typeface="+mn-lt"/>
                <a:cs typeface="+mn-lt"/>
              </a:rPr>
              <a:t>Klicka i kartan och börja zooma till platsen där anläggningen finns och markera platsen genom att klicka. Det går också att söka efter platsen via adress eller fastighetsbeteckning.</a:t>
            </a:r>
            <a:endParaRPr lang="sv-SE"/>
          </a:p>
        </p:txBody>
      </p:sp>
      <p:sp>
        <p:nvSpPr>
          <p:cNvPr id="8" name="textruta 10">
            <a:extLst>
              <a:ext uri="{FF2B5EF4-FFF2-40B4-BE49-F238E27FC236}">
                <a16:creationId xmlns:a16="http://schemas.microsoft.com/office/drawing/2014/main" id="{79FD363E-3FBD-2A0A-3DA3-59A5399A82EF}"/>
              </a:ext>
            </a:extLst>
          </p:cNvPr>
          <p:cNvSpPr txBox="1"/>
          <p:nvPr/>
        </p:nvSpPr>
        <p:spPr>
          <a:xfrm>
            <a:off x="319081" y="4126899"/>
            <a:ext cx="6274239" cy="861774"/>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Övrigt om verksamhetens plats</a:t>
            </a:r>
          </a:p>
          <a:p>
            <a:r>
              <a:rPr lang="sv-SE" sz="1600">
                <a:solidFill>
                  <a:srgbClr val="1B1B1B"/>
                </a:solidFill>
                <a:ea typeface="+mn-lt"/>
                <a:cs typeface="+mn-lt"/>
              </a:rPr>
              <a:t>Här kan du skriva mer detaljerat om platsen om du vill, exempelvis våningsplan eller var i en galleria som anläggningen finns.</a:t>
            </a:r>
            <a:endParaRPr lang="sv-SE" sz="1600">
              <a:solidFill>
                <a:srgbClr val="1B1B1B"/>
              </a:solidFill>
            </a:endParaRPr>
          </a:p>
        </p:txBody>
      </p:sp>
      <p:sp>
        <p:nvSpPr>
          <p:cNvPr id="9" name="Ellips 19">
            <a:extLst>
              <a:ext uri="{FF2B5EF4-FFF2-40B4-BE49-F238E27FC236}">
                <a16:creationId xmlns:a16="http://schemas.microsoft.com/office/drawing/2014/main" id="{C69FE22F-1C20-4413-EEEA-BDFB185EAD01}"/>
              </a:ext>
            </a:extLst>
          </p:cNvPr>
          <p:cNvSpPr/>
          <p:nvPr/>
        </p:nvSpPr>
        <p:spPr>
          <a:xfrm>
            <a:off x="10689412" y="409301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R11C </a:t>
            </a:r>
            <a:r>
              <a:rPr lang="sv-SE" sz="1000">
                <a:ea typeface="+mn-lt"/>
                <a:cs typeface="+mn-lt"/>
              </a:rPr>
              <a:t>(mobil)</a:t>
            </a:r>
            <a:endParaRPr lang="sv-SE" sz="1000">
              <a:cs typeface="Calibri"/>
            </a:endParaRPr>
          </a:p>
        </p:txBody>
      </p:sp>
      <p:sp>
        <p:nvSpPr>
          <p:cNvPr id="10" name="textruta 10">
            <a:extLst>
              <a:ext uri="{FF2B5EF4-FFF2-40B4-BE49-F238E27FC236}">
                <a16:creationId xmlns:a16="http://schemas.microsoft.com/office/drawing/2014/main" id="{49967505-3D93-4481-C8CB-93949BC95DB4}"/>
              </a:ext>
            </a:extLst>
          </p:cNvPr>
          <p:cNvSpPr txBox="1"/>
          <p:nvPr/>
        </p:nvSpPr>
        <p:spPr>
          <a:xfrm>
            <a:off x="319081" y="4126899"/>
            <a:ext cx="6274239" cy="1107996"/>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Övrigt om verksamhetens huvudsakliga plats</a:t>
            </a:r>
          </a:p>
          <a:p>
            <a:r>
              <a:rPr lang="sv-SE" sz="1600">
                <a:solidFill>
                  <a:srgbClr val="1B1B1B"/>
                </a:solidFill>
                <a:ea typeface="+mn-lt"/>
                <a:cs typeface="+mn-lt"/>
              </a:rPr>
              <a:t>Beskriv platsen eller området där den mobila verksamheten kommer att bedrivas. Förtydliga även detaljer om du vill, exempelvis våningsplan eller var i en galleria som verksamheten finns.</a:t>
            </a:r>
            <a:endParaRPr lang="sv-SE" sz="1600">
              <a:solidFill>
                <a:srgbClr val="1B1B1B"/>
              </a:solidFill>
            </a:endParaRPr>
          </a:p>
        </p:txBody>
      </p:sp>
    </p:spTree>
    <p:extLst>
      <p:ext uri="{BB962C8B-B14F-4D97-AF65-F5344CB8AC3E}">
        <p14:creationId xmlns:p14="http://schemas.microsoft.com/office/powerpoint/2010/main" val="54863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6CC4C64-1BC1-BEAB-BDC7-4759F1E10A94}"/>
              </a:ext>
            </a:extLst>
          </p:cNvPr>
          <p:cNvGraphicFramePr>
            <a:graphicFrameLocks noGrp="1"/>
          </p:cNvGraphicFramePr>
          <p:nvPr>
            <p:ph idx="1"/>
            <p:extLst>
              <p:ext uri="{D42A27DB-BD31-4B8C-83A1-F6EECF244321}">
                <p14:modId xmlns:p14="http://schemas.microsoft.com/office/powerpoint/2010/main" val="4144855529"/>
              </p:ext>
            </p:extLst>
          </p:nvPr>
        </p:nvGraphicFramePr>
        <p:xfrm>
          <a:off x="623888" y="1916113"/>
          <a:ext cx="10941048" cy="2306955"/>
        </p:xfrm>
        <a:graphic>
          <a:graphicData uri="http://schemas.openxmlformats.org/drawingml/2006/table">
            <a:tbl>
              <a:tblPr firstRow="1" bandRow="1">
                <a:tableStyleId>{5C22544A-7EE6-4342-B048-85BDC9FD1C3A}</a:tableStyleId>
              </a:tblPr>
              <a:tblGrid>
                <a:gridCol w="1538585">
                  <a:extLst>
                    <a:ext uri="{9D8B030D-6E8A-4147-A177-3AD203B41FA5}">
                      <a16:colId xmlns:a16="http://schemas.microsoft.com/office/drawing/2014/main" val="3083911405"/>
                    </a:ext>
                  </a:extLst>
                </a:gridCol>
                <a:gridCol w="2061502">
                  <a:extLst>
                    <a:ext uri="{9D8B030D-6E8A-4147-A177-3AD203B41FA5}">
                      <a16:colId xmlns:a16="http://schemas.microsoft.com/office/drawing/2014/main" val="1043940819"/>
                    </a:ext>
                  </a:extLst>
                </a:gridCol>
                <a:gridCol w="7340961">
                  <a:extLst>
                    <a:ext uri="{9D8B030D-6E8A-4147-A177-3AD203B41FA5}">
                      <a16:colId xmlns:a16="http://schemas.microsoft.com/office/drawing/2014/main" val="2299656897"/>
                    </a:ext>
                  </a:extLst>
                </a:gridCol>
              </a:tblGrid>
              <a:tr h="295275">
                <a:tc>
                  <a:txBody>
                    <a:bodyPr/>
                    <a:lstStyle/>
                    <a:p>
                      <a:pPr fontAlgn="base"/>
                      <a:r>
                        <a:rPr lang="sv-SE" sz="1100" dirty="0">
                          <a:effectLst/>
                        </a:rPr>
                        <a:t>Version ​</a:t>
                      </a:r>
                      <a:endParaRPr lang="sv-SE" b="1" dirty="0">
                        <a:solidFill>
                          <a:srgbClr val="FFFFFF"/>
                        </a:solidFill>
                        <a:effectLst/>
                      </a:endParaRPr>
                    </a:p>
                  </a:txBody>
                  <a:tcPr anchor="ctr"/>
                </a:tc>
                <a:tc>
                  <a:txBody>
                    <a:bodyPr/>
                    <a:lstStyle/>
                    <a:p>
                      <a:pPr fontAlgn="base"/>
                      <a:r>
                        <a:rPr lang="sv-SE" sz="1100" dirty="0">
                          <a:effectLst/>
                        </a:rPr>
                        <a:t>Datum ​</a:t>
                      </a:r>
                      <a:endParaRPr lang="sv-SE" b="1" dirty="0">
                        <a:solidFill>
                          <a:srgbClr val="FFFFFF"/>
                        </a:solidFill>
                        <a:effectLst/>
                      </a:endParaRPr>
                    </a:p>
                  </a:txBody>
                  <a:tcPr anchor="ctr"/>
                </a:tc>
                <a:tc>
                  <a:txBody>
                    <a:bodyPr/>
                    <a:lstStyle/>
                    <a:p>
                      <a:pPr fontAlgn="base"/>
                      <a:r>
                        <a:rPr lang="sv-SE" sz="1100" dirty="0">
                          <a:effectLst/>
                        </a:rPr>
                        <a:t>Kommentar  ​</a:t>
                      </a:r>
                      <a:endParaRPr lang="sv-SE" b="1" dirty="0">
                        <a:solidFill>
                          <a:srgbClr val="FFFFFF"/>
                        </a:solidFill>
                        <a:effectLst/>
                      </a:endParaRPr>
                    </a:p>
                  </a:txBody>
                  <a:tcPr anchor="ctr"/>
                </a:tc>
                <a:extLst>
                  <a:ext uri="{0D108BD9-81ED-4DB2-BD59-A6C34878D82A}">
                    <a16:rowId xmlns:a16="http://schemas.microsoft.com/office/drawing/2014/main" val="969105812"/>
                  </a:ext>
                </a:extLst>
              </a:tr>
              <a:tr h="0">
                <a:tc>
                  <a:txBody>
                    <a:bodyPr/>
                    <a:lstStyle/>
                    <a:p>
                      <a:pPr lvl="0">
                        <a:buNone/>
                      </a:pPr>
                      <a:r>
                        <a:rPr lang="sv-SE" sz="1000" dirty="0">
                          <a:effectLst/>
                        </a:rPr>
                        <a:t>1.0</a:t>
                      </a:r>
                      <a:endParaRPr lang="en-US" dirty="0"/>
                    </a:p>
                  </a:txBody>
                  <a:tcPr anchor="ctr"/>
                </a:tc>
                <a:tc>
                  <a:txBody>
                    <a:bodyPr/>
                    <a:lstStyle/>
                    <a:p>
                      <a:pPr fontAlgn="base"/>
                      <a:r>
                        <a:rPr lang="sv-SE" sz="1000" dirty="0">
                          <a:effectLst/>
                        </a:rPr>
                        <a:t>2023-06-14</a:t>
                      </a:r>
                    </a:p>
                  </a:txBody>
                  <a:tcPr anchor="ctr"/>
                </a:tc>
                <a:tc>
                  <a:txBody>
                    <a:bodyPr/>
                    <a:lstStyle/>
                    <a:p>
                      <a:pPr fontAlgn="base"/>
                      <a:r>
                        <a:rPr lang="sv-SE" sz="1000" dirty="0">
                          <a:effectLst/>
                        </a:rPr>
                        <a:t>Dokument publicerad på projektsidan</a:t>
                      </a:r>
                    </a:p>
                  </a:txBody>
                  <a:tcPr anchor="ctr"/>
                </a:tc>
                <a:extLst>
                  <a:ext uri="{0D108BD9-81ED-4DB2-BD59-A6C34878D82A}">
                    <a16:rowId xmlns:a16="http://schemas.microsoft.com/office/drawing/2014/main" val="2965187091"/>
                  </a:ext>
                </a:extLst>
              </a:tr>
              <a:tr h="0">
                <a:tc>
                  <a:txBody>
                    <a:bodyPr/>
                    <a:lstStyle/>
                    <a:p>
                      <a:pPr fontAlgn="base"/>
                      <a:r>
                        <a:rPr lang="sv-SE" sz="1000" dirty="0">
                          <a:effectLst/>
                        </a:rPr>
                        <a:t>1.1</a:t>
                      </a:r>
                    </a:p>
                  </a:txBody>
                  <a:tcPr/>
                </a:tc>
                <a:tc>
                  <a:txBody>
                    <a:bodyPr/>
                    <a:lstStyle/>
                    <a:p>
                      <a:pPr fontAlgn="base"/>
                      <a:r>
                        <a:rPr lang="sv-SE" sz="1000" dirty="0">
                          <a:effectLst/>
                        </a:rPr>
                        <a:t>2023-10-31</a:t>
                      </a:r>
                    </a:p>
                  </a:txBody>
                  <a:tcPr/>
                </a:tc>
                <a:tc>
                  <a:txBody>
                    <a:bodyPr/>
                    <a:lstStyle/>
                    <a:p>
                      <a:pPr lvl="0">
                        <a:buNone/>
                      </a:pPr>
                      <a:r>
                        <a:rPr lang="sv-SE" sz="1000" dirty="0">
                          <a:effectLst/>
                        </a:rPr>
                        <a:t>​Steg 18: Om det är tekniskt möjligt ska det för kontaktmaterialverksamheter vara obligatoriskt att ange minst en aktivitet från gruppen KMHG001.</a:t>
                      </a:r>
                      <a:endParaRPr lang="sv-SE" sz="1000" dirty="0">
                        <a:solidFill>
                          <a:srgbClr val="1B1B1B"/>
                        </a:solidFill>
                        <a:effectLst/>
                        <a:latin typeface="Calibri"/>
                      </a:endParaRPr>
                    </a:p>
                  </a:txBody>
                  <a:tcPr/>
                </a:tc>
                <a:extLst>
                  <a:ext uri="{0D108BD9-81ED-4DB2-BD59-A6C34878D82A}">
                    <a16:rowId xmlns:a16="http://schemas.microsoft.com/office/drawing/2014/main" val="2584585775"/>
                  </a:ext>
                </a:extLst>
              </a:tr>
              <a:tr h="0">
                <a:tc>
                  <a:txBody>
                    <a:bodyPr/>
                    <a:lstStyle/>
                    <a:p>
                      <a:pPr fontAlgn="base"/>
                      <a:r>
                        <a:rPr lang="sv-SE" sz="1000" dirty="0">
                          <a:effectLst/>
                        </a:rPr>
                        <a:t>1.1</a:t>
                      </a:r>
                    </a:p>
                  </a:txBody>
                  <a:tcPr/>
                </a:tc>
                <a:tc>
                  <a:txBody>
                    <a:bodyPr/>
                    <a:lstStyle/>
                    <a:p>
                      <a:pPr fontAlgn="base"/>
                      <a:r>
                        <a:rPr lang="sv-SE" sz="1000" dirty="0">
                          <a:effectLst/>
                        </a:rPr>
                        <a:t>2023-10-31</a:t>
                      </a:r>
                    </a:p>
                  </a:txBody>
                  <a:tcPr/>
                </a:tc>
                <a:tc>
                  <a:txBody>
                    <a:bodyPr/>
                    <a:lstStyle/>
                    <a:p>
                      <a:pPr lvl="0">
                        <a:buNone/>
                      </a:pPr>
                      <a:r>
                        <a:rPr lang="sv-SE" sz="1000" dirty="0">
                          <a:effectLst/>
                        </a:rPr>
                        <a:t>​</a:t>
                      </a:r>
                      <a:r>
                        <a:rPr lang="sv-SE" sz="1000" b="0" i="0" u="none" strike="noStrike" noProof="0" dirty="0">
                          <a:solidFill>
                            <a:srgbClr val="1B1B1B"/>
                          </a:solidFill>
                          <a:effectLst/>
                          <a:latin typeface="Calibri"/>
                        </a:rPr>
                        <a:t>Steg 19: Ändrad formulering för att förtydliga vilka aktiviteter som ska anges.</a:t>
                      </a:r>
                      <a:endParaRPr lang="sv-SE" sz="1000" dirty="0">
                        <a:solidFill>
                          <a:srgbClr val="1B1B1B"/>
                        </a:solidFill>
                        <a:effectLst/>
                        <a:latin typeface="Calibri"/>
                      </a:endParaRPr>
                    </a:p>
                  </a:txBody>
                  <a:tcPr/>
                </a:tc>
                <a:extLst>
                  <a:ext uri="{0D108BD9-81ED-4DB2-BD59-A6C34878D82A}">
                    <a16:rowId xmlns:a16="http://schemas.microsoft.com/office/drawing/2014/main" val="2031067417"/>
                  </a:ext>
                </a:extLst>
              </a:tr>
              <a:tr h="0">
                <a:tc>
                  <a:txBody>
                    <a:bodyPr/>
                    <a:lstStyle/>
                    <a:p>
                      <a:pPr fontAlgn="auto"/>
                      <a:r>
                        <a:rPr lang="sv-SE" sz="1000" dirty="0">
                          <a:effectLst/>
                        </a:rPr>
                        <a:t>​1.1</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​2023-10-31</a:t>
                      </a:r>
                      <a:endParaRPr lang="sv-SE" sz="1000" dirty="0">
                        <a:solidFill>
                          <a:srgbClr val="1B1B1B"/>
                        </a:solidFill>
                        <a:effectLst/>
                        <a:latin typeface="Calibri" panose="020F0502020204030204" pitchFamily="34" charset="0"/>
                      </a:endParaRPr>
                    </a:p>
                  </a:txBody>
                  <a:tcPr/>
                </a:tc>
                <a:tc>
                  <a:txBody>
                    <a:bodyPr/>
                    <a:lstStyle/>
                    <a:p>
                      <a:pPr lvl="0">
                        <a:buNone/>
                      </a:pPr>
                      <a:r>
                        <a:rPr lang="sv-SE" sz="1000" dirty="0">
                          <a:effectLst/>
                        </a:rPr>
                        <a:t>​</a:t>
                      </a:r>
                      <a:r>
                        <a:rPr lang="sv-SE" sz="1000" b="0" i="0" u="none" strike="noStrike" noProof="0" dirty="0">
                          <a:solidFill>
                            <a:srgbClr val="1B1B1B"/>
                          </a:solidFill>
                          <a:effectLst/>
                          <a:latin typeface="Calibri"/>
                        </a:rPr>
                        <a:t>Steg 22: Observera att texten under rubriken om kontaktmaterial inte ska visas för huvudsaklig inriktning kontaktmaterial, samt att det är obligatoriskt att ange minst en produktgrupp för kontaktmaterialverksamheter .</a:t>
                      </a:r>
                      <a:endParaRPr lang="sv-SE" sz="1000" dirty="0">
                        <a:solidFill>
                          <a:srgbClr val="1B1B1B"/>
                        </a:solidFill>
                        <a:effectLst/>
                        <a:latin typeface="Calibri"/>
                      </a:endParaRPr>
                    </a:p>
                  </a:txBody>
                  <a:tcPr/>
                </a:tc>
                <a:extLst>
                  <a:ext uri="{0D108BD9-81ED-4DB2-BD59-A6C34878D82A}">
                    <a16:rowId xmlns:a16="http://schemas.microsoft.com/office/drawing/2014/main" val="1089513951"/>
                  </a:ext>
                </a:extLst>
              </a:tr>
              <a:tr h="0">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tc>
                  <a:txBody>
                    <a:bodyPr/>
                    <a:lstStyle/>
                    <a:p>
                      <a:pPr fontAlgn="auto"/>
                      <a:endParaRPr lang="sv-SE" sz="1000" b="0" i="0" u="none" strike="noStrike" noProof="0" dirty="0">
                        <a:solidFill>
                          <a:srgbClr val="1B1B1B"/>
                        </a:solidFill>
                        <a:effectLst/>
                        <a:latin typeface="Calibri"/>
                      </a:endParaRPr>
                    </a:p>
                  </a:txBody>
                  <a:tcPr/>
                </a:tc>
                <a:extLst>
                  <a:ext uri="{0D108BD9-81ED-4DB2-BD59-A6C34878D82A}">
                    <a16:rowId xmlns:a16="http://schemas.microsoft.com/office/drawing/2014/main" val="3869143529"/>
                  </a:ext>
                </a:extLst>
              </a:tr>
              <a:tr h="0">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tc>
                  <a:txBody>
                    <a:bodyPr/>
                    <a:lstStyle/>
                    <a:p>
                      <a:pPr fontAlgn="auto"/>
                      <a:endParaRPr lang="sv-SE" sz="1000" b="0" i="0" u="none" strike="noStrike" noProof="0" dirty="0">
                        <a:solidFill>
                          <a:srgbClr val="1B1B1B"/>
                        </a:solidFill>
                        <a:effectLst/>
                        <a:latin typeface="Calibri"/>
                      </a:endParaRPr>
                    </a:p>
                  </a:txBody>
                  <a:tcPr/>
                </a:tc>
                <a:extLst>
                  <a:ext uri="{0D108BD9-81ED-4DB2-BD59-A6C34878D82A}">
                    <a16:rowId xmlns:a16="http://schemas.microsoft.com/office/drawing/2014/main" val="1333766704"/>
                  </a:ext>
                </a:extLst>
              </a:tr>
              <a:tr h="0">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extLst>
                  <a:ext uri="{0D108BD9-81ED-4DB2-BD59-A6C34878D82A}">
                    <a16:rowId xmlns:a16="http://schemas.microsoft.com/office/drawing/2014/main" val="1208890305"/>
                  </a:ext>
                </a:extLst>
              </a:tr>
            </a:tbl>
          </a:graphicData>
        </a:graphic>
      </p:graphicFrame>
      <p:sp>
        <p:nvSpPr>
          <p:cNvPr id="3" name="Title 2">
            <a:extLst>
              <a:ext uri="{FF2B5EF4-FFF2-40B4-BE49-F238E27FC236}">
                <a16:creationId xmlns:a16="http://schemas.microsoft.com/office/drawing/2014/main" id="{7E92C5CA-62B8-DAF4-6070-9F8D330B07D7}"/>
              </a:ext>
            </a:extLst>
          </p:cNvPr>
          <p:cNvSpPr>
            <a:spLocks noGrp="1"/>
          </p:cNvSpPr>
          <p:nvPr>
            <p:ph type="title"/>
          </p:nvPr>
        </p:nvSpPr>
        <p:spPr/>
        <p:txBody>
          <a:bodyPr>
            <a:normAutofit/>
          </a:bodyPr>
          <a:lstStyle/>
          <a:p>
            <a:r>
              <a:rPr lang="sv-SE">
                <a:latin typeface="Calibri Light"/>
                <a:cs typeface="Calibri Light"/>
              </a:rPr>
              <a:t>Versionshistorik</a:t>
            </a:r>
            <a:endParaRPr lang="en-US">
              <a:latin typeface="Calibri Light"/>
              <a:cs typeface="Calibri Light"/>
            </a:endParaRPr>
          </a:p>
        </p:txBody>
      </p:sp>
    </p:spTree>
    <p:extLst>
      <p:ext uri="{BB962C8B-B14F-4D97-AF65-F5344CB8AC3E}">
        <p14:creationId xmlns:p14="http://schemas.microsoft.com/office/powerpoint/2010/main" val="1006245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871122"/>
            <a:ext cx="6436212" cy="1815882"/>
          </a:xfrm>
          <a:prstGeom prst="rect">
            <a:avLst/>
          </a:prstGeom>
          <a:solidFill>
            <a:srgbClr val="F0E190"/>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Fakturaadress*</a:t>
            </a:r>
            <a:endParaRPr lang="en-US"/>
          </a:p>
          <a:p>
            <a:r>
              <a:rPr lang="sv-SE" sz="1600">
                <a:ea typeface="+mn-lt"/>
                <a:cs typeface="+mn-lt"/>
              </a:rPr>
              <a:t> Referens:</a:t>
            </a:r>
          </a:p>
          <a:p>
            <a:r>
              <a:rPr lang="sv-SE" sz="1600">
                <a:ea typeface="+mn-lt"/>
                <a:cs typeface="+mn-lt"/>
              </a:rPr>
              <a:t> C/o:</a:t>
            </a:r>
          </a:p>
          <a:p>
            <a:r>
              <a:rPr lang="sv-SE" sz="1600">
                <a:ea typeface="+mn-lt"/>
                <a:cs typeface="+mn-lt"/>
              </a:rPr>
              <a:t> Gata/box:*</a:t>
            </a:r>
          </a:p>
          <a:p>
            <a:r>
              <a:rPr lang="sv-SE" sz="1600">
                <a:ea typeface="+mn-lt"/>
                <a:cs typeface="+mn-lt"/>
              </a:rPr>
              <a:t> Postnummer:*</a:t>
            </a:r>
          </a:p>
          <a:p>
            <a:r>
              <a:rPr lang="sv-SE" sz="1600">
                <a:cs typeface="Calibri"/>
              </a:rPr>
              <a:t> Ort:*</a:t>
            </a:r>
          </a:p>
          <a:p>
            <a:r>
              <a:rPr lang="sv-SE" sz="1600">
                <a:cs typeface="Calibri"/>
              </a:rPr>
              <a:t> Land:</a:t>
            </a:r>
          </a:p>
        </p:txBody>
      </p:sp>
      <p:sp>
        <p:nvSpPr>
          <p:cNvPr id="18" name="Ellips 17"/>
          <p:cNvSpPr/>
          <p:nvPr/>
        </p:nvSpPr>
        <p:spPr>
          <a:xfrm>
            <a:off x="11093507" y="51851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R12</a:t>
            </a:r>
          </a:p>
        </p:txBody>
      </p:sp>
      <p:sp>
        <p:nvSpPr>
          <p:cNvPr id="2" name="Rektangel med rundade hörn 4">
            <a:extLst>
              <a:ext uri="{FF2B5EF4-FFF2-40B4-BE49-F238E27FC236}">
                <a16:creationId xmlns:a16="http://schemas.microsoft.com/office/drawing/2014/main" id="{DBDFF164-8686-CB1A-2967-BC4EC44567AA}"/>
              </a:ext>
            </a:extLst>
          </p:cNvPr>
          <p:cNvSpPr/>
          <p:nvPr/>
        </p:nvSpPr>
        <p:spPr>
          <a:xfrm>
            <a:off x="6925371" y="2823067"/>
            <a:ext cx="3988993" cy="142406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Möjlighet att anges "samma som kontaktperson i ärendet" eller "jag" istället för att börja från noll är naturligtvis önskvärt.</a:t>
            </a:r>
            <a:endParaRPr lang="sv-SE">
              <a:solidFill>
                <a:srgbClr val="0070C0"/>
              </a:solidFill>
              <a:ea typeface="Calibri"/>
              <a:cs typeface="Calibri"/>
            </a:endParaRPr>
          </a:p>
        </p:txBody>
      </p:sp>
      <p:sp>
        <p:nvSpPr>
          <p:cNvPr id="8" name="textruta 10">
            <a:extLst>
              <a:ext uri="{FF2B5EF4-FFF2-40B4-BE49-F238E27FC236}">
                <a16:creationId xmlns:a16="http://schemas.microsoft.com/office/drawing/2014/main" id="{FD8F5010-D74B-4A50-9AEA-72835F7F0728}"/>
              </a:ext>
            </a:extLst>
          </p:cNvPr>
          <p:cNvSpPr txBox="1"/>
          <p:nvPr/>
        </p:nvSpPr>
        <p:spPr>
          <a:xfrm>
            <a:off x="330924" y="4339261"/>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Vill du </a:t>
            </a:r>
            <a:r>
              <a:rPr lang="sv-SE">
                <a:solidFill>
                  <a:schemeClr val="tx1"/>
                </a:solidFill>
              </a:rPr>
              <a:t>ange fler kontaktpersoner</a:t>
            </a:r>
            <a:r>
              <a:rPr lang="sv-SE"/>
              <a:t>? </a:t>
            </a:r>
            <a:endParaRPr lang="sv-SE">
              <a:ea typeface="Calibri"/>
              <a:cs typeface="Calibri"/>
            </a:endParaRPr>
          </a:p>
          <a:p>
            <a:r>
              <a:rPr lang="sv-SE">
                <a:ea typeface="+mn-lt"/>
                <a:cs typeface="+mn-lt"/>
              </a:rPr>
              <a:t>□</a:t>
            </a:r>
            <a:r>
              <a:rPr lang="sv-SE">
                <a:cs typeface="Calibri"/>
              </a:rPr>
              <a:t> Ja </a:t>
            </a:r>
            <a:r>
              <a:rPr lang="sv-SE">
                <a:ea typeface="+mn-lt"/>
                <a:cs typeface="+mn-lt"/>
              </a:rPr>
              <a:t>□ Nej</a:t>
            </a:r>
          </a:p>
        </p:txBody>
      </p:sp>
      <p:sp>
        <p:nvSpPr>
          <p:cNvPr id="6" name="textruta 3">
            <a:extLst>
              <a:ext uri="{FF2B5EF4-FFF2-40B4-BE49-F238E27FC236}">
                <a16:creationId xmlns:a16="http://schemas.microsoft.com/office/drawing/2014/main" id="{CE695478-DE4C-24C2-B759-98D38A2CB6A9}"/>
              </a:ext>
            </a:extLst>
          </p:cNvPr>
          <p:cNvSpPr txBox="1"/>
          <p:nvPr/>
        </p:nvSpPr>
        <p:spPr>
          <a:xfrm>
            <a:off x="331393" y="2871372"/>
            <a:ext cx="6436212" cy="1323439"/>
          </a:xfrm>
          <a:prstGeom prst="rect">
            <a:avLst/>
          </a:prstGeom>
          <a:solidFill>
            <a:srgbClr val="F0E190"/>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Kontaktperson/-er*</a:t>
            </a:r>
            <a:endParaRPr lang="sv-SE" sz="1600" b="1">
              <a:cs typeface="Calibri"/>
            </a:endParaRPr>
          </a:p>
          <a:p>
            <a:r>
              <a:rPr lang="sv-SE" sz="1600"/>
              <a:t> Förnamn:*</a:t>
            </a:r>
            <a:endParaRPr lang="sv-SE" sz="1600">
              <a:cs typeface="Calibri"/>
            </a:endParaRPr>
          </a:p>
          <a:p>
            <a:r>
              <a:rPr lang="sv-SE" sz="1600">
                <a:ea typeface="+mn-lt"/>
                <a:cs typeface="+mn-lt"/>
              </a:rPr>
              <a:t> Efternamn:*</a:t>
            </a:r>
            <a:endParaRPr lang="sv-SE"/>
          </a:p>
          <a:p>
            <a:r>
              <a:rPr lang="sv-SE" sz="1600"/>
              <a:t> Telefonnummer:*</a:t>
            </a:r>
            <a:endParaRPr lang="sv-SE" sz="1600">
              <a:cs typeface="Calibri"/>
            </a:endParaRPr>
          </a:p>
          <a:p>
            <a:r>
              <a:rPr lang="sv-SE" sz="1600"/>
              <a:t> E-postadress:*</a:t>
            </a:r>
            <a:endParaRPr lang="sv-SE" sz="1600">
              <a:cs typeface="Calibri"/>
            </a:endParaRPr>
          </a:p>
        </p:txBody>
      </p:sp>
      <p:sp>
        <p:nvSpPr>
          <p:cNvPr id="7" name="Rektangel med rundade hörn 4">
            <a:extLst>
              <a:ext uri="{FF2B5EF4-FFF2-40B4-BE49-F238E27FC236}">
                <a16:creationId xmlns:a16="http://schemas.microsoft.com/office/drawing/2014/main" id="{C5C4F561-A4F2-D071-0420-3642F2C41B22}"/>
              </a:ext>
            </a:extLst>
          </p:cNvPr>
          <p:cNvSpPr/>
          <p:nvPr/>
        </p:nvSpPr>
        <p:spPr>
          <a:xfrm>
            <a:off x="6972996" y="841867"/>
            <a:ext cx="3988993" cy="188126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Möjlighet att ange andra typer av fakturaadress beroende på kommunens system för fakturering. Möjlighet att ange "samma som företagets adress" istället för att börja från noll är naturligtvis önskvärt.</a:t>
            </a:r>
            <a:endParaRPr lang="sv-SE">
              <a:solidFill>
                <a:srgbClr val="0070C0"/>
              </a:solidFill>
              <a:ea typeface="Calibri"/>
              <a:cs typeface="Calibri"/>
            </a:endParaRPr>
          </a:p>
        </p:txBody>
      </p:sp>
      <p:sp>
        <p:nvSpPr>
          <p:cNvPr id="9" name="Ellips 17">
            <a:extLst>
              <a:ext uri="{FF2B5EF4-FFF2-40B4-BE49-F238E27FC236}">
                <a16:creationId xmlns:a16="http://schemas.microsoft.com/office/drawing/2014/main" id="{04EE88A4-9518-D49F-157D-DFFACD83BBE2}"/>
              </a:ext>
            </a:extLst>
          </p:cNvPr>
          <p:cNvSpPr/>
          <p:nvPr/>
        </p:nvSpPr>
        <p:spPr>
          <a:xfrm>
            <a:off x="11093506" y="26902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R13</a:t>
            </a:r>
          </a:p>
        </p:txBody>
      </p:sp>
      <p:sp>
        <p:nvSpPr>
          <p:cNvPr id="10" name="Rektangel med rundade hörn 4">
            <a:extLst>
              <a:ext uri="{FF2B5EF4-FFF2-40B4-BE49-F238E27FC236}">
                <a16:creationId xmlns:a16="http://schemas.microsoft.com/office/drawing/2014/main" id="{69397488-CCE4-D396-E2FC-7404D553B3DF}"/>
              </a:ext>
            </a:extLst>
          </p:cNvPr>
          <p:cNvSpPr/>
          <p:nvPr/>
        </p:nvSpPr>
        <p:spPr>
          <a:xfrm>
            <a:off x="6896795" y="4337542"/>
            <a:ext cx="3988993" cy="142406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Ja-svar ger möjlighet att ange ytterligare kontaktperson. Kan formuleras och fungera olika i olika system.</a:t>
            </a:r>
            <a:endParaRPr lang="sv-SE">
              <a:solidFill>
                <a:srgbClr val="0070C0"/>
              </a:solidFill>
              <a:ea typeface="Calibri"/>
              <a:cs typeface="Calibri"/>
            </a:endParaRPr>
          </a:p>
        </p:txBody>
      </p:sp>
      <p:sp>
        <p:nvSpPr>
          <p:cNvPr id="11" name="Ellips 17">
            <a:extLst>
              <a:ext uri="{FF2B5EF4-FFF2-40B4-BE49-F238E27FC236}">
                <a16:creationId xmlns:a16="http://schemas.microsoft.com/office/drawing/2014/main" id="{3162128B-1B0E-2656-0BC7-C5F04E3A4218}"/>
              </a:ext>
            </a:extLst>
          </p:cNvPr>
          <p:cNvSpPr/>
          <p:nvPr/>
        </p:nvSpPr>
        <p:spPr>
          <a:xfrm>
            <a:off x="11093506" y="38713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R14</a:t>
            </a:r>
          </a:p>
        </p:txBody>
      </p:sp>
      <p:sp>
        <p:nvSpPr>
          <p:cNvPr id="13" name="textruta 3">
            <a:extLst>
              <a:ext uri="{FF2B5EF4-FFF2-40B4-BE49-F238E27FC236}">
                <a16:creationId xmlns:a16="http://schemas.microsoft.com/office/drawing/2014/main" id="{B82B51AC-9A7C-8100-7D4F-C10E70178C16}"/>
              </a:ext>
            </a:extLst>
          </p:cNvPr>
          <p:cNvSpPr txBox="1"/>
          <p:nvPr/>
        </p:nvSpPr>
        <p:spPr>
          <a:xfrm>
            <a:off x="331393" y="2615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cs typeface="Calibri"/>
              </a:rPr>
              <a:t>Administrativa uppgifter om verksamheten</a:t>
            </a:r>
          </a:p>
        </p:txBody>
      </p:sp>
      <p:sp>
        <p:nvSpPr>
          <p:cNvPr id="15" name="Rektangel med rundade hörn 4">
            <a:extLst>
              <a:ext uri="{FF2B5EF4-FFF2-40B4-BE49-F238E27FC236}">
                <a16:creationId xmlns:a16="http://schemas.microsoft.com/office/drawing/2014/main" id="{F859E62C-4A30-6812-2FBC-6297474EF4F5}"/>
              </a:ext>
            </a:extLst>
          </p:cNvPr>
          <p:cNvSpPr/>
          <p:nvPr/>
        </p:nvSpPr>
        <p:spPr>
          <a:xfrm>
            <a:off x="6970215" y="143284"/>
            <a:ext cx="3941368" cy="5200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Förslag på rubrik för avsnittet. Ej obligatoriskt. </a:t>
            </a:r>
            <a:endParaRPr lang="sv-SE">
              <a:ea typeface="Calibri"/>
              <a:cs typeface="Calibri"/>
            </a:endParaRPr>
          </a:p>
        </p:txBody>
      </p:sp>
    </p:spTree>
    <p:extLst>
      <p:ext uri="{BB962C8B-B14F-4D97-AF65-F5344CB8AC3E}">
        <p14:creationId xmlns:p14="http://schemas.microsoft.com/office/powerpoint/2010/main" val="1175331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871122"/>
            <a:ext cx="6436212" cy="1846659"/>
          </a:xfrm>
          <a:prstGeom prst="rect">
            <a:avLst/>
          </a:prstGeom>
          <a:solidFill>
            <a:srgbClr val="F0E190"/>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mn-lt"/>
                <a:cs typeface="+mn-lt"/>
              </a:rPr>
              <a:t>Tidsperiod för verksamheten*</a:t>
            </a:r>
            <a:endParaRPr lang="en-US"/>
          </a:p>
          <a:p>
            <a:r>
              <a:rPr lang="sv-SE" sz="1600">
                <a:cs typeface="Calibri"/>
              </a:rPr>
              <a:t>En verksamhet kan bedrivas året runt eller under en återkommande säsong varje år (tillsvidare). En verksamhet kan även bedrivas tillfälligt under en enstaka period (tidsbegränsad verksamhet). Ange perioden för den verksamhet som ska bedrivas.</a:t>
            </a:r>
            <a:endParaRPr lang="sv-SE" sz="1600"/>
          </a:p>
          <a:p>
            <a:r>
              <a:rPr lang="sv-SE" sz="1600">
                <a:ea typeface="+mn-lt"/>
                <a:cs typeface="+mn-lt"/>
              </a:rPr>
              <a:t>O Tillsvidare</a:t>
            </a:r>
          </a:p>
          <a:p>
            <a:r>
              <a:rPr lang="sv-SE" sz="1600">
                <a:solidFill>
                  <a:schemeClr val="tx1"/>
                </a:solidFill>
                <a:cs typeface="Calibri"/>
              </a:rPr>
              <a:t>O Tidsbegränsad verksamhet</a:t>
            </a:r>
            <a:endParaRPr lang="en-US" sz="1600">
              <a:solidFill>
                <a:schemeClr val="tx1"/>
              </a:solidFill>
              <a:cs typeface="Calibri"/>
            </a:endParaRPr>
          </a:p>
        </p:txBody>
      </p:sp>
      <p:sp>
        <p:nvSpPr>
          <p:cNvPr id="18" name="Ellips 17"/>
          <p:cNvSpPr/>
          <p:nvPr/>
        </p:nvSpPr>
        <p:spPr>
          <a:xfrm>
            <a:off x="11093507" y="51851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R15</a:t>
            </a:r>
          </a:p>
        </p:txBody>
      </p:sp>
      <p:sp>
        <p:nvSpPr>
          <p:cNvPr id="8" name="textruta 10">
            <a:extLst>
              <a:ext uri="{FF2B5EF4-FFF2-40B4-BE49-F238E27FC236}">
                <a16:creationId xmlns:a16="http://schemas.microsoft.com/office/drawing/2014/main" id="{FD8F5010-D74B-4A50-9AEA-72835F7F0728}"/>
              </a:ext>
            </a:extLst>
          </p:cNvPr>
          <p:cNvSpPr txBox="1"/>
          <p:nvPr/>
        </p:nvSpPr>
        <p:spPr>
          <a:xfrm>
            <a:off x="330924" y="4653586"/>
            <a:ext cx="6477254" cy="92333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solidFill>
                  <a:srgbClr val="1B1B1B"/>
                </a:solidFill>
                <a:ea typeface="+mn-lt"/>
                <a:cs typeface="+mn-lt"/>
              </a:rPr>
              <a:t>Här kan du </a:t>
            </a:r>
            <a:r>
              <a:rPr lang="sv-SE">
                <a:solidFill>
                  <a:schemeClr val="tx1"/>
                </a:solidFill>
                <a:ea typeface="+mn-lt"/>
                <a:cs typeface="+mn-lt"/>
              </a:rPr>
              <a:t>lämna mer detaljerade uppgifter om öppettider eller när verksamheten kommer </a:t>
            </a:r>
            <a:r>
              <a:rPr lang="sv-SE">
                <a:solidFill>
                  <a:srgbClr val="1B1B1B"/>
                </a:solidFill>
                <a:ea typeface="+mn-lt"/>
                <a:cs typeface="+mn-lt"/>
              </a:rPr>
              <a:t>bedrivas</a:t>
            </a:r>
            <a:r>
              <a:rPr lang="sv-SE"/>
              <a:t> </a:t>
            </a:r>
            <a:endParaRPr lang="sv-SE">
              <a:ea typeface="Calibri"/>
              <a:cs typeface="Calibri"/>
            </a:endParaRPr>
          </a:p>
          <a:p>
            <a:r>
              <a:rPr lang="sv-SE">
                <a:ea typeface="+mn-lt"/>
                <a:cs typeface="+mn-lt"/>
              </a:rPr>
              <a:t>[Fritextfält]</a:t>
            </a:r>
          </a:p>
        </p:txBody>
      </p:sp>
      <p:sp>
        <p:nvSpPr>
          <p:cNvPr id="6" name="textruta 3">
            <a:extLst>
              <a:ext uri="{FF2B5EF4-FFF2-40B4-BE49-F238E27FC236}">
                <a16:creationId xmlns:a16="http://schemas.microsoft.com/office/drawing/2014/main" id="{CE695478-DE4C-24C2-B759-98D38A2CB6A9}"/>
              </a:ext>
            </a:extLst>
          </p:cNvPr>
          <p:cNvSpPr txBox="1"/>
          <p:nvPr/>
        </p:nvSpPr>
        <p:spPr>
          <a:xfrm>
            <a:off x="331393" y="2871372"/>
            <a:ext cx="6436212" cy="615553"/>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mn-lt"/>
                <a:cs typeface="+mn-lt"/>
              </a:rPr>
              <a:t>Verksamheten kommer att bedrivas tillsvidare från och med*</a:t>
            </a:r>
            <a:endParaRPr lang="sv-SE">
              <a:cs typeface="Calibri"/>
            </a:endParaRPr>
          </a:p>
          <a:p>
            <a:r>
              <a:rPr lang="sv-SE" sz="1600">
                <a:cs typeface="Calibri"/>
              </a:rPr>
              <a:t>Datum</a:t>
            </a:r>
          </a:p>
        </p:txBody>
      </p:sp>
      <p:sp>
        <p:nvSpPr>
          <p:cNvPr id="7" name="Rektangel med rundade hörn 4">
            <a:extLst>
              <a:ext uri="{FF2B5EF4-FFF2-40B4-BE49-F238E27FC236}">
                <a16:creationId xmlns:a16="http://schemas.microsoft.com/office/drawing/2014/main" id="{C5C4F561-A4F2-D071-0420-3642F2C41B22}"/>
              </a:ext>
            </a:extLst>
          </p:cNvPr>
          <p:cNvSpPr/>
          <p:nvPr/>
        </p:nvSpPr>
        <p:spPr>
          <a:xfrm>
            <a:off x="6972996" y="1822942"/>
            <a:ext cx="3941368" cy="8620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ea typeface="Calibri"/>
                <a:cs typeface="Calibri"/>
              </a:rPr>
              <a:t>Tillsvidare styr till R16A</a:t>
            </a:r>
          </a:p>
          <a:p>
            <a:pPr algn="ctr"/>
            <a:r>
              <a:rPr lang="sv-SE">
                <a:solidFill>
                  <a:srgbClr val="0070C0"/>
                </a:solidFill>
                <a:ea typeface="Calibri"/>
                <a:cs typeface="Calibri"/>
              </a:rPr>
              <a:t>Tidsbegränsad styr till R16B</a:t>
            </a:r>
          </a:p>
        </p:txBody>
      </p:sp>
      <p:sp>
        <p:nvSpPr>
          <p:cNvPr id="9" name="Ellips 17">
            <a:extLst>
              <a:ext uri="{FF2B5EF4-FFF2-40B4-BE49-F238E27FC236}">
                <a16:creationId xmlns:a16="http://schemas.microsoft.com/office/drawing/2014/main" id="{04EE88A4-9518-D49F-157D-DFFACD83BBE2}"/>
              </a:ext>
            </a:extLst>
          </p:cNvPr>
          <p:cNvSpPr/>
          <p:nvPr/>
        </p:nvSpPr>
        <p:spPr>
          <a:xfrm>
            <a:off x="11055406" y="277593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R16A</a:t>
            </a:r>
          </a:p>
        </p:txBody>
      </p:sp>
      <p:sp>
        <p:nvSpPr>
          <p:cNvPr id="11" name="Ellips 17">
            <a:extLst>
              <a:ext uri="{FF2B5EF4-FFF2-40B4-BE49-F238E27FC236}">
                <a16:creationId xmlns:a16="http://schemas.microsoft.com/office/drawing/2014/main" id="{3162128B-1B0E-2656-0BC7-C5F04E3A4218}"/>
              </a:ext>
            </a:extLst>
          </p:cNvPr>
          <p:cNvSpPr/>
          <p:nvPr/>
        </p:nvSpPr>
        <p:spPr>
          <a:xfrm>
            <a:off x="11141131" y="457616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R16C</a:t>
            </a:r>
          </a:p>
        </p:txBody>
      </p:sp>
      <p:sp>
        <p:nvSpPr>
          <p:cNvPr id="3" name="Rektangel med rundade hörn 4">
            <a:extLst>
              <a:ext uri="{FF2B5EF4-FFF2-40B4-BE49-F238E27FC236}">
                <a16:creationId xmlns:a16="http://schemas.microsoft.com/office/drawing/2014/main" id="{5563C4D7-28D8-452F-F9BC-56B0287DE99F}"/>
              </a:ext>
            </a:extLst>
          </p:cNvPr>
          <p:cNvSpPr/>
          <p:nvPr/>
        </p:nvSpPr>
        <p:spPr>
          <a:xfrm>
            <a:off x="7052370" y="3137392"/>
            <a:ext cx="3928668" cy="7858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Datum väljs från kalender/styrs till datumformat</a:t>
            </a:r>
            <a:endParaRPr lang="en-US"/>
          </a:p>
        </p:txBody>
      </p:sp>
      <p:sp>
        <p:nvSpPr>
          <p:cNvPr id="5" name="textruta 3">
            <a:extLst>
              <a:ext uri="{FF2B5EF4-FFF2-40B4-BE49-F238E27FC236}">
                <a16:creationId xmlns:a16="http://schemas.microsoft.com/office/drawing/2014/main" id="{40D057BE-3FA3-56F0-8D0E-F499329379F8}"/>
              </a:ext>
            </a:extLst>
          </p:cNvPr>
          <p:cNvSpPr txBox="1"/>
          <p:nvPr/>
        </p:nvSpPr>
        <p:spPr>
          <a:xfrm>
            <a:off x="331393" y="3614322"/>
            <a:ext cx="6436212" cy="861774"/>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mn-lt"/>
                <a:cs typeface="+mn-lt"/>
              </a:rPr>
              <a:t>Period för tidsbegränsad verksamhet*</a:t>
            </a:r>
            <a:endParaRPr lang="sv-SE">
              <a:cs typeface="Calibri"/>
            </a:endParaRPr>
          </a:p>
          <a:p>
            <a:r>
              <a:rPr lang="sv-SE" sz="1600">
                <a:cs typeface="Calibri"/>
              </a:rPr>
              <a:t>Datum från</a:t>
            </a:r>
          </a:p>
          <a:p>
            <a:r>
              <a:rPr lang="sv-SE" sz="1600">
                <a:cs typeface="Calibri"/>
              </a:rPr>
              <a:t>Datum till</a:t>
            </a:r>
          </a:p>
        </p:txBody>
      </p:sp>
      <p:sp>
        <p:nvSpPr>
          <p:cNvPr id="12" name="Ellips 17">
            <a:extLst>
              <a:ext uri="{FF2B5EF4-FFF2-40B4-BE49-F238E27FC236}">
                <a16:creationId xmlns:a16="http://schemas.microsoft.com/office/drawing/2014/main" id="{AF55AE80-1B80-029A-6916-5E67AF6EFF14}"/>
              </a:ext>
            </a:extLst>
          </p:cNvPr>
          <p:cNvSpPr/>
          <p:nvPr/>
        </p:nvSpPr>
        <p:spPr>
          <a:xfrm>
            <a:off x="11093506" y="35284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R16B</a:t>
            </a:r>
          </a:p>
        </p:txBody>
      </p:sp>
      <p:sp>
        <p:nvSpPr>
          <p:cNvPr id="2" name="Rektangel med rundade hörn 4">
            <a:extLst>
              <a:ext uri="{FF2B5EF4-FFF2-40B4-BE49-F238E27FC236}">
                <a16:creationId xmlns:a16="http://schemas.microsoft.com/office/drawing/2014/main" id="{4055B4A3-66D1-1059-1ED7-3AB5896B85C2}"/>
              </a:ext>
            </a:extLst>
          </p:cNvPr>
          <p:cNvSpPr/>
          <p:nvPr/>
        </p:nvSpPr>
        <p:spPr>
          <a:xfrm>
            <a:off x="7056776" y="4615516"/>
            <a:ext cx="3941368" cy="89552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För Registrering, fortsätt sedan till steg 17</a:t>
            </a:r>
          </a:p>
        </p:txBody>
      </p:sp>
    </p:spTree>
    <p:extLst>
      <p:ext uri="{BB962C8B-B14F-4D97-AF65-F5344CB8AC3E}">
        <p14:creationId xmlns:p14="http://schemas.microsoft.com/office/powerpoint/2010/main" val="3019910076"/>
      </p:ext>
    </p:extLst>
  </p:cSld>
  <p:clrMapOvr>
    <a:masterClrMapping/>
  </p:clrMapOvr>
  <p:extLst>
    <p:ext uri="{6950BFC3-D8DA-4A85-94F7-54DA5524770B}">
      <p188:commentRel xmlns:p188="http://schemas.microsoft.com/office/powerpoint/2018/8/main" r:id="rId2"/>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1107996"/>
          </a:xfrm>
          <a:prstGeom prst="rect">
            <a:avLst/>
          </a:prstGeom>
          <a:solidFill>
            <a:schemeClr val="accent6">
              <a:lumMod val="40000"/>
              <a:lumOff val="60000"/>
            </a:schemeClr>
          </a:solidFill>
          <a:ln>
            <a:solidFill>
              <a:schemeClr val="accent6"/>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Befintlig verksamhet som ärendet gäller</a:t>
            </a:r>
            <a:endParaRPr lang="en-US"/>
          </a:p>
          <a:p>
            <a:r>
              <a:rPr lang="sv-SE" sz="1600"/>
              <a:t>Det här är de livsmedelsverksamheter som företaget driver enligt kommunens register. Välj den verksamhet som du vill lämna uppgifter om.</a:t>
            </a:r>
            <a:endParaRPr lang="en-US" sz="1600">
              <a:cs typeface="Calibri"/>
            </a:endParaRPr>
          </a:p>
        </p:txBody>
      </p:sp>
      <p:sp>
        <p:nvSpPr>
          <p:cNvPr id="5" name="Rektangel med rundade hörn 4"/>
          <p:cNvSpPr/>
          <p:nvPr/>
        </p:nvSpPr>
        <p:spPr>
          <a:xfrm>
            <a:off x="6818110" y="423447"/>
            <a:ext cx="3988993" cy="332398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Verksamheterna hämtas från verksamhetssystemet, alla livsmedelsverksamheter (inklusive dricksvatten), som har det angivna organisationsnumret som verksamhetsutövare.</a:t>
            </a:r>
            <a:endParaRPr lang="en-SE"/>
          </a:p>
          <a:p>
            <a:pPr algn="ctr"/>
            <a:endParaRPr lang="en-SE"/>
          </a:p>
          <a:p>
            <a:pPr algn="ctr"/>
            <a:r>
              <a:rPr lang="sv-SE"/>
              <a:t>Vissa företag har många anläggningar. Vid många träffar används t.ex. funktion för "sök och välj i lista".</a:t>
            </a:r>
            <a:endParaRPr lang="sv-SE">
              <a:cs typeface="Calibri"/>
            </a:endParaRPr>
          </a:p>
        </p:txBody>
      </p:sp>
      <p:sp>
        <p:nvSpPr>
          <p:cNvPr id="6" name="Ellips 5"/>
          <p:cNvSpPr/>
          <p:nvPr/>
        </p:nvSpPr>
        <p:spPr>
          <a:xfrm>
            <a:off x="10929976" y="421177"/>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ÄA7</a:t>
            </a:r>
            <a:endParaRPr lang="sv-SE" sz="2000">
              <a:cs typeface="Calibri"/>
            </a:endParaRPr>
          </a:p>
        </p:txBody>
      </p:sp>
      <p:sp>
        <p:nvSpPr>
          <p:cNvPr id="2" name="textruta 3">
            <a:extLst>
              <a:ext uri="{FF2B5EF4-FFF2-40B4-BE49-F238E27FC236}">
                <a16:creationId xmlns:a16="http://schemas.microsoft.com/office/drawing/2014/main" id="{AECE7F5E-378E-FE33-526A-9C249FC0B5C4}"/>
              </a:ext>
            </a:extLst>
          </p:cNvPr>
          <p:cNvSpPr txBox="1"/>
          <p:nvPr/>
        </p:nvSpPr>
        <p:spPr>
          <a:xfrm>
            <a:off x="331393" y="1715879"/>
            <a:ext cx="6278062" cy="954107"/>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Välj den verksamhet som du vill lämna uppgifter om*</a:t>
            </a:r>
          </a:p>
          <a:p>
            <a:r>
              <a:rPr lang="sv-SE">
                <a:cs typeface="Calibri"/>
              </a:rPr>
              <a:t>[Lista verksamheter: Namn, besöksadress, ort, riskklassning saknas/huvudsaklig inriktning] </a:t>
            </a:r>
            <a:r>
              <a:rPr lang="sv-SE" sz="2000">
                <a:cs typeface="Calibri"/>
              </a:rPr>
              <a:t> </a:t>
            </a:r>
            <a:endParaRPr lang="sv-SE"/>
          </a:p>
        </p:txBody>
      </p:sp>
      <p:sp>
        <p:nvSpPr>
          <p:cNvPr id="7" name="Rektangel med rundade hörn 4">
            <a:extLst>
              <a:ext uri="{FF2B5EF4-FFF2-40B4-BE49-F238E27FC236}">
                <a16:creationId xmlns:a16="http://schemas.microsoft.com/office/drawing/2014/main" id="{854C95CB-45F6-8897-62DA-7065E73A877D}"/>
              </a:ext>
            </a:extLst>
          </p:cNvPr>
          <p:cNvSpPr/>
          <p:nvPr/>
        </p:nvSpPr>
        <p:spPr>
          <a:xfrm>
            <a:off x="10857320" y="1255763"/>
            <a:ext cx="1020090" cy="4938985"/>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sz="1050">
                <a:solidFill>
                  <a:srgbClr val="FF0000"/>
                </a:solidFill>
                <a:cs typeface="Calibri"/>
              </a:rPr>
              <a:t>Detta steg hoppas över (visas ej) vid icke integrerad tjänst. </a:t>
            </a:r>
            <a:br>
              <a:rPr lang="sv-SE" sz="1050">
                <a:cs typeface="Calibri"/>
              </a:rPr>
            </a:br>
            <a:endParaRPr lang="sv-SE" sz="1050">
              <a:solidFill>
                <a:srgbClr val="FF0000"/>
              </a:solidFill>
              <a:cs typeface="Calibri"/>
            </a:endParaRPr>
          </a:p>
          <a:p>
            <a:pPr algn="ctr"/>
            <a:r>
              <a:rPr lang="sv-SE" sz="1050">
                <a:solidFill>
                  <a:srgbClr val="FF0000"/>
                </a:solidFill>
                <a:cs typeface="Calibri"/>
              </a:rPr>
              <a:t>Lägg istället till fält för att ange verksamhetsnamn och plats/mobil</a:t>
            </a:r>
          </a:p>
          <a:p>
            <a:pPr algn="ctr"/>
            <a:endParaRPr lang="sv-SE" sz="1050">
              <a:solidFill>
                <a:srgbClr val="FF0000"/>
              </a:solidFill>
              <a:cs typeface="Calibri"/>
            </a:endParaRPr>
          </a:p>
          <a:p>
            <a:pPr algn="ctr"/>
            <a:r>
              <a:rPr lang="sv-SE" sz="1050">
                <a:solidFill>
                  <a:srgbClr val="FF0000"/>
                </a:solidFill>
                <a:cs typeface="Calibri"/>
              </a:rPr>
              <a:t>Gå vidare till Ä10 för ändring respektive A10 för avslut.</a:t>
            </a:r>
          </a:p>
        </p:txBody>
      </p:sp>
    </p:spTree>
    <p:extLst>
      <p:ext uri="{BB962C8B-B14F-4D97-AF65-F5344CB8AC3E}">
        <p14:creationId xmlns:p14="http://schemas.microsoft.com/office/powerpoint/2010/main" val="526814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99209" y="104651"/>
            <a:ext cx="6443987" cy="5570756"/>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Det här är de uppgifter om verksamheten som kommunen har i sitt register</a:t>
            </a:r>
          </a:p>
          <a:p>
            <a:r>
              <a:rPr lang="sv-SE" sz="1600" b="1"/>
              <a:t>Verksamhetens namn </a:t>
            </a:r>
            <a:r>
              <a:rPr lang="sv-SE" sz="1600"/>
              <a:t>[tex Fiket på hörnet]</a:t>
            </a:r>
            <a:endParaRPr lang="sv-SE" sz="1600">
              <a:cs typeface="Calibri"/>
            </a:endParaRPr>
          </a:p>
          <a:p>
            <a:r>
              <a:rPr lang="sv-SE" sz="1600" b="1">
                <a:cs typeface="Calibri"/>
              </a:rPr>
              <a:t>Verksamhetens plats </a:t>
            </a:r>
            <a:r>
              <a:rPr lang="sv-SE" sz="1600">
                <a:cs typeface="Calibri"/>
              </a:rPr>
              <a:t>[tex Torget 2, Norrköping]</a:t>
            </a:r>
            <a:endParaRPr lang="sv-SE"/>
          </a:p>
          <a:p>
            <a:r>
              <a:rPr lang="sv-SE" sz="1600" b="1">
                <a:ea typeface="+mn-lt"/>
                <a:cs typeface="+mn-lt"/>
              </a:rPr>
              <a:t>Platsbeskrivning</a:t>
            </a:r>
            <a:r>
              <a:rPr lang="sv-SE" sz="1600">
                <a:ea typeface="+mn-lt"/>
                <a:cs typeface="+mn-lt"/>
              </a:rPr>
              <a:t> [tex Centrumgallerian plan 2]</a:t>
            </a:r>
            <a:endParaRPr lang="en-US" sz="1600">
              <a:ea typeface="+mn-lt"/>
              <a:cs typeface="+mn-lt"/>
            </a:endParaRPr>
          </a:p>
          <a:p>
            <a:r>
              <a:rPr lang="sv-SE" sz="1600" b="1">
                <a:ea typeface="+mn-lt"/>
                <a:cs typeface="+mn-lt"/>
              </a:rPr>
              <a:t>Öppettider </a:t>
            </a:r>
            <a:r>
              <a:rPr lang="sv-SE" sz="1600">
                <a:ea typeface="+mn-lt"/>
                <a:cs typeface="+mn-lt"/>
              </a:rPr>
              <a:t>[tex Stängt söndagar]</a:t>
            </a:r>
            <a:endParaRPr lang="sv-SE"/>
          </a:p>
          <a:p>
            <a:r>
              <a:rPr lang="sv-SE" sz="1600" b="1">
                <a:ea typeface="+mn-lt"/>
                <a:cs typeface="+mn-lt"/>
              </a:rPr>
              <a:t>Kontaktperson/-er</a:t>
            </a:r>
            <a:endParaRPr lang="sv-SE" sz="1600">
              <a:ea typeface="+mn-lt"/>
              <a:cs typeface="+mn-lt"/>
            </a:endParaRPr>
          </a:p>
          <a:p>
            <a:r>
              <a:rPr lang="sv-SE" sz="1600">
                <a:ea typeface="+mn-lt"/>
                <a:cs typeface="+mn-lt"/>
              </a:rPr>
              <a:t>[tex Lotta Hansson, 012-3456789, </a:t>
            </a:r>
            <a:r>
              <a:rPr lang="sv-SE" sz="1600">
                <a:ea typeface="+mn-lt"/>
                <a:cs typeface="+mn-lt"/>
                <a:hlinkClick r:id="rId3"/>
              </a:rPr>
              <a:t>lotta@fiketpahornet.se</a:t>
            </a:r>
            <a:r>
              <a:rPr lang="sv-SE" sz="1600">
                <a:ea typeface="+mn-lt"/>
                <a:cs typeface="+mn-lt"/>
              </a:rPr>
              <a:t>]</a:t>
            </a:r>
          </a:p>
          <a:p>
            <a:r>
              <a:rPr lang="sv-SE" sz="1600" b="1">
                <a:ea typeface="+mn-lt"/>
                <a:cs typeface="+mn-lt"/>
              </a:rPr>
              <a:t>Fakturaadress</a:t>
            </a:r>
            <a:endParaRPr lang="en-US" sz="1600">
              <a:ea typeface="+mn-lt"/>
              <a:cs typeface="+mn-lt"/>
            </a:endParaRPr>
          </a:p>
          <a:p>
            <a:r>
              <a:rPr lang="sv-SE" sz="1600">
                <a:ea typeface="+mn-lt"/>
                <a:cs typeface="+mn-lt"/>
              </a:rPr>
              <a:t>[tex Fiket På hörnet, c/o </a:t>
            </a:r>
            <a:r>
              <a:rPr lang="sv-SE" sz="1600" err="1">
                <a:ea typeface="+mn-lt"/>
                <a:cs typeface="+mn-lt"/>
              </a:rPr>
              <a:t>Scanningcentralen</a:t>
            </a:r>
            <a:r>
              <a:rPr lang="sv-SE" sz="1600">
                <a:ea typeface="+mn-lt"/>
                <a:cs typeface="+mn-lt"/>
              </a:rPr>
              <a:t>, ref 123456, Box 123, 12345 Frösön]</a:t>
            </a:r>
            <a:endParaRPr lang="en-US" sz="1600">
              <a:ea typeface="+mn-lt"/>
              <a:cs typeface="+mn-lt"/>
            </a:endParaRPr>
          </a:p>
          <a:p>
            <a:r>
              <a:rPr lang="sv-SE" sz="1600" b="1">
                <a:ea typeface="+mn-lt"/>
                <a:cs typeface="+mn-lt"/>
              </a:rPr>
              <a:t>Verksamhet och riskklassning</a:t>
            </a:r>
          </a:p>
          <a:p>
            <a:r>
              <a:rPr lang="sv-SE" sz="1600">
                <a:ea typeface="+mn-lt"/>
                <a:cs typeface="+mn-lt"/>
              </a:rPr>
              <a:t>Huvudsaklig inriktning: [tex livsmedel till privatpersoner]</a:t>
            </a:r>
          </a:p>
          <a:p>
            <a:r>
              <a:rPr lang="sv-SE" sz="1600">
                <a:ea typeface="+mn-lt"/>
                <a:cs typeface="+mn-lt"/>
              </a:rPr>
              <a:t>Aktiviteter: [tex Försäljning av livsmedel, Inköp av livsmedel och val av sortiment, Kylförvaring av livsmedel, Hantering av oförpackade livsmedel]</a:t>
            </a:r>
          </a:p>
          <a:p>
            <a:r>
              <a:rPr lang="sv-SE" sz="1600">
                <a:ea typeface="+mn-lt"/>
                <a:cs typeface="+mn-lt"/>
              </a:rPr>
              <a:t>Produktgrupper: [tex Ej aktuellt]</a:t>
            </a:r>
          </a:p>
          <a:p>
            <a:r>
              <a:rPr lang="sv-SE" sz="1600">
                <a:ea typeface="+mn-lt"/>
                <a:cs typeface="+mn-lt"/>
              </a:rPr>
              <a:t>Omfattning: [tex &gt;1-5 årsarbetskrafter][tex Centrumgallerian plan 2]</a:t>
            </a:r>
            <a:br>
              <a:rPr lang="sv-SE" sz="1600">
                <a:ea typeface="+mn-lt"/>
                <a:cs typeface="+mn-lt"/>
              </a:rPr>
            </a:br>
            <a:r>
              <a:rPr lang="sv-SE" sz="1600">
                <a:ea typeface="+mn-lt"/>
                <a:cs typeface="+mn-lt"/>
              </a:rPr>
              <a:t>Tredjepartscertifiering: [Ja / Nej]</a:t>
            </a:r>
            <a:br>
              <a:rPr lang="sv-SE" sz="1600">
                <a:ea typeface="+mn-lt"/>
                <a:cs typeface="+mn-lt"/>
              </a:rPr>
            </a:br>
            <a:r>
              <a:rPr lang="sv-SE" sz="1600">
                <a:cs typeface="Calibri"/>
              </a:rPr>
              <a:t>God efterlevnad: [Ja / Nej]</a:t>
            </a:r>
            <a:endParaRPr lang="sv-SE"/>
          </a:p>
          <a:p>
            <a:r>
              <a:rPr lang="sv-SE" sz="1600">
                <a:ea typeface="+mn-lt"/>
                <a:cs typeface="+mn-lt"/>
              </a:rPr>
              <a:t>Antal kontroller per 5 år: [tex 2]</a:t>
            </a:r>
          </a:p>
          <a:p>
            <a:r>
              <a:rPr lang="sv-SE" sz="1600">
                <a:ea typeface="+mn-lt"/>
                <a:cs typeface="+mn-lt"/>
              </a:rPr>
              <a:t>Beslutad kontrollfrekvens räknas från och med: [ÅÅÅ-MM-DD / Beslut om kontrollfrekvens saknas]</a:t>
            </a:r>
            <a:endParaRPr lang="sv-SE"/>
          </a:p>
        </p:txBody>
      </p:sp>
      <p:sp>
        <p:nvSpPr>
          <p:cNvPr id="5" name="Rektangel med rundade hörn 4"/>
          <p:cNvSpPr/>
          <p:nvPr/>
        </p:nvSpPr>
        <p:spPr>
          <a:xfrm>
            <a:off x="7200790" y="516338"/>
            <a:ext cx="3611041" cy="2759715"/>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rPr>
              <a:t>Anläggningsuppgifter visas om användaren har rätt behörighet.</a:t>
            </a:r>
            <a:endParaRPr lang="en-SE">
              <a:solidFill>
                <a:srgbClr val="0070C0"/>
              </a:solidFill>
              <a:cs typeface="Calibri"/>
            </a:endParaRPr>
          </a:p>
          <a:p>
            <a:pPr algn="ctr"/>
            <a:endParaRPr lang="sv-SE">
              <a:solidFill>
                <a:srgbClr val="0070C0"/>
              </a:solidFill>
              <a:cs typeface="Calibri"/>
            </a:endParaRPr>
          </a:p>
          <a:p>
            <a:pPr algn="ctr"/>
            <a:r>
              <a:rPr lang="sv-SE">
                <a:solidFill>
                  <a:srgbClr val="0070C0"/>
                </a:solidFill>
                <a:cs typeface="Calibri"/>
              </a:rPr>
              <a:t>Det kan vara mer än en kontaktperson som hämtas och visas. Dessa listas då under varandra med sina resp. kontaktuppgifter.</a:t>
            </a:r>
          </a:p>
        </p:txBody>
      </p:sp>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ÄA9A</a:t>
            </a:r>
          </a:p>
        </p:txBody>
      </p:sp>
      <p:sp>
        <p:nvSpPr>
          <p:cNvPr id="3" name="textruta 3">
            <a:extLst>
              <a:ext uri="{FF2B5EF4-FFF2-40B4-BE49-F238E27FC236}">
                <a16:creationId xmlns:a16="http://schemas.microsoft.com/office/drawing/2014/main" id="{C1B9AF10-1951-B9BB-B45F-19C62B441B20}"/>
              </a:ext>
            </a:extLst>
          </p:cNvPr>
          <p:cNvSpPr txBox="1"/>
          <p:nvPr/>
        </p:nvSpPr>
        <p:spPr>
          <a:xfrm>
            <a:off x="160331" y="5718569"/>
            <a:ext cx="6436212" cy="1138773"/>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Det här är de uppgifter om verksamheten som kommunen har i sitt register. </a:t>
            </a:r>
          </a:p>
          <a:p>
            <a:r>
              <a:rPr lang="sv-SE" sz="1600" b="1"/>
              <a:t>Verksamhetens namn </a:t>
            </a:r>
            <a:r>
              <a:rPr lang="sv-SE" sz="1600"/>
              <a:t>[tex Fiket på hörnet]</a:t>
            </a:r>
            <a:endParaRPr lang="sv-SE" sz="1600">
              <a:cs typeface="Calibri"/>
            </a:endParaRPr>
          </a:p>
          <a:p>
            <a:r>
              <a:rPr lang="sv-SE" sz="1600" b="1">
                <a:cs typeface="Calibri"/>
              </a:rPr>
              <a:t>Verksamhetens plats </a:t>
            </a:r>
            <a:r>
              <a:rPr lang="sv-SE" sz="1600">
                <a:cs typeface="Calibri"/>
              </a:rPr>
              <a:t>[tex Torget 2, Norrköping]</a:t>
            </a:r>
          </a:p>
        </p:txBody>
      </p:sp>
      <p:sp>
        <p:nvSpPr>
          <p:cNvPr id="6" name="Ellips 17">
            <a:extLst>
              <a:ext uri="{FF2B5EF4-FFF2-40B4-BE49-F238E27FC236}">
                <a16:creationId xmlns:a16="http://schemas.microsoft.com/office/drawing/2014/main" id="{0DF666CA-9872-45BD-6D63-D35951DE3DFC}"/>
              </a:ext>
            </a:extLst>
          </p:cNvPr>
          <p:cNvSpPr/>
          <p:nvPr/>
        </p:nvSpPr>
        <p:spPr>
          <a:xfrm>
            <a:off x="10950826" y="563460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ÄA9B</a:t>
            </a:r>
            <a:endParaRPr lang="en-US"/>
          </a:p>
        </p:txBody>
      </p:sp>
      <p:sp>
        <p:nvSpPr>
          <p:cNvPr id="7" name="Rektangel med rundade hörn 4">
            <a:extLst>
              <a:ext uri="{FF2B5EF4-FFF2-40B4-BE49-F238E27FC236}">
                <a16:creationId xmlns:a16="http://schemas.microsoft.com/office/drawing/2014/main" id="{9C78DF7F-4D07-982A-7D24-72532C5BDB66}"/>
              </a:ext>
            </a:extLst>
          </p:cNvPr>
          <p:cNvSpPr/>
          <p:nvPr/>
        </p:nvSpPr>
        <p:spPr>
          <a:xfrm>
            <a:off x="7200790" y="4365214"/>
            <a:ext cx="3611041" cy="90136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rPr>
              <a:t>Om användaren inte är behörig visas endast namn och plats.</a:t>
            </a:r>
            <a:endParaRPr lang="sv-SE">
              <a:solidFill>
                <a:srgbClr val="0070C0"/>
              </a:solidFill>
              <a:cs typeface="Calibri"/>
            </a:endParaRPr>
          </a:p>
        </p:txBody>
      </p:sp>
      <p:cxnSp>
        <p:nvCxnSpPr>
          <p:cNvPr id="2" name="Connector: Curved 1">
            <a:extLst>
              <a:ext uri="{FF2B5EF4-FFF2-40B4-BE49-F238E27FC236}">
                <a16:creationId xmlns:a16="http://schemas.microsoft.com/office/drawing/2014/main" id="{9A28CEB0-CB0D-AA5F-5542-F0E05246810A}"/>
              </a:ext>
            </a:extLst>
          </p:cNvPr>
          <p:cNvCxnSpPr/>
          <p:nvPr/>
        </p:nvCxnSpPr>
        <p:spPr>
          <a:xfrm flipV="1">
            <a:off x="6517432" y="4741506"/>
            <a:ext cx="681135" cy="1379375"/>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8" name="Rektangel med rundade hörn 4">
            <a:extLst>
              <a:ext uri="{FF2B5EF4-FFF2-40B4-BE49-F238E27FC236}">
                <a16:creationId xmlns:a16="http://schemas.microsoft.com/office/drawing/2014/main" id="{31D8C782-A9A0-AAE7-7ED6-AFEA56D6DAE5}"/>
              </a:ext>
            </a:extLst>
          </p:cNvPr>
          <p:cNvSpPr/>
          <p:nvPr/>
        </p:nvSpPr>
        <p:spPr>
          <a:xfrm>
            <a:off x="7301871" y="5391581"/>
            <a:ext cx="3611041" cy="90136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rPr>
              <a:t>För ändring fortsätt till Ä10, för avslut fortsätt till A10</a:t>
            </a:r>
            <a:endParaRPr lang="sv-SE">
              <a:solidFill>
                <a:srgbClr val="0070C0"/>
              </a:solidFill>
              <a:cs typeface="Calibri"/>
            </a:endParaRPr>
          </a:p>
        </p:txBody>
      </p:sp>
    </p:spTree>
    <p:extLst>
      <p:ext uri="{BB962C8B-B14F-4D97-AF65-F5344CB8AC3E}">
        <p14:creationId xmlns:p14="http://schemas.microsoft.com/office/powerpoint/2010/main" val="4240443333"/>
      </p:ext>
    </p:extLst>
  </p:cSld>
  <p:clrMapOvr>
    <a:masterClrMapping/>
  </p:clrMapOvr>
  <p:extLst>
    <p:ext uri="{6950BFC3-D8DA-4A85-94F7-54DA5524770B}">
      <p188:commentRel xmlns:p188="http://schemas.microsoft.com/office/powerpoint/2018/8/main" r:id="rId2"/>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A10</a:t>
            </a:r>
          </a:p>
        </p:txBody>
      </p:sp>
      <p:sp>
        <p:nvSpPr>
          <p:cNvPr id="2" name="textruta 10">
            <a:extLst>
              <a:ext uri="{FF2B5EF4-FFF2-40B4-BE49-F238E27FC236}">
                <a16:creationId xmlns:a16="http://schemas.microsoft.com/office/drawing/2014/main" id="{71F66176-1D20-9C73-79BC-428ACBBCC974}"/>
              </a:ext>
            </a:extLst>
          </p:cNvPr>
          <p:cNvSpPr txBox="1"/>
          <p:nvPr/>
        </p:nvSpPr>
        <p:spPr>
          <a:xfrm>
            <a:off x="502373" y="1233263"/>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Från</a:t>
            </a:r>
            <a:r>
              <a:rPr lang="sv-SE">
                <a:solidFill>
                  <a:schemeClr val="tx1"/>
                </a:solidFill>
              </a:rPr>
              <a:t> och med vilket datum ska verksamheten avslutas</a:t>
            </a:r>
            <a:r>
              <a:rPr lang="sv-SE"/>
              <a:t>?* </a:t>
            </a:r>
            <a:endParaRPr lang="sv-SE">
              <a:ea typeface="Calibri"/>
              <a:cs typeface="Calibri"/>
            </a:endParaRPr>
          </a:p>
          <a:p>
            <a:r>
              <a:rPr lang="sv-SE" err="1">
                <a:ea typeface="+mn-lt"/>
                <a:cs typeface="+mn-lt"/>
              </a:rPr>
              <a:t>Åååå-mm-dd</a:t>
            </a:r>
            <a:endParaRPr lang="sv-SE">
              <a:ea typeface="+mn-lt"/>
              <a:cs typeface="+mn-lt"/>
            </a:endParaRPr>
          </a:p>
        </p:txBody>
      </p:sp>
      <p:sp>
        <p:nvSpPr>
          <p:cNvPr id="5" name="Rektangel med rundade hörn 4">
            <a:extLst>
              <a:ext uri="{FF2B5EF4-FFF2-40B4-BE49-F238E27FC236}">
                <a16:creationId xmlns:a16="http://schemas.microsoft.com/office/drawing/2014/main" id="{36F43F13-6F02-9B29-9A3A-2FB023F5A13B}"/>
              </a:ext>
            </a:extLst>
          </p:cNvPr>
          <p:cNvSpPr/>
          <p:nvPr/>
        </p:nvSpPr>
        <p:spPr>
          <a:xfrm>
            <a:off x="8412090" y="2717927"/>
            <a:ext cx="2298660" cy="1081636"/>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Fortsätt till steg 29</a:t>
            </a:r>
          </a:p>
        </p:txBody>
      </p:sp>
    </p:spTree>
    <p:extLst>
      <p:ext uri="{BB962C8B-B14F-4D97-AF65-F5344CB8AC3E}">
        <p14:creationId xmlns:p14="http://schemas.microsoft.com/office/powerpoint/2010/main" val="1532548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216183"/>
            <a:ext cx="6436212" cy="923330"/>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mn-lt"/>
                <a:cs typeface="+mn-lt"/>
              </a:rPr>
              <a:t>Verksamhetens</a:t>
            </a:r>
            <a:r>
              <a:rPr lang="sv-SE">
                <a:cs typeface="Calibri"/>
              </a:rPr>
              <a:t> namn*</a:t>
            </a:r>
            <a:endParaRPr lang="en-US">
              <a:cs typeface="Calibri"/>
            </a:endParaRPr>
          </a:p>
          <a:p>
            <a:r>
              <a:rPr lang="sv-SE" sz="1600">
                <a:cs typeface="Calibri"/>
              </a:rPr>
              <a:t>Namnet som ska anges är det namn som skyltas utåt till kund.</a:t>
            </a:r>
            <a:endParaRPr lang="sv-SE" sz="1600"/>
          </a:p>
          <a:p>
            <a:endParaRPr lang="sv-SE"/>
          </a:p>
        </p:txBody>
      </p:sp>
      <p:sp>
        <p:nvSpPr>
          <p:cNvPr id="18" name="Ellips 17"/>
          <p:cNvSpPr/>
          <p:nvPr/>
        </p:nvSpPr>
        <p:spPr>
          <a:xfrm>
            <a:off x="10731557" y="420598"/>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Ä12</a:t>
            </a:r>
          </a:p>
        </p:txBody>
      </p:sp>
      <p:sp>
        <p:nvSpPr>
          <p:cNvPr id="2" name="textruta 3">
            <a:extLst>
              <a:ext uri="{FF2B5EF4-FFF2-40B4-BE49-F238E27FC236}">
                <a16:creationId xmlns:a16="http://schemas.microsoft.com/office/drawing/2014/main" id="{3CC2040F-5B2F-C0A9-6161-C33E4B17F30C}"/>
              </a:ext>
            </a:extLst>
          </p:cNvPr>
          <p:cNvSpPr txBox="1"/>
          <p:nvPr/>
        </p:nvSpPr>
        <p:spPr>
          <a:xfrm>
            <a:off x="331392" y="1222180"/>
            <a:ext cx="6436212" cy="1846659"/>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Fakturaadress</a:t>
            </a:r>
          </a:p>
          <a:p>
            <a:r>
              <a:rPr lang="sv-SE" sz="1600">
                <a:cs typeface="Calibri"/>
              </a:rPr>
              <a:t>Referens</a:t>
            </a:r>
          </a:p>
          <a:p>
            <a:r>
              <a:rPr lang="sv-SE" sz="1600">
                <a:cs typeface="Calibri"/>
              </a:rPr>
              <a:t>c/o</a:t>
            </a:r>
          </a:p>
          <a:p>
            <a:r>
              <a:rPr lang="sv-SE" sz="1600">
                <a:cs typeface="Calibri"/>
              </a:rPr>
              <a:t>Gata/Box*</a:t>
            </a:r>
            <a:endParaRPr lang="sv-SE" sz="1600">
              <a:ea typeface="Calibri"/>
              <a:cs typeface="Calibri"/>
            </a:endParaRPr>
          </a:p>
          <a:p>
            <a:r>
              <a:rPr lang="sv-SE" sz="1600">
                <a:cs typeface="Calibri"/>
              </a:rPr>
              <a:t>Postnummer*</a:t>
            </a:r>
          </a:p>
          <a:p>
            <a:r>
              <a:rPr lang="sv-SE" sz="1600">
                <a:cs typeface="Calibri"/>
              </a:rPr>
              <a:t>Postort*</a:t>
            </a:r>
          </a:p>
          <a:p>
            <a:r>
              <a:rPr lang="sv-SE" sz="1600">
                <a:cs typeface="Calibri"/>
              </a:rPr>
              <a:t>Land</a:t>
            </a:r>
          </a:p>
        </p:txBody>
      </p:sp>
      <p:sp>
        <p:nvSpPr>
          <p:cNvPr id="5" name="Ellips 17">
            <a:extLst>
              <a:ext uri="{FF2B5EF4-FFF2-40B4-BE49-F238E27FC236}">
                <a16:creationId xmlns:a16="http://schemas.microsoft.com/office/drawing/2014/main" id="{55CB85D9-F8DD-C31E-1E6C-2F84FEE2A481}"/>
              </a:ext>
            </a:extLst>
          </p:cNvPr>
          <p:cNvSpPr/>
          <p:nvPr/>
        </p:nvSpPr>
        <p:spPr>
          <a:xfrm>
            <a:off x="10944917" y="390750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Ä14</a:t>
            </a:r>
          </a:p>
        </p:txBody>
      </p:sp>
      <p:sp>
        <p:nvSpPr>
          <p:cNvPr id="6" name="textruta 3">
            <a:extLst>
              <a:ext uri="{FF2B5EF4-FFF2-40B4-BE49-F238E27FC236}">
                <a16:creationId xmlns:a16="http://schemas.microsoft.com/office/drawing/2014/main" id="{92E22192-4FF5-F0F8-20F3-21B3E1DD80AC}"/>
              </a:ext>
            </a:extLst>
          </p:cNvPr>
          <p:cNvSpPr txBox="1"/>
          <p:nvPr/>
        </p:nvSpPr>
        <p:spPr>
          <a:xfrm>
            <a:off x="331391" y="3172900"/>
            <a:ext cx="6436212" cy="1600438"/>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Kontaktpersoner</a:t>
            </a:r>
          </a:p>
          <a:p>
            <a:r>
              <a:rPr lang="sv-SE" sz="1600">
                <a:cs typeface="Calibri"/>
              </a:rPr>
              <a:t>Förnamn*</a:t>
            </a:r>
          </a:p>
          <a:p>
            <a:r>
              <a:rPr lang="sv-SE" sz="1600">
                <a:cs typeface="Calibri"/>
              </a:rPr>
              <a:t>Efternamn*</a:t>
            </a:r>
          </a:p>
          <a:p>
            <a:r>
              <a:rPr lang="sv-SE" sz="1600">
                <a:cs typeface="Calibri"/>
              </a:rPr>
              <a:t>Lägga till eller ta bort?* [Lägg till som ny/Ändra/Ta bort]</a:t>
            </a:r>
          </a:p>
          <a:p>
            <a:r>
              <a:rPr lang="sv-SE" sz="1600">
                <a:cs typeface="Calibri"/>
              </a:rPr>
              <a:t>Telefonnummer</a:t>
            </a:r>
          </a:p>
          <a:p>
            <a:r>
              <a:rPr lang="sv-SE" sz="1600">
                <a:cs typeface="Calibri"/>
              </a:rPr>
              <a:t>E-postadress</a:t>
            </a:r>
          </a:p>
        </p:txBody>
      </p:sp>
      <p:sp>
        <p:nvSpPr>
          <p:cNvPr id="8" name="Rektangel med rundade hörn 4">
            <a:extLst>
              <a:ext uri="{FF2B5EF4-FFF2-40B4-BE49-F238E27FC236}">
                <a16:creationId xmlns:a16="http://schemas.microsoft.com/office/drawing/2014/main" id="{3CB39C6A-2E29-0627-052F-6FBA7EC87480}"/>
              </a:ext>
            </a:extLst>
          </p:cNvPr>
          <p:cNvSpPr/>
          <p:nvPr/>
        </p:nvSpPr>
        <p:spPr>
          <a:xfrm>
            <a:off x="7206886" y="3052274"/>
            <a:ext cx="3604945" cy="1851411"/>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Funktionaliteten för att ange en eller flera kontaktpersoner som ska läggas till eller tas bort kan variera. Här är tanken att användaren kan fortsätta i en loop och lägga till eller ta bort flera.</a:t>
            </a:r>
          </a:p>
        </p:txBody>
      </p:sp>
      <p:sp>
        <p:nvSpPr>
          <p:cNvPr id="9" name="Ellips 17">
            <a:extLst>
              <a:ext uri="{FF2B5EF4-FFF2-40B4-BE49-F238E27FC236}">
                <a16:creationId xmlns:a16="http://schemas.microsoft.com/office/drawing/2014/main" id="{C819F643-A5DF-1935-020A-B9423056AF40}"/>
              </a:ext>
            </a:extLst>
          </p:cNvPr>
          <p:cNvSpPr/>
          <p:nvPr/>
        </p:nvSpPr>
        <p:spPr>
          <a:xfrm>
            <a:off x="10944917" y="185315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Ä13</a:t>
            </a:r>
          </a:p>
        </p:txBody>
      </p:sp>
      <p:sp>
        <p:nvSpPr>
          <p:cNvPr id="10" name="TextBox 9">
            <a:extLst>
              <a:ext uri="{FF2B5EF4-FFF2-40B4-BE49-F238E27FC236}">
                <a16:creationId xmlns:a16="http://schemas.microsoft.com/office/drawing/2014/main" id="{1D57532E-475A-F28B-24C5-C43B81590A9D}"/>
              </a:ext>
            </a:extLst>
          </p:cNvPr>
          <p:cNvSpPr txBox="1"/>
          <p:nvPr/>
        </p:nvSpPr>
        <p:spPr>
          <a:xfrm>
            <a:off x="4784141" y="4356201"/>
            <a:ext cx="1711756" cy="369332"/>
          </a:xfrm>
          <a:prstGeom prst="rect">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a:cs typeface="Calibri"/>
              </a:rPr>
              <a:t>Lägg till ny rad</a:t>
            </a:r>
            <a:endParaRPr lang="sv-SE"/>
          </a:p>
        </p:txBody>
      </p:sp>
      <p:sp>
        <p:nvSpPr>
          <p:cNvPr id="11" name="textruta 3">
            <a:extLst>
              <a:ext uri="{FF2B5EF4-FFF2-40B4-BE49-F238E27FC236}">
                <a16:creationId xmlns:a16="http://schemas.microsoft.com/office/drawing/2014/main" id="{A2A37FC8-CB4E-AFE2-B3FD-AE86AD1F1C65}"/>
              </a:ext>
            </a:extLst>
          </p:cNvPr>
          <p:cNvSpPr txBox="1"/>
          <p:nvPr/>
        </p:nvSpPr>
        <p:spPr>
          <a:xfrm>
            <a:off x="331391" y="4873684"/>
            <a:ext cx="6436212" cy="615553"/>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Öppettider*</a:t>
            </a:r>
          </a:p>
          <a:p>
            <a:r>
              <a:rPr lang="sv-SE" sz="1600">
                <a:cs typeface="Calibri"/>
              </a:rPr>
              <a:t>Beskriv verksamhetens öppettider:</a:t>
            </a:r>
            <a:endParaRPr lang="sv-SE"/>
          </a:p>
        </p:txBody>
      </p:sp>
      <p:sp>
        <p:nvSpPr>
          <p:cNvPr id="12" name="Ellips 17">
            <a:extLst>
              <a:ext uri="{FF2B5EF4-FFF2-40B4-BE49-F238E27FC236}">
                <a16:creationId xmlns:a16="http://schemas.microsoft.com/office/drawing/2014/main" id="{E36AC9F8-A528-088B-AA2A-8B289BDBAA4D}"/>
              </a:ext>
            </a:extLst>
          </p:cNvPr>
          <p:cNvSpPr/>
          <p:nvPr/>
        </p:nvSpPr>
        <p:spPr>
          <a:xfrm>
            <a:off x="10944917" y="487067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Ä15</a:t>
            </a:r>
          </a:p>
        </p:txBody>
      </p:sp>
      <p:sp>
        <p:nvSpPr>
          <p:cNvPr id="7" name="Rektangel med rundade hörn 4">
            <a:extLst>
              <a:ext uri="{FF2B5EF4-FFF2-40B4-BE49-F238E27FC236}">
                <a16:creationId xmlns:a16="http://schemas.microsoft.com/office/drawing/2014/main" id="{0B0FA748-CD5C-962A-35E6-E11973418604}"/>
              </a:ext>
            </a:extLst>
          </p:cNvPr>
          <p:cNvSpPr/>
          <p:nvPr/>
        </p:nvSpPr>
        <p:spPr>
          <a:xfrm>
            <a:off x="7204785" y="5136741"/>
            <a:ext cx="3604945" cy="122327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För ändringsärenden som </a:t>
            </a:r>
            <a:r>
              <a:rPr lang="sv-SE" i="1">
                <a:solidFill>
                  <a:srgbClr val="0070C0"/>
                </a:solidFill>
                <a:cs typeface="Calibri"/>
              </a:rPr>
              <a:t>inte</a:t>
            </a:r>
            <a:r>
              <a:rPr lang="sv-SE">
                <a:solidFill>
                  <a:srgbClr val="0070C0"/>
                </a:solidFill>
                <a:cs typeface="Calibri"/>
              </a:rPr>
              <a:t> valt alternativet att ändra "Verksamhet och riskklassning", fortsätt till gemensamt steg 29</a:t>
            </a:r>
          </a:p>
        </p:txBody>
      </p:sp>
    </p:spTree>
    <p:extLst>
      <p:ext uri="{BB962C8B-B14F-4D97-AF65-F5344CB8AC3E}">
        <p14:creationId xmlns:p14="http://schemas.microsoft.com/office/powerpoint/2010/main" val="1932332727"/>
      </p:ext>
    </p:extLst>
  </p:cSld>
  <p:clrMapOvr>
    <a:masterClrMapping/>
  </p:clrMapOvr>
  <p:extLst>
    <p:ext uri="{6950BFC3-D8DA-4A85-94F7-54DA5524770B}">
      <p188:commentRel xmlns:p188="http://schemas.microsoft.com/office/powerpoint/2018/8/main" r:id="rId2"/>
    </p:ext>
  </p:extLs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Ä10</a:t>
            </a:r>
          </a:p>
        </p:txBody>
      </p:sp>
      <p:sp>
        <p:nvSpPr>
          <p:cNvPr id="8" name="textruta 10">
            <a:extLst>
              <a:ext uri="{FF2B5EF4-FFF2-40B4-BE49-F238E27FC236}">
                <a16:creationId xmlns:a16="http://schemas.microsoft.com/office/drawing/2014/main" id="{FD8F5010-D74B-4A50-9AEA-72835F7F0728}"/>
              </a:ext>
            </a:extLst>
          </p:cNvPr>
          <p:cNvSpPr txBox="1"/>
          <p:nvPr/>
        </p:nvSpPr>
        <p:spPr>
          <a:xfrm>
            <a:off x="175803" y="380508"/>
            <a:ext cx="6477254" cy="449353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Ange vad du vill ändra*</a:t>
            </a:r>
            <a:endParaRPr lang="sv-SE">
              <a:cs typeface="Calibri"/>
            </a:endParaRPr>
          </a:p>
          <a:p>
            <a:r>
              <a:rPr lang="sv-SE" sz="1600">
                <a:ea typeface="Calibri"/>
                <a:cs typeface="Calibri"/>
              </a:rPr>
              <a:t>Du kan välja ett eller flera av alternativen.</a:t>
            </a:r>
          </a:p>
          <a:p>
            <a:endParaRPr lang="sv-SE" sz="1600">
              <a:ea typeface="Calibri"/>
              <a:cs typeface="Calibri"/>
            </a:endParaRPr>
          </a:p>
          <a:p>
            <a:r>
              <a:rPr lang="sv-SE" sz="1600">
                <a:ea typeface="Calibri"/>
                <a:cs typeface="Calibri"/>
              </a:rPr>
              <a:t>Om du vill upplysa kommunen om något annat som ändrats så kan du göra det i sista steget i e-tjänsten.</a:t>
            </a:r>
            <a:endParaRPr lang="sv-SE"/>
          </a:p>
          <a:p>
            <a:endParaRPr lang="sv-SE" sz="1600">
              <a:ea typeface="+mn-lt"/>
              <a:cs typeface="+mn-lt"/>
            </a:endParaRPr>
          </a:p>
          <a:p>
            <a:r>
              <a:rPr lang="sv-SE" sz="1600">
                <a:ea typeface="+mn-lt"/>
                <a:cs typeface="+mn-lt"/>
              </a:rPr>
              <a:t>Observera att om platsen för verksamheten ändrats ska du istället göra en anmälan om registrering, eftersom det räknas som en ny verksamhet. Detsamma gäller om verksamheten drivs eller kommer att drivas med ett annat organisationsnummer, även om samma personer är ansvariga i båda företagen. Kontakta kommunen om du är osäker.</a:t>
            </a:r>
          </a:p>
          <a:p>
            <a:endParaRPr lang="sv-SE">
              <a:ea typeface="+mn-lt"/>
              <a:cs typeface="+mn-lt"/>
            </a:endParaRPr>
          </a:p>
          <a:p>
            <a:r>
              <a:rPr lang="sv-SE">
                <a:ea typeface="+mn-lt"/>
                <a:cs typeface="+mn-lt"/>
              </a:rPr>
              <a:t>□</a:t>
            </a:r>
            <a:r>
              <a:rPr lang="sv-SE">
                <a:cs typeface="Calibri"/>
              </a:rPr>
              <a:t> Verksamhetens namn</a:t>
            </a:r>
          </a:p>
          <a:p>
            <a:r>
              <a:rPr lang="sv-SE">
                <a:ea typeface="+mn-lt"/>
                <a:cs typeface="+mn-lt"/>
              </a:rPr>
              <a:t>□ Platsbeskrivning och </a:t>
            </a:r>
            <a:r>
              <a:rPr lang="sv-SE">
                <a:cs typeface="Calibri"/>
              </a:rPr>
              <a:t>öppettider</a:t>
            </a:r>
          </a:p>
          <a:p>
            <a:r>
              <a:rPr lang="sv-SE">
                <a:cs typeface="Calibri"/>
              </a:rPr>
              <a:t>□ Kontaktpersoner</a:t>
            </a:r>
            <a:endParaRPr lang="sv-SE"/>
          </a:p>
          <a:p>
            <a:r>
              <a:rPr lang="sv-SE">
                <a:cs typeface="Calibri"/>
              </a:rPr>
              <a:t>□ Fakturaadress</a:t>
            </a:r>
            <a:endParaRPr lang="sv-SE"/>
          </a:p>
          <a:p>
            <a:r>
              <a:rPr lang="sv-SE">
                <a:cs typeface="Calibri"/>
              </a:rPr>
              <a:t>□ Aktiviteter och riskklassning</a:t>
            </a:r>
            <a:endParaRPr lang="sv-SE"/>
          </a:p>
        </p:txBody>
      </p:sp>
      <p:sp>
        <p:nvSpPr>
          <p:cNvPr id="2" name="textruta 10">
            <a:extLst>
              <a:ext uri="{FF2B5EF4-FFF2-40B4-BE49-F238E27FC236}">
                <a16:creationId xmlns:a16="http://schemas.microsoft.com/office/drawing/2014/main" id="{71F66176-1D20-9C73-79BC-428ACBBCC974}"/>
              </a:ext>
            </a:extLst>
          </p:cNvPr>
          <p:cNvSpPr txBox="1"/>
          <p:nvPr/>
        </p:nvSpPr>
        <p:spPr>
          <a:xfrm>
            <a:off x="175802" y="5610875"/>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Från</a:t>
            </a:r>
            <a:r>
              <a:rPr lang="sv-SE">
                <a:solidFill>
                  <a:schemeClr val="tx1"/>
                </a:solidFill>
              </a:rPr>
              <a:t> och med vilket datum gäller ändringen</a:t>
            </a:r>
            <a:r>
              <a:rPr lang="sv-SE"/>
              <a:t>?* </a:t>
            </a:r>
            <a:endParaRPr lang="sv-SE">
              <a:ea typeface="Calibri"/>
              <a:cs typeface="Calibri"/>
            </a:endParaRPr>
          </a:p>
          <a:p>
            <a:r>
              <a:rPr lang="sv-SE" err="1">
                <a:ea typeface="+mn-lt"/>
                <a:cs typeface="+mn-lt"/>
              </a:rPr>
              <a:t>Åååå-mm-dd</a:t>
            </a:r>
          </a:p>
        </p:txBody>
      </p:sp>
      <p:sp>
        <p:nvSpPr>
          <p:cNvPr id="3" name="Ellips 17">
            <a:extLst>
              <a:ext uri="{FF2B5EF4-FFF2-40B4-BE49-F238E27FC236}">
                <a16:creationId xmlns:a16="http://schemas.microsoft.com/office/drawing/2014/main" id="{B06C74B2-9E21-CDDB-A47A-8E74DE98BE2E}"/>
              </a:ext>
            </a:extLst>
          </p:cNvPr>
          <p:cNvSpPr/>
          <p:nvPr/>
        </p:nvSpPr>
        <p:spPr>
          <a:xfrm>
            <a:off x="10969301" y="5419317"/>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Ä11</a:t>
            </a:r>
          </a:p>
        </p:txBody>
      </p:sp>
    </p:spTree>
    <p:extLst>
      <p:ext uri="{BB962C8B-B14F-4D97-AF65-F5344CB8AC3E}">
        <p14:creationId xmlns:p14="http://schemas.microsoft.com/office/powerpoint/2010/main" val="3012978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111CFCB4-30F9-587E-0AD0-1A26DDC02736}"/>
              </a:ext>
            </a:extLst>
          </p:cNvPr>
          <p:cNvSpPr txBox="1"/>
          <p:nvPr/>
        </p:nvSpPr>
        <p:spPr>
          <a:xfrm>
            <a:off x="465119" y="757091"/>
            <a:ext cx="6278062" cy="2862322"/>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Du kommer nu att få lämna uppgifter om verksamheten.</a:t>
            </a:r>
          </a:p>
          <a:p>
            <a:endParaRPr lang="sv-SE">
              <a:cs typeface="Calibri"/>
            </a:endParaRPr>
          </a:p>
          <a:p>
            <a:r>
              <a:rPr lang="sv-SE" dirty="0">
                <a:cs typeface="Calibri"/>
              </a:rPr>
              <a:t>Du måste lämna uppgifter om alla aktiviteter etc. även om du bara ändrat något.</a:t>
            </a:r>
          </a:p>
          <a:p>
            <a:endParaRPr lang="sv-SE" dirty="0">
              <a:cs typeface="Calibri"/>
            </a:endParaRPr>
          </a:p>
          <a:p>
            <a:endParaRPr lang="sv-SE" dirty="0">
              <a:cs typeface="Calibri"/>
            </a:endParaRPr>
          </a:p>
          <a:p>
            <a:endParaRPr lang="sv-SE">
              <a:cs typeface="Calibri"/>
            </a:endParaRPr>
          </a:p>
          <a:p>
            <a:r>
              <a:rPr lang="sv-SE" dirty="0">
                <a:cs typeface="Calibri"/>
              </a:rPr>
              <a:t>Utifrån de uppgifter du lämnar kommer kommunen att se över riskklassningen för verksamheten och vid behov fastställa en ny kontrollfrekvens.</a:t>
            </a:r>
            <a:endParaRPr lang="sv-SE" dirty="0"/>
          </a:p>
        </p:txBody>
      </p:sp>
      <p:sp>
        <p:nvSpPr>
          <p:cNvPr id="7" name="textruta 3">
            <a:extLst>
              <a:ext uri="{FF2B5EF4-FFF2-40B4-BE49-F238E27FC236}">
                <a16:creationId xmlns:a16="http://schemas.microsoft.com/office/drawing/2014/main" id="{B29E7E53-E4F4-B5CB-4E9D-DF32999A3F35}"/>
              </a:ext>
            </a:extLst>
          </p:cNvPr>
          <p:cNvSpPr txBox="1"/>
          <p:nvPr/>
        </p:nvSpPr>
        <p:spPr>
          <a:xfrm>
            <a:off x="465258" y="1472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cs typeface="Calibri"/>
              </a:rPr>
              <a:t>Aktiviteter och riskklassning</a:t>
            </a:r>
          </a:p>
        </p:txBody>
      </p:sp>
      <p:sp>
        <p:nvSpPr>
          <p:cNvPr id="8" name="Rektangel med rundade hörn 4">
            <a:extLst>
              <a:ext uri="{FF2B5EF4-FFF2-40B4-BE49-F238E27FC236}">
                <a16:creationId xmlns:a16="http://schemas.microsoft.com/office/drawing/2014/main" id="{4F27D5EA-1FCC-EB21-17EE-AE97E2A8DCA5}"/>
              </a:ext>
            </a:extLst>
          </p:cNvPr>
          <p:cNvSpPr/>
          <p:nvPr/>
        </p:nvSpPr>
        <p:spPr>
          <a:xfrm>
            <a:off x="7008315" y="143284"/>
            <a:ext cx="5185968" cy="7613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sv-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Förslag på rubrik för avsnittet. Ej obligatoriskt. Svarsalternativ</a:t>
            </a:r>
            <a:r>
              <a:rPr lang="sv-SE">
                <a:solidFill>
                  <a:srgbClr val="1B1B1B"/>
                </a:solidFill>
                <a:cs typeface="Calibri"/>
              </a:rPr>
              <a:t> </a:t>
            </a:r>
            <a:r>
              <a:rPr lang="sv-SE">
                <a:cs typeface="Calibri"/>
              </a:rPr>
              <a:t>och hjälptexter till detta avsnitt  hämtas från “Kodverket”</a:t>
            </a:r>
            <a:endParaRPr lang="sv-SE">
              <a:ea typeface="Calibri"/>
              <a:cs typeface="Calibri"/>
            </a:endParaRPr>
          </a:p>
        </p:txBody>
      </p:sp>
    </p:spTree>
    <p:extLst>
      <p:ext uri="{BB962C8B-B14F-4D97-AF65-F5344CB8AC3E}">
        <p14:creationId xmlns:p14="http://schemas.microsoft.com/office/powerpoint/2010/main" val="1546240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08362" y="667935"/>
            <a:ext cx="632450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Vilken är den huvudsakliga inriktningen på verksamheten?*</a:t>
            </a:r>
          </a:p>
          <a:p>
            <a:r>
              <a:rPr lang="sv-SE">
                <a:cs typeface="Calibri"/>
              </a:rPr>
              <a:t>För mer information se hjälptexten under frågetecknet!</a:t>
            </a:r>
          </a:p>
        </p:txBody>
      </p:sp>
      <p:sp>
        <p:nvSpPr>
          <p:cNvPr id="8" name="textruta 7"/>
          <p:cNvSpPr txBox="1"/>
          <p:nvPr/>
        </p:nvSpPr>
        <p:spPr>
          <a:xfrm>
            <a:off x="350511" y="1436270"/>
            <a:ext cx="6319251"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Vilken eller vilka av nedanstående aktiviteter ingår i  verksamheten?* </a:t>
            </a:r>
            <a:br>
              <a:rPr lang="sv-SE" dirty="0"/>
            </a:br>
            <a:r>
              <a:rPr lang="sv-SE" sz="1400" dirty="0">
                <a:cs typeface="Calibri"/>
              </a:rPr>
              <a:t>Markera den eller de huvudaktiviteter som sker. Det är oftast 1-2. För mer information se hjälptexten under frågetecknet.</a:t>
            </a:r>
          </a:p>
        </p:txBody>
      </p:sp>
      <p:sp>
        <p:nvSpPr>
          <p:cNvPr id="11" name="textruta 10"/>
          <p:cNvSpPr txBox="1"/>
          <p:nvPr/>
        </p:nvSpPr>
        <p:spPr>
          <a:xfrm>
            <a:off x="334619" y="2896865"/>
            <a:ext cx="6293197" cy="129266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Ange alla ytterligare aktiviteter som återkommande förekommer i verksamheten. </a:t>
            </a:r>
            <a:endParaRPr lang="sv-SE" sz="1400" dirty="0"/>
          </a:p>
          <a:p>
            <a:r>
              <a:rPr lang="sv-SE" sz="1400" dirty="0"/>
              <a:t>Vissa verksamheter har få aktiviteter, andra har många. Aktiviteter som bara förkommer några gånger per år ska inte anges.</a:t>
            </a:r>
            <a:r>
              <a:rPr lang="sv-SE" sz="1400" dirty="0">
                <a:ea typeface="+mn-lt"/>
                <a:cs typeface="+mn-lt"/>
              </a:rPr>
              <a:t> För mer information om aktiviteterna, se hjälptexten under frågetecknet.</a:t>
            </a:r>
            <a:endParaRPr lang="sv-SE" sz="1400" dirty="0">
              <a:cs typeface="Calibri"/>
            </a:endParaRPr>
          </a:p>
        </p:txBody>
      </p:sp>
      <p:sp>
        <p:nvSpPr>
          <p:cNvPr id="16" name="textruta 15"/>
          <p:cNvSpPr txBox="1"/>
          <p:nvPr/>
        </p:nvSpPr>
        <p:spPr>
          <a:xfrm>
            <a:off x="333793" y="4291984"/>
            <a:ext cx="6324088" cy="892552"/>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Om inga ytterligare aktiviteter, av de som visas ovan, förekommer återkommande i verksamheten, var vänlig bekräfta detta här.</a:t>
            </a:r>
            <a:endParaRPr lang="sv-SE" dirty="0">
              <a:cs typeface="Calibri"/>
            </a:endParaRPr>
          </a:p>
          <a:p>
            <a:r>
              <a:rPr lang="sv-SE" sz="1600">
                <a:cs typeface="Calibri"/>
              </a:rPr>
              <a:t>O Inga ytterligare aktiviteter förekommer återkommande i verksamheten </a:t>
            </a:r>
          </a:p>
        </p:txBody>
      </p:sp>
      <p:sp>
        <p:nvSpPr>
          <p:cNvPr id="7" name="textruta 23">
            <a:extLst>
              <a:ext uri="{FF2B5EF4-FFF2-40B4-BE49-F238E27FC236}">
                <a16:creationId xmlns:a16="http://schemas.microsoft.com/office/drawing/2014/main" id="{50289F52-D1AD-A1F6-69E2-40FACC9955CA}"/>
              </a:ext>
            </a:extLst>
          </p:cNvPr>
          <p:cNvSpPr txBox="1"/>
          <p:nvPr/>
        </p:nvSpPr>
        <p:spPr>
          <a:xfrm>
            <a:off x="6772872" y="1437082"/>
            <a:ext cx="4155129" cy="1191816"/>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600" dirty="0">
                <a:solidFill>
                  <a:srgbClr val="0070C0"/>
                </a:solidFill>
                <a:ea typeface="Calibri"/>
                <a:cs typeface="Calibri"/>
              </a:rPr>
              <a:t>Här visas huvudaktiviteter för vald inriktning.</a:t>
            </a:r>
            <a:br>
              <a:rPr lang="sv-SE" sz="1600" dirty="0">
                <a:solidFill>
                  <a:srgbClr val="0070C0"/>
                </a:solidFill>
                <a:ea typeface="Calibri"/>
                <a:cs typeface="Calibri"/>
              </a:rPr>
            </a:br>
            <a:r>
              <a:rPr lang="sv-SE" sz="1600" dirty="0">
                <a:solidFill>
                  <a:srgbClr val="0070C0"/>
                </a:solidFill>
                <a:ea typeface="Calibri"/>
                <a:cs typeface="Calibri"/>
              </a:rPr>
              <a:t>För kontaktmaterialverksamheter ska det, om det är tekniskt möjligt, vara obligatoriskt att ange minst en aktivitet från grupp KMHG001.</a:t>
            </a:r>
            <a:endParaRPr lang="sv-SE" sz="1600" dirty="0">
              <a:solidFill>
                <a:srgbClr val="0070C0"/>
              </a:solidFill>
              <a:cs typeface="Calibri"/>
            </a:endParaRPr>
          </a:p>
        </p:txBody>
      </p:sp>
      <p:sp>
        <p:nvSpPr>
          <p:cNvPr id="9" name="textruta 23">
            <a:extLst>
              <a:ext uri="{FF2B5EF4-FFF2-40B4-BE49-F238E27FC236}">
                <a16:creationId xmlns:a16="http://schemas.microsoft.com/office/drawing/2014/main" id="{08CC607E-91C9-8D1A-0B67-210E9094AB76}"/>
              </a:ext>
            </a:extLst>
          </p:cNvPr>
          <p:cNvSpPr txBox="1"/>
          <p:nvPr/>
        </p:nvSpPr>
        <p:spPr>
          <a:xfrm>
            <a:off x="6802893" y="2582775"/>
            <a:ext cx="4228399" cy="1770698"/>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400" dirty="0">
                <a:solidFill>
                  <a:srgbClr val="0070C0"/>
                </a:solidFill>
                <a:ea typeface="Calibri"/>
                <a:cs typeface="Calibri"/>
              </a:rPr>
              <a:t>Under "ytterligare aktiviteter" visas underaktiviteter som är aktuella för de verksamhetstyper som kopplats utifrån huvudaktiviteterna. </a:t>
            </a:r>
          </a:p>
          <a:p>
            <a:pPr algn="ctr"/>
            <a:r>
              <a:rPr lang="sv-SE" sz="1400" dirty="0">
                <a:solidFill>
                  <a:srgbClr val="0070C0"/>
                </a:solidFill>
                <a:cs typeface="Calibri"/>
              </a:rPr>
              <a:t>Observera att aktiviteterna SLUA009 och SLUA031 om det är tekniskt möjligt inte ska kunna anges tillsammans med andra aktiviteter i gruppen Hantering och </a:t>
            </a:r>
            <a:r>
              <a:rPr lang="sv-SE" sz="1400">
                <a:solidFill>
                  <a:srgbClr val="0070C0"/>
                </a:solidFill>
                <a:cs typeface="Calibri"/>
              </a:rPr>
              <a:t>tillagning.</a:t>
            </a:r>
            <a:endParaRPr lang="sv-SE" sz="1400">
              <a:ea typeface="Calibri"/>
              <a:cs typeface="Calibri"/>
            </a:endParaRPr>
          </a:p>
        </p:txBody>
      </p:sp>
      <p:sp>
        <p:nvSpPr>
          <p:cNvPr id="10" name="Ellips 24">
            <a:extLst>
              <a:ext uri="{FF2B5EF4-FFF2-40B4-BE49-F238E27FC236}">
                <a16:creationId xmlns:a16="http://schemas.microsoft.com/office/drawing/2014/main" id="{A04DF123-AAC7-7A07-179B-47D91DB91FCD}"/>
              </a:ext>
            </a:extLst>
          </p:cNvPr>
          <p:cNvSpPr/>
          <p:nvPr/>
        </p:nvSpPr>
        <p:spPr>
          <a:xfrm>
            <a:off x="11079844" y="182151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18</a:t>
            </a:r>
          </a:p>
        </p:txBody>
      </p:sp>
      <p:sp>
        <p:nvSpPr>
          <p:cNvPr id="13" name="Ellips 24">
            <a:extLst>
              <a:ext uri="{FF2B5EF4-FFF2-40B4-BE49-F238E27FC236}">
                <a16:creationId xmlns:a16="http://schemas.microsoft.com/office/drawing/2014/main" id="{57E8777A-4DDD-472E-9332-4F5F1BFF8F07}"/>
              </a:ext>
            </a:extLst>
          </p:cNvPr>
          <p:cNvSpPr/>
          <p:nvPr/>
        </p:nvSpPr>
        <p:spPr>
          <a:xfrm>
            <a:off x="11079844" y="303119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19</a:t>
            </a:r>
          </a:p>
        </p:txBody>
      </p:sp>
      <p:sp>
        <p:nvSpPr>
          <p:cNvPr id="14" name="textruta 23">
            <a:extLst>
              <a:ext uri="{FF2B5EF4-FFF2-40B4-BE49-F238E27FC236}">
                <a16:creationId xmlns:a16="http://schemas.microsoft.com/office/drawing/2014/main" id="{22A5D297-68E7-1F1D-AB09-DA33996166D5}"/>
              </a:ext>
            </a:extLst>
          </p:cNvPr>
          <p:cNvSpPr txBox="1"/>
          <p:nvPr/>
        </p:nvSpPr>
        <p:spPr>
          <a:xfrm>
            <a:off x="6918433" y="4603368"/>
            <a:ext cx="3943626" cy="659686"/>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600">
                <a:solidFill>
                  <a:srgbClr val="0070C0"/>
                </a:solidFill>
                <a:ea typeface="Calibri"/>
                <a:cs typeface="Calibri"/>
              </a:rPr>
              <a:t>Efter underaktiviteterna från kodverket ges detta alternativ. </a:t>
            </a:r>
            <a:endParaRPr lang="sv-SE" sz="1600">
              <a:solidFill>
                <a:srgbClr val="0070C0"/>
              </a:solidFill>
              <a:cs typeface="Calibri"/>
            </a:endParaRPr>
          </a:p>
        </p:txBody>
      </p:sp>
      <p:sp>
        <p:nvSpPr>
          <p:cNvPr id="15" name="textruta 15">
            <a:extLst>
              <a:ext uri="{FF2B5EF4-FFF2-40B4-BE49-F238E27FC236}">
                <a16:creationId xmlns:a16="http://schemas.microsoft.com/office/drawing/2014/main" id="{D0636E69-3219-C751-34C2-0C71ED012FBA}"/>
              </a:ext>
            </a:extLst>
          </p:cNvPr>
          <p:cNvSpPr txBox="1"/>
          <p:nvPr/>
        </p:nvSpPr>
        <p:spPr>
          <a:xfrm>
            <a:off x="333792" y="5321649"/>
            <a:ext cx="6324088" cy="1292662"/>
          </a:xfrm>
          <a:prstGeom prst="rect">
            <a:avLst/>
          </a:prstGeom>
          <a:solidFill>
            <a:schemeClr val="accent6">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Du har glömt att svara på om ytterligare aktiviteter ingår i verksamheten! </a:t>
            </a:r>
          </a:p>
          <a:p>
            <a:r>
              <a:rPr lang="sv-SE" sz="1400" dirty="0">
                <a:cs typeface="Calibri"/>
              </a:rPr>
              <a:t>Du behöver fylla i de aktiviteter som förekommer i din verksamhet. Till exempel inköp av livsmedel. Om du inte hittar några aktiviteter som passar in på din verksamhet kan du markera alternativet "inga ytterligare aktiviteter". </a:t>
            </a:r>
          </a:p>
        </p:txBody>
      </p:sp>
      <p:sp>
        <p:nvSpPr>
          <p:cNvPr id="17" name="textruta 23">
            <a:extLst>
              <a:ext uri="{FF2B5EF4-FFF2-40B4-BE49-F238E27FC236}">
                <a16:creationId xmlns:a16="http://schemas.microsoft.com/office/drawing/2014/main" id="{E86F22D2-BA8C-F0FB-680A-D6A6E5FE4C33}"/>
              </a:ext>
            </a:extLst>
          </p:cNvPr>
          <p:cNvSpPr txBox="1"/>
          <p:nvPr/>
        </p:nvSpPr>
        <p:spPr>
          <a:xfrm>
            <a:off x="7065948" y="5668406"/>
            <a:ext cx="3854726" cy="919401"/>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600">
                <a:solidFill>
                  <a:srgbClr val="0070C0"/>
                </a:solidFill>
                <a:cs typeface="Calibri"/>
              </a:rPr>
              <a:t>Felmeddelande om användaren försöker gå vidare utan att ha angett någon underaktivitet.</a:t>
            </a:r>
            <a:endParaRPr lang="en-US">
              <a:solidFill>
                <a:srgbClr val="0070C0"/>
              </a:solidFill>
              <a:cs typeface="Calibri"/>
            </a:endParaRPr>
          </a:p>
        </p:txBody>
      </p:sp>
      <p:sp>
        <p:nvSpPr>
          <p:cNvPr id="5" name="Ellips 17">
            <a:extLst>
              <a:ext uri="{FF2B5EF4-FFF2-40B4-BE49-F238E27FC236}">
                <a16:creationId xmlns:a16="http://schemas.microsoft.com/office/drawing/2014/main" id="{80847644-3596-0B2B-D3E8-512E7DC8FD15}"/>
              </a:ext>
            </a:extLst>
          </p:cNvPr>
          <p:cNvSpPr/>
          <p:nvPr/>
        </p:nvSpPr>
        <p:spPr>
          <a:xfrm>
            <a:off x="11009566" y="66979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17</a:t>
            </a:r>
          </a:p>
        </p:txBody>
      </p:sp>
    </p:spTree>
    <p:extLst>
      <p:ext uri="{BB962C8B-B14F-4D97-AF65-F5344CB8AC3E}">
        <p14:creationId xmlns:p14="http://schemas.microsoft.com/office/powerpoint/2010/main" val="3333417432"/>
      </p:ext>
    </p:extLst>
  </p:cSld>
  <p:clrMapOvr>
    <a:masterClrMapping/>
  </p:clrMapOvr>
  <p:extLst>
    <p:ext uri="{6950BFC3-D8DA-4A85-94F7-54DA5524770B}">
      <p188:commentRel xmlns:p188="http://schemas.microsoft.com/office/powerpoint/2018/8/main" r:id="rId2"/>
    </p:ext>
  </p:extLs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ruta 15"/>
          <p:cNvSpPr txBox="1"/>
          <p:nvPr/>
        </p:nvSpPr>
        <p:spPr>
          <a:xfrm>
            <a:off x="305218" y="2747782"/>
            <a:ext cx="6324088" cy="1354217"/>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Ange vilka produktgrupper som ingår i verksamhetens aktiviteter*</a:t>
            </a:r>
          </a:p>
          <a:p>
            <a:r>
              <a:rPr lang="sv-SE" sz="1600" dirty="0"/>
              <a:t>Du har markerat att verksamheten tillverkar eller förpackar livsmedel, importerar livsmedel och/eller utformar märkning.</a:t>
            </a:r>
            <a:endParaRPr lang="sv-SE" sz="1600">
              <a:cs typeface="Calibri"/>
            </a:endParaRPr>
          </a:p>
          <a:p>
            <a:r>
              <a:rPr lang="sv-SE" sz="1600" dirty="0"/>
              <a:t>Ingår varor från nedanstående produktgrupper i de aktiviteterna? Ange i så fall de produktgrupper som de varorna tillhör.</a:t>
            </a:r>
            <a:endParaRPr lang="sv-SE" sz="1600" dirty="0">
              <a:cs typeface="Calibri"/>
            </a:endParaRPr>
          </a:p>
        </p:txBody>
      </p:sp>
      <p:sp>
        <p:nvSpPr>
          <p:cNvPr id="20" name="textruta 19"/>
          <p:cNvSpPr txBox="1"/>
          <p:nvPr/>
        </p:nvSpPr>
        <p:spPr>
          <a:xfrm>
            <a:off x="314342" y="5896731"/>
            <a:ext cx="6329548" cy="40011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Vilken omfattning har verksamheten?</a:t>
            </a:r>
          </a:p>
        </p:txBody>
      </p:sp>
      <p:sp>
        <p:nvSpPr>
          <p:cNvPr id="24" name="textruta 23"/>
          <p:cNvSpPr txBox="1"/>
          <p:nvPr/>
        </p:nvSpPr>
        <p:spPr>
          <a:xfrm>
            <a:off x="6891975" y="2633618"/>
            <a:ext cx="4024058" cy="1770698"/>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dirty="0"/>
              <a:t>För livsmedelsverksamheter visas denna text när det är aktuellt att ange produktgrupper. </a:t>
            </a:r>
            <a:endParaRPr lang="sv-SE">
              <a:ea typeface="Calibri"/>
              <a:cs typeface="Calibri"/>
            </a:endParaRPr>
          </a:p>
          <a:p>
            <a:pPr algn="ctr"/>
            <a:endParaRPr lang="sv-SE" sz="1200"/>
          </a:p>
          <a:p>
            <a:pPr algn="ctr"/>
            <a:r>
              <a:rPr lang="sv-SE" sz="1600" dirty="0"/>
              <a:t>Ja/nej efter varje alternativt avsluta med ”inget av ovanstående”.</a:t>
            </a:r>
            <a:endParaRPr lang="sv-SE" sz="1600" dirty="0">
              <a:cs typeface="Calibri"/>
            </a:endParaRPr>
          </a:p>
        </p:txBody>
      </p:sp>
      <p:sp>
        <p:nvSpPr>
          <p:cNvPr id="25" name="Ellips 24"/>
          <p:cNvSpPr/>
          <p:nvPr/>
        </p:nvSpPr>
        <p:spPr>
          <a:xfrm>
            <a:off x="10917919" y="49754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20</a:t>
            </a:r>
          </a:p>
          <a:p>
            <a:pPr algn="ctr"/>
            <a:r>
              <a:rPr lang="sv-SE" sz="2000" dirty="0">
                <a:cs typeface="Calibri"/>
              </a:rPr>
              <a:t>21</a:t>
            </a:r>
          </a:p>
        </p:txBody>
      </p:sp>
      <p:sp>
        <p:nvSpPr>
          <p:cNvPr id="19" name="textruta 18">
            <a:extLst>
              <a:ext uri="{FF2B5EF4-FFF2-40B4-BE49-F238E27FC236}">
                <a16:creationId xmlns:a16="http://schemas.microsoft.com/office/drawing/2014/main" id="{16BF0583-6331-DAFD-7B55-DED64A9A755F}"/>
              </a:ext>
            </a:extLst>
          </p:cNvPr>
          <p:cNvSpPr txBox="1"/>
          <p:nvPr/>
        </p:nvSpPr>
        <p:spPr>
          <a:xfrm>
            <a:off x="316524" y="497748"/>
            <a:ext cx="6293198" cy="92333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en-SE"/>
              <a:t>O</a:t>
            </a:r>
            <a:r>
              <a:rPr lang="sv-SE"/>
              <a:t>m verksamheten har distansförsäljning, vänligen ange webbadresser, namn på </a:t>
            </a:r>
            <a:r>
              <a:rPr lang="sv-SE" err="1"/>
              <a:t>appar</a:t>
            </a:r>
            <a:r>
              <a:rPr lang="sv-SE"/>
              <a:t> och/eller namn på varuautomater där livsmedel säljs.</a:t>
            </a:r>
          </a:p>
        </p:txBody>
      </p:sp>
      <p:sp>
        <p:nvSpPr>
          <p:cNvPr id="10" name="Ellips 24">
            <a:extLst>
              <a:ext uri="{FF2B5EF4-FFF2-40B4-BE49-F238E27FC236}">
                <a16:creationId xmlns:a16="http://schemas.microsoft.com/office/drawing/2014/main" id="{A04DF123-AAC7-7A07-179B-47D91DB91FCD}"/>
              </a:ext>
            </a:extLst>
          </p:cNvPr>
          <p:cNvSpPr/>
          <p:nvPr/>
        </p:nvSpPr>
        <p:spPr>
          <a:xfrm>
            <a:off x="11079844" y="259304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22</a:t>
            </a:r>
          </a:p>
        </p:txBody>
      </p:sp>
      <p:sp>
        <p:nvSpPr>
          <p:cNvPr id="12" name="textruta 23">
            <a:extLst>
              <a:ext uri="{FF2B5EF4-FFF2-40B4-BE49-F238E27FC236}">
                <a16:creationId xmlns:a16="http://schemas.microsoft.com/office/drawing/2014/main" id="{BA9AA24B-4903-F19A-043B-459D25B6FE1F}"/>
              </a:ext>
            </a:extLst>
          </p:cNvPr>
          <p:cNvSpPr txBox="1"/>
          <p:nvPr/>
        </p:nvSpPr>
        <p:spPr>
          <a:xfrm>
            <a:off x="6759683" y="307765"/>
            <a:ext cx="4119309" cy="2247424"/>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dirty="0">
                <a:ea typeface="Calibri"/>
                <a:cs typeface="Calibri"/>
              </a:rPr>
              <a:t>Om användaren har angett aktiviteten distansförsäljning blir frågan om webbadress/</a:t>
            </a:r>
            <a:r>
              <a:rPr lang="sv-SE" dirty="0" err="1">
                <a:ea typeface="Calibri"/>
                <a:cs typeface="Calibri"/>
              </a:rPr>
              <a:t>app</a:t>
            </a:r>
            <a:r>
              <a:rPr lang="sv-SE" dirty="0">
                <a:ea typeface="Calibri"/>
                <a:cs typeface="Calibri"/>
              </a:rPr>
              <a:t>/etc. obligatorisk, annars ska den visas som valfri. Den kan placeras i en annan ordningsföljd. Annan formulering kan väljas beroende på funktionalitet.</a:t>
            </a:r>
            <a:endParaRPr lang="sv-SE" dirty="0">
              <a:cs typeface="Calibri"/>
            </a:endParaRPr>
          </a:p>
        </p:txBody>
      </p:sp>
      <p:sp>
        <p:nvSpPr>
          <p:cNvPr id="13" name="Ellips 24">
            <a:extLst>
              <a:ext uri="{FF2B5EF4-FFF2-40B4-BE49-F238E27FC236}">
                <a16:creationId xmlns:a16="http://schemas.microsoft.com/office/drawing/2014/main" id="{57E8777A-4DDD-472E-9332-4F5F1BFF8F07}"/>
              </a:ext>
            </a:extLst>
          </p:cNvPr>
          <p:cNvSpPr/>
          <p:nvPr/>
        </p:nvSpPr>
        <p:spPr>
          <a:xfrm>
            <a:off x="11079844" y="552674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23</a:t>
            </a:r>
          </a:p>
        </p:txBody>
      </p:sp>
      <p:sp>
        <p:nvSpPr>
          <p:cNvPr id="2" name="textruta 23">
            <a:extLst>
              <a:ext uri="{FF2B5EF4-FFF2-40B4-BE49-F238E27FC236}">
                <a16:creationId xmlns:a16="http://schemas.microsoft.com/office/drawing/2014/main" id="{1426D7E2-8B35-A616-54AF-8427A63EF48F}"/>
              </a:ext>
            </a:extLst>
          </p:cNvPr>
          <p:cNvSpPr txBox="1"/>
          <p:nvPr/>
        </p:nvSpPr>
        <p:spPr>
          <a:xfrm>
            <a:off x="6891975" y="5528159"/>
            <a:ext cx="4078034" cy="1191816"/>
          </a:xfrm>
          <a:prstGeom prst="roundRect">
            <a:avLst/>
          </a:prstGeom>
          <a:solidFill>
            <a:schemeClr val="bg1"/>
          </a:solid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600" dirty="0"/>
              <a:t>Observera att alternativen är olika beroende på huvudsaklig inriktning, och för tidigare led även vilka huvudaktiviteter som angetts, vilket framgår i kodverket.</a:t>
            </a:r>
            <a:endParaRPr lang="sv-SE" sz="1600" dirty="0">
              <a:cs typeface="Calibri"/>
            </a:endParaRPr>
          </a:p>
        </p:txBody>
      </p:sp>
      <p:sp>
        <p:nvSpPr>
          <p:cNvPr id="3" name="textruta 23">
            <a:extLst>
              <a:ext uri="{FF2B5EF4-FFF2-40B4-BE49-F238E27FC236}">
                <a16:creationId xmlns:a16="http://schemas.microsoft.com/office/drawing/2014/main" id="{F56C6341-B72B-73F8-93C8-ABD207A3FA57}"/>
              </a:ext>
            </a:extLst>
          </p:cNvPr>
          <p:cNvSpPr txBox="1"/>
          <p:nvPr/>
        </p:nvSpPr>
        <p:spPr>
          <a:xfrm>
            <a:off x="6891974" y="4422201"/>
            <a:ext cx="4024058" cy="1021556"/>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dirty="0"/>
              <a:t> För kontaktmaterialverksamheter ska produktgrupper alltid visas och det </a:t>
            </a:r>
            <a:r>
              <a:rPr lang="sv-SE"/>
              <a:t>är obligatoriskt att ange minst en.</a:t>
            </a:r>
            <a:endParaRPr lang="sv-SE" sz="1600" dirty="0">
              <a:cs typeface="Calibri"/>
            </a:endParaRPr>
          </a:p>
        </p:txBody>
      </p:sp>
    </p:spTree>
    <p:extLst>
      <p:ext uri="{BB962C8B-B14F-4D97-AF65-F5344CB8AC3E}">
        <p14:creationId xmlns:p14="http://schemas.microsoft.com/office/powerpoint/2010/main" val="231499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E3A696-C583-5F7C-6BCC-F5C7C0BA9EFE}"/>
              </a:ext>
            </a:extLst>
          </p:cNvPr>
          <p:cNvSpPr>
            <a:spLocks noGrp="1"/>
          </p:cNvSpPr>
          <p:nvPr>
            <p:ph idx="1"/>
          </p:nvPr>
        </p:nvSpPr>
        <p:spPr>
          <a:xfrm>
            <a:off x="623887" y="1916113"/>
            <a:ext cx="11421409" cy="4869248"/>
          </a:xfrm>
        </p:spPr>
        <p:txBody>
          <a:bodyPr vert="horz" lIns="0" tIns="0" rIns="0" bIns="0" rtlCol="0" anchor="t">
            <a:noAutofit/>
          </a:bodyPr>
          <a:lstStyle/>
          <a:p>
            <a:pPr marL="0" indent="0">
              <a:lnSpc>
                <a:spcPct val="120000"/>
              </a:lnSpc>
              <a:buNone/>
            </a:pPr>
            <a:r>
              <a:rPr lang="sv-SE" sz="1600">
                <a:cs typeface="Calibri"/>
              </a:rPr>
              <a:t>Den nya modellen för riskklassning av livsmedelsverksamheter införs 2024. Detta innebär att ca 90 000 anläggningar måste klassas om av kontrollmyndigheterna (kommunerna) under 2023 samt att ca 10 000 nya anläggningar fortsättningsvis kommer att behöva registreras varje år enligt den nya modellen. Dessutom behöver alla anläggningar kontinuerligt ha möjlighet att meddela ändringar om sin befintliga verksamhet från och med 2024.</a:t>
            </a:r>
            <a:endParaRPr lang="en-US">
              <a:cs typeface="Calibri"/>
            </a:endParaRPr>
          </a:p>
          <a:p>
            <a:pPr marL="0" indent="0">
              <a:lnSpc>
                <a:spcPct val="120000"/>
              </a:lnSpc>
              <a:buNone/>
            </a:pPr>
            <a:r>
              <a:rPr lang="sv-SE" sz="1600">
                <a:cs typeface="Calibri"/>
              </a:rPr>
              <a:t>För att underlätta omklassning, anmälan om registrering, ändring och upphörande av verksamhet har projektet </a:t>
            </a:r>
            <a:r>
              <a:rPr lang="sv-SE" sz="1600" err="1">
                <a:cs typeface="Calibri"/>
              </a:rPr>
              <a:t>FörRätt</a:t>
            </a:r>
            <a:r>
              <a:rPr lang="sv-SE" sz="1600">
                <a:cs typeface="Calibri"/>
              </a:rPr>
              <a:t> tagit fram kravspecifikationer för en e-tjänst, varav detta dokument är ett av sex dokument. Dokumenten har tagits fram gemensamt i projektet av Livsmedelsverket i samarbete med ett 50-tal kommuner, Tillväxtverket, systemleverantörer och e-tjänsteplattformsleverantörer. De är framtagna för de som arbetar inom verksamhetsutveckling eller digitalisering på kommunen, som stöd vid utveckling och vid implementering av e-tjänsten. </a:t>
            </a:r>
          </a:p>
          <a:p>
            <a:pPr marL="0" indent="0">
              <a:lnSpc>
                <a:spcPct val="120000"/>
              </a:lnSpc>
              <a:buNone/>
            </a:pPr>
            <a:r>
              <a:rPr lang="sv-SE" sz="1600">
                <a:cs typeface="Calibri"/>
              </a:rPr>
              <a:t>I “Ramdokument för registrering och ändring av livsmedelsverksamhet med e-tjänsten </a:t>
            </a:r>
            <a:r>
              <a:rPr lang="sv-SE" sz="1600" err="1">
                <a:cs typeface="Calibri"/>
              </a:rPr>
              <a:t>FörRätt</a:t>
            </a:r>
            <a:r>
              <a:rPr lang="sv-SE" sz="1600">
                <a:cs typeface="Calibri"/>
              </a:rPr>
              <a:t>” finns mer information om </a:t>
            </a:r>
            <a:r>
              <a:rPr lang="sv-SE" sz="1600" err="1">
                <a:cs typeface="Calibri"/>
              </a:rPr>
              <a:t>FörRätt</a:t>
            </a:r>
            <a:r>
              <a:rPr lang="sv-SE" sz="1600">
                <a:cs typeface="Calibri"/>
              </a:rPr>
              <a:t>, övriga kravspecifikationer, vilka målgrupper de riktar sig till och hur de förhåller sig till varandra, samt hur de uppdateras.</a:t>
            </a:r>
          </a:p>
          <a:p>
            <a:pPr marL="0" indent="0">
              <a:lnSpc>
                <a:spcPct val="120000"/>
              </a:lnSpc>
              <a:buNone/>
            </a:pPr>
            <a:r>
              <a:rPr lang="sv-SE" sz="1600">
                <a:cs typeface="Calibri"/>
              </a:rPr>
              <a:t>Vid frågor om detta dokument, kravspecifikationerna, ändringshantering eller förvaltningsrutiner, kontakta </a:t>
            </a:r>
            <a:r>
              <a:rPr lang="sv-SE" sz="1600">
                <a:cs typeface="Calibri"/>
                <a:hlinkClick r:id="rId3">
                  <a:extLst>
                    <a:ext uri="{A12FA001-AC4F-418D-AE19-62706E023703}">
                      <ahyp:hlinkClr xmlns:ahyp="http://schemas.microsoft.com/office/drawing/2018/hyperlinkcolor" val="tx"/>
                    </a:ext>
                  </a:extLst>
                </a:hlinkClick>
              </a:rPr>
              <a:t>forratt@slv.se</a:t>
            </a:r>
            <a:r>
              <a:rPr lang="sv-SE" sz="1600">
                <a:cs typeface="Calibri"/>
              </a:rPr>
              <a:t>.</a:t>
            </a:r>
          </a:p>
          <a:p>
            <a:pPr marL="0" indent="0">
              <a:lnSpc>
                <a:spcPct val="120000"/>
              </a:lnSpc>
              <a:buNone/>
            </a:pPr>
            <a:endParaRPr lang="sv-SE" sz="1600">
              <a:cs typeface="Calibri"/>
            </a:endParaRPr>
          </a:p>
          <a:p>
            <a:pPr marL="269875" indent="-269875"/>
            <a:endParaRPr lang="en-US" sz="1600">
              <a:cs typeface="Calibri"/>
            </a:endParaRPr>
          </a:p>
        </p:txBody>
      </p:sp>
      <p:sp>
        <p:nvSpPr>
          <p:cNvPr id="3" name="Title 2">
            <a:extLst>
              <a:ext uri="{FF2B5EF4-FFF2-40B4-BE49-F238E27FC236}">
                <a16:creationId xmlns:a16="http://schemas.microsoft.com/office/drawing/2014/main" id="{7555ED73-88F0-EEB3-2084-2E1F71F4B793}"/>
              </a:ext>
            </a:extLst>
          </p:cNvPr>
          <p:cNvSpPr>
            <a:spLocks noGrp="1"/>
          </p:cNvSpPr>
          <p:nvPr>
            <p:ph type="title"/>
          </p:nvPr>
        </p:nvSpPr>
        <p:spPr/>
        <p:txBody>
          <a:bodyPr/>
          <a:lstStyle/>
          <a:p>
            <a:r>
              <a:rPr lang="sv-SE">
                <a:latin typeface="Calibri Light"/>
                <a:cs typeface="Calibri"/>
              </a:rPr>
              <a:t>Om projektet </a:t>
            </a:r>
            <a:r>
              <a:rPr lang="sv-SE" err="1">
                <a:latin typeface="Calibri Light"/>
                <a:cs typeface="Calibri"/>
              </a:rPr>
              <a:t>FörRätt</a:t>
            </a:r>
            <a:endParaRPr lang="sv-SE" err="1"/>
          </a:p>
        </p:txBody>
      </p:sp>
    </p:spTree>
    <p:extLst>
      <p:ext uri="{BB962C8B-B14F-4D97-AF65-F5344CB8AC3E}">
        <p14:creationId xmlns:p14="http://schemas.microsoft.com/office/powerpoint/2010/main" val="1530343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214153" y="3429263"/>
            <a:ext cx="6263039" cy="1477328"/>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Om du har möjlighet får du gärna bifoga certifikatet. Annars måste certifikatet kunna visas för en handläggare senare. Din verksamhet kommer att bli kontaktad i så fall.</a:t>
            </a:r>
          </a:p>
          <a:p>
            <a:endParaRPr lang="sv-SE" sz="2000"/>
          </a:p>
          <a:p>
            <a:r>
              <a:rPr lang="sv-SE" sz="1600" dirty="0"/>
              <a:t>Välj filer</a:t>
            </a:r>
            <a:endParaRPr lang="sv-SE" sz="1600" dirty="0">
              <a:cs typeface="Calibri"/>
            </a:endParaRPr>
          </a:p>
        </p:txBody>
      </p:sp>
      <p:sp>
        <p:nvSpPr>
          <p:cNvPr id="24" name="textruta 23"/>
          <p:cNvSpPr txBox="1"/>
          <p:nvPr/>
        </p:nvSpPr>
        <p:spPr>
          <a:xfrm>
            <a:off x="208655" y="350971"/>
            <a:ext cx="6278062" cy="1354217"/>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Är verksamheten certifierad enligt någon</a:t>
            </a:r>
            <a:r>
              <a:rPr lang="en-SE"/>
              <a:t> av dessa</a:t>
            </a:r>
            <a:r>
              <a:rPr lang="sv-SE"/>
              <a:t> standarder?*</a:t>
            </a:r>
          </a:p>
          <a:p>
            <a:endParaRPr lang="sv-SE" sz="1600">
              <a:cs typeface="Calibri"/>
            </a:endParaRPr>
          </a:p>
          <a:p>
            <a:pPr marL="285750" indent="-285750">
              <a:buFont typeface="Arial"/>
              <a:buChar char="•"/>
            </a:pPr>
            <a:endParaRPr lang="sv-SE" sz="1600"/>
          </a:p>
          <a:p>
            <a:r>
              <a:rPr lang="sv-SE" sz="1600"/>
              <a:t>□ Ja </a:t>
            </a:r>
            <a:endParaRPr lang="sv-SE" sz="1600">
              <a:cs typeface="Calibri"/>
            </a:endParaRPr>
          </a:p>
          <a:p>
            <a:r>
              <a:rPr lang="sv-SE" sz="1600"/>
              <a:t>□ Nej, ingen av dessa</a:t>
            </a:r>
            <a:endParaRPr lang="sv-SE" sz="1600">
              <a:ea typeface="Calibri"/>
              <a:cs typeface="Calibri"/>
            </a:endParaRPr>
          </a:p>
        </p:txBody>
      </p:sp>
      <p:sp>
        <p:nvSpPr>
          <p:cNvPr id="5" name="Ellips 4"/>
          <p:cNvSpPr/>
          <p:nvPr/>
        </p:nvSpPr>
        <p:spPr>
          <a:xfrm>
            <a:off x="10558690" y="51869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24</a:t>
            </a:r>
          </a:p>
        </p:txBody>
      </p:sp>
      <p:sp>
        <p:nvSpPr>
          <p:cNvPr id="3" name="textruta 23">
            <a:extLst>
              <a:ext uri="{FF2B5EF4-FFF2-40B4-BE49-F238E27FC236}">
                <a16:creationId xmlns:a16="http://schemas.microsoft.com/office/drawing/2014/main" id="{72001751-219B-B56E-FCB5-A39DD5DB5EC8}"/>
              </a:ext>
            </a:extLst>
          </p:cNvPr>
          <p:cNvSpPr txBox="1"/>
          <p:nvPr/>
        </p:nvSpPr>
        <p:spPr>
          <a:xfrm>
            <a:off x="6845408" y="565634"/>
            <a:ext cx="3410226" cy="715089"/>
          </a:xfrm>
          <a:prstGeom prst="roundRect">
            <a:avLst/>
          </a:prstGeom>
          <a:noFill/>
          <a:ln w="9525" cap="flat" cmpd="sng" algn="ctr">
            <a:solidFill>
              <a:srgbClr val="0070C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dirty="0"/>
              <a:t>Förteckningen med standarder finns i kodverket.</a:t>
            </a:r>
            <a:endParaRPr lang="en-US" dirty="0"/>
          </a:p>
        </p:txBody>
      </p:sp>
      <p:sp>
        <p:nvSpPr>
          <p:cNvPr id="6" name="Ellips 4">
            <a:extLst>
              <a:ext uri="{FF2B5EF4-FFF2-40B4-BE49-F238E27FC236}">
                <a16:creationId xmlns:a16="http://schemas.microsoft.com/office/drawing/2014/main" id="{E351CD48-793E-D206-B161-A426CDB90187}"/>
              </a:ext>
            </a:extLst>
          </p:cNvPr>
          <p:cNvSpPr/>
          <p:nvPr/>
        </p:nvSpPr>
        <p:spPr>
          <a:xfrm>
            <a:off x="10520589" y="373814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25</a:t>
            </a:r>
          </a:p>
        </p:txBody>
      </p:sp>
    </p:spTree>
    <p:extLst>
      <p:ext uri="{BB962C8B-B14F-4D97-AF65-F5344CB8AC3E}">
        <p14:creationId xmlns:p14="http://schemas.microsoft.com/office/powerpoint/2010/main" val="2415358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3329586223"/>
              </p:ext>
            </p:extLst>
          </p:nvPr>
        </p:nvGraphicFramePr>
        <p:xfrm>
          <a:off x="500196" y="3772172"/>
          <a:ext cx="6103579" cy="2258336"/>
        </p:xfrm>
        <a:graphic>
          <a:graphicData uri="http://schemas.openxmlformats.org/drawingml/2006/table">
            <a:tbl>
              <a:tblPr bandRow="1">
                <a:tableStyleId>{00A15C55-8517-42AA-B614-E9B94910E393}</a:tableStyleId>
              </a:tblPr>
              <a:tblGrid>
                <a:gridCol w="6103579">
                  <a:extLst>
                    <a:ext uri="{9D8B030D-6E8A-4147-A177-3AD203B41FA5}">
                      <a16:colId xmlns:a16="http://schemas.microsoft.com/office/drawing/2014/main" val="2476489137"/>
                    </a:ext>
                  </a:extLst>
                </a:gridCol>
              </a:tblGrid>
              <a:tr h="308918">
                <a:tc>
                  <a:txBody>
                    <a:bodyPr/>
                    <a:lstStyle/>
                    <a:p>
                      <a:r>
                        <a:rPr lang="sv-SE" sz="1800" b="0" dirty="0"/>
                        <a:t>Preliminär kontrollfrekvens</a:t>
                      </a:r>
                    </a:p>
                    <a:p>
                      <a:pPr lvl="0">
                        <a:buNone/>
                      </a:pPr>
                      <a:r>
                        <a:rPr lang="sv-SE" sz="1600" b="0" dirty="0"/>
                        <a:t>Här visas uträkningen av antal kontroller baserat på de uppgifter du lämnat. Kontrollfrekvensen kan bli en annan om du har angett felaktiga uppgifter, om det finns skäl till reduktion på grund av god efterlevnad av lagstiftningen eller om det finns skäl att justera kontrollfrekvensen av någon anledning. </a:t>
                      </a:r>
                    </a:p>
                  </a:txBody>
                  <a:tcPr>
                    <a:solidFill>
                      <a:schemeClr val="accent6">
                        <a:lumMod val="20000"/>
                        <a:lumOff val="80000"/>
                      </a:schemeClr>
                    </a:solidFill>
                  </a:tcPr>
                </a:tc>
                <a:extLst>
                  <a:ext uri="{0D108BD9-81ED-4DB2-BD59-A6C34878D82A}">
                    <a16:rowId xmlns:a16="http://schemas.microsoft.com/office/drawing/2014/main" val="2888323184"/>
                  </a:ext>
                </a:extLst>
              </a:tr>
              <a:tr h="269671">
                <a:tc>
                  <a:txBody>
                    <a:bodyPr/>
                    <a:lstStyle/>
                    <a:p>
                      <a:pPr lvl="0" algn="l">
                        <a:buNone/>
                      </a:pPr>
                      <a:r>
                        <a:rPr lang="sv-SE" sz="1500" b="1" i="0" u="none" strike="noStrike" noProof="0" dirty="0">
                          <a:latin typeface="Calibri"/>
                        </a:rPr>
                        <a:t>Kontroller per 5 år:</a:t>
                      </a:r>
                      <a:r>
                        <a:rPr lang="sv-SE" sz="1600" b="1" i="0" u="none" strike="noStrike" noProof="0" dirty="0">
                          <a:latin typeface="Calibri"/>
                        </a:rPr>
                        <a:t> </a:t>
                      </a:r>
                      <a:endParaRPr lang="sv-SE" sz="1600" dirty="0">
                        <a:solidFill>
                          <a:schemeClr val="accent6">
                            <a:lumMod val="75000"/>
                          </a:schemeClr>
                        </a:solidFill>
                      </a:endParaRPr>
                    </a:p>
                  </a:txBody>
                  <a:tcPr anchor="ctr">
                    <a:solidFill>
                      <a:schemeClr val="accent6">
                        <a:lumMod val="20000"/>
                        <a:lumOff val="80000"/>
                      </a:schemeClr>
                    </a:solidFill>
                  </a:tcPr>
                </a:tc>
                <a:extLst>
                  <a:ext uri="{0D108BD9-81ED-4DB2-BD59-A6C34878D82A}">
                    <a16:rowId xmlns:a16="http://schemas.microsoft.com/office/drawing/2014/main" val="3214100870"/>
                  </a:ext>
                </a:extLst>
              </a:tr>
              <a:tr h="338096">
                <a:tc>
                  <a:txBody>
                    <a:bodyPr/>
                    <a:lstStyle/>
                    <a:p>
                      <a:pPr algn="l"/>
                      <a:r>
                        <a:rPr lang="sv-SE" sz="1500" b="1" dirty="0"/>
                        <a:t>Kontroller per 5 år efter nedsättning</a:t>
                      </a:r>
                      <a:r>
                        <a:rPr lang="sv-SE" sz="1500" b="1" baseline="0" dirty="0"/>
                        <a:t> för tredjepartscertifiering: </a:t>
                      </a:r>
                      <a:endParaRPr lang="sv-SE" sz="1600" b="0" i="0" u="none" strike="noStrike" baseline="0" noProof="0" dirty="0">
                        <a:solidFill>
                          <a:schemeClr val="accent6">
                            <a:lumMod val="75000"/>
                          </a:schemeClr>
                        </a:solidFill>
                        <a:latin typeface="Calibri"/>
                      </a:endParaRPr>
                    </a:p>
                  </a:txBody>
                  <a:tcPr marR="0">
                    <a:solidFill>
                      <a:schemeClr val="accent6">
                        <a:lumMod val="20000"/>
                        <a:lumOff val="80000"/>
                      </a:schemeClr>
                    </a:solidFill>
                  </a:tcPr>
                </a:tc>
                <a:extLst>
                  <a:ext uri="{0D108BD9-81ED-4DB2-BD59-A6C34878D82A}">
                    <a16:rowId xmlns:a16="http://schemas.microsoft.com/office/drawing/2014/main" val="2786578839"/>
                  </a:ext>
                </a:extLst>
              </a:tr>
            </a:tbl>
          </a:graphicData>
        </a:graphic>
      </p:graphicFrame>
      <p:graphicFrame>
        <p:nvGraphicFramePr>
          <p:cNvPr id="6" name="Tabell 5"/>
          <p:cNvGraphicFramePr>
            <a:graphicFrameLocks noGrp="1"/>
          </p:cNvGraphicFramePr>
          <p:nvPr>
            <p:extLst>
              <p:ext uri="{D42A27DB-BD31-4B8C-83A1-F6EECF244321}">
                <p14:modId xmlns:p14="http://schemas.microsoft.com/office/powerpoint/2010/main" val="3041440634"/>
              </p:ext>
            </p:extLst>
          </p:nvPr>
        </p:nvGraphicFramePr>
        <p:xfrm>
          <a:off x="541084" y="300469"/>
          <a:ext cx="5950761" cy="1813560"/>
        </p:xfrm>
        <a:graphic>
          <a:graphicData uri="http://schemas.openxmlformats.org/drawingml/2006/table">
            <a:tbl>
              <a:tblPr bandRow="1">
                <a:tableStyleId>{00A15C55-8517-42AA-B614-E9B94910E393}</a:tableStyleId>
              </a:tblPr>
              <a:tblGrid>
                <a:gridCol w="5950761">
                  <a:extLst>
                    <a:ext uri="{9D8B030D-6E8A-4147-A177-3AD203B41FA5}">
                      <a16:colId xmlns:a16="http://schemas.microsoft.com/office/drawing/2014/main" val="2476489137"/>
                    </a:ext>
                  </a:extLst>
                </a:gridCol>
              </a:tblGrid>
              <a:tr h="1402633">
                <a:tc>
                  <a:txBody>
                    <a:bodyPr/>
                    <a:lstStyle/>
                    <a:p>
                      <a:pPr>
                        <a:spcAft>
                          <a:spcPts val="600"/>
                        </a:spcAft>
                      </a:pPr>
                      <a:r>
                        <a:rPr lang="sv-SE" sz="1800" kern="1200" dirty="0">
                          <a:solidFill>
                            <a:schemeClr val="dk1"/>
                          </a:solidFill>
                          <a:latin typeface="+mn-lt"/>
                          <a:ea typeface="+mn-ea"/>
                          <a:cs typeface="+mn-cs"/>
                        </a:rPr>
                        <a:t>Utifrån de uppgifter du lämnat har verksamheten tilldelats en preliminär riskklassning. </a:t>
                      </a:r>
                      <a:endParaRPr lang="en-US"/>
                    </a:p>
                    <a:p>
                      <a:pPr>
                        <a:spcAft>
                          <a:spcPts val="600"/>
                        </a:spcAft>
                      </a:pPr>
                      <a:r>
                        <a:rPr lang="sv-SE" sz="1800" kern="1200" dirty="0">
                          <a:solidFill>
                            <a:schemeClr val="dk1"/>
                          </a:solidFill>
                          <a:latin typeface="+mn-lt"/>
                          <a:ea typeface="+mn-ea"/>
                          <a:cs typeface="+mn-cs"/>
                        </a:rPr>
                        <a:t>Riskklassningen styr hur många kontroller av verksamheten som planeras in under en femårsperiod. Observera att en handläggare kommer att titta på dina uppgifter innan riskklassningen fastställs. </a:t>
                      </a:r>
                    </a:p>
                  </a:txBody>
                  <a:tcPr>
                    <a:solidFill>
                      <a:schemeClr val="accent6">
                        <a:lumMod val="60000"/>
                        <a:lumOff val="40000"/>
                      </a:schemeClr>
                    </a:solidFill>
                  </a:tcPr>
                </a:tc>
                <a:extLst>
                  <a:ext uri="{0D108BD9-81ED-4DB2-BD59-A6C34878D82A}">
                    <a16:rowId xmlns:a16="http://schemas.microsoft.com/office/drawing/2014/main" val="2888323184"/>
                  </a:ext>
                </a:extLst>
              </a:tr>
            </a:tbl>
          </a:graphicData>
        </a:graphic>
      </p:graphicFrame>
      <p:sp>
        <p:nvSpPr>
          <p:cNvPr id="9" name="Ellips 8"/>
          <p:cNvSpPr/>
          <p:nvPr/>
        </p:nvSpPr>
        <p:spPr>
          <a:xfrm>
            <a:off x="10482490" y="239512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26</a:t>
            </a:r>
          </a:p>
        </p:txBody>
      </p:sp>
      <p:sp>
        <p:nvSpPr>
          <p:cNvPr id="11" name="Rektangel med rundade hörn 10"/>
          <p:cNvSpPr/>
          <p:nvPr/>
        </p:nvSpPr>
        <p:spPr>
          <a:xfrm>
            <a:off x="6960425" y="3886154"/>
            <a:ext cx="3281429" cy="2079136"/>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Kontrollfrekvensen beräknas enligt tabeller i kodverket. </a:t>
            </a:r>
            <a:endParaRPr lang="en-US" dirty="0"/>
          </a:p>
          <a:p>
            <a:pPr algn="ctr"/>
            <a:r>
              <a:rPr lang="sv-SE" dirty="0"/>
              <a:t>”Ej aktuellt” visas om de svarat nej på frågan om tredjepartscertifiering. </a:t>
            </a:r>
          </a:p>
        </p:txBody>
      </p:sp>
      <p:sp>
        <p:nvSpPr>
          <p:cNvPr id="4" name="textruta 1">
            <a:extLst>
              <a:ext uri="{FF2B5EF4-FFF2-40B4-BE49-F238E27FC236}">
                <a16:creationId xmlns:a16="http://schemas.microsoft.com/office/drawing/2014/main" id="{C0F49896-F020-653F-C41D-B3F76EA5A3F2}"/>
              </a:ext>
            </a:extLst>
          </p:cNvPr>
          <p:cNvSpPr txBox="1"/>
          <p:nvPr/>
        </p:nvSpPr>
        <p:spPr>
          <a:xfrm>
            <a:off x="551532" y="2179267"/>
            <a:ext cx="5938252" cy="141577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dirty="0"/>
              <a:t>Vill du se den preliminära kontrollfrekvensen, med ett antal kontroller per fem år, trots att den kan komma att ändras?*</a:t>
            </a:r>
            <a:endParaRPr lang="sv-SE" dirty="0">
              <a:cs typeface="Calibri"/>
            </a:endParaRPr>
          </a:p>
          <a:p>
            <a:endParaRPr lang="sv-SE"/>
          </a:p>
          <a:p>
            <a:r>
              <a:rPr lang="sv-SE" sz="1600" dirty="0"/>
              <a:t>□ Ja, jag har förstått att riskklassen är preliminär och vill se den </a:t>
            </a:r>
          </a:p>
          <a:p>
            <a:r>
              <a:rPr lang="sv-SE" sz="1600" dirty="0">
                <a:cs typeface="Calibri"/>
              </a:rPr>
              <a:t>□ Nej</a:t>
            </a:r>
            <a:endParaRPr lang="sv-SE" dirty="0"/>
          </a:p>
        </p:txBody>
      </p:sp>
      <p:sp>
        <p:nvSpPr>
          <p:cNvPr id="3" name="Ellips 8">
            <a:extLst>
              <a:ext uri="{FF2B5EF4-FFF2-40B4-BE49-F238E27FC236}">
                <a16:creationId xmlns:a16="http://schemas.microsoft.com/office/drawing/2014/main" id="{494343B9-E5CB-5746-4A00-22C0E5FEE284}"/>
              </a:ext>
            </a:extLst>
          </p:cNvPr>
          <p:cNvSpPr/>
          <p:nvPr/>
        </p:nvSpPr>
        <p:spPr>
          <a:xfrm>
            <a:off x="10482490" y="432253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27</a:t>
            </a:r>
          </a:p>
        </p:txBody>
      </p:sp>
      <p:sp>
        <p:nvSpPr>
          <p:cNvPr id="5" name="Rektangel med rundade hörn 10">
            <a:extLst>
              <a:ext uri="{FF2B5EF4-FFF2-40B4-BE49-F238E27FC236}">
                <a16:creationId xmlns:a16="http://schemas.microsoft.com/office/drawing/2014/main" id="{8077251F-AB86-516F-5C46-A4F4A2BCB2AE}"/>
              </a:ext>
            </a:extLst>
          </p:cNvPr>
          <p:cNvSpPr/>
          <p:nvPr/>
        </p:nvSpPr>
        <p:spPr>
          <a:xfrm>
            <a:off x="6884224" y="295228"/>
            <a:ext cx="3281429" cy="1888636"/>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Om kommunen så önskar kan man också ge information om kostnaden för kontroll, på lämpligt sätt, t.ex. med en länk till en webbsida.</a:t>
            </a:r>
            <a:endParaRPr lang="sv-SE" dirty="0">
              <a:cs typeface="Calibri"/>
            </a:endParaRPr>
          </a:p>
        </p:txBody>
      </p:sp>
    </p:spTree>
    <p:extLst>
      <p:ext uri="{BB962C8B-B14F-4D97-AF65-F5344CB8AC3E}">
        <p14:creationId xmlns:p14="http://schemas.microsoft.com/office/powerpoint/2010/main" val="662845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5274" y="890045"/>
            <a:ext cx="6253514" cy="4247317"/>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dirty="0"/>
              <a:t>Vill du lägga till något innan du skickar in uppgifterna?</a:t>
            </a:r>
          </a:p>
          <a:p>
            <a:r>
              <a:rPr lang="sv-SE" sz="1400" dirty="0"/>
              <a:t>Om du vill meddela något som du inte fått någon fråga om, eller om det inte fanns alternativ som passade för ditt ärende, har du chans att skriva det här. Annars låter du rutan vara tom. </a:t>
            </a:r>
            <a:endParaRPr lang="sv-SE" sz="1400" dirty="0">
              <a:cs typeface="Calibri"/>
            </a:endParaRPr>
          </a:p>
          <a:p>
            <a:endParaRPr lang="sv-SE" sz="1400"/>
          </a:p>
          <a:p>
            <a:endParaRPr lang="sv-SE" sz="2000"/>
          </a:p>
          <a:p>
            <a:endParaRPr lang="sv-SE" sz="2000"/>
          </a:p>
          <a:p>
            <a:endParaRPr lang="sv-SE" sz="2000"/>
          </a:p>
          <a:p>
            <a:endParaRPr lang="sv-SE" sz="2000"/>
          </a:p>
          <a:p>
            <a:endParaRPr lang="sv-SE" sz="2000"/>
          </a:p>
          <a:p>
            <a:endParaRPr lang="sv-SE" sz="2000"/>
          </a:p>
          <a:p>
            <a:endParaRPr lang="sv-SE" sz="2000"/>
          </a:p>
          <a:p>
            <a:endParaRPr lang="sv-SE" sz="2000"/>
          </a:p>
          <a:p>
            <a:endParaRPr lang="en-SE" sz="2000"/>
          </a:p>
          <a:p>
            <a:endParaRPr lang="sv-SE" sz="1400">
              <a:cs typeface="Calibri"/>
            </a:endParaRPr>
          </a:p>
        </p:txBody>
      </p:sp>
      <p:sp>
        <p:nvSpPr>
          <p:cNvPr id="23" name="Rektangel 22"/>
          <p:cNvSpPr/>
          <p:nvPr/>
        </p:nvSpPr>
        <p:spPr>
          <a:xfrm>
            <a:off x="406033" y="1963224"/>
            <a:ext cx="6036344" cy="293877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sv-SE"/>
          </a:p>
        </p:txBody>
      </p:sp>
      <p:sp>
        <p:nvSpPr>
          <p:cNvPr id="6" name="Ellips 5"/>
          <p:cNvSpPr/>
          <p:nvPr/>
        </p:nvSpPr>
        <p:spPr>
          <a:xfrm>
            <a:off x="10482490" y="239512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29</a:t>
            </a:r>
          </a:p>
        </p:txBody>
      </p:sp>
    </p:spTree>
    <p:extLst>
      <p:ext uri="{BB962C8B-B14F-4D97-AF65-F5344CB8AC3E}">
        <p14:creationId xmlns:p14="http://schemas.microsoft.com/office/powerpoint/2010/main" val="2163130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815202712"/>
              </p:ext>
            </p:extLst>
          </p:nvPr>
        </p:nvGraphicFramePr>
        <p:xfrm>
          <a:off x="333375" y="866775"/>
          <a:ext cx="6306036" cy="5558571"/>
        </p:xfrm>
        <a:graphic>
          <a:graphicData uri="http://schemas.openxmlformats.org/drawingml/2006/table">
            <a:tbl>
              <a:tblPr firstRow="1" bandRow="1">
                <a:tableStyleId>{00A15C55-8517-42AA-B614-E9B94910E393}</a:tableStyleId>
              </a:tblPr>
              <a:tblGrid>
                <a:gridCol w="1649247">
                  <a:extLst>
                    <a:ext uri="{9D8B030D-6E8A-4147-A177-3AD203B41FA5}">
                      <a16:colId xmlns:a16="http://schemas.microsoft.com/office/drawing/2014/main" val="2476489137"/>
                    </a:ext>
                  </a:extLst>
                </a:gridCol>
                <a:gridCol w="3836075">
                  <a:extLst>
                    <a:ext uri="{9D8B030D-6E8A-4147-A177-3AD203B41FA5}">
                      <a16:colId xmlns:a16="http://schemas.microsoft.com/office/drawing/2014/main" val="3964206795"/>
                    </a:ext>
                  </a:extLst>
                </a:gridCol>
                <a:gridCol w="820714">
                  <a:extLst>
                    <a:ext uri="{9D8B030D-6E8A-4147-A177-3AD203B41FA5}">
                      <a16:colId xmlns:a16="http://schemas.microsoft.com/office/drawing/2014/main" val="1021374271"/>
                    </a:ext>
                  </a:extLst>
                </a:gridCol>
              </a:tblGrid>
              <a:tr h="309301">
                <a:tc>
                  <a:txBody>
                    <a:bodyPr/>
                    <a:lstStyle/>
                    <a:p>
                      <a:r>
                        <a:rPr lang="sv-SE" sz="1400" dirty="0"/>
                        <a:t>Uppgift</a:t>
                      </a:r>
                    </a:p>
                  </a:txBody>
                  <a:tcPr/>
                </a:tc>
                <a:tc>
                  <a:txBody>
                    <a:bodyPr/>
                    <a:lstStyle/>
                    <a:p>
                      <a:r>
                        <a:rPr lang="sv-SE" sz="1400" dirty="0"/>
                        <a:t>Du har angivit</a:t>
                      </a:r>
                    </a:p>
                  </a:txBody>
                  <a:tcPr/>
                </a:tc>
                <a:tc>
                  <a:txBody>
                    <a:bodyPr/>
                    <a:lstStyle/>
                    <a:p>
                      <a:r>
                        <a:rPr lang="sv-SE" sz="1400" dirty="0"/>
                        <a:t>Ändra</a:t>
                      </a:r>
                    </a:p>
                  </a:txBody>
                  <a:tcPr/>
                </a:tc>
                <a:extLst>
                  <a:ext uri="{0D108BD9-81ED-4DB2-BD59-A6C34878D82A}">
                    <a16:rowId xmlns:a16="http://schemas.microsoft.com/office/drawing/2014/main" val="3390385513"/>
                  </a:ext>
                </a:extLst>
              </a:tr>
              <a:tr h="518826">
                <a:tc>
                  <a:txBody>
                    <a:bodyPr/>
                    <a:lstStyle/>
                    <a:p>
                      <a:pPr lvl="0">
                        <a:buNone/>
                      </a:pPr>
                      <a:r>
                        <a:rPr lang="sv-SE" sz="1400" dirty="0"/>
                        <a:t>Hämtning av företagsuppgifter</a:t>
                      </a:r>
                    </a:p>
                  </a:txBody>
                  <a:tcPr/>
                </a:tc>
                <a:tc>
                  <a:txBody>
                    <a:bodyPr/>
                    <a:lstStyle/>
                    <a:p>
                      <a:pPr lvl="0">
                        <a:buNone/>
                      </a:pPr>
                      <a:r>
                        <a:rPr lang="sv-SE" sz="1400" dirty="0">
                          <a:solidFill>
                            <a:schemeClr val="accent6">
                              <a:lumMod val="75000"/>
                            </a:schemeClr>
                          </a:solidFill>
                        </a:rPr>
                        <a:t>Företag där jag är registrerad som funktionär</a:t>
                      </a:r>
                    </a:p>
                  </a:txBody>
                  <a:tcPr/>
                </a:tc>
                <a:tc>
                  <a:txBody>
                    <a:bodyPr/>
                    <a:lstStyle/>
                    <a:p>
                      <a:pPr lvl="0">
                        <a:buNone/>
                      </a:pPr>
                      <a:endParaRPr lang="sv-SE"/>
                    </a:p>
                  </a:txBody>
                  <a:tcPr/>
                </a:tc>
                <a:extLst>
                  <a:ext uri="{0D108BD9-81ED-4DB2-BD59-A6C34878D82A}">
                    <a16:rowId xmlns:a16="http://schemas.microsoft.com/office/drawing/2014/main" val="1107541298"/>
                  </a:ext>
                </a:extLst>
              </a:tr>
              <a:tr h="518826">
                <a:tc>
                  <a:txBody>
                    <a:bodyPr/>
                    <a:lstStyle/>
                    <a:p>
                      <a:pPr lvl="0">
                        <a:buNone/>
                      </a:pPr>
                      <a:r>
                        <a:rPr lang="sv-SE" sz="1400" dirty="0"/>
                        <a:t>Företag, namn</a:t>
                      </a:r>
                    </a:p>
                  </a:txBody>
                  <a:tcPr/>
                </a:tc>
                <a:tc>
                  <a:txBody>
                    <a:bodyPr/>
                    <a:lstStyle/>
                    <a:p>
                      <a:pPr lvl="0">
                        <a:buNone/>
                      </a:pPr>
                      <a:r>
                        <a:rPr lang="sv-SE" sz="1400" err="1">
                          <a:solidFill>
                            <a:schemeClr val="accent6">
                              <a:lumMod val="75000"/>
                            </a:schemeClr>
                          </a:solidFill>
                        </a:rPr>
                        <a:t>sdfsdfdf</a:t>
                      </a:r>
                    </a:p>
                  </a:txBody>
                  <a:tcPr/>
                </a:tc>
                <a:tc>
                  <a:txBody>
                    <a:bodyPr/>
                    <a:lstStyle/>
                    <a:p>
                      <a:pPr lvl="0">
                        <a:buNone/>
                      </a:pPr>
                      <a:endParaRPr lang="sv-SE"/>
                    </a:p>
                  </a:txBody>
                  <a:tcPr/>
                </a:tc>
                <a:extLst>
                  <a:ext uri="{0D108BD9-81ED-4DB2-BD59-A6C34878D82A}">
                    <a16:rowId xmlns:a16="http://schemas.microsoft.com/office/drawing/2014/main" val="378952687"/>
                  </a:ext>
                </a:extLst>
              </a:tr>
              <a:tr h="518826">
                <a:tc>
                  <a:txBody>
                    <a:bodyPr/>
                    <a:lstStyle/>
                    <a:p>
                      <a:pPr lvl="0">
                        <a:buNone/>
                      </a:pPr>
                      <a:r>
                        <a:rPr lang="sv-SE" sz="1400" dirty="0"/>
                        <a:t>Företag, org.nr.</a:t>
                      </a:r>
                    </a:p>
                  </a:txBody>
                  <a:tcPr/>
                </a:tc>
                <a:tc>
                  <a:txBody>
                    <a:bodyPr/>
                    <a:lstStyle/>
                    <a:p>
                      <a:pPr lvl="0">
                        <a:buNone/>
                      </a:pPr>
                      <a:r>
                        <a:rPr lang="sv-SE" sz="1400" dirty="0">
                          <a:solidFill>
                            <a:schemeClr val="accent6">
                              <a:lumMod val="75000"/>
                            </a:schemeClr>
                          </a:solidFill>
                        </a:rPr>
                        <a:t>16553445-1234</a:t>
                      </a:r>
                    </a:p>
                  </a:txBody>
                  <a:tcPr/>
                </a:tc>
                <a:tc>
                  <a:txBody>
                    <a:bodyPr/>
                    <a:lstStyle/>
                    <a:p>
                      <a:pPr lvl="0">
                        <a:buNone/>
                      </a:pPr>
                      <a:endParaRPr lang="sv-SE"/>
                    </a:p>
                  </a:txBody>
                  <a:tcPr/>
                </a:tc>
                <a:extLst>
                  <a:ext uri="{0D108BD9-81ED-4DB2-BD59-A6C34878D82A}">
                    <a16:rowId xmlns:a16="http://schemas.microsoft.com/office/drawing/2014/main" val="1479012678"/>
                  </a:ext>
                </a:extLst>
              </a:tr>
              <a:tr h="518826">
                <a:tc>
                  <a:txBody>
                    <a:bodyPr/>
                    <a:lstStyle/>
                    <a:p>
                      <a:r>
                        <a:rPr lang="sv-SE" sz="1400" dirty="0"/>
                        <a:t>Huvudsaklig inriktning</a:t>
                      </a:r>
                    </a:p>
                  </a:txBody>
                  <a:tcPr/>
                </a:tc>
                <a:tc>
                  <a:txBody>
                    <a:bodyPr/>
                    <a:lstStyle/>
                    <a:p>
                      <a:r>
                        <a:rPr lang="sv-SE" sz="1400" dirty="0">
                          <a:solidFill>
                            <a:schemeClr val="accent6">
                              <a:lumMod val="75000"/>
                            </a:schemeClr>
                          </a:solidFill>
                        </a:rPr>
                        <a:t>Livsmedel</a:t>
                      </a:r>
                      <a:r>
                        <a:rPr lang="sv-SE" sz="1400" baseline="0" dirty="0">
                          <a:solidFill>
                            <a:schemeClr val="accent6">
                              <a:lumMod val="75000"/>
                            </a:schemeClr>
                          </a:solidFill>
                        </a:rPr>
                        <a:t> till livsmedelsföretag</a:t>
                      </a:r>
                      <a:endParaRPr lang="sv-SE" sz="1400" dirty="0">
                        <a:solidFill>
                          <a:schemeClr val="accent6">
                            <a:lumMod val="75000"/>
                          </a:schemeClr>
                        </a:solidFill>
                      </a:endParaRPr>
                    </a:p>
                  </a:txBody>
                  <a:tcPr/>
                </a:tc>
                <a:tc>
                  <a:txBody>
                    <a:bodyPr/>
                    <a:lstStyle/>
                    <a:p>
                      <a:endParaRPr lang="sv-SE"/>
                    </a:p>
                  </a:txBody>
                  <a:tcPr/>
                </a:tc>
                <a:extLst>
                  <a:ext uri="{0D108BD9-81ED-4DB2-BD59-A6C34878D82A}">
                    <a16:rowId xmlns:a16="http://schemas.microsoft.com/office/drawing/2014/main" val="2888323184"/>
                  </a:ext>
                </a:extLst>
              </a:tr>
              <a:tr h="419052">
                <a:tc>
                  <a:txBody>
                    <a:bodyPr/>
                    <a:lstStyle/>
                    <a:p>
                      <a:pPr lvl="0">
                        <a:buNone/>
                      </a:pPr>
                      <a:r>
                        <a:rPr lang="sv-SE" sz="1400" dirty="0"/>
                        <a:t>Huvudaktivitet/-er</a:t>
                      </a:r>
                      <a:endParaRPr lang="en-US" dirty="0"/>
                    </a:p>
                  </a:txBody>
                  <a:tcPr/>
                </a:tc>
                <a:tc>
                  <a:txBody>
                    <a:bodyPr/>
                    <a:lstStyle/>
                    <a:p>
                      <a:pPr lvl="0">
                        <a:buNone/>
                      </a:pPr>
                      <a:r>
                        <a:rPr lang="sv-SE" sz="1400" dirty="0">
                          <a:solidFill>
                            <a:schemeClr val="accent6">
                              <a:lumMod val="75000"/>
                            </a:schemeClr>
                          </a:solidFill>
                        </a:rPr>
                        <a:t>Tillverkning av bageri- och stärkelseprodukter; Tillverkning av kalla rätter</a:t>
                      </a:r>
                      <a:endParaRPr lang="en-US" dirty="0"/>
                    </a:p>
                  </a:txBody>
                  <a:tcPr/>
                </a:tc>
                <a:tc>
                  <a:txBody>
                    <a:bodyPr/>
                    <a:lstStyle/>
                    <a:p>
                      <a:endParaRPr lang="sv-SE"/>
                    </a:p>
                  </a:txBody>
                  <a:tcPr/>
                </a:tc>
                <a:extLst>
                  <a:ext uri="{0D108BD9-81ED-4DB2-BD59-A6C34878D82A}">
                    <a16:rowId xmlns:a16="http://schemas.microsoft.com/office/drawing/2014/main" val="3214100870"/>
                  </a:ext>
                </a:extLst>
              </a:tr>
              <a:tr h="738331">
                <a:tc>
                  <a:txBody>
                    <a:bodyPr/>
                    <a:lstStyle/>
                    <a:p>
                      <a:pPr lvl="0">
                        <a:buNone/>
                      </a:pPr>
                      <a:r>
                        <a:rPr lang="sv-SE" sz="1400" dirty="0"/>
                        <a:t>Ytterligare aktiviteter/-er</a:t>
                      </a:r>
                    </a:p>
                  </a:txBody>
                  <a:tcPr/>
                </a:tc>
                <a:tc>
                  <a:txBody>
                    <a:bodyPr/>
                    <a:lstStyle/>
                    <a:p>
                      <a:pPr lvl="0">
                        <a:buNone/>
                      </a:pPr>
                      <a:r>
                        <a:rPr lang="sv-SE" sz="1400" dirty="0">
                          <a:solidFill>
                            <a:schemeClr val="accent6">
                              <a:lumMod val="75000"/>
                            </a:schemeClr>
                          </a:solidFill>
                        </a:rPr>
                        <a:t>Inköp, Utformning av märkning för konsumentförpackningar, Utformning av övrig livsmedelsinformation, Märkning, Butik, Servering</a:t>
                      </a:r>
                    </a:p>
                  </a:txBody>
                  <a:tcPr/>
                </a:tc>
                <a:tc>
                  <a:txBody>
                    <a:bodyPr/>
                    <a:lstStyle/>
                    <a:p>
                      <a:endParaRPr lang="sv-SE"/>
                    </a:p>
                  </a:txBody>
                  <a:tcPr/>
                </a:tc>
                <a:extLst>
                  <a:ext uri="{0D108BD9-81ED-4DB2-BD59-A6C34878D82A}">
                    <a16:rowId xmlns:a16="http://schemas.microsoft.com/office/drawing/2014/main" val="2786578839"/>
                  </a:ext>
                </a:extLst>
              </a:tr>
              <a:tr h="460771">
                <a:tc>
                  <a:txBody>
                    <a:bodyPr/>
                    <a:lstStyle/>
                    <a:p>
                      <a:pPr lvl="0">
                        <a:buNone/>
                      </a:pPr>
                      <a:r>
                        <a:rPr lang="sv-SE" sz="1400" dirty="0"/>
                        <a:t>Produktgrupper</a:t>
                      </a:r>
                    </a:p>
                  </a:txBody>
                  <a:tcPr/>
                </a:tc>
                <a:tc>
                  <a:txBody>
                    <a:bodyPr/>
                    <a:lstStyle/>
                    <a:p>
                      <a:pPr lvl="0">
                        <a:buNone/>
                      </a:pPr>
                      <a:r>
                        <a:rPr lang="sv-SE" sz="1400" dirty="0">
                          <a:solidFill>
                            <a:schemeClr val="accent6">
                              <a:lumMod val="75000"/>
                            </a:schemeClr>
                          </a:solidFill>
                        </a:rPr>
                        <a:t>Närings-</a:t>
                      </a:r>
                      <a:r>
                        <a:rPr lang="sv-SE" sz="1400" baseline="0" dirty="0">
                          <a:solidFill>
                            <a:schemeClr val="accent6">
                              <a:lumMod val="75000"/>
                            </a:schemeClr>
                          </a:solidFill>
                        </a:rPr>
                        <a:t> och hälsopåståenden</a:t>
                      </a:r>
                      <a:endParaRPr lang="sv-SE" sz="1400" dirty="0">
                        <a:solidFill>
                          <a:schemeClr val="accent6">
                            <a:lumMod val="75000"/>
                          </a:schemeClr>
                        </a:solidFill>
                      </a:endParaRPr>
                    </a:p>
                  </a:txBody>
                  <a:tcPr/>
                </a:tc>
                <a:tc>
                  <a:txBody>
                    <a:bodyPr/>
                    <a:lstStyle/>
                    <a:p>
                      <a:endParaRPr lang="sv-SE"/>
                    </a:p>
                  </a:txBody>
                  <a:tcPr/>
                </a:tc>
                <a:extLst>
                  <a:ext uri="{0D108BD9-81ED-4DB2-BD59-A6C34878D82A}">
                    <a16:rowId xmlns:a16="http://schemas.microsoft.com/office/drawing/2014/main" val="2141753837"/>
                  </a:ext>
                </a:extLst>
              </a:tr>
              <a:tr h="419052">
                <a:tc>
                  <a:txBody>
                    <a:bodyPr/>
                    <a:lstStyle/>
                    <a:p>
                      <a:pPr lvl="0">
                        <a:buNone/>
                      </a:pPr>
                      <a:r>
                        <a:rPr lang="sv-SE" sz="1400" dirty="0"/>
                        <a:t>Omfattning</a:t>
                      </a:r>
                    </a:p>
                  </a:txBody>
                  <a:tcPr/>
                </a:tc>
                <a:tc>
                  <a:txBody>
                    <a:bodyPr/>
                    <a:lstStyle/>
                    <a:p>
                      <a:r>
                        <a:rPr lang="sv-SE" sz="1400" dirty="0">
                          <a:solidFill>
                            <a:schemeClr val="accent6">
                              <a:lumMod val="75000"/>
                            </a:schemeClr>
                          </a:solidFill>
                        </a:rPr>
                        <a:t>Liten</a:t>
                      </a:r>
                      <a:endParaRPr lang="sv-SE" sz="1400" baseline="0" dirty="0">
                        <a:solidFill>
                          <a:schemeClr val="accent6">
                            <a:lumMod val="75000"/>
                          </a:schemeClr>
                        </a:solidFill>
                      </a:endParaRPr>
                    </a:p>
                  </a:txBody>
                  <a:tcPr/>
                </a:tc>
                <a:tc>
                  <a:txBody>
                    <a:bodyPr/>
                    <a:lstStyle/>
                    <a:p>
                      <a:endParaRPr lang="sv-SE"/>
                    </a:p>
                  </a:txBody>
                  <a:tcPr/>
                </a:tc>
                <a:extLst>
                  <a:ext uri="{0D108BD9-81ED-4DB2-BD59-A6C34878D82A}">
                    <a16:rowId xmlns:a16="http://schemas.microsoft.com/office/drawing/2014/main" val="3467175903"/>
                  </a:ext>
                </a:extLst>
              </a:tr>
              <a:tr h="518826">
                <a:tc>
                  <a:txBody>
                    <a:bodyPr/>
                    <a:lstStyle/>
                    <a:p>
                      <a:r>
                        <a:rPr lang="sv-SE" sz="1400" dirty="0"/>
                        <a:t>Tredjeparts-certifiering</a:t>
                      </a:r>
                    </a:p>
                  </a:txBody>
                  <a:tcPr/>
                </a:tc>
                <a:tc>
                  <a:txBody>
                    <a:bodyPr/>
                    <a:lstStyle/>
                    <a:p>
                      <a:r>
                        <a:rPr lang="sv-SE" sz="1400" dirty="0">
                          <a:solidFill>
                            <a:schemeClr val="accent6">
                              <a:lumMod val="75000"/>
                            </a:schemeClr>
                          </a:solidFill>
                        </a:rPr>
                        <a:t>Nej</a:t>
                      </a:r>
                    </a:p>
                  </a:txBody>
                  <a:tcPr/>
                </a:tc>
                <a:tc>
                  <a:txBody>
                    <a:bodyPr/>
                    <a:lstStyle/>
                    <a:p>
                      <a:endParaRPr lang="sv-SE"/>
                    </a:p>
                  </a:txBody>
                  <a:tcPr/>
                </a:tc>
                <a:extLst>
                  <a:ext uri="{0D108BD9-81ED-4DB2-BD59-A6C34878D82A}">
                    <a16:rowId xmlns:a16="http://schemas.microsoft.com/office/drawing/2014/main" val="2578242586"/>
                  </a:ext>
                </a:extLst>
              </a:tr>
              <a:tr h="518826">
                <a:tc>
                  <a:txBody>
                    <a:bodyPr/>
                    <a:lstStyle/>
                    <a:p>
                      <a:pPr lvl="0">
                        <a:buNone/>
                      </a:pPr>
                      <a:r>
                        <a:rPr lang="sv-SE" sz="1400" dirty="0"/>
                        <a:t>Preliminär kontrollfrekvens</a:t>
                      </a:r>
                    </a:p>
                  </a:txBody>
                  <a:tcPr/>
                </a:tc>
                <a:tc>
                  <a:txBody>
                    <a:bodyPr/>
                    <a:lstStyle/>
                    <a:p>
                      <a:r>
                        <a:rPr lang="sv-SE" sz="1400" dirty="0">
                          <a:solidFill>
                            <a:schemeClr val="accent6">
                              <a:lumMod val="75000"/>
                            </a:schemeClr>
                          </a:solidFill>
                        </a:rPr>
                        <a:t>10 kontroller per 5 år</a:t>
                      </a:r>
                    </a:p>
                  </a:txBody>
                  <a:tcPr/>
                </a:tc>
                <a:tc>
                  <a:txBody>
                    <a:bodyPr/>
                    <a:lstStyle/>
                    <a:p>
                      <a:endParaRPr lang="sv-SE"/>
                    </a:p>
                  </a:txBody>
                  <a:tcPr/>
                </a:tc>
                <a:extLst>
                  <a:ext uri="{0D108BD9-81ED-4DB2-BD59-A6C34878D82A}">
                    <a16:rowId xmlns:a16="http://schemas.microsoft.com/office/drawing/2014/main" val="2923516291"/>
                  </a:ext>
                </a:extLst>
              </a:tr>
            </a:tbl>
          </a:graphicData>
        </a:graphic>
      </p:graphicFrame>
      <p:sp>
        <p:nvSpPr>
          <p:cNvPr id="3" name="textruta 2"/>
          <p:cNvSpPr txBox="1"/>
          <p:nvPr/>
        </p:nvSpPr>
        <p:spPr>
          <a:xfrm>
            <a:off x="484816" y="276161"/>
            <a:ext cx="184731" cy="584775"/>
          </a:xfrm>
          <a:prstGeom prst="rect">
            <a:avLst/>
          </a:prstGeom>
          <a:noFill/>
        </p:spPr>
        <p:txBody>
          <a:bodyPr wrap="none" lIns="91440" tIns="45720" rIns="91440" bIns="45720" rtlCol="0" anchor="t">
            <a:spAutoFit/>
          </a:bodyPr>
          <a:lstStyle/>
          <a:p>
            <a:endParaRPr lang="sv-SE" sz="3200">
              <a:cs typeface="Calibri"/>
            </a:endParaRPr>
          </a:p>
        </p:txBody>
      </p:sp>
      <p:sp>
        <p:nvSpPr>
          <p:cNvPr id="9" name="Framåt eller nästa 8">
            <a:hlinkClick r:id="" action="ppaction://hlinkshowjump?jump=nextslide" highlightClick="1"/>
          </p:cNvPr>
          <p:cNvSpPr/>
          <p:nvPr/>
        </p:nvSpPr>
        <p:spPr>
          <a:xfrm>
            <a:off x="6098150" y="28597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med rundade hörn 14"/>
          <p:cNvSpPr/>
          <p:nvPr/>
        </p:nvSpPr>
        <p:spPr>
          <a:xfrm>
            <a:off x="7054084" y="2327920"/>
            <a:ext cx="4099458" cy="197508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Obs denna </a:t>
            </a:r>
            <a:r>
              <a:rPr lang="sv-SE" b="1" dirty="0"/>
              <a:t>illustration </a:t>
            </a:r>
            <a:r>
              <a:rPr lang="sv-SE" dirty="0"/>
              <a:t>visar inte alla uppgifter t.ex. postadress, fakturaadress, kontaktperson, plats etc.</a:t>
            </a:r>
          </a:p>
          <a:p>
            <a:pPr algn="ctr"/>
            <a:endParaRPr lang="sv-SE">
              <a:cs typeface="Calibri"/>
            </a:endParaRPr>
          </a:p>
          <a:p>
            <a:pPr algn="ctr"/>
            <a:r>
              <a:rPr lang="sv-SE" dirty="0">
                <a:cs typeface="Calibri"/>
              </a:rPr>
              <a:t>Hur sammanställning kommer att se ut beror på e-tjänsteplattform.</a:t>
            </a:r>
          </a:p>
        </p:txBody>
      </p:sp>
      <p:sp>
        <p:nvSpPr>
          <p:cNvPr id="16" name="Ellips 15"/>
          <p:cNvSpPr/>
          <p:nvPr/>
        </p:nvSpPr>
        <p:spPr>
          <a:xfrm>
            <a:off x="10283387" y="114741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30</a:t>
            </a:r>
          </a:p>
        </p:txBody>
      </p:sp>
      <p:sp>
        <p:nvSpPr>
          <p:cNvPr id="19" name="Framåt eller nästa 18">
            <a:hlinkClick r:id="" action="ppaction://hlinkshowjump?jump=nextslide" highlightClick="1"/>
          </p:cNvPr>
          <p:cNvSpPr/>
          <p:nvPr/>
        </p:nvSpPr>
        <p:spPr>
          <a:xfrm>
            <a:off x="6098150" y="3321936"/>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Framåt eller nästa 19">
            <a:hlinkClick r:id="" action="ppaction://hlinkshowjump?jump=nextslide" highlightClick="1"/>
          </p:cNvPr>
          <p:cNvSpPr/>
          <p:nvPr/>
        </p:nvSpPr>
        <p:spPr>
          <a:xfrm>
            <a:off x="6098150" y="3841299"/>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Framåt eller nästa 20">
            <a:hlinkClick r:id="" action="ppaction://hlinkshowjump?jump=nextslide" highlightClick="1"/>
          </p:cNvPr>
          <p:cNvSpPr/>
          <p:nvPr/>
        </p:nvSpPr>
        <p:spPr>
          <a:xfrm>
            <a:off x="6098150" y="4603731"/>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Framåt eller nästa 21">
            <a:hlinkClick r:id="" action="ppaction://hlinkshowjump?jump=nextslide" highlightClick="1"/>
          </p:cNvPr>
          <p:cNvSpPr/>
          <p:nvPr/>
        </p:nvSpPr>
        <p:spPr>
          <a:xfrm>
            <a:off x="6098150" y="5508264"/>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Framåt eller nästa 23">
            <a:hlinkClick r:id="" action="ppaction://hlinkshowjump?jump=nextslide" highlightClick="1"/>
          </p:cNvPr>
          <p:cNvSpPr/>
          <p:nvPr/>
        </p:nvSpPr>
        <p:spPr>
          <a:xfrm>
            <a:off x="6098150" y="6021928"/>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textruta 3">
            <a:extLst>
              <a:ext uri="{FF2B5EF4-FFF2-40B4-BE49-F238E27FC236}">
                <a16:creationId xmlns:a16="http://schemas.microsoft.com/office/drawing/2014/main" id="{DAC44829-4A8F-7694-8B6A-8EF8C0120746}"/>
              </a:ext>
            </a:extLst>
          </p:cNvPr>
          <p:cNvSpPr txBox="1"/>
          <p:nvPr/>
        </p:nvSpPr>
        <p:spPr>
          <a:xfrm>
            <a:off x="331393" y="2615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dirty="0">
                <a:cs typeface="Calibri"/>
              </a:rPr>
              <a:t>Granska och skicka in</a:t>
            </a:r>
          </a:p>
        </p:txBody>
      </p:sp>
      <p:sp>
        <p:nvSpPr>
          <p:cNvPr id="8" name="Rektangel med rundade hörn 4">
            <a:extLst>
              <a:ext uri="{FF2B5EF4-FFF2-40B4-BE49-F238E27FC236}">
                <a16:creationId xmlns:a16="http://schemas.microsoft.com/office/drawing/2014/main" id="{09991823-B076-C09F-C6F3-1A24907B574C}"/>
              </a:ext>
            </a:extLst>
          </p:cNvPr>
          <p:cNvSpPr/>
          <p:nvPr/>
        </p:nvSpPr>
        <p:spPr>
          <a:xfrm>
            <a:off x="6970215" y="143284"/>
            <a:ext cx="3941368" cy="5200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dirty="0">
                <a:cs typeface="Calibri"/>
              </a:rPr>
              <a:t>Förslag på rubrik för avsnittet. Ej obligatoriskt. </a:t>
            </a:r>
            <a:endParaRPr lang="sv-SE" dirty="0">
              <a:ea typeface="Calibri"/>
              <a:cs typeface="Calibri"/>
            </a:endParaRPr>
          </a:p>
        </p:txBody>
      </p:sp>
      <p:sp>
        <p:nvSpPr>
          <p:cNvPr id="10" name="Framåt eller nästa 8">
            <a:hlinkClick r:id="" action="ppaction://hlinkshowjump?jump=nextslide" highlightClick="1"/>
            <a:extLst>
              <a:ext uri="{FF2B5EF4-FFF2-40B4-BE49-F238E27FC236}">
                <a16:creationId xmlns:a16="http://schemas.microsoft.com/office/drawing/2014/main" id="{DA5EF662-E5E9-4F5B-A411-AE4C09F1D9B6}"/>
              </a:ext>
            </a:extLst>
          </p:cNvPr>
          <p:cNvSpPr/>
          <p:nvPr/>
        </p:nvSpPr>
        <p:spPr>
          <a:xfrm>
            <a:off x="6098149" y="22882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Framåt eller nästa 8">
            <a:hlinkClick r:id="" action="ppaction://hlinkshowjump?jump=nextslide" highlightClick="1"/>
            <a:extLst>
              <a:ext uri="{FF2B5EF4-FFF2-40B4-BE49-F238E27FC236}">
                <a16:creationId xmlns:a16="http://schemas.microsoft.com/office/drawing/2014/main" id="{7D1EB728-98F5-9787-B7D7-89D0E174946C}"/>
              </a:ext>
            </a:extLst>
          </p:cNvPr>
          <p:cNvSpPr/>
          <p:nvPr/>
        </p:nvSpPr>
        <p:spPr>
          <a:xfrm>
            <a:off x="6098149" y="17929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Framåt eller nästa 8">
            <a:hlinkClick r:id="" action="ppaction://hlinkshowjump?jump=nextslide" highlightClick="1"/>
            <a:extLst>
              <a:ext uri="{FF2B5EF4-FFF2-40B4-BE49-F238E27FC236}">
                <a16:creationId xmlns:a16="http://schemas.microsoft.com/office/drawing/2014/main" id="{CA55E585-92AD-5053-4A7E-E8E12C38648A}"/>
              </a:ext>
            </a:extLst>
          </p:cNvPr>
          <p:cNvSpPr/>
          <p:nvPr/>
        </p:nvSpPr>
        <p:spPr>
          <a:xfrm>
            <a:off x="6098149" y="1288098"/>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13830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94577" y="203540"/>
            <a:ext cx="6466114" cy="923330"/>
          </a:xfrm>
          <a:prstGeom prst="rect">
            <a:avLst/>
          </a:prstGeom>
          <a:solidFill>
            <a:schemeClr val="accent6">
              <a:lumMod val="60000"/>
              <a:lumOff val="40000"/>
            </a:schemeClr>
          </a:solidFill>
        </p:spPr>
        <p:txBody>
          <a:bodyPr wrap="square" lIns="91440" tIns="45720" rIns="91440" bIns="45720" rtlCol="0" anchor="t">
            <a:spAutoFit/>
          </a:bodyPr>
          <a:lstStyle/>
          <a:p>
            <a:r>
              <a:rPr lang="sv-SE" dirty="0"/>
              <a:t>Du kan gå tillbaka och ändra dina uppgifter genom att … </a:t>
            </a:r>
          </a:p>
          <a:p>
            <a:endParaRPr lang="sv-SE"/>
          </a:p>
          <a:p>
            <a:endParaRPr lang="sv-SE">
              <a:cs typeface="Calibri"/>
            </a:endParaRPr>
          </a:p>
        </p:txBody>
      </p:sp>
      <p:sp>
        <p:nvSpPr>
          <p:cNvPr id="4" name="Ellips 3"/>
          <p:cNvSpPr/>
          <p:nvPr/>
        </p:nvSpPr>
        <p:spPr>
          <a:xfrm>
            <a:off x="11051471" y="15591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31 32</a:t>
            </a:r>
          </a:p>
        </p:txBody>
      </p:sp>
      <p:sp>
        <p:nvSpPr>
          <p:cNvPr id="9" name="Rektangel med rundade hörn 10">
            <a:extLst>
              <a:ext uri="{FF2B5EF4-FFF2-40B4-BE49-F238E27FC236}">
                <a16:creationId xmlns:a16="http://schemas.microsoft.com/office/drawing/2014/main" id="{90A48952-5598-43DE-B84C-5F8C8B069E1F}"/>
              </a:ext>
            </a:extLst>
          </p:cNvPr>
          <p:cNvSpPr/>
          <p:nvPr/>
        </p:nvSpPr>
        <p:spPr>
          <a:xfrm>
            <a:off x="7163088" y="1765176"/>
            <a:ext cx="3784982" cy="28899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r>
              <a:rPr lang="sv-SE" dirty="0"/>
              <a:t>Text med slutlig information, vad händer nu. Kvittens, ärendenummer.</a:t>
            </a:r>
            <a:endParaRPr lang="en-US">
              <a:cs typeface="Calibri"/>
            </a:endParaRPr>
          </a:p>
          <a:p>
            <a:endParaRPr lang="sv-SE">
              <a:cs typeface="Calibri"/>
            </a:endParaRPr>
          </a:p>
          <a:p>
            <a:r>
              <a:rPr lang="sv-SE" dirty="0">
                <a:cs typeface="Calibri"/>
              </a:rPr>
              <a:t>Formuleringarna och funktionerna här är ett förslag, det är</a:t>
            </a:r>
            <a:r>
              <a:rPr lang="sv-SE" dirty="0"/>
              <a:t> upp till varje kommun att anpassa. </a:t>
            </a:r>
            <a:endParaRPr lang="sv-SE" dirty="0">
              <a:cs typeface="Calibri"/>
            </a:endParaRPr>
          </a:p>
        </p:txBody>
      </p:sp>
      <p:sp>
        <p:nvSpPr>
          <p:cNvPr id="5" name="Ellips 3">
            <a:extLst>
              <a:ext uri="{FF2B5EF4-FFF2-40B4-BE49-F238E27FC236}">
                <a16:creationId xmlns:a16="http://schemas.microsoft.com/office/drawing/2014/main" id="{C2B8A50D-4EA5-239A-7B60-18C5A0F0C691}"/>
              </a:ext>
            </a:extLst>
          </p:cNvPr>
          <p:cNvSpPr/>
          <p:nvPr/>
        </p:nvSpPr>
        <p:spPr>
          <a:xfrm>
            <a:off x="11059042" y="116298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t>33</a:t>
            </a:r>
          </a:p>
        </p:txBody>
      </p:sp>
      <p:sp>
        <p:nvSpPr>
          <p:cNvPr id="6" name="textruta 1">
            <a:extLst>
              <a:ext uri="{FF2B5EF4-FFF2-40B4-BE49-F238E27FC236}">
                <a16:creationId xmlns:a16="http://schemas.microsoft.com/office/drawing/2014/main" id="{6007A337-F6D1-E5D6-2123-94EC45138B40}"/>
              </a:ext>
            </a:extLst>
          </p:cNvPr>
          <p:cNvSpPr txBox="1"/>
          <p:nvPr/>
        </p:nvSpPr>
        <p:spPr>
          <a:xfrm>
            <a:off x="394576" y="2165034"/>
            <a:ext cx="6466114" cy="2031325"/>
          </a:xfrm>
          <a:prstGeom prst="rect">
            <a:avLst/>
          </a:prstGeom>
          <a:solidFill>
            <a:schemeClr val="accent6">
              <a:lumMod val="60000"/>
              <a:lumOff val="40000"/>
            </a:schemeClr>
          </a:solidFill>
        </p:spPr>
        <p:txBody>
          <a:bodyPr wrap="square" lIns="91440" tIns="45720" rIns="91440" bIns="45720" rtlCol="0" anchor="t">
            <a:spAutoFit/>
          </a:bodyPr>
          <a:lstStyle/>
          <a:p>
            <a:r>
              <a:rPr lang="sv-SE" dirty="0">
                <a:cs typeface="Calibri" panose="020F0502020204030204"/>
              </a:rPr>
              <a:t>Dina uppgifter är nu mottagna och har fått ärendenummer [xxx]</a:t>
            </a:r>
            <a:endParaRPr lang="en-US"/>
          </a:p>
          <a:p>
            <a:endParaRPr lang="sv-SE">
              <a:cs typeface="Calibri" panose="020F0502020204030204"/>
            </a:endParaRPr>
          </a:p>
          <a:p>
            <a:r>
              <a:rPr lang="sv-SE" dirty="0">
                <a:cs typeface="Calibri" panose="020F0502020204030204"/>
              </a:rPr>
              <a:t>En handläggare kommer att titta på uppgifterna och hör av sig om det finns några frågor.</a:t>
            </a:r>
          </a:p>
          <a:p>
            <a:endParaRPr lang="sv-SE">
              <a:cs typeface="Calibri" panose="020F0502020204030204"/>
            </a:endParaRPr>
          </a:p>
          <a:p>
            <a:r>
              <a:rPr lang="sv-SE" dirty="0">
                <a:cs typeface="Calibri" panose="020F0502020204030204"/>
              </a:rPr>
              <a:t>Om verksamhetens riskklassning ändras kommer kommunen att fatta ett beslut som skickas med [posten / e-post].</a:t>
            </a:r>
          </a:p>
        </p:txBody>
      </p:sp>
      <p:sp>
        <p:nvSpPr>
          <p:cNvPr id="7" name="textruta 1">
            <a:extLst>
              <a:ext uri="{FF2B5EF4-FFF2-40B4-BE49-F238E27FC236}">
                <a16:creationId xmlns:a16="http://schemas.microsoft.com/office/drawing/2014/main" id="{D4AB55AC-DD32-5B7B-60BA-660968351EC4}"/>
              </a:ext>
            </a:extLst>
          </p:cNvPr>
          <p:cNvSpPr txBox="1"/>
          <p:nvPr/>
        </p:nvSpPr>
        <p:spPr>
          <a:xfrm>
            <a:off x="394575" y="5806279"/>
            <a:ext cx="6466114" cy="923330"/>
          </a:xfrm>
          <a:prstGeom prst="rect">
            <a:avLst/>
          </a:prstGeom>
          <a:solidFill>
            <a:schemeClr val="accent6">
              <a:lumMod val="60000"/>
              <a:lumOff val="40000"/>
            </a:schemeClr>
          </a:solidFill>
        </p:spPr>
        <p:txBody>
          <a:bodyPr wrap="square" lIns="91440" tIns="45720" rIns="91440" bIns="45720" rtlCol="0" anchor="t">
            <a:spAutoFit/>
          </a:bodyPr>
          <a:lstStyle/>
          <a:p>
            <a:r>
              <a:rPr lang="sv-SE" dirty="0"/>
              <a:t>Tack för att du använder vår e-tjänst! </a:t>
            </a:r>
          </a:p>
          <a:p>
            <a:endParaRPr lang="sv-SE">
              <a:cs typeface="Calibri" panose="020F0502020204030204"/>
            </a:endParaRPr>
          </a:p>
          <a:p>
            <a:r>
              <a:rPr lang="sv-SE" dirty="0">
                <a:cs typeface="Calibri" panose="020F0502020204030204"/>
              </a:rPr>
              <a:t>Har du frågor eller synpunkter? Kontakta oss på …..</a:t>
            </a:r>
          </a:p>
        </p:txBody>
      </p:sp>
      <p:sp>
        <p:nvSpPr>
          <p:cNvPr id="10" name="textruta 1">
            <a:extLst>
              <a:ext uri="{FF2B5EF4-FFF2-40B4-BE49-F238E27FC236}">
                <a16:creationId xmlns:a16="http://schemas.microsoft.com/office/drawing/2014/main" id="{3FF471AF-7152-468E-1DC8-CD07766406B1}"/>
              </a:ext>
            </a:extLst>
          </p:cNvPr>
          <p:cNvSpPr txBox="1"/>
          <p:nvPr/>
        </p:nvSpPr>
        <p:spPr>
          <a:xfrm>
            <a:off x="390583" y="4271886"/>
            <a:ext cx="6464967" cy="144655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dirty="0"/>
              <a:t>Vill du fortsätta och lämna uppgifter om fler livsmedelsverksamheter?</a:t>
            </a:r>
            <a:endParaRPr lang="sv-SE">
              <a:cs typeface="Calibri"/>
            </a:endParaRPr>
          </a:p>
          <a:p>
            <a:r>
              <a:rPr lang="sv-SE" dirty="0">
                <a:cs typeface="Calibri"/>
              </a:rPr>
              <a:t>Det kan du till exempel göra om du även har en vattentäkt (brunn) som ska registreras som dricksvattenanläggning</a:t>
            </a:r>
            <a:endParaRPr lang="sv-SE"/>
          </a:p>
          <a:p>
            <a:pPr lvl="0"/>
            <a:r>
              <a:rPr lang="sv-SE" sz="1600" dirty="0"/>
              <a:t>□ Ja</a:t>
            </a:r>
            <a:endParaRPr lang="sv-SE" sz="1600" dirty="0">
              <a:cs typeface="Calibri"/>
            </a:endParaRPr>
          </a:p>
        </p:txBody>
      </p:sp>
      <p:sp>
        <p:nvSpPr>
          <p:cNvPr id="13" name="Rektangel med rundade hörn 4">
            <a:extLst>
              <a:ext uri="{FF2B5EF4-FFF2-40B4-BE49-F238E27FC236}">
                <a16:creationId xmlns:a16="http://schemas.microsoft.com/office/drawing/2014/main" id="{6006FD35-EDBD-ED3D-E5E9-249CB410D646}"/>
              </a:ext>
            </a:extLst>
          </p:cNvPr>
          <p:cNvSpPr/>
          <p:nvPr/>
        </p:nvSpPr>
        <p:spPr>
          <a:xfrm>
            <a:off x="11008509" y="2646714"/>
            <a:ext cx="1116851" cy="1376939"/>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nSpc>
                <a:spcPct val="90000"/>
              </a:lnSpc>
              <a:spcBef>
                <a:spcPts val="1000"/>
              </a:spcBef>
              <a:spcAft>
                <a:spcPts val="600"/>
              </a:spcAft>
            </a:pPr>
            <a:r>
              <a:rPr lang="sv-SE" sz="1050" dirty="0">
                <a:solidFill>
                  <a:srgbClr val="FF0000"/>
                </a:solidFill>
                <a:ea typeface="+mn-lt"/>
                <a:cs typeface="+mn-lt"/>
              </a:rPr>
              <a:t>Vid icke </a:t>
            </a:r>
            <a:br>
              <a:rPr lang="sv-SE" sz="1050">
                <a:solidFill>
                  <a:srgbClr val="FF0000"/>
                </a:solidFill>
                <a:ea typeface="+mn-lt"/>
                <a:cs typeface="+mn-lt"/>
              </a:rPr>
            </a:br>
            <a:r>
              <a:rPr lang="sv-SE" sz="1050" dirty="0">
                <a:solidFill>
                  <a:srgbClr val="FF0000"/>
                </a:solidFill>
                <a:ea typeface="+mn-lt"/>
                <a:cs typeface="+mn-lt"/>
              </a:rPr>
              <a:t>integrerad tjänst anpassas kommun-specifik text. PDF skickas till e-postlåda.</a:t>
            </a:r>
            <a:endParaRPr lang="sv-SE" sz="1050" dirty="0">
              <a:solidFill>
                <a:srgbClr val="FF0000"/>
              </a:solidFill>
              <a:cs typeface="Calibri"/>
            </a:endParaRPr>
          </a:p>
        </p:txBody>
      </p:sp>
      <p:sp>
        <p:nvSpPr>
          <p:cNvPr id="8" name="textruta 1">
            <a:extLst>
              <a:ext uri="{FF2B5EF4-FFF2-40B4-BE49-F238E27FC236}">
                <a16:creationId xmlns:a16="http://schemas.microsoft.com/office/drawing/2014/main" id="{BCC250EB-7D97-5500-3A98-CE832EAAC698}"/>
              </a:ext>
            </a:extLst>
          </p:cNvPr>
          <p:cNvSpPr txBox="1"/>
          <p:nvPr/>
        </p:nvSpPr>
        <p:spPr>
          <a:xfrm>
            <a:off x="394577" y="1175090"/>
            <a:ext cx="6466114" cy="923330"/>
          </a:xfrm>
          <a:prstGeom prst="rect">
            <a:avLst/>
          </a:prstGeom>
          <a:solidFill>
            <a:srgbClr val="F0E190"/>
          </a:solidFill>
        </p:spPr>
        <p:txBody>
          <a:bodyPr wrap="square" lIns="91440" tIns="45720" rIns="91440" bIns="45720" rtlCol="0" anchor="t">
            <a:spAutoFit/>
          </a:bodyPr>
          <a:lstStyle/>
          <a:p>
            <a:r>
              <a:rPr lang="sv-SE" dirty="0"/>
              <a:t>Skicka in!</a:t>
            </a:r>
          </a:p>
          <a:p>
            <a:endParaRPr lang="sv-SE"/>
          </a:p>
          <a:p>
            <a:endParaRPr lang="sv-SE">
              <a:cs typeface="Calibri"/>
            </a:endParaRPr>
          </a:p>
        </p:txBody>
      </p:sp>
      <p:sp>
        <p:nvSpPr>
          <p:cNvPr id="3" name="Framåt eller nästa 2">
            <a:hlinkClick r:id="" action="ppaction://hlinkshowjump?jump=nextslide" highlightClick="1"/>
          </p:cNvPr>
          <p:cNvSpPr/>
          <p:nvPr/>
        </p:nvSpPr>
        <p:spPr>
          <a:xfrm>
            <a:off x="598353" y="1523328"/>
            <a:ext cx="588190" cy="389285"/>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Ellips 3">
            <a:extLst>
              <a:ext uri="{FF2B5EF4-FFF2-40B4-BE49-F238E27FC236}">
                <a16:creationId xmlns:a16="http://schemas.microsoft.com/office/drawing/2014/main" id="{7EDEF792-8632-ECEA-BC5F-A0D30F10748A}"/>
              </a:ext>
            </a:extLst>
          </p:cNvPr>
          <p:cNvSpPr/>
          <p:nvPr/>
        </p:nvSpPr>
        <p:spPr>
          <a:xfrm>
            <a:off x="11135242" y="196308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t>34</a:t>
            </a:r>
          </a:p>
        </p:txBody>
      </p:sp>
    </p:spTree>
    <p:extLst>
      <p:ext uri="{BB962C8B-B14F-4D97-AF65-F5344CB8AC3E}">
        <p14:creationId xmlns:p14="http://schemas.microsoft.com/office/powerpoint/2010/main" val="3991859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51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090623-E94B-A904-32ED-6FB1243EAB2F}"/>
              </a:ext>
            </a:extLst>
          </p:cNvPr>
          <p:cNvSpPr>
            <a:spLocks noGrp="1"/>
          </p:cNvSpPr>
          <p:nvPr>
            <p:ph idx="1"/>
          </p:nvPr>
        </p:nvSpPr>
        <p:spPr/>
        <p:txBody>
          <a:bodyPr vert="horz" lIns="0" tIns="0" rIns="0" bIns="0" rtlCol="0" anchor="t">
            <a:normAutofit/>
          </a:bodyPr>
          <a:lstStyle/>
          <a:p>
            <a:pPr marL="0" indent="0">
              <a:buNone/>
            </a:pPr>
            <a:r>
              <a:rPr lang="sv-SE" sz="1600">
                <a:cs typeface="Calibri"/>
              </a:rPr>
              <a:t>Detta dokument beskriver e-tjänstens gränssnitt mot användaren. Den innehåller främst formuleringar av informationstexter och frågor i e-tjänsten samt hur de grafiskt kan presenteras med exempelvis rubriker.</a:t>
            </a:r>
            <a:endParaRPr lang="en-US" sz="1600">
              <a:cs typeface="Calibri"/>
            </a:endParaRPr>
          </a:p>
          <a:p>
            <a:pPr marL="0" indent="0">
              <a:buNone/>
            </a:pPr>
            <a:r>
              <a:rPr lang="sv-SE" sz="1600">
                <a:cs typeface="Calibri"/>
              </a:rPr>
              <a:t>Dokumentet beskriver de alternativa spåren beroende på användares val. Eftersom gränssnittet till viss del styrs av förutsättningarna i respektive e-tjänsteplattform ska utseendet och flödet ses som ett förslag. </a:t>
            </a:r>
            <a:endParaRPr lang="en-US" sz="1600">
              <a:cs typeface="Calibri"/>
            </a:endParaRPr>
          </a:p>
          <a:p>
            <a:pPr marL="0" indent="0">
              <a:buNone/>
            </a:pPr>
            <a:r>
              <a:rPr lang="sv-SE" sz="1600">
                <a:cs typeface="Calibri"/>
              </a:rPr>
              <a:t>Dokumentet refererar till "stegnummer" i informationsspecifikationen och processmodellen. Formuleringar och layout finns även för </a:t>
            </a:r>
            <a:r>
              <a:rPr lang="sv-SE" sz="1600" err="1">
                <a:cs typeface="Calibri"/>
              </a:rPr>
              <a:t>ointegrerad</a:t>
            </a:r>
            <a:r>
              <a:rPr lang="sv-SE" sz="1600">
                <a:cs typeface="Calibri"/>
              </a:rPr>
              <a:t> e-tjänst.</a:t>
            </a:r>
            <a:endParaRPr lang="en-US" sz="1600">
              <a:cs typeface="Calibri"/>
            </a:endParaRPr>
          </a:p>
          <a:p>
            <a:pPr marL="0" indent="0">
              <a:buNone/>
            </a:pPr>
            <a:r>
              <a:rPr lang="sv-SE" sz="1600">
                <a:cs typeface="Calibri"/>
              </a:rPr>
              <a:t>Målgrupp för dokumentet är i första hand e-tjänsteutvecklare och handläggare.</a:t>
            </a:r>
            <a:endParaRPr lang="en-US" sz="1600">
              <a:cs typeface="Calibri"/>
            </a:endParaRPr>
          </a:p>
          <a:p>
            <a:pPr marL="269875" indent="-269875"/>
            <a:endParaRPr lang="en-US">
              <a:cs typeface="Calibri"/>
            </a:endParaRPr>
          </a:p>
          <a:p>
            <a:pPr marL="269875" indent="-269875"/>
            <a:endParaRPr lang="en-US">
              <a:cs typeface="Calibri"/>
            </a:endParaRPr>
          </a:p>
        </p:txBody>
      </p:sp>
      <p:sp>
        <p:nvSpPr>
          <p:cNvPr id="3" name="Title 2">
            <a:extLst>
              <a:ext uri="{FF2B5EF4-FFF2-40B4-BE49-F238E27FC236}">
                <a16:creationId xmlns:a16="http://schemas.microsoft.com/office/drawing/2014/main" id="{4C66B046-B6B6-BAD9-8E09-B10267C99962}"/>
              </a:ext>
            </a:extLst>
          </p:cNvPr>
          <p:cNvSpPr>
            <a:spLocks noGrp="1"/>
          </p:cNvSpPr>
          <p:nvPr>
            <p:ph type="title"/>
          </p:nvPr>
        </p:nvSpPr>
        <p:spPr/>
        <p:txBody>
          <a:bodyPr>
            <a:normAutofit/>
          </a:bodyPr>
          <a:lstStyle/>
          <a:p>
            <a:r>
              <a:rPr lang="sv-SE">
                <a:latin typeface="Calibri Light"/>
                <a:cs typeface="Calibri"/>
              </a:rPr>
              <a:t>Beskrivning av dokumentets syfte och upplägg</a:t>
            </a:r>
            <a:endParaRPr lang="en-US">
              <a:latin typeface="Calibri Light"/>
              <a:cs typeface="Calibri"/>
            </a:endParaRPr>
          </a:p>
        </p:txBody>
      </p:sp>
    </p:spTree>
    <p:extLst>
      <p:ext uri="{BB962C8B-B14F-4D97-AF65-F5344CB8AC3E}">
        <p14:creationId xmlns:p14="http://schemas.microsoft.com/office/powerpoint/2010/main" val="331602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EC9516-3348-2171-4C62-30554D779282}"/>
              </a:ext>
            </a:extLst>
          </p:cNvPr>
          <p:cNvSpPr>
            <a:spLocks noGrp="1"/>
          </p:cNvSpPr>
          <p:nvPr>
            <p:ph idx="1"/>
          </p:nvPr>
        </p:nvSpPr>
        <p:spPr/>
        <p:txBody>
          <a:bodyPr vert="horz" lIns="0" tIns="0" rIns="0" bIns="0" rtlCol="0" anchor="t">
            <a:normAutofit lnSpcReduction="10000"/>
          </a:bodyPr>
          <a:lstStyle/>
          <a:p>
            <a:pPr marL="269875" indent="-269875"/>
            <a:r>
              <a:rPr lang="sv-SE" dirty="0">
                <a:cs typeface="Calibri"/>
              </a:rPr>
              <a:t>Text i gröna rutor är informationstext.</a:t>
            </a:r>
          </a:p>
          <a:p>
            <a:pPr marL="269875" indent="-269875"/>
            <a:r>
              <a:rPr lang="sv-SE" dirty="0">
                <a:cs typeface="Calibri"/>
              </a:rPr>
              <a:t>Text i orange rutor är frågor/uppmaningar.</a:t>
            </a:r>
          </a:p>
          <a:p>
            <a:pPr marL="269875" indent="-269875"/>
            <a:r>
              <a:rPr lang="sv-SE" dirty="0">
                <a:cs typeface="Calibri"/>
              </a:rPr>
              <a:t>Text i ljusgula rutor är följdfrågor beroende på tidigare svar.</a:t>
            </a:r>
          </a:p>
          <a:p>
            <a:pPr marL="269875" indent="-269875"/>
            <a:r>
              <a:rPr lang="sv-SE" dirty="0">
                <a:cs typeface="Calibri"/>
              </a:rPr>
              <a:t>Text i blå bubblor ingår inte i användargränssnittet utan är information riktad till läsaren av detta dokument.  </a:t>
            </a:r>
          </a:p>
          <a:p>
            <a:pPr marL="269875" indent="-269875"/>
            <a:r>
              <a:rPr lang="sv-SE" dirty="0">
                <a:cs typeface="Calibri"/>
              </a:rPr>
              <a:t>Siffror i cirklar hänvisar till "stegnummer" i informationsspecifikationen och processflödet.</a:t>
            </a:r>
          </a:p>
          <a:p>
            <a:pPr marL="269875" indent="-269875"/>
            <a:r>
              <a:rPr lang="sv-SE" dirty="0">
                <a:cs typeface="Calibri"/>
              </a:rPr>
              <a:t>Bokstäverna i cirklarna hänvisar till alternativa frågor beroende på flöde. Ett R före siffran innebär registreringsflöde, ett Ä ändringsflöde och ett A avslutsflöde. Ett A, B eller C  </a:t>
            </a:r>
            <a:r>
              <a:rPr lang="sv-SE" i="1" dirty="0">
                <a:cs typeface="Calibri"/>
              </a:rPr>
              <a:t>efter</a:t>
            </a:r>
            <a:r>
              <a:rPr lang="sv-SE" dirty="0">
                <a:cs typeface="Calibri"/>
              </a:rPr>
              <a:t> siffran innebär olika följdfrågor till gjorda val. </a:t>
            </a:r>
          </a:p>
          <a:p>
            <a:pPr marL="269875" indent="-269875"/>
            <a:r>
              <a:rPr lang="sv-SE" dirty="0">
                <a:cs typeface="Calibri"/>
              </a:rPr>
              <a:t>Steg 2, ÄA7 och 34 beskriver anpassningar som görs för </a:t>
            </a:r>
            <a:r>
              <a:rPr lang="sv-SE" dirty="0" err="1">
                <a:cs typeface="Calibri"/>
              </a:rPr>
              <a:t>ointegrerad</a:t>
            </a:r>
            <a:r>
              <a:rPr lang="sv-SE" dirty="0">
                <a:cs typeface="Calibri"/>
              </a:rPr>
              <a:t> tjänst.</a:t>
            </a:r>
          </a:p>
        </p:txBody>
      </p:sp>
      <p:sp>
        <p:nvSpPr>
          <p:cNvPr id="3" name="Title 2">
            <a:extLst>
              <a:ext uri="{FF2B5EF4-FFF2-40B4-BE49-F238E27FC236}">
                <a16:creationId xmlns:a16="http://schemas.microsoft.com/office/drawing/2014/main" id="{73431687-8B4B-E7A4-A6D4-5AC570DF1844}"/>
              </a:ext>
            </a:extLst>
          </p:cNvPr>
          <p:cNvSpPr>
            <a:spLocks noGrp="1"/>
          </p:cNvSpPr>
          <p:nvPr>
            <p:ph type="title"/>
          </p:nvPr>
        </p:nvSpPr>
        <p:spPr/>
        <p:txBody>
          <a:bodyPr/>
          <a:lstStyle/>
          <a:p>
            <a:r>
              <a:rPr lang="sv-SE">
                <a:latin typeface="Calibri Light"/>
                <a:cs typeface="Calibri Light"/>
              </a:rPr>
              <a:t>Läsanvisning</a:t>
            </a:r>
            <a:endParaRPr lang="en-US">
              <a:latin typeface="Calibri Light"/>
              <a:cs typeface="Calibri Light"/>
            </a:endParaRPr>
          </a:p>
        </p:txBody>
      </p:sp>
    </p:spTree>
    <p:extLst>
      <p:ext uri="{BB962C8B-B14F-4D97-AF65-F5344CB8AC3E}">
        <p14:creationId xmlns:p14="http://schemas.microsoft.com/office/powerpoint/2010/main" val="234579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176312"/>
            <a:ext cx="6278062" cy="707886"/>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dirty="0">
                <a:ea typeface="+mn-lt"/>
                <a:cs typeface="+mn-lt"/>
              </a:rPr>
              <a:t>Livsmedelsverksamhet – anmäl ny verksamhet eller ändring/avslut av befintlig verksamhet</a:t>
            </a:r>
            <a:endParaRPr lang="sv-SE" sz="2000" b="1" dirty="0">
              <a:ea typeface="Calibri"/>
              <a:cs typeface="Calibri"/>
            </a:endParaRPr>
          </a:p>
        </p:txBody>
      </p:sp>
      <p:sp>
        <p:nvSpPr>
          <p:cNvPr id="8" name="textruta 7"/>
          <p:cNvSpPr txBox="1"/>
          <p:nvPr/>
        </p:nvSpPr>
        <p:spPr>
          <a:xfrm>
            <a:off x="331393" y="964698"/>
            <a:ext cx="6275436" cy="5324535"/>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ea typeface="+mn-lt"/>
                <a:cs typeface="+mn-lt"/>
              </a:rPr>
              <a:t>Välkommen att lämna uppgifter om en livsmedelsverksamhet i [kommun]!</a:t>
            </a:r>
            <a:endParaRPr lang="sv-SE"/>
          </a:p>
          <a:p>
            <a:r>
              <a:rPr lang="sv-SE" sz="1600"/>
              <a:t>Här anmäler du att ett företag ska starta en livsmedelsverksamhet, ändra en befintlig verksamhet eller avsluta en befintlig verksamhet. I e-tjänsten kan du lämna uppgifter som kommunen behöver för att placera verksamheten i rätt riskklass och planera kommande kontroll.</a:t>
            </a:r>
            <a:r>
              <a:rPr lang="en-SE" sz="1600"/>
              <a:t> </a:t>
            </a:r>
            <a:br>
              <a:rPr lang="en-SE" sz="1600"/>
            </a:br>
            <a:endParaRPr lang="sv-SE" sz="1600">
              <a:ea typeface="Calibri"/>
              <a:cs typeface="Calibri"/>
            </a:endParaRPr>
          </a:p>
          <a:p>
            <a:r>
              <a:rPr lang="sv-SE" sz="1600" b="1">
                <a:ea typeface="Calibri"/>
                <a:cs typeface="Calibri"/>
              </a:rPr>
              <a:t>Certifikat</a:t>
            </a:r>
          </a:p>
          <a:p>
            <a:r>
              <a:rPr lang="sv-SE" sz="1600">
                <a:ea typeface="Calibri"/>
                <a:cs typeface="Calibri"/>
              </a:rPr>
              <a:t>Om verksamheten är certifierad enligt en standard för livsmedelssäkerhet är det bra om du har ditt certifikat tillgängligt så att du kan ladda upp det.</a:t>
            </a:r>
            <a:br>
              <a:rPr lang="sv-SE" sz="1600">
                <a:ea typeface="Calibri"/>
                <a:cs typeface="Calibri"/>
              </a:rPr>
            </a:br>
            <a:endParaRPr lang="sv-SE" sz="1600">
              <a:ea typeface="Calibri"/>
              <a:cs typeface="Calibri"/>
            </a:endParaRPr>
          </a:p>
          <a:p>
            <a:r>
              <a:rPr lang="sv-SE" sz="1600" b="1">
                <a:ea typeface="Calibri"/>
                <a:cs typeface="Calibri"/>
              </a:rPr>
              <a:t>Hämtning av företagsuppgifter</a:t>
            </a:r>
          </a:p>
          <a:p>
            <a:r>
              <a:rPr lang="sv-SE" sz="1600">
                <a:ea typeface="Calibri"/>
                <a:cs typeface="Calibri"/>
              </a:rPr>
              <a:t>I e-tjänsten kan du välja att hämta företagets uppgifter från Bolagsverket, SCB och Skatteverket, så att du slipper fylla i dem. Läs mer på sidan Så här hämtas företagsuppgifter (LÄNK). </a:t>
            </a:r>
            <a:br>
              <a:rPr lang="sv-SE" sz="1600">
                <a:ea typeface="Calibri"/>
                <a:cs typeface="Calibri"/>
              </a:rPr>
            </a:br>
            <a:endParaRPr lang="sv-SE" sz="1600" b="1">
              <a:ea typeface="Calibri"/>
              <a:cs typeface="Calibri"/>
            </a:endParaRPr>
          </a:p>
          <a:p>
            <a:r>
              <a:rPr lang="sv-SE" sz="1600" b="1">
                <a:ea typeface="Calibri"/>
                <a:cs typeface="Calibri"/>
              </a:rPr>
              <a:t>Rätt myndighet?</a:t>
            </a:r>
            <a:endParaRPr lang="sv-SE" sz="1600">
              <a:ea typeface="Calibri"/>
              <a:cs typeface="Calibri"/>
            </a:endParaRPr>
          </a:p>
          <a:p>
            <a:r>
              <a:rPr lang="sv-SE" sz="1600">
                <a:ea typeface="Calibri"/>
                <a:cs typeface="Calibri"/>
              </a:rPr>
              <a:t>För verksamheter som tillverkar eller förpackar animaliska produkter som ska vidare till andra livsmedelsanläggningar gäller särskilda regler. </a:t>
            </a:r>
            <a:r>
              <a:rPr lang="sv-SE" sz="1600" u="sng">
                <a:solidFill>
                  <a:srgbClr val="002060"/>
                </a:solidFill>
                <a:ea typeface="Calibri"/>
                <a:cs typeface="Calibri"/>
                <a:hlinkClick r:id="rId4"/>
              </a:rPr>
              <a:t>Läs mer om anläggningar som behöver godkännas av Livsmedelsverket på (livsmedelsverket.se).</a:t>
            </a:r>
            <a:endParaRPr lang="sv-SE" sz="1600"/>
          </a:p>
        </p:txBody>
      </p:sp>
      <p:sp>
        <p:nvSpPr>
          <p:cNvPr id="14" name="Rektangel med rundade hörn 4">
            <a:extLst>
              <a:ext uri="{FF2B5EF4-FFF2-40B4-BE49-F238E27FC236}">
                <a16:creationId xmlns:a16="http://schemas.microsoft.com/office/drawing/2014/main" id="{CD8E3079-6347-4881-8A04-F1BFE13A7DA9}"/>
              </a:ext>
            </a:extLst>
          </p:cNvPr>
          <p:cNvSpPr/>
          <p:nvPr/>
        </p:nvSpPr>
        <p:spPr>
          <a:xfrm>
            <a:off x="6939715" y="423447"/>
            <a:ext cx="3988993" cy="475770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Upp till varje kommun att ändra hela Välkomstsidan efter sina behov och önskemål.</a:t>
            </a:r>
          </a:p>
          <a:p>
            <a:pPr algn="ctr"/>
            <a:endParaRPr lang="sv-SE">
              <a:cs typeface="Calibri"/>
            </a:endParaRPr>
          </a:p>
          <a:p>
            <a:pPr algn="ctr"/>
            <a:r>
              <a:rPr lang="sv-SE">
                <a:cs typeface="Calibri"/>
              </a:rPr>
              <a:t>Till exempel så kan det vara så att inloggningen kommer före informationstexten, med ett val av vilken e-tjänst man vill använda däremellan.</a:t>
            </a:r>
          </a:p>
          <a:p>
            <a:pPr algn="ctr"/>
            <a:endParaRPr lang="sv-SE">
              <a:cs typeface="Calibri"/>
            </a:endParaRPr>
          </a:p>
          <a:p>
            <a:pPr algn="ctr"/>
            <a:r>
              <a:rPr lang="sv-SE" sz="1200">
                <a:cs typeface="Calibri"/>
              </a:rPr>
              <a:t>Textförslag och länkar om Bolagsverkets tjänster finns här </a:t>
            </a:r>
            <a:r>
              <a:rPr lang="sv-SE" sz="1200">
                <a:ea typeface="+mn-lt"/>
                <a:cs typeface="+mn-lt"/>
                <a:hlinkClick r:id="rId5"/>
              </a:rPr>
              <a:t>Utformning av tjänster anslutna till den Sammansatta bastjänsten för grundläggande uppgifter om företag (bolagsverket.se) </a:t>
            </a:r>
            <a:endParaRPr lang="sv-SE" sz="1200">
              <a:ea typeface="+mn-lt"/>
              <a:cs typeface="+mn-lt"/>
            </a:endParaRPr>
          </a:p>
        </p:txBody>
      </p:sp>
      <p:sp>
        <p:nvSpPr>
          <p:cNvPr id="2" name="textruta 3">
            <a:extLst>
              <a:ext uri="{FF2B5EF4-FFF2-40B4-BE49-F238E27FC236}">
                <a16:creationId xmlns:a16="http://schemas.microsoft.com/office/drawing/2014/main" id="{EE3CD875-7045-4C59-549C-E09571F20572}"/>
              </a:ext>
            </a:extLst>
          </p:cNvPr>
          <p:cNvSpPr txBox="1"/>
          <p:nvPr/>
        </p:nvSpPr>
        <p:spPr>
          <a:xfrm>
            <a:off x="330087" y="6396415"/>
            <a:ext cx="6278062" cy="36933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t>Logga in med din e-legitimation!</a:t>
            </a:r>
          </a:p>
        </p:txBody>
      </p:sp>
      <p:sp>
        <p:nvSpPr>
          <p:cNvPr id="6" name="Ellips 17">
            <a:extLst>
              <a:ext uri="{FF2B5EF4-FFF2-40B4-BE49-F238E27FC236}">
                <a16:creationId xmlns:a16="http://schemas.microsoft.com/office/drawing/2014/main" id="{C8EF0706-C27E-CBFF-BA89-265C0B0F5825}"/>
              </a:ext>
            </a:extLst>
          </p:cNvPr>
          <p:cNvSpPr/>
          <p:nvPr/>
        </p:nvSpPr>
        <p:spPr>
          <a:xfrm>
            <a:off x="11031793" y="540433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sv-SE" sz="2000"/>
              <a:t>1</a:t>
            </a:r>
          </a:p>
        </p:txBody>
      </p:sp>
    </p:spTree>
    <p:extLst>
      <p:ext uri="{BB962C8B-B14F-4D97-AF65-F5344CB8AC3E}">
        <p14:creationId xmlns:p14="http://schemas.microsoft.com/office/powerpoint/2010/main" val="2512931797"/>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t>Aktör</a:t>
            </a:r>
            <a:endParaRPr lang="sv-SE" sz="2000" b="1">
              <a:cs typeface="Calibri"/>
            </a:endParaRPr>
          </a:p>
        </p:txBody>
      </p:sp>
      <p:sp>
        <p:nvSpPr>
          <p:cNvPr id="8" name="textruta 7"/>
          <p:cNvSpPr txBox="1"/>
          <p:nvPr/>
        </p:nvSpPr>
        <p:spPr>
          <a:xfrm>
            <a:off x="321096" y="904815"/>
            <a:ext cx="6285733" cy="2308324"/>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Vem driver verksamheten? </a:t>
            </a:r>
            <a:endParaRPr lang="en-US" sz="1600">
              <a:ea typeface="Calibri"/>
              <a:cs typeface="Calibri"/>
            </a:endParaRPr>
          </a:p>
          <a:p>
            <a:r>
              <a:rPr lang="sv-SE" sz="1600"/>
              <a:t>Här lämnar du uppgifter om aktören, alltså det företag eller den organisation som driver eller kommer att driva verksamheten. Det kan till exempel vara ett bolag, en enskild näringsidkare, en kommun eller en förening. Fortsättningsvis säger vi "företag".</a:t>
            </a:r>
            <a:endParaRPr lang="en-US" sz="1600">
              <a:ea typeface="Calibri"/>
              <a:cs typeface="Calibri"/>
            </a:endParaRPr>
          </a:p>
          <a:p>
            <a:endParaRPr lang="sv-SE" sz="1600">
              <a:ea typeface="Calibri"/>
              <a:cs typeface="Calibri"/>
            </a:endParaRPr>
          </a:p>
          <a:p>
            <a:r>
              <a:rPr lang="sv-SE" sz="1600">
                <a:cs typeface="Calibri"/>
              </a:rPr>
              <a:t>Kommunen behöver uppgifterna för att identifiera vem som är ansvarig för verksamheten, och för att veta vart man ska skicka till exempel brev och fakturor. </a:t>
            </a:r>
            <a:endParaRPr lang="sv-SE" sz="1600">
              <a:ea typeface="Calibri"/>
              <a:cs typeface="Calibri"/>
            </a:endParaRPr>
          </a:p>
        </p:txBody>
      </p:sp>
      <p:sp>
        <p:nvSpPr>
          <p:cNvPr id="5" name="Rektangel med rundade hörn 4">
            <a:extLst>
              <a:ext uri="{FF2B5EF4-FFF2-40B4-BE49-F238E27FC236}">
                <a16:creationId xmlns:a16="http://schemas.microsoft.com/office/drawing/2014/main" id="{C45B16E4-9F49-F1B5-025F-A6EA20F20ABD}"/>
              </a:ext>
            </a:extLst>
          </p:cNvPr>
          <p:cNvSpPr/>
          <p:nvPr/>
        </p:nvSpPr>
        <p:spPr>
          <a:xfrm>
            <a:off x="7046415" y="686209"/>
            <a:ext cx="3988993" cy="1101025"/>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Steget Aktör. Detta är rubriken och inledande text till hela avsnittet om aktören .</a:t>
            </a:r>
            <a:endParaRPr lang="sv-SE">
              <a:ea typeface="Calibri"/>
              <a:cs typeface="Calibri"/>
            </a:endParaRPr>
          </a:p>
        </p:txBody>
      </p:sp>
      <p:sp>
        <p:nvSpPr>
          <p:cNvPr id="3" name="TextBox 2">
            <a:extLst>
              <a:ext uri="{FF2B5EF4-FFF2-40B4-BE49-F238E27FC236}">
                <a16:creationId xmlns:a16="http://schemas.microsoft.com/office/drawing/2014/main" id="{F4A17F0D-82F8-4B77-B131-E3E8CF19008F}"/>
              </a:ext>
            </a:extLst>
          </p:cNvPr>
          <p:cNvSpPr txBox="1"/>
          <p:nvPr/>
        </p:nvSpPr>
        <p:spPr>
          <a:xfrm>
            <a:off x="328786" y="3312272"/>
            <a:ext cx="6295765" cy="2893100"/>
          </a:xfrm>
          <a:prstGeom prst="rect">
            <a:avLst/>
          </a:prstGeom>
          <a:solidFill>
            <a:schemeClr val="accent6">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1600">
                <a:ea typeface="+mn-lt"/>
                <a:cs typeface="+mn-lt"/>
              </a:rPr>
              <a:t>Du kan välja att hämta företagsuppgifter från Bolagsverket, SCB och Skatteverket. </a:t>
            </a:r>
          </a:p>
          <a:p>
            <a:endParaRPr lang="sv-SE" sz="1600">
              <a:ea typeface="Calibri"/>
              <a:cs typeface="Calibri"/>
            </a:endParaRPr>
          </a:p>
          <a:p>
            <a:r>
              <a:rPr lang="sv-SE" sz="1600">
                <a:cs typeface="Calibri"/>
              </a:rPr>
              <a:t>Du kan också välja att skriva in uppgifterna själv, till exempel om det gäller en enskild näringsidkare annan än du själv. </a:t>
            </a:r>
            <a:endParaRPr lang="sv-SE" sz="1600">
              <a:ea typeface="Calibri"/>
              <a:cs typeface="Calibri"/>
            </a:endParaRPr>
          </a:p>
          <a:p>
            <a:endParaRPr lang="sv-SE">
              <a:cs typeface="Calibri"/>
            </a:endParaRPr>
          </a:p>
          <a:p>
            <a:r>
              <a:rPr lang="sv-SE" sz="1200">
                <a:cs typeface="Calibri"/>
              </a:rPr>
              <a:t>Hjälptext: Uppgifterna hämtas från den så kallade sammansatta bastjänsten, som drivs av Bolagsverket. I tjänsten finns </a:t>
            </a:r>
            <a:r>
              <a:rPr lang="sv-SE" sz="1200">
                <a:ea typeface="+mn-lt"/>
                <a:cs typeface="+mn-lt"/>
              </a:rPr>
              <a:t>företag och organisationer som är registrerade hos Bolagsverket, SCB och Skatteverket. För enskilda näringsidkare kan bara den som är inloggad hämta sina egna uppgifter. </a:t>
            </a:r>
          </a:p>
          <a:p>
            <a:br>
              <a:rPr lang="sv-SE" sz="1200">
                <a:ea typeface="+mn-lt"/>
                <a:cs typeface="+mn-lt"/>
              </a:rPr>
            </a:br>
            <a:r>
              <a:rPr lang="sv-SE" sz="1200">
                <a:ea typeface="+mn-lt"/>
                <a:cs typeface="+mn-lt"/>
              </a:rPr>
              <a:t>Vill du ändra uppgifter om ditt företag? Det gör du på verksamt.se. </a:t>
            </a:r>
            <a:br>
              <a:rPr lang="sv-SE" sz="1200">
                <a:ea typeface="+mn-lt"/>
                <a:cs typeface="+mn-lt"/>
              </a:rPr>
            </a:br>
            <a:r>
              <a:rPr lang="sv-SE" sz="1200">
                <a:ea typeface="+mn-lt"/>
                <a:cs typeface="+mn-lt"/>
              </a:rPr>
              <a:t>Om du som enskild näringsidkare vill ändra folkbokföringsadress gör du det hos Skatteverket.</a:t>
            </a:r>
            <a:endParaRPr lang="sv-SE"/>
          </a:p>
        </p:txBody>
      </p:sp>
      <p:sp>
        <p:nvSpPr>
          <p:cNvPr id="9" name="Rektangel med rundade hörn 4">
            <a:extLst>
              <a:ext uri="{FF2B5EF4-FFF2-40B4-BE49-F238E27FC236}">
                <a16:creationId xmlns:a16="http://schemas.microsoft.com/office/drawing/2014/main" id="{86DC4181-1187-B518-6204-E77DFB822308}"/>
              </a:ext>
            </a:extLst>
          </p:cNvPr>
          <p:cNvSpPr/>
          <p:nvPr/>
        </p:nvSpPr>
        <p:spPr>
          <a:xfrm>
            <a:off x="7049225" y="3092836"/>
            <a:ext cx="4051310" cy="297951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Det som står som "hjälptext" här kan lösas på olika sätt i olika e-tjänsteplattformar. Direkt i texten kan det vid behov stå "Mer info om att hämta företagsuppgifter finns under frågetecknet till höger" </a:t>
            </a:r>
            <a:endParaRPr lang="sv-SE">
              <a:ea typeface="+mn-lt"/>
              <a:cs typeface="+mn-lt"/>
            </a:endParaRPr>
          </a:p>
          <a:p>
            <a:pPr algn="ctr"/>
            <a:endParaRPr lang="sv-SE">
              <a:ea typeface="+mn-lt"/>
              <a:cs typeface="+mn-lt"/>
            </a:endParaRPr>
          </a:p>
          <a:p>
            <a:pPr algn="ctr"/>
            <a:r>
              <a:rPr lang="sv-SE" sz="1200">
                <a:ea typeface="+mn-lt"/>
                <a:cs typeface="+mn-lt"/>
              </a:rPr>
              <a:t>Textförslag och länkar om Bolagsverkets tjänster finns här </a:t>
            </a:r>
            <a:r>
              <a:rPr lang="sv-SE" sz="1200">
                <a:cs typeface="Calibri"/>
                <a:hlinkClick r:id="rId4"/>
              </a:rPr>
              <a:t>Utformning av tjänster anslutna till den Sammansatta bastjänsten för grundläggande uppgifter om företag (bolagsverket.se)</a:t>
            </a:r>
            <a:endParaRPr lang="sv-SE" sz="1200">
              <a:ea typeface="+mn-lt"/>
              <a:cs typeface="+mn-lt"/>
            </a:endParaRPr>
          </a:p>
        </p:txBody>
      </p:sp>
    </p:spTree>
    <p:extLst>
      <p:ext uri="{BB962C8B-B14F-4D97-AF65-F5344CB8AC3E}">
        <p14:creationId xmlns:p14="http://schemas.microsoft.com/office/powerpoint/2010/main" val="1106992678"/>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333013" y="306613"/>
            <a:ext cx="6264343" cy="1785104"/>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Calibri"/>
                <a:cs typeface="Calibri"/>
              </a:rPr>
              <a:t>Hämtning av företagsuppgifter*</a:t>
            </a:r>
            <a:endParaRPr lang="sv-SE"/>
          </a:p>
          <a:p>
            <a:endParaRPr lang="sv-SE"/>
          </a:p>
          <a:p>
            <a:r>
              <a:rPr lang="sv-SE"/>
              <a:t>Vill du </a:t>
            </a:r>
            <a:r>
              <a:rPr lang="sv-SE">
                <a:solidFill>
                  <a:schemeClr val="tx1"/>
                </a:solidFill>
              </a:rPr>
              <a:t>hämta företagsuppgifter </a:t>
            </a:r>
            <a:r>
              <a:rPr lang="sv-SE"/>
              <a:t>eller vill du fylla i dem själv? </a:t>
            </a:r>
            <a:endParaRPr lang="sv-SE">
              <a:ea typeface="Calibri"/>
              <a:cs typeface="Calibri"/>
            </a:endParaRPr>
          </a:p>
          <a:p>
            <a:r>
              <a:rPr lang="sv-SE" sz="1400"/>
              <a:t>□ Jag vill hämta uppgifter om ett företag där </a:t>
            </a:r>
            <a:r>
              <a:rPr lang="sv-SE" sz="1400">
                <a:ea typeface="+mn-lt"/>
                <a:cs typeface="+mn-lt"/>
              </a:rPr>
              <a:t>jag finns registrerad som funktionär, exempelvis firmatecknare.  </a:t>
            </a:r>
            <a:endParaRPr lang="sv-SE" sz="1400"/>
          </a:p>
          <a:p>
            <a:r>
              <a:rPr lang="sv-SE" sz="1400">
                <a:ea typeface="+mn-lt"/>
                <a:cs typeface="+mn-lt"/>
              </a:rPr>
              <a:t>□ Jag vill hämta uppgifter om ett företag där jag </a:t>
            </a:r>
            <a:r>
              <a:rPr lang="sv-SE" sz="1400" i="1">
                <a:ea typeface="+mn-lt"/>
                <a:cs typeface="+mn-lt"/>
              </a:rPr>
              <a:t>inte</a:t>
            </a:r>
            <a:r>
              <a:rPr lang="sv-SE" sz="1400">
                <a:ea typeface="+mn-lt"/>
                <a:cs typeface="+mn-lt"/>
              </a:rPr>
              <a:t> är funktionär/firmatecknare</a:t>
            </a:r>
          </a:p>
          <a:p>
            <a:r>
              <a:rPr lang="sv-SE" sz="1400"/>
              <a:t>□ Jag vill fylla i uppgifter om företaget själv </a:t>
            </a:r>
            <a:endParaRPr lang="sv-SE" sz="1400">
              <a:cs typeface="Calibri" panose="020F0502020204030204"/>
            </a:endParaRPr>
          </a:p>
        </p:txBody>
      </p:sp>
      <p:sp>
        <p:nvSpPr>
          <p:cNvPr id="20" name="Ellips 19"/>
          <p:cNvSpPr/>
          <p:nvPr/>
        </p:nvSpPr>
        <p:spPr>
          <a:xfrm>
            <a:off x="11117781" y="26654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2</a:t>
            </a:r>
          </a:p>
        </p:txBody>
      </p:sp>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2" name="Rektangel med rundade hörn 4">
            <a:extLst>
              <a:ext uri="{FF2B5EF4-FFF2-40B4-BE49-F238E27FC236}">
                <a16:creationId xmlns:a16="http://schemas.microsoft.com/office/drawing/2014/main" id="{D650B5DC-C85E-6A9A-4CFF-CB9F95E4FC02}"/>
              </a:ext>
            </a:extLst>
          </p:cNvPr>
          <p:cNvSpPr/>
          <p:nvPr/>
        </p:nvSpPr>
        <p:spPr>
          <a:xfrm>
            <a:off x="6884034" y="1618017"/>
            <a:ext cx="4062042" cy="639128"/>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"Fylla i själv" styr till steg 3C</a:t>
            </a:r>
            <a:endParaRPr lang="sv-SE"/>
          </a:p>
        </p:txBody>
      </p:sp>
      <p:sp>
        <p:nvSpPr>
          <p:cNvPr id="4" name="textruta 10">
            <a:extLst>
              <a:ext uri="{FF2B5EF4-FFF2-40B4-BE49-F238E27FC236}">
                <a16:creationId xmlns:a16="http://schemas.microsoft.com/office/drawing/2014/main" id="{599B76BD-F3B4-B77F-9956-53DD06D26C23}"/>
              </a:ext>
            </a:extLst>
          </p:cNvPr>
          <p:cNvSpPr txBox="1"/>
          <p:nvPr/>
        </p:nvSpPr>
        <p:spPr>
          <a:xfrm>
            <a:off x="329378" y="2245194"/>
            <a:ext cx="6275548" cy="1877437"/>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ea typeface="+mn-lt"/>
                <a:cs typeface="+mn-lt"/>
              </a:rPr>
              <a:t>Företag*</a:t>
            </a:r>
          </a:p>
          <a:p>
            <a:endParaRPr lang="sv-SE">
              <a:ea typeface="+mn-lt"/>
              <a:cs typeface="+mn-lt"/>
            </a:endParaRPr>
          </a:p>
          <a:p>
            <a:r>
              <a:rPr lang="sv-SE" sz="1600">
                <a:ea typeface="+mn-lt"/>
                <a:cs typeface="+mn-lt"/>
              </a:rPr>
              <a:t>Välj det företag som ärendet gäller. </a:t>
            </a:r>
          </a:p>
          <a:p>
            <a:r>
              <a:rPr lang="sv-SE" sz="1600">
                <a:ea typeface="+mn-lt"/>
                <a:cs typeface="+mn-lt"/>
              </a:rPr>
              <a:t>Saknas företaget kan du backa och välja annat sätt att lämna uppgifter om företaget.</a:t>
            </a:r>
          </a:p>
          <a:p>
            <a:endParaRPr lang="sv-SE" sz="1600">
              <a:ea typeface="+mn-lt"/>
              <a:cs typeface="+mn-lt"/>
            </a:endParaRPr>
          </a:p>
          <a:p>
            <a:r>
              <a:rPr lang="sv-SE" sz="1600">
                <a:ea typeface="+mn-lt"/>
                <a:cs typeface="+mn-lt"/>
              </a:rPr>
              <a:t>[Lista med bolag där den inloggade är företrädare]</a:t>
            </a:r>
            <a:endParaRPr lang="sv-SE" sz="1600">
              <a:solidFill>
                <a:schemeClr val="tx1"/>
              </a:solidFill>
              <a:ea typeface="Calibri"/>
              <a:cs typeface="Calibri"/>
            </a:endParaRPr>
          </a:p>
        </p:txBody>
      </p:sp>
      <p:sp>
        <p:nvSpPr>
          <p:cNvPr id="6" name="textruta 10">
            <a:extLst>
              <a:ext uri="{FF2B5EF4-FFF2-40B4-BE49-F238E27FC236}">
                <a16:creationId xmlns:a16="http://schemas.microsoft.com/office/drawing/2014/main" id="{50AEAC82-2115-C356-10ED-1F9B08A1EA13}"/>
              </a:ext>
            </a:extLst>
          </p:cNvPr>
          <p:cNvSpPr txBox="1"/>
          <p:nvPr/>
        </p:nvSpPr>
        <p:spPr>
          <a:xfrm>
            <a:off x="329379" y="4254329"/>
            <a:ext cx="6274239" cy="2462213"/>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Företag*</a:t>
            </a:r>
          </a:p>
          <a:p>
            <a:r>
              <a:rPr lang="sv-SE" dirty="0">
                <a:cs typeface="Calibri"/>
              </a:rPr>
              <a:t>Hämta uppgifter om det företag som ärendet gäller genom att </a:t>
            </a:r>
            <a:r>
              <a:rPr lang="sv-SE" sz="1600" dirty="0">
                <a:cs typeface="Calibri"/>
              </a:rPr>
              <a:t>skriva in företagets organisationsnummer. Saknas företaget kan du backa och välja ett annat sätt att lämna uppgifter om företaget.</a:t>
            </a:r>
          </a:p>
          <a:p>
            <a:endParaRPr lang="sv-SE" sz="1600">
              <a:cs typeface="Calibri"/>
            </a:endParaRPr>
          </a:p>
          <a:p>
            <a:r>
              <a:rPr lang="sv-SE" sz="1600" dirty="0">
                <a:cs typeface="Calibri"/>
              </a:rPr>
              <a:t>□ Jag bekräftar att jag agerar på uppdrag av företaget*</a:t>
            </a:r>
            <a:endParaRPr lang="en-US" sz="1600" dirty="0">
              <a:cs typeface="Calibri"/>
            </a:endParaRPr>
          </a:p>
          <a:p>
            <a:endParaRPr lang="sv-SE" sz="1600">
              <a:solidFill>
                <a:schemeClr val="tx1"/>
              </a:solidFill>
              <a:cs typeface="Calibri"/>
            </a:endParaRPr>
          </a:p>
          <a:p>
            <a:r>
              <a:rPr lang="sv-SE" sz="1600" dirty="0">
                <a:solidFill>
                  <a:schemeClr val="tx1"/>
                </a:solidFill>
              </a:rPr>
              <a:t>Skriv organisationsnummer här</a:t>
            </a:r>
            <a:endParaRPr lang="sv-SE" sz="1600" dirty="0">
              <a:solidFill>
                <a:schemeClr val="tx1"/>
              </a:solidFill>
              <a:cs typeface="Calibri"/>
            </a:endParaRPr>
          </a:p>
          <a:p>
            <a:endParaRPr lang="sv-SE">
              <a:solidFill>
                <a:schemeClr val="tx1"/>
              </a:solidFill>
              <a:cs typeface="Calibri"/>
            </a:endParaRPr>
          </a:p>
        </p:txBody>
      </p:sp>
      <p:sp>
        <p:nvSpPr>
          <p:cNvPr id="9" name="Rektangel med rundade hörn 4">
            <a:extLst>
              <a:ext uri="{FF2B5EF4-FFF2-40B4-BE49-F238E27FC236}">
                <a16:creationId xmlns:a16="http://schemas.microsoft.com/office/drawing/2014/main" id="{1EDFDED1-ED1A-0B2F-3E12-09B84DAD632B}"/>
              </a:ext>
            </a:extLst>
          </p:cNvPr>
          <p:cNvSpPr/>
          <p:nvPr/>
        </p:nvSpPr>
        <p:spPr>
          <a:xfrm>
            <a:off x="6881400" y="3086676"/>
            <a:ext cx="4051745" cy="92788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panose="020F0502020204030204"/>
              </a:rPr>
              <a:t>Följdfråga vid val "är funktionär"</a:t>
            </a:r>
          </a:p>
          <a:p>
            <a:pPr algn="ctr"/>
            <a:r>
              <a:rPr lang="sv-SE">
                <a:cs typeface="Calibri" panose="020F0502020204030204"/>
              </a:rPr>
              <a:t>Fortsätt sedan till steg 3A</a:t>
            </a:r>
          </a:p>
        </p:txBody>
      </p:sp>
      <p:sp>
        <p:nvSpPr>
          <p:cNvPr id="10" name="Rektangel med rundade hörn 4">
            <a:extLst>
              <a:ext uri="{FF2B5EF4-FFF2-40B4-BE49-F238E27FC236}">
                <a16:creationId xmlns:a16="http://schemas.microsoft.com/office/drawing/2014/main" id="{0FD6173C-4B4D-E5D6-8927-205A8AFE6431}"/>
              </a:ext>
            </a:extLst>
          </p:cNvPr>
          <p:cNvSpPr/>
          <p:nvPr/>
        </p:nvSpPr>
        <p:spPr>
          <a:xfrm>
            <a:off x="6891696" y="4850627"/>
            <a:ext cx="4041448" cy="146334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panose="020F0502020204030204"/>
              </a:rPr>
              <a:t>Följdfråga vid "inte är firmatecknare"</a:t>
            </a:r>
          </a:p>
          <a:p>
            <a:pPr algn="ctr"/>
            <a:r>
              <a:rPr lang="sv-SE" sz="1200">
                <a:solidFill>
                  <a:schemeClr val="tx1"/>
                </a:solidFill>
                <a:ea typeface="+mn-lt"/>
                <a:cs typeface="+mn-lt"/>
              </a:rPr>
              <a:t>Felmeddelande vid personnummer: </a:t>
            </a:r>
            <a:r>
              <a:rPr lang="sv-SE" sz="1200">
                <a:solidFill>
                  <a:srgbClr val="FF0000"/>
                </a:solidFill>
                <a:ea typeface="+mn-lt"/>
                <a:cs typeface="+mn-lt"/>
              </a:rPr>
              <a:t>Du kan inte hämta uppgifter om en enskild näringsidkare. Välj istället alternativet "fylla i företagsuppgifter själv".</a:t>
            </a:r>
          </a:p>
          <a:p>
            <a:pPr algn="ctr"/>
            <a:r>
              <a:rPr lang="sv-SE">
                <a:cs typeface="Calibri" panose="020F0502020204030204"/>
              </a:rPr>
              <a:t>Fortsätt sedan till steg 3B</a:t>
            </a:r>
          </a:p>
        </p:txBody>
      </p:sp>
      <p:cxnSp>
        <p:nvCxnSpPr>
          <p:cNvPr id="5" name="Connector: Curved 4">
            <a:extLst>
              <a:ext uri="{FF2B5EF4-FFF2-40B4-BE49-F238E27FC236}">
                <a16:creationId xmlns:a16="http://schemas.microsoft.com/office/drawing/2014/main" id="{22CC9C8B-B86D-76BC-3C49-ECAECF389E60}"/>
              </a:ext>
            </a:extLst>
          </p:cNvPr>
          <p:cNvCxnSpPr/>
          <p:nvPr/>
        </p:nvCxnSpPr>
        <p:spPr>
          <a:xfrm>
            <a:off x="6246341" y="2962662"/>
            <a:ext cx="687857" cy="224480"/>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DA52D59A-9943-29C8-81CC-E5CF246D2DF5}"/>
              </a:ext>
            </a:extLst>
          </p:cNvPr>
          <p:cNvCxnSpPr>
            <a:cxnSpLocks/>
          </p:cNvCxnSpPr>
          <p:nvPr/>
        </p:nvCxnSpPr>
        <p:spPr>
          <a:xfrm flipV="1">
            <a:off x="5690801" y="1902504"/>
            <a:ext cx="1309814" cy="143618"/>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18" name="Rektangel med rundade hörn 4">
            <a:extLst>
              <a:ext uri="{FF2B5EF4-FFF2-40B4-BE49-F238E27FC236}">
                <a16:creationId xmlns:a16="http://schemas.microsoft.com/office/drawing/2014/main" id="{65B5EF9B-BF14-3FC3-FFB0-F2C31772C2FF}"/>
              </a:ext>
            </a:extLst>
          </p:cNvPr>
          <p:cNvSpPr/>
          <p:nvPr/>
        </p:nvSpPr>
        <p:spPr>
          <a:xfrm>
            <a:off x="11020606" y="1104573"/>
            <a:ext cx="1020090" cy="5120413"/>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sz="1050">
                <a:solidFill>
                  <a:srgbClr val="FF0000"/>
                </a:solidFill>
                <a:cs typeface="Calibri"/>
              </a:rPr>
              <a:t>Detta steg hoppas över (visas ej) vid icke integrerad tjänst mot SSBTGU. </a:t>
            </a:r>
            <a:br>
              <a:rPr lang="sv-SE" sz="1050">
                <a:cs typeface="Calibri"/>
              </a:rPr>
            </a:br>
            <a:endParaRPr lang="sv-SE" sz="1050">
              <a:solidFill>
                <a:srgbClr val="FF0000"/>
              </a:solidFill>
              <a:cs typeface="Calibri"/>
            </a:endParaRPr>
          </a:p>
          <a:p>
            <a:pPr algn="ctr"/>
            <a:r>
              <a:rPr lang="sv-SE" sz="1050">
                <a:solidFill>
                  <a:srgbClr val="FF0000"/>
                </a:solidFill>
                <a:cs typeface="Calibri"/>
              </a:rPr>
              <a:t>Gå direkt till 3C</a:t>
            </a:r>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flipV="1">
            <a:off x="6586151" y="5812953"/>
            <a:ext cx="687857" cy="403655"/>
          </a:xfrm>
          <a:prstGeom prst="curved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250738"/>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226498" y="3017328"/>
            <a:ext cx="6285211"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a:cs typeface="Calibri"/>
              </a:rPr>
              <a:t>Är det till kontaktuppgifterna ovan som kommunen ska skicka beslut, rapporter och liknande i livsmedelsärenden?*</a:t>
            </a:r>
            <a:endParaRPr lang="sv-SE" sz="1600">
              <a:ea typeface="Calibri"/>
              <a:cs typeface="Calibri"/>
            </a:endParaRPr>
          </a:p>
          <a:p>
            <a:r>
              <a:rPr lang="sv-SE" sz="1600">
                <a:cs typeface="Calibri"/>
              </a:rPr>
              <a:t>O Ja</a:t>
            </a:r>
            <a:endParaRPr lang="sv-SE" sz="1600">
              <a:ea typeface="Calibri"/>
              <a:cs typeface="Calibri"/>
            </a:endParaRPr>
          </a:p>
          <a:p>
            <a:r>
              <a:rPr lang="sv-SE" sz="1600">
                <a:ea typeface="+mn-lt"/>
                <a:cs typeface="+mn-lt"/>
              </a:rPr>
              <a:t>O Nej, jag vill ange andra kontaktuppgifter</a:t>
            </a:r>
            <a:endParaRPr lang="sv-SE" sz="1600" err="1">
              <a:cs typeface="Calibri"/>
            </a:endParaRPr>
          </a:p>
        </p:txBody>
      </p:sp>
      <p:sp>
        <p:nvSpPr>
          <p:cNvPr id="3" name="Ellips 19">
            <a:extLst>
              <a:ext uri="{FF2B5EF4-FFF2-40B4-BE49-F238E27FC236}">
                <a16:creationId xmlns:a16="http://schemas.microsoft.com/office/drawing/2014/main" id="{9EE7D879-D250-FAE0-0C12-47989A1681A3}"/>
              </a:ext>
            </a:extLst>
          </p:cNvPr>
          <p:cNvSpPr/>
          <p:nvPr/>
        </p:nvSpPr>
        <p:spPr>
          <a:xfrm>
            <a:off x="10942145" y="8711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Calibri"/>
                <a:cs typeface="Calibri"/>
              </a:rPr>
              <a:t>3A</a:t>
            </a:r>
          </a:p>
        </p:txBody>
      </p:sp>
      <p:sp>
        <p:nvSpPr>
          <p:cNvPr id="4" name="textruta 3">
            <a:extLst>
              <a:ext uri="{FF2B5EF4-FFF2-40B4-BE49-F238E27FC236}">
                <a16:creationId xmlns:a16="http://schemas.microsoft.com/office/drawing/2014/main" id="{A035B41B-6CA7-82D3-4F22-64096D372AA4}"/>
              </a:ext>
            </a:extLst>
          </p:cNvPr>
          <p:cNvSpPr txBox="1"/>
          <p:nvPr/>
        </p:nvSpPr>
        <p:spPr>
          <a:xfrm>
            <a:off x="231504" y="284571"/>
            <a:ext cx="6278062" cy="2092881"/>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Hämtade uppgifter om företaget</a:t>
            </a:r>
          </a:p>
          <a:p>
            <a:r>
              <a:rPr lang="sv-SE" sz="1600">
                <a:ea typeface="Calibri"/>
                <a:cs typeface="Calibri"/>
              </a:rPr>
              <a:t>Namn:</a:t>
            </a:r>
          </a:p>
          <a:p>
            <a:r>
              <a:rPr lang="sv-SE" sz="1600"/>
              <a:t>Organisationsnummer:</a:t>
            </a:r>
            <a:endParaRPr lang="sv-SE" sz="1600">
              <a:ea typeface="Calibri"/>
              <a:cs typeface="Calibri"/>
            </a:endParaRPr>
          </a:p>
          <a:p>
            <a:r>
              <a:rPr lang="sv-SE" sz="1600"/>
              <a:t>Utdelningsadress: </a:t>
            </a:r>
            <a:endParaRPr lang="sv-SE" sz="1600">
              <a:ea typeface="+mn-lt"/>
              <a:cs typeface="+mn-lt"/>
            </a:endParaRPr>
          </a:p>
          <a:p>
            <a:endParaRPr lang="sv-SE" sz="1600">
              <a:ea typeface="+mn-lt"/>
              <a:cs typeface="+mn-lt"/>
            </a:endParaRPr>
          </a:p>
          <a:p>
            <a:endParaRPr lang="sv-SE" sz="1600">
              <a:ea typeface="+mn-lt"/>
              <a:cs typeface="+mn-lt"/>
            </a:endParaRPr>
          </a:p>
          <a:p>
            <a:r>
              <a:rPr lang="sv-SE" sz="1600">
                <a:ea typeface="+mn-lt"/>
                <a:cs typeface="+mn-lt"/>
              </a:rPr>
              <a:t>e-postadress:</a:t>
            </a:r>
            <a:endParaRPr lang="sv-SE">
              <a:cs typeface="Calibri"/>
            </a:endParaRPr>
          </a:p>
          <a:p>
            <a:r>
              <a:rPr lang="sv-SE" sz="1600">
                <a:ea typeface="+mn-lt"/>
                <a:cs typeface="+mn-lt"/>
              </a:rPr>
              <a:t>Telefonnummer:</a:t>
            </a:r>
          </a:p>
        </p:txBody>
      </p:sp>
      <p:sp>
        <p:nvSpPr>
          <p:cNvPr id="6" name="Rektangel med rundade hörn 4">
            <a:extLst>
              <a:ext uri="{FF2B5EF4-FFF2-40B4-BE49-F238E27FC236}">
                <a16:creationId xmlns:a16="http://schemas.microsoft.com/office/drawing/2014/main" id="{16D214CE-DD11-401E-8F1C-CA166F4BEFFD}"/>
              </a:ext>
            </a:extLst>
          </p:cNvPr>
          <p:cNvSpPr/>
          <p:nvPr/>
        </p:nvSpPr>
        <p:spPr>
          <a:xfrm>
            <a:off x="7252340" y="252332"/>
            <a:ext cx="3451111" cy="26016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Företagsuppgifter visas.</a:t>
            </a:r>
            <a:endParaRPr lang="en-SE"/>
          </a:p>
          <a:p>
            <a:pPr algn="ctr"/>
            <a:endParaRPr lang="sv-SE">
              <a:cs typeface="Calibri"/>
            </a:endParaRPr>
          </a:p>
          <a:p>
            <a:pPr algn="ctr"/>
            <a:r>
              <a:rPr lang="sv-SE">
                <a:cs typeface="Calibri"/>
              </a:rPr>
              <a:t>Dessa kan inte ändras. </a:t>
            </a:r>
          </a:p>
          <a:p>
            <a:pPr algn="ctr"/>
            <a:endParaRPr lang="sv-SE">
              <a:cs typeface="Calibri"/>
            </a:endParaRPr>
          </a:p>
          <a:p>
            <a:pPr algn="ctr"/>
            <a:r>
              <a:rPr lang="sv-SE">
                <a:cs typeface="Calibri"/>
              </a:rPr>
              <a:t>Information om att uppgifterna hämtats från SSBTGU och att användaren är behörig företrädare följer med i e-tjänsten.</a:t>
            </a:r>
          </a:p>
        </p:txBody>
      </p:sp>
      <p:sp>
        <p:nvSpPr>
          <p:cNvPr id="7" name="Rektangel med rundade hörn 4">
            <a:extLst>
              <a:ext uri="{FF2B5EF4-FFF2-40B4-BE49-F238E27FC236}">
                <a16:creationId xmlns:a16="http://schemas.microsoft.com/office/drawing/2014/main" id="{920C7E81-6066-3E91-B725-C0486B1A2B41}"/>
              </a:ext>
            </a:extLst>
          </p:cNvPr>
          <p:cNvSpPr/>
          <p:nvPr/>
        </p:nvSpPr>
        <p:spPr>
          <a:xfrm>
            <a:off x="7252340" y="4444290"/>
            <a:ext cx="3451111" cy="134711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Följdfråga vid svar Nej, jag vill ange andra kontaktuppgifter. Det bör vara obligatoriskt att ange åtminstone postadress eller e-postadress.</a:t>
            </a:r>
          </a:p>
        </p:txBody>
      </p:sp>
      <p:sp>
        <p:nvSpPr>
          <p:cNvPr id="2" name="textruta 10">
            <a:extLst>
              <a:ext uri="{FF2B5EF4-FFF2-40B4-BE49-F238E27FC236}">
                <a16:creationId xmlns:a16="http://schemas.microsoft.com/office/drawing/2014/main" id="{A2FD5244-CE4C-9A5A-60D4-BAC5E3B73929}"/>
              </a:ext>
            </a:extLst>
          </p:cNvPr>
          <p:cNvSpPr txBox="1"/>
          <p:nvPr/>
        </p:nvSpPr>
        <p:spPr>
          <a:xfrm>
            <a:off x="226497" y="4261355"/>
            <a:ext cx="6285211" cy="1815882"/>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cs typeface="Calibri"/>
              </a:rPr>
              <a:t>Kontaktuppgifter</a:t>
            </a:r>
            <a:endParaRPr lang="sv-SE" sz="1600" b="1"/>
          </a:p>
          <a:p>
            <a:r>
              <a:rPr lang="sv-SE" sz="1600" err="1"/>
              <a:t>Ev</a:t>
            </a:r>
            <a:r>
              <a:rPr lang="sv-SE" sz="1600"/>
              <a:t> c/o adress:</a:t>
            </a:r>
            <a:endParaRPr lang="sv-SE" sz="1600">
              <a:cs typeface="Calibri"/>
            </a:endParaRPr>
          </a:p>
          <a:p>
            <a:r>
              <a:rPr lang="sv-SE" sz="1600"/>
              <a:t>Gata/Box:</a:t>
            </a:r>
            <a:endParaRPr lang="sv-SE" sz="1600">
              <a:cs typeface="Calibri"/>
            </a:endParaRPr>
          </a:p>
          <a:p>
            <a:r>
              <a:rPr lang="sv-SE" sz="1600"/>
              <a:t>Postnummer: </a:t>
            </a:r>
            <a:endParaRPr lang="sv-SE" sz="1600">
              <a:cs typeface="Calibri"/>
            </a:endParaRPr>
          </a:p>
          <a:p>
            <a:r>
              <a:rPr lang="sv-SE" sz="1600">
                <a:ea typeface="+mn-lt"/>
                <a:cs typeface="+mn-lt"/>
              </a:rPr>
              <a:t>Ort:</a:t>
            </a:r>
            <a:br>
              <a:rPr lang="sv-SE" sz="1600">
                <a:ea typeface="+mn-lt"/>
                <a:cs typeface="+mn-lt"/>
              </a:rPr>
            </a:br>
            <a:r>
              <a:rPr lang="sv-SE" sz="1600">
                <a:cs typeface="Calibri"/>
              </a:rPr>
              <a:t>Land:</a:t>
            </a:r>
            <a:endParaRPr lang="sv-SE"/>
          </a:p>
          <a:p>
            <a:r>
              <a:rPr lang="sv-SE" sz="1600">
                <a:ea typeface="+mn-lt"/>
                <a:cs typeface="+mn-lt"/>
              </a:rPr>
              <a:t>e-postadress</a:t>
            </a:r>
            <a:r>
              <a:rPr lang="sv-SE" sz="1600"/>
              <a:t>:</a:t>
            </a:r>
            <a:endParaRPr lang="sv-SE" sz="1600">
              <a:cs typeface="Calibri"/>
            </a:endParaRPr>
          </a:p>
        </p:txBody>
      </p:sp>
    </p:spTree>
    <p:extLst>
      <p:ext uri="{BB962C8B-B14F-4D97-AF65-F5344CB8AC3E}">
        <p14:creationId xmlns:p14="http://schemas.microsoft.com/office/powerpoint/2010/main" val="138851775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Livsmedelsverkets PPT">
  <a:themeElements>
    <a:clrScheme name="Anpassat 1">
      <a:dk1>
        <a:srgbClr val="1B1B1B"/>
      </a:dk1>
      <a:lt1>
        <a:srgbClr val="FFFFFF"/>
      </a:lt1>
      <a:dk2>
        <a:srgbClr val="1B1B1B"/>
      </a:dk2>
      <a:lt2>
        <a:srgbClr val="FFFFFF"/>
      </a:lt2>
      <a:accent1>
        <a:srgbClr val="1B1B1B"/>
      </a:accent1>
      <a:accent2>
        <a:srgbClr val="259490"/>
      </a:accent2>
      <a:accent3>
        <a:srgbClr val="843E83"/>
      </a:accent3>
      <a:accent4>
        <a:srgbClr val="8D8D8D"/>
      </a:accent4>
      <a:accent5>
        <a:srgbClr val="0072CA"/>
      </a:accent5>
      <a:accent6>
        <a:srgbClr val="4AA02F"/>
      </a:accent6>
      <a:hlink>
        <a:srgbClr val="002060"/>
      </a:hlink>
      <a:folHlink>
        <a:srgbClr val="259490"/>
      </a:folHlink>
    </a:clrScheme>
    <a:fontScheme name="Livsmedelsverket PPT">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vsmedelsverket och Tillväxtverket" id="{F1B4BA50-F7BE-4DAC-9A57-0BDE5532D0FF}" vid="{55E0780D-DB22-472B-822E-6AFA8393DC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bb1f083-9656-4058-844a-b3c1b88b95c4">
      <UserInfo>
        <DisplayName>Medlemmar på Digitala tjänster för livsmedelsverksamheter</DisplayName>
        <AccountId>99</AccountId>
        <AccountType/>
      </UserInfo>
    </SharedWithUsers>
    <lcf76f155ced4ddcb4097134ff3c332f xmlns="69055e40-2d89-4b96-b6b7-9340559c1821">
      <Terms xmlns="http://schemas.microsoft.com/office/infopath/2007/PartnerControls"/>
    </lcf76f155ced4ddcb4097134ff3c332f>
    <TaxCatchAll xmlns="5bb1f083-9656-4058-844a-b3c1b88b95c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1FBBD1B921E5D48A46A480A9D68AEFE" ma:contentTypeVersion="14" ma:contentTypeDescription="Skapa ett nytt dokument." ma:contentTypeScope="" ma:versionID="f0eb7e846ff1f4a70a669251dceaa7be">
  <xsd:schema xmlns:xsd="http://www.w3.org/2001/XMLSchema" xmlns:xs="http://www.w3.org/2001/XMLSchema" xmlns:p="http://schemas.microsoft.com/office/2006/metadata/properties" xmlns:ns2="69055e40-2d89-4b96-b6b7-9340559c1821" xmlns:ns3="5bb1f083-9656-4058-844a-b3c1b88b95c4" targetNamespace="http://schemas.microsoft.com/office/2006/metadata/properties" ma:root="true" ma:fieldsID="724199354821bd265693d59da601c09e" ns2:_="" ns3:_="">
    <xsd:import namespace="69055e40-2d89-4b96-b6b7-9340559c1821"/>
    <xsd:import namespace="5bb1f083-9656-4058-844a-b3c1b88b9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055e40-2d89-4b96-b6b7-9340559c18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e612dff9-ad63-4f0c-91b6-68570098fd85"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b1f083-9656-4058-844a-b3c1b88b95c4"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18" nillable="true" ma:displayName="Taxonomy Catch All Column" ma:hidden="true" ma:list="{1802d4c8-cc65-4dd6-b256-6d2bc953eb36}" ma:internalName="TaxCatchAll" ma:showField="CatchAllData" ma:web="5bb1f083-9656-4058-844a-b3c1b88b9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2934C2-F4CB-495F-9E02-3D9A8264F15B}">
  <ds:schemaRefs>
    <ds:schemaRef ds:uri="http://schemas.microsoft.com/sharepoint/v3/contenttype/forms"/>
  </ds:schemaRefs>
</ds:datastoreItem>
</file>

<file path=customXml/itemProps2.xml><?xml version="1.0" encoding="utf-8"?>
<ds:datastoreItem xmlns:ds="http://schemas.openxmlformats.org/officeDocument/2006/customXml" ds:itemID="{58DF46A5-A437-425C-B72A-288AC5A5A737}">
  <ds:schemaRefs>
    <ds:schemaRef ds:uri="5bb1f083-9656-4058-844a-b3c1b88b95c4"/>
    <ds:schemaRef ds:uri="69055e40-2d89-4b96-b6b7-9340559c182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981F086-0FAB-490B-8E21-D330E1A8BD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055e40-2d89-4b96-b6b7-9340559c1821"/>
    <ds:schemaRef ds:uri="5bb1f083-9656-4058-844a-b3c1b88b9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Presentationsmall_Livsmedelsverket och Tillväxtverket</Template>
  <Application>Microsoft Office PowerPoint</Application>
  <PresentationFormat>Widescreen</PresentationFormat>
  <Slides>35</Slides>
  <Notes>16</Notes>
  <HiddenSlides>0</HiddenSlide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Livsmedelsverkets PPT</vt:lpstr>
      <vt:lpstr>Gränssnittspecifikation för registrering och ändring av livsmedelsverksamhet med e-tjänsten FörRätt inkl icke integrerad tjänst</vt:lpstr>
      <vt:lpstr>Versionshistorik</vt:lpstr>
      <vt:lpstr>Om projektet FörRätt</vt:lpstr>
      <vt:lpstr>Beskrivning av dokumentets syfte och upplägg</vt:lpstr>
      <vt:lpstr>Läsanvisning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Livsmedelsverket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Eriksson Linda SUS_IS</dc:creator>
  <cp:revision>210</cp:revision>
  <dcterms:created xsi:type="dcterms:W3CDTF">2022-09-15T14:41:59Z</dcterms:created>
  <dcterms:modified xsi:type="dcterms:W3CDTF">2023-11-03T10:36:52Z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0x010100B1FBBD1B921E5D48A46A480A9D68AEFE</vt:lpwstr>
  </property>
  <property fmtid="{D5CDD505-2E9C-101B-9397-08002B2CF9AE}" pid="3" name="MediaServiceImageTags">
    <vt:lpwstr/>
  </property>
</Properties>
</file>