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Lst>
  <p:notesMasterIdLst>
    <p:notesMasterId r:id="rId30"/>
  </p:notesMasterIdLst>
  <p:sldIdLst>
    <p:sldId id="296" r:id="rId5"/>
    <p:sldId id="277" r:id="rId6"/>
    <p:sldId id="303" r:id="rId7"/>
    <p:sldId id="302" r:id="rId8"/>
    <p:sldId id="298" r:id="rId9"/>
    <p:sldId id="279" r:id="rId10"/>
    <p:sldId id="300" r:id="rId11"/>
    <p:sldId id="280" r:id="rId12"/>
    <p:sldId id="281" r:id="rId13"/>
    <p:sldId id="299" r:id="rId14"/>
    <p:sldId id="283" r:id="rId15"/>
    <p:sldId id="284" r:id="rId16"/>
    <p:sldId id="285" r:id="rId17"/>
    <p:sldId id="286" r:id="rId18"/>
    <p:sldId id="301" r:id="rId19"/>
    <p:sldId id="287" r:id="rId20"/>
    <p:sldId id="288" r:id="rId21"/>
    <p:sldId id="289" r:id="rId22"/>
    <p:sldId id="290" r:id="rId23"/>
    <p:sldId id="291" r:id="rId24"/>
    <p:sldId id="292" r:id="rId25"/>
    <p:sldId id="293" r:id="rId26"/>
    <p:sldId id="294" r:id="rId27"/>
    <p:sldId id="295" r:id="rId28"/>
    <p:sldId id="268" r:id="rId2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7B2"/>
    <a:srgbClr val="F0E190"/>
    <a:srgbClr val="EEF7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4D9D8E-BEBB-C1B4-5662-F872C50F1031}" v="10" dt="2022-12-06T10:29:46.965"/>
    <p1510:client id="{0656B1F3-15B9-DE52-69EE-28947AD1C4EF}" v="659" dt="2022-09-29T09:58:30.743"/>
    <p1510:client id="{1037E0A3-591A-2D4B-A9FB-66B2CB6A10E4}" v="703" dt="2022-12-15T11:08:57.258"/>
    <p1510:client id="{2B36DD5D-A414-AB68-7CC4-18C8B7382D82}" v="438" dt="2022-12-08T16:47:37.885"/>
    <p1510:client id="{46B8CAE0-E763-B23B-8B31-EB9B0E6B5A6F}" v="558" dt="2022-12-20T14:35:09.328"/>
    <p1510:client id="{4E78019F-0614-8793-A002-BC10E73FED3C}" v="17" dt="2023-02-28T16:02:44.852"/>
    <p1510:client id="{53C844A1-1808-B412-B671-ACA99CC7398D}" v="730" dt="2023-03-16T12:19:26.712"/>
    <p1510:client id="{69107414-5358-DBEE-66C9-444A71602C11}" v="11" dt="2023-03-16T12:23:10.326"/>
    <p1510:client id="{6C746D85-84F4-BB6F-4769-9D5598B3823A}" v="6" dt="2023-03-28T09:01:16.408"/>
    <p1510:client id="{6C7740D6-C16E-B1F6-FEC0-7B515173F41B}" v="685" dt="2022-12-15T08:56:50.582"/>
    <p1510:client id="{7AFAAAC8-9EE4-8242-F58B-0D0AFB982D01}" v="26" dt="2022-11-23T13:28:55.905"/>
    <p1510:client id="{7ECFED3A-FBB8-6AA5-CAFA-61871841346A}" v="1921" dt="2022-12-04T20:37:56.177"/>
    <p1510:client id="{838B13B6-4842-3C78-BF6E-523A3D155CD6}" v="650" dt="2022-11-24T10:31:27.019"/>
    <p1510:client id="{8A4FA3A0-7231-6B5F-AF56-BFFF676DC829}" v="108" dt="2022-12-15T11:39:55.977"/>
    <p1510:client id="{98B2F04F-ABDA-2F07-8691-1926DEF1D33F}" v="23" dt="2022-12-13T12:19:04.675"/>
    <p1510:client id="{9F691D4B-C0A4-D475-3061-2FE7BB895305}" v="14" dt="2023-05-19T11:49:24.090"/>
    <p1510:client id="{A772C55E-958C-DDEE-E4E6-4EED4C2FBDDA}" v="80" dt="2023-05-17T11:55:29.393"/>
    <p1510:client id="{B6F1FB81-2349-886A-D499-2B9DDEB27B6A}" v="769" dt="2022-12-21T15:05:47.999"/>
    <p1510:client id="{DB181CE9-568B-E300-FE53-6D6BA3338E73}" v="26" dt="2022-09-20T08:25:47.456"/>
    <p1510:client id="{DD3A348A-0FFD-5A80-7D68-C88471B0F4FD}" v="23" dt="2022-10-07T06:44:26.269"/>
    <p1510:client id="{EBCBD4B2-F46A-872F-CA5C-48CC4CC8A987}" v="6" dt="2022-12-22T10:29:08.224"/>
    <p1510:client id="{F3469F71-71F8-4FB0-A050-14FEDA11069C}" v="1" dt="2023-05-15T13:31:55.586"/>
    <p1510:client id="{F447F668-F544-FF58-7204-5208CD67F192}" v="76" dt="2022-12-15T15:33:29.258"/>
    <p1510:client id="{F80EF61E-170E-BB2E-735C-9280DFFC1C8B}" v="70" dt="2022-12-15T15:31:15.409"/>
    <p1510:client id="{F89B11BC-E0D0-E9F9-1A2F-3AB888A32846}" v="621" dt="2022-12-12T17:29:41.504"/>
    <p1510:client id="{FD9068D3-987D-0555-6C2D-91736FBDE768}" v="62" dt="2022-10-07T07:10:43.1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83"/>
        <p:guide pos="384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randh Ingela SUS_DI" userId="S::ingstr@livsmedelsverk.se::ab1041b7-3012-475e-9ee5-b257db1f6f4e" providerId="AD" clId="Web-{6C746D85-84F4-BB6F-4769-9D5598B3823A}"/>
    <pc:docChg chg="modSld">
      <pc:chgData name="Strandh Ingela SUS_DI" userId="S::ingstr@livsmedelsverk.se::ab1041b7-3012-475e-9ee5-b257db1f6f4e" providerId="AD" clId="Web-{6C746D85-84F4-BB6F-4769-9D5598B3823A}" dt="2023-03-28T09:01:16.408" v="2" actId="20577"/>
      <pc:docMkLst>
        <pc:docMk/>
      </pc:docMkLst>
      <pc:sldChg chg="modSp">
        <pc:chgData name="Strandh Ingela SUS_DI" userId="S::ingstr@livsmedelsverk.se::ab1041b7-3012-475e-9ee5-b257db1f6f4e" providerId="AD" clId="Web-{6C746D85-84F4-BB6F-4769-9D5598B3823A}" dt="2023-03-28T09:01:16.408" v="2" actId="20577"/>
        <pc:sldMkLst>
          <pc:docMk/>
          <pc:sldMk cId="402624479" sldId="287"/>
        </pc:sldMkLst>
        <pc:spChg chg="mod">
          <ac:chgData name="Strandh Ingela SUS_DI" userId="S::ingstr@livsmedelsverk.se::ab1041b7-3012-475e-9ee5-b257db1f6f4e" providerId="AD" clId="Web-{6C746D85-84F4-BB6F-4769-9D5598B3823A}" dt="2023-03-28T09:01:16.408" v="2" actId="20577"/>
          <ac:spMkLst>
            <pc:docMk/>
            <pc:sldMk cId="402624479" sldId="287"/>
            <ac:spMk id="4" creationId="{00000000-0000-0000-0000-000000000000}"/>
          </ac:spMkLst>
        </pc:spChg>
      </pc:sldChg>
    </pc:docChg>
  </pc:docChgLst>
  <pc:docChgLst>
    <pc:chgData name="Eriksson Linda SUS_IS" userId="S::linda.eriksson@livsmedelsverk.se::2ce441ca-e107-497a-a902-a0a3dc874173" providerId="AD" clId="Web-{F447F668-F544-FF58-7204-5208CD67F192}"/>
    <pc:docChg chg="modSld">
      <pc:chgData name="Eriksson Linda SUS_IS" userId="S::linda.eriksson@livsmedelsverk.se::2ce441ca-e107-497a-a902-a0a3dc874173" providerId="AD" clId="Web-{F447F668-F544-FF58-7204-5208CD67F192}" dt="2022-12-15T15:33:24.398" v="39"/>
      <pc:docMkLst>
        <pc:docMk/>
      </pc:docMkLst>
      <pc:sldChg chg="modSp">
        <pc:chgData name="Eriksson Linda SUS_IS" userId="S::linda.eriksson@livsmedelsverk.se::2ce441ca-e107-497a-a902-a0a3dc874173" providerId="AD" clId="Web-{F447F668-F544-FF58-7204-5208CD67F192}" dt="2022-12-15T15:33:24.398" v="39"/>
        <pc:sldMkLst>
          <pc:docMk/>
          <pc:sldMk cId="1701080990" sldId="277"/>
        </pc:sldMkLst>
        <pc:graphicFrameChg chg="mod modGraphic">
          <ac:chgData name="Eriksson Linda SUS_IS" userId="S::linda.eriksson@livsmedelsverk.se::2ce441ca-e107-497a-a902-a0a3dc874173" providerId="AD" clId="Web-{F447F668-F544-FF58-7204-5208CD67F192}" dt="2022-12-15T15:33:24.398" v="39"/>
          <ac:graphicFrameMkLst>
            <pc:docMk/>
            <pc:sldMk cId="1701080990" sldId="277"/>
            <ac:graphicFrameMk id="5" creationId="{53A9E130-47CC-4242-8863-C0DDC861B2F3}"/>
          </ac:graphicFrameMkLst>
        </pc:graphicFrameChg>
      </pc:sldChg>
      <pc:sldChg chg="modSp">
        <pc:chgData name="Eriksson Linda SUS_IS" userId="S::linda.eriksson@livsmedelsverk.se::2ce441ca-e107-497a-a902-a0a3dc874173" providerId="AD" clId="Web-{F447F668-F544-FF58-7204-5208CD67F192}" dt="2022-12-15T15:33:06.601" v="7" actId="20577"/>
        <pc:sldMkLst>
          <pc:docMk/>
          <pc:sldMk cId="2820196761" sldId="296"/>
        </pc:sldMkLst>
        <pc:spChg chg="mod">
          <ac:chgData name="Eriksson Linda SUS_IS" userId="S::linda.eriksson@livsmedelsverk.se::2ce441ca-e107-497a-a902-a0a3dc874173" providerId="AD" clId="Web-{F447F668-F544-FF58-7204-5208CD67F192}" dt="2022-12-15T15:33:06.601" v="7" actId="20577"/>
          <ac:spMkLst>
            <pc:docMk/>
            <pc:sldMk cId="2820196761" sldId="296"/>
            <ac:spMk id="10" creationId="{00000000-0000-0000-0000-000000000000}"/>
          </ac:spMkLst>
        </pc:spChg>
      </pc:sldChg>
    </pc:docChg>
  </pc:docChgLst>
  <pc:docChgLst>
    <pc:chgData name="Nordvik Premfors Emma  SV_KL" userId="S::emmnor@livsmedelsverk.se::b63a0107-73a7-482e-a032-57a2a959662d" providerId="AD" clId="Web-{7ECFED3A-FBB8-6AA5-CAFA-61871841346A}"/>
    <pc:docChg chg="addSld delSld modSld">
      <pc:chgData name="Nordvik Premfors Emma  SV_KL" userId="S::emmnor@livsmedelsverk.se::b63a0107-73a7-482e-a032-57a2a959662d" providerId="AD" clId="Web-{7ECFED3A-FBB8-6AA5-CAFA-61871841346A}" dt="2022-12-04T20:37:50.083" v="1139" actId="20577"/>
      <pc:docMkLst>
        <pc:docMk/>
      </pc:docMkLst>
      <pc:sldChg chg="modSp">
        <pc:chgData name="Nordvik Premfors Emma  SV_KL" userId="S::emmnor@livsmedelsverk.se::b63a0107-73a7-482e-a032-57a2a959662d" providerId="AD" clId="Web-{7ECFED3A-FBB8-6AA5-CAFA-61871841346A}" dt="2022-12-04T19:34:58.165" v="622" actId="20577"/>
        <pc:sldMkLst>
          <pc:docMk/>
          <pc:sldMk cId="3992620441" sldId="280"/>
        </pc:sldMkLst>
        <pc:spChg chg="mod">
          <ac:chgData name="Nordvik Premfors Emma  SV_KL" userId="S::emmnor@livsmedelsverk.se::b63a0107-73a7-482e-a032-57a2a959662d" providerId="AD" clId="Web-{7ECFED3A-FBB8-6AA5-CAFA-61871841346A}" dt="2022-12-04T19:34:58.165" v="622" actId="20577"/>
          <ac:spMkLst>
            <pc:docMk/>
            <pc:sldMk cId="3992620441" sldId="280"/>
            <ac:spMk id="3" creationId="{F6C22D12-5C21-B836-DE29-118934A87552}"/>
          </ac:spMkLst>
        </pc:spChg>
        <pc:spChg chg="mod">
          <ac:chgData name="Nordvik Premfors Emma  SV_KL" userId="S::emmnor@livsmedelsverk.se::b63a0107-73a7-482e-a032-57a2a959662d" providerId="AD" clId="Web-{7ECFED3A-FBB8-6AA5-CAFA-61871841346A}" dt="2022-12-04T19:30:14.286" v="538" actId="20577"/>
          <ac:spMkLst>
            <pc:docMk/>
            <pc:sldMk cId="3992620441" sldId="280"/>
            <ac:spMk id="4" creationId="{599B76BD-F3B4-B77F-9956-53DD06D26C23}"/>
          </ac:spMkLst>
        </pc:spChg>
        <pc:spChg chg="mod">
          <ac:chgData name="Nordvik Premfors Emma  SV_KL" userId="S::emmnor@livsmedelsverk.se::b63a0107-73a7-482e-a032-57a2a959662d" providerId="AD" clId="Web-{7ECFED3A-FBB8-6AA5-CAFA-61871841346A}" dt="2022-12-04T19:29:54.130" v="533" actId="20577"/>
          <ac:spMkLst>
            <pc:docMk/>
            <pc:sldMk cId="3992620441" sldId="280"/>
            <ac:spMk id="6" creationId="{50AEAC82-2115-C356-10ED-1F9B08A1EA13}"/>
          </ac:spMkLst>
        </pc:spChg>
        <pc:spChg chg="mod">
          <ac:chgData name="Nordvik Premfors Emma  SV_KL" userId="S::emmnor@livsmedelsverk.se::b63a0107-73a7-482e-a032-57a2a959662d" providerId="AD" clId="Web-{7ECFED3A-FBB8-6AA5-CAFA-61871841346A}" dt="2022-12-04T19:33:55.258" v="587" actId="20577"/>
          <ac:spMkLst>
            <pc:docMk/>
            <pc:sldMk cId="3992620441" sldId="280"/>
            <ac:spMk id="11" creationId="{00000000-0000-0000-0000-000000000000}"/>
          </ac:spMkLst>
        </pc:spChg>
      </pc:sldChg>
      <pc:sldChg chg="addSp modSp">
        <pc:chgData name="Nordvik Premfors Emma  SV_KL" userId="S::emmnor@livsmedelsverk.se::b63a0107-73a7-482e-a032-57a2a959662d" providerId="AD" clId="Web-{7ECFED3A-FBB8-6AA5-CAFA-61871841346A}" dt="2022-12-04T19:43:06.843" v="741" actId="20577"/>
        <pc:sldMkLst>
          <pc:docMk/>
          <pc:sldMk cId="1388517751" sldId="281"/>
        </pc:sldMkLst>
        <pc:spChg chg="add mod">
          <ac:chgData name="Nordvik Premfors Emma  SV_KL" userId="S::emmnor@livsmedelsverk.se::b63a0107-73a7-482e-a032-57a2a959662d" providerId="AD" clId="Web-{7ECFED3A-FBB8-6AA5-CAFA-61871841346A}" dt="2022-12-04T19:40:45.466" v="697" actId="20577"/>
          <ac:spMkLst>
            <pc:docMk/>
            <pc:sldMk cId="1388517751" sldId="281"/>
            <ac:spMk id="2" creationId="{A2FD5244-CE4C-9A5A-60D4-BAC5E3B73929}"/>
          </ac:spMkLst>
        </pc:spChg>
        <pc:spChg chg="mod">
          <ac:chgData name="Nordvik Premfors Emma  SV_KL" userId="S::emmnor@livsmedelsverk.se::b63a0107-73a7-482e-a032-57a2a959662d" providerId="AD" clId="Web-{7ECFED3A-FBB8-6AA5-CAFA-61871841346A}" dt="2022-12-04T19:43:06.843" v="741" actId="20577"/>
          <ac:spMkLst>
            <pc:docMk/>
            <pc:sldMk cId="1388517751" sldId="281"/>
            <ac:spMk id="4" creationId="{A035B41B-6CA7-82D3-4F22-64096D372AA4}"/>
          </ac:spMkLst>
        </pc:spChg>
        <pc:spChg chg="mod">
          <ac:chgData name="Nordvik Premfors Emma  SV_KL" userId="S::emmnor@livsmedelsverk.se::b63a0107-73a7-482e-a032-57a2a959662d" providerId="AD" clId="Web-{7ECFED3A-FBB8-6AA5-CAFA-61871841346A}" dt="2022-12-04T19:02:25" v="73" actId="14100"/>
          <ac:spMkLst>
            <pc:docMk/>
            <pc:sldMk cId="1388517751" sldId="281"/>
            <ac:spMk id="6" creationId="{16D214CE-DD11-401E-8F1C-CA166F4BEFFD}"/>
          </ac:spMkLst>
        </pc:spChg>
        <pc:spChg chg="mod">
          <ac:chgData name="Nordvik Premfors Emma  SV_KL" userId="S::emmnor@livsmedelsverk.se::b63a0107-73a7-482e-a032-57a2a959662d" providerId="AD" clId="Web-{7ECFED3A-FBB8-6AA5-CAFA-61871841346A}" dt="2022-12-04T19:42:07.576" v="717" actId="20577"/>
          <ac:spMkLst>
            <pc:docMk/>
            <pc:sldMk cId="1388517751" sldId="281"/>
            <ac:spMk id="7" creationId="{920C7E81-6066-3E91-B725-C0486B1A2B41}"/>
          </ac:spMkLst>
        </pc:spChg>
        <pc:spChg chg="mod">
          <ac:chgData name="Nordvik Premfors Emma  SV_KL" userId="S::emmnor@livsmedelsverk.se::b63a0107-73a7-482e-a032-57a2a959662d" providerId="AD" clId="Web-{7ECFED3A-FBB8-6AA5-CAFA-61871841346A}" dt="2022-12-04T19:41:30.185" v="711" actId="20577"/>
          <ac:spMkLst>
            <pc:docMk/>
            <pc:sldMk cId="1388517751" sldId="281"/>
            <ac:spMk id="11" creationId="{00000000-0000-0000-0000-000000000000}"/>
          </ac:spMkLst>
        </pc:spChg>
      </pc:sldChg>
      <pc:sldChg chg="del">
        <pc:chgData name="Nordvik Premfors Emma  SV_KL" userId="S::emmnor@livsmedelsverk.se::b63a0107-73a7-482e-a032-57a2a959662d" providerId="AD" clId="Web-{7ECFED3A-FBB8-6AA5-CAFA-61871841346A}" dt="2022-12-04T19:04:26.095" v="100"/>
        <pc:sldMkLst>
          <pc:docMk/>
          <pc:sldMk cId="3959195735" sldId="282"/>
        </pc:sldMkLst>
      </pc:sldChg>
      <pc:sldChg chg="modSp">
        <pc:chgData name="Nordvik Premfors Emma  SV_KL" userId="S::emmnor@livsmedelsverk.se::b63a0107-73a7-482e-a032-57a2a959662d" providerId="AD" clId="Web-{7ECFED3A-FBB8-6AA5-CAFA-61871841346A}" dt="2022-12-04T20:37:50.083" v="1139" actId="20577"/>
        <pc:sldMkLst>
          <pc:docMk/>
          <pc:sldMk cId="708216712" sldId="283"/>
        </pc:sldMkLst>
        <pc:spChg chg="mod">
          <ac:chgData name="Nordvik Premfors Emma  SV_KL" userId="S::emmnor@livsmedelsverk.se::b63a0107-73a7-482e-a032-57a2a959662d" providerId="AD" clId="Web-{7ECFED3A-FBB8-6AA5-CAFA-61871841346A}" dt="2022-12-04T20:37:50.083" v="1139" actId="20577"/>
          <ac:spMkLst>
            <pc:docMk/>
            <pc:sldMk cId="708216712" sldId="283"/>
            <ac:spMk id="11" creationId="{00000000-0000-0000-0000-000000000000}"/>
          </ac:spMkLst>
        </pc:spChg>
      </pc:sldChg>
      <pc:sldChg chg="addSp delSp modSp">
        <pc:chgData name="Nordvik Premfors Emma  SV_KL" userId="S::emmnor@livsmedelsverk.se::b63a0107-73a7-482e-a032-57a2a959662d" providerId="AD" clId="Web-{7ECFED3A-FBB8-6AA5-CAFA-61871841346A}" dt="2022-12-04T20:00:35.746" v="982" actId="20577"/>
        <pc:sldMkLst>
          <pc:docMk/>
          <pc:sldMk cId="159790705" sldId="284"/>
        </pc:sldMkLst>
        <pc:spChg chg="add del">
          <ac:chgData name="Nordvik Premfors Emma  SV_KL" userId="S::emmnor@livsmedelsverk.se::b63a0107-73a7-482e-a032-57a2a959662d" providerId="AD" clId="Web-{7ECFED3A-FBB8-6AA5-CAFA-61871841346A}" dt="2022-12-04T19:05:32.018" v="107"/>
          <ac:spMkLst>
            <pc:docMk/>
            <pc:sldMk cId="159790705" sldId="284"/>
            <ac:spMk id="3" creationId="{D3907F64-3B91-D86A-9B65-313601B5EFA0}"/>
          </ac:spMkLst>
        </pc:spChg>
        <pc:spChg chg="mod">
          <ac:chgData name="Nordvik Premfors Emma  SV_KL" userId="S::emmnor@livsmedelsverk.se::b63a0107-73a7-482e-a032-57a2a959662d" providerId="AD" clId="Web-{7ECFED3A-FBB8-6AA5-CAFA-61871841346A}" dt="2022-12-04T19:59:43.808" v="961" actId="20577"/>
          <ac:spMkLst>
            <pc:docMk/>
            <pc:sldMk cId="159790705" sldId="284"/>
            <ac:spMk id="5" creationId="{00000000-0000-0000-0000-000000000000}"/>
          </ac:spMkLst>
        </pc:spChg>
        <pc:spChg chg="add mod">
          <ac:chgData name="Nordvik Premfors Emma  SV_KL" userId="S::emmnor@livsmedelsverk.se::b63a0107-73a7-482e-a032-57a2a959662d" providerId="AD" clId="Web-{7ECFED3A-FBB8-6AA5-CAFA-61871841346A}" dt="2022-12-04T19:53:48.476" v="788" actId="20577"/>
          <ac:spMkLst>
            <pc:docMk/>
            <pc:sldMk cId="159790705" sldId="284"/>
            <ac:spMk id="6" creationId="{090A55E8-1A4D-69C0-C19D-1A73EBDC3210}"/>
          </ac:spMkLst>
        </pc:spChg>
        <pc:spChg chg="add mod">
          <ac:chgData name="Nordvik Premfors Emma  SV_KL" userId="S::emmnor@livsmedelsverk.se::b63a0107-73a7-482e-a032-57a2a959662d" providerId="AD" clId="Web-{7ECFED3A-FBB8-6AA5-CAFA-61871841346A}" dt="2022-12-04T19:55:19.664" v="832" actId="20577"/>
          <ac:spMkLst>
            <pc:docMk/>
            <pc:sldMk cId="159790705" sldId="284"/>
            <ac:spMk id="7" creationId="{82A2B44E-0529-268D-E805-4BB1A24B3E29}"/>
          </ac:spMkLst>
        </pc:spChg>
        <pc:spChg chg="add mod">
          <ac:chgData name="Nordvik Premfors Emma  SV_KL" userId="S::emmnor@livsmedelsverk.se::b63a0107-73a7-482e-a032-57a2a959662d" providerId="AD" clId="Web-{7ECFED3A-FBB8-6AA5-CAFA-61871841346A}" dt="2022-12-04T19:57:21.260" v="906" actId="20577"/>
          <ac:spMkLst>
            <pc:docMk/>
            <pc:sldMk cId="159790705" sldId="284"/>
            <ac:spMk id="8" creationId="{450CB9DB-470D-134E-76CC-2AC0646D78D3}"/>
          </ac:spMkLst>
        </pc:spChg>
        <pc:spChg chg="add del">
          <ac:chgData name="Nordvik Premfors Emma  SV_KL" userId="S::emmnor@livsmedelsverk.se::b63a0107-73a7-482e-a032-57a2a959662d" providerId="AD" clId="Web-{7ECFED3A-FBB8-6AA5-CAFA-61871841346A}" dt="2022-12-04T19:57:45.088" v="911"/>
          <ac:spMkLst>
            <pc:docMk/>
            <pc:sldMk cId="159790705" sldId="284"/>
            <ac:spMk id="9" creationId="{3246F9B9-AB0E-154C-6388-07A5266FDC0F}"/>
          </ac:spMkLst>
        </pc:spChg>
        <pc:spChg chg="mod">
          <ac:chgData name="Nordvik Premfors Emma  SV_KL" userId="S::emmnor@livsmedelsverk.se::b63a0107-73a7-482e-a032-57a2a959662d" providerId="AD" clId="Web-{7ECFED3A-FBB8-6AA5-CAFA-61871841346A}" dt="2022-12-04T19:54:33.976" v="796"/>
          <ac:spMkLst>
            <pc:docMk/>
            <pc:sldMk cId="159790705" sldId="284"/>
            <ac:spMk id="10" creationId="{4D29BAD8-6700-20CD-5C33-A914C0053A2D}"/>
          </ac:spMkLst>
        </pc:spChg>
        <pc:spChg chg="add mod">
          <ac:chgData name="Nordvik Premfors Emma  SV_KL" userId="S::emmnor@livsmedelsverk.se::b63a0107-73a7-482e-a032-57a2a959662d" providerId="AD" clId="Web-{7ECFED3A-FBB8-6AA5-CAFA-61871841346A}" dt="2022-12-04T20:00:35.746" v="982" actId="20577"/>
          <ac:spMkLst>
            <pc:docMk/>
            <pc:sldMk cId="159790705" sldId="284"/>
            <ac:spMk id="11" creationId="{B2BE171A-8E96-8166-88C3-618CFFD7A4F5}"/>
          </ac:spMkLst>
        </pc:spChg>
        <pc:spChg chg="mod">
          <ac:chgData name="Nordvik Premfors Emma  SV_KL" userId="S::emmnor@livsmedelsverk.se::b63a0107-73a7-482e-a032-57a2a959662d" providerId="AD" clId="Web-{7ECFED3A-FBB8-6AA5-CAFA-61871841346A}" dt="2022-12-04T19:53:15.272" v="781" actId="1076"/>
          <ac:spMkLst>
            <pc:docMk/>
            <pc:sldMk cId="159790705" sldId="284"/>
            <ac:spMk id="40" creationId="{00000000-0000-0000-0000-000000000000}"/>
          </ac:spMkLst>
        </pc:spChg>
      </pc:sldChg>
      <pc:sldChg chg="modSp">
        <pc:chgData name="Nordvik Premfors Emma  SV_KL" userId="S::emmnor@livsmedelsverk.se::b63a0107-73a7-482e-a032-57a2a959662d" providerId="AD" clId="Web-{7ECFED3A-FBB8-6AA5-CAFA-61871841346A}" dt="2022-12-04T20:31:10.528" v="1118" actId="14100"/>
        <pc:sldMkLst>
          <pc:docMk/>
          <pc:sldMk cId="3105498255" sldId="290"/>
        </pc:sldMkLst>
        <pc:spChg chg="mod">
          <ac:chgData name="Nordvik Premfors Emma  SV_KL" userId="S::emmnor@livsmedelsverk.se::b63a0107-73a7-482e-a032-57a2a959662d" providerId="AD" clId="Web-{7ECFED3A-FBB8-6AA5-CAFA-61871841346A}" dt="2022-12-04T20:22:00.813" v="1016" actId="20577"/>
          <ac:spMkLst>
            <pc:docMk/>
            <pc:sldMk cId="3105498255" sldId="290"/>
            <ac:spMk id="4" creationId="{00000000-0000-0000-0000-000000000000}"/>
          </ac:spMkLst>
        </pc:spChg>
        <pc:spChg chg="mod">
          <ac:chgData name="Nordvik Premfors Emma  SV_KL" userId="S::emmnor@livsmedelsverk.se::b63a0107-73a7-482e-a032-57a2a959662d" providerId="AD" clId="Web-{7ECFED3A-FBB8-6AA5-CAFA-61871841346A}" dt="2022-12-04T20:30:21.386" v="1112" actId="20577"/>
          <ac:spMkLst>
            <pc:docMk/>
            <pc:sldMk cId="3105498255" sldId="290"/>
            <ac:spMk id="8" creationId="{00000000-0000-0000-0000-000000000000}"/>
          </ac:spMkLst>
        </pc:spChg>
        <pc:spChg chg="mod">
          <ac:chgData name="Nordvik Premfors Emma  SV_KL" userId="S::emmnor@livsmedelsverk.se::b63a0107-73a7-482e-a032-57a2a959662d" providerId="AD" clId="Web-{7ECFED3A-FBB8-6AA5-CAFA-61871841346A}" dt="2022-12-04T20:30:50.371" v="1117" actId="1076"/>
          <ac:spMkLst>
            <pc:docMk/>
            <pc:sldMk cId="3105498255" sldId="290"/>
            <ac:spMk id="11" creationId="{00000000-0000-0000-0000-000000000000}"/>
          </ac:spMkLst>
        </pc:spChg>
        <pc:spChg chg="mod">
          <ac:chgData name="Nordvik Premfors Emma  SV_KL" userId="S::emmnor@livsmedelsverk.se::b63a0107-73a7-482e-a032-57a2a959662d" providerId="AD" clId="Web-{7ECFED3A-FBB8-6AA5-CAFA-61871841346A}" dt="2022-12-04T20:31:10.528" v="1118" actId="14100"/>
          <ac:spMkLst>
            <pc:docMk/>
            <pc:sldMk cId="3105498255" sldId="290"/>
            <ac:spMk id="12" creationId="{817BDBCF-DD2A-8141-CD02-BA0840449764}"/>
          </ac:spMkLst>
        </pc:spChg>
        <pc:spChg chg="mod">
          <ac:chgData name="Nordvik Premfors Emma  SV_KL" userId="S::emmnor@livsmedelsverk.se::b63a0107-73a7-482e-a032-57a2a959662d" providerId="AD" clId="Web-{7ECFED3A-FBB8-6AA5-CAFA-61871841346A}" dt="2022-12-04T20:23:27.346" v="1022" actId="1076"/>
          <ac:spMkLst>
            <pc:docMk/>
            <pc:sldMk cId="3105498255" sldId="290"/>
            <ac:spMk id="16" creationId="{00000000-0000-0000-0000-000000000000}"/>
          </ac:spMkLst>
        </pc:spChg>
        <pc:spChg chg="mod">
          <ac:chgData name="Nordvik Premfors Emma  SV_KL" userId="S::emmnor@livsmedelsverk.se::b63a0107-73a7-482e-a032-57a2a959662d" providerId="AD" clId="Web-{7ECFED3A-FBB8-6AA5-CAFA-61871841346A}" dt="2022-12-04T20:29:33.823" v="1109" actId="1076"/>
          <ac:spMkLst>
            <pc:docMk/>
            <pc:sldMk cId="3105498255" sldId="290"/>
            <ac:spMk id="19" creationId="{16BF0583-6331-DAFD-7B55-DED64A9A755F}"/>
          </ac:spMkLst>
        </pc:spChg>
        <pc:spChg chg="mod">
          <ac:chgData name="Nordvik Premfors Emma  SV_KL" userId="S::emmnor@livsmedelsverk.se::b63a0107-73a7-482e-a032-57a2a959662d" providerId="AD" clId="Web-{7ECFED3A-FBB8-6AA5-CAFA-61871841346A}" dt="2022-12-04T20:23:22.330" v="1021" actId="1076"/>
          <ac:spMkLst>
            <pc:docMk/>
            <pc:sldMk cId="3105498255" sldId="290"/>
            <ac:spMk id="20" creationId="{00000000-0000-0000-0000-000000000000}"/>
          </ac:spMkLst>
        </pc:spChg>
        <pc:spChg chg="mod">
          <ac:chgData name="Nordvik Premfors Emma  SV_KL" userId="S::emmnor@livsmedelsverk.se::b63a0107-73a7-482e-a032-57a2a959662d" providerId="AD" clId="Web-{7ECFED3A-FBB8-6AA5-CAFA-61871841346A}" dt="2022-12-04T20:22:24.376" v="1019"/>
          <ac:spMkLst>
            <pc:docMk/>
            <pc:sldMk cId="3105498255" sldId="290"/>
            <ac:spMk id="24" creationId="{00000000-0000-0000-0000-000000000000}"/>
          </ac:spMkLst>
        </pc:spChg>
        <pc:spChg chg="mod">
          <ac:chgData name="Nordvik Premfors Emma  SV_KL" userId="S::emmnor@livsmedelsverk.se::b63a0107-73a7-482e-a032-57a2a959662d" providerId="AD" clId="Web-{7ECFED3A-FBB8-6AA5-CAFA-61871841346A}" dt="2022-12-04T20:22:17.751" v="1018"/>
          <ac:spMkLst>
            <pc:docMk/>
            <pc:sldMk cId="3105498255" sldId="290"/>
            <ac:spMk id="26" creationId="{2D84A588-EFA7-444E-9079-74A450EB3D01}"/>
          </ac:spMkLst>
        </pc:spChg>
      </pc:sldChg>
      <pc:sldChg chg="modSp">
        <pc:chgData name="Nordvik Premfors Emma  SV_KL" userId="S::emmnor@livsmedelsverk.se::b63a0107-73a7-482e-a032-57a2a959662d" providerId="AD" clId="Web-{7ECFED3A-FBB8-6AA5-CAFA-61871841346A}" dt="2022-12-04T20:35:35.252" v="1123"/>
        <pc:sldMkLst>
          <pc:docMk/>
          <pc:sldMk cId="240034721" sldId="292"/>
        </pc:sldMkLst>
        <pc:spChg chg="mod">
          <ac:chgData name="Nordvik Premfors Emma  SV_KL" userId="S::emmnor@livsmedelsverk.se::b63a0107-73a7-482e-a032-57a2a959662d" providerId="AD" clId="Web-{7ECFED3A-FBB8-6AA5-CAFA-61871841346A}" dt="2022-12-04T20:34:29.954" v="1119"/>
          <ac:spMkLst>
            <pc:docMk/>
            <pc:sldMk cId="240034721" sldId="292"/>
            <ac:spMk id="13" creationId="{E0A707BE-D83C-C9FF-1A3C-8B118E0DF611}"/>
          </ac:spMkLst>
        </pc:spChg>
        <pc:graphicFrameChg chg="mod modGraphic">
          <ac:chgData name="Nordvik Premfors Emma  SV_KL" userId="S::emmnor@livsmedelsverk.se::b63a0107-73a7-482e-a032-57a2a959662d" providerId="AD" clId="Web-{7ECFED3A-FBB8-6AA5-CAFA-61871841346A}" dt="2022-12-04T20:35:35.252" v="1123"/>
          <ac:graphicFrameMkLst>
            <pc:docMk/>
            <pc:sldMk cId="240034721" sldId="292"/>
            <ac:graphicFrameMk id="2" creationId="{00000000-0000-0000-0000-000000000000}"/>
          </ac:graphicFrameMkLst>
        </pc:graphicFrameChg>
      </pc:sldChg>
      <pc:sldChg chg="delSp modSp">
        <pc:chgData name="Nordvik Premfors Emma  SV_KL" userId="S::emmnor@livsmedelsverk.se::b63a0107-73a7-482e-a032-57a2a959662d" providerId="AD" clId="Web-{7ECFED3A-FBB8-6AA5-CAFA-61871841346A}" dt="2022-12-04T20:36:28.097" v="1135" actId="20577"/>
        <pc:sldMkLst>
          <pc:docMk/>
          <pc:sldMk cId="2799663600" sldId="293"/>
        </pc:sldMkLst>
        <pc:spChg chg="mod">
          <ac:chgData name="Nordvik Premfors Emma  SV_KL" userId="S::emmnor@livsmedelsverk.se::b63a0107-73a7-482e-a032-57a2a959662d" providerId="AD" clId="Web-{7ECFED3A-FBB8-6AA5-CAFA-61871841346A}" dt="2022-12-04T20:36:28.097" v="1135" actId="20577"/>
          <ac:spMkLst>
            <pc:docMk/>
            <pc:sldMk cId="2799663600" sldId="293"/>
            <ac:spMk id="4" creationId="{00000000-0000-0000-0000-000000000000}"/>
          </ac:spMkLst>
        </pc:spChg>
        <pc:spChg chg="del">
          <ac:chgData name="Nordvik Premfors Emma  SV_KL" userId="S::emmnor@livsmedelsverk.se::b63a0107-73a7-482e-a032-57a2a959662d" providerId="AD" clId="Web-{7ECFED3A-FBB8-6AA5-CAFA-61871841346A}" dt="2022-12-04T20:36:03.378" v="1124"/>
          <ac:spMkLst>
            <pc:docMk/>
            <pc:sldMk cId="2799663600" sldId="293"/>
            <ac:spMk id="5" creationId="{924A91D8-5AC7-4F1E-52BD-D65574B705AA}"/>
          </ac:spMkLst>
        </pc:spChg>
      </pc:sldChg>
      <pc:sldChg chg="modSp add replId">
        <pc:chgData name="Nordvik Premfors Emma  SV_KL" userId="S::emmnor@livsmedelsverk.se::b63a0107-73a7-482e-a032-57a2a959662d" providerId="AD" clId="Web-{7ECFED3A-FBB8-6AA5-CAFA-61871841346A}" dt="2022-12-04T19:43:00.233" v="740" actId="20577"/>
        <pc:sldMkLst>
          <pc:docMk/>
          <pc:sldMk cId="3436989836" sldId="299"/>
        </pc:sldMkLst>
        <pc:spChg chg="mod">
          <ac:chgData name="Nordvik Premfors Emma  SV_KL" userId="S::emmnor@livsmedelsverk.se::b63a0107-73a7-482e-a032-57a2a959662d" providerId="AD" clId="Web-{7ECFED3A-FBB8-6AA5-CAFA-61871841346A}" dt="2022-12-04T19:41:45.014" v="713" actId="20577"/>
          <ac:spMkLst>
            <pc:docMk/>
            <pc:sldMk cId="3436989836" sldId="299"/>
            <ac:spMk id="2" creationId="{A2FD5244-CE4C-9A5A-60D4-BAC5E3B73929}"/>
          </ac:spMkLst>
        </pc:spChg>
        <pc:spChg chg="mod">
          <ac:chgData name="Nordvik Premfors Emma  SV_KL" userId="S::emmnor@livsmedelsverk.se::b63a0107-73a7-482e-a032-57a2a959662d" providerId="AD" clId="Web-{7ECFED3A-FBB8-6AA5-CAFA-61871841346A}" dt="2022-12-04T19:04:43.627" v="103" actId="20577"/>
          <ac:spMkLst>
            <pc:docMk/>
            <pc:sldMk cId="3436989836" sldId="299"/>
            <ac:spMk id="3" creationId="{9EE7D879-D250-FAE0-0C12-47989A1681A3}"/>
          </ac:spMkLst>
        </pc:spChg>
        <pc:spChg chg="mod">
          <ac:chgData name="Nordvik Premfors Emma  SV_KL" userId="S::emmnor@livsmedelsverk.se::b63a0107-73a7-482e-a032-57a2a959662d" providerId="AD" clId="Web-{7ECFED3A-FBB8-6AA5-CAFA-61871841346A}" dt="2022-12-04T19:43:00.233" v="740" actId="20577"/>
          <ac:spMkLst>
            <pc:docMk/>
            <pc:sldMk cId="3436989836" sldId="299"/>
            <ac:spMk id="4" creationId="{A035B41B-6CA7-82D3-4F22-64096D372AA4}"/>
          </ac:spMkLst>
        </pc:spChg>
        <pc:spChg chg="mod">
          <ac:chgData name="Nordvik Premfors Emma  SV_KL" userId="S::emmnor@livsmedelsverk.se::b63a0107-73a7-482e-a032-57a2a959662d" providerId="AD" clId="Web-{7ECFED3A-FBB8-6AA5-CAFA-61871841346A}" dt="2022-12-04T19:37:55.808" v="649" actId="14100"/>
          <ac:spMkLst>
            <pc:docMk/>
            <pc:sldMk cId="3436989836" sldId="299"/>
            <ac:spMk id="6" creationId="{16D214CE-DD11-401E-8F1C-CA166F4BEFFD}"/>
          </ac:spMkLst>
        </pc:spChg>
        <pc:spChg chg="mod">
          <ac:chgData name="Nordvik Premfors Emma  SV_KL" userId="S::emmnor@livsmedelsverk.se::b63a0107-73a7-482e-a032-57a2a959662d" providerId="AD" clId="Web-{7ECFED3A-FBB8-6AA5-CAFA-61871841346A}" dt="2022-12-04T19:41:54.514" v="714" actId="20577"/>
          <ac:spMkLst>
            <pc:docMk/>
            <pc:sldMk cId="3436989836" sldId="299"/>
            <ac:spMk id="7" creationId="{920C7E81-6066-3E91-B725-C0486B1A2B41}"/>
          </ac:spMkLst>
        </pc:spChg>
        <pc:spChg chg="mod">
          <ac:chgData name="Nordvik Premfors Emma  SV_KL" userId="S::emmnor@livsmedelsverk.se::b63a0107-73a7-482e-a032-57a2a959662d" providerId="AD" clId="Web-{7ECFED3A-FBB8-6AA5-CAFA-61871841346A}" dt="2022-12-04T19:41:20.873" v="710" actId="20577"/>
          <ac:spMkLst>
            <pc:docMk/>
            <pc:sldMk cId="3436989836" sldId="299"/>
            <ac:spMk id="11" creationId="{00000000-0000-0000-0000-000000000000}"/>
          </ac:spMkLst>
        </pc:spChg>
      </pc:sldChg>
      <pc:sldChg chg="delSp modSp add replId">
        <pc:chgData name="Nordvik Premfors Emma  SV_KL" userId="S::emmnor@livsmedelsverk.se::b63a0107-73a7-482e-a032-57a2a959662d" providerId="AD" clId="Web-{7ECFED3A-FBB8-6AA5-CAFA-61871841346A}" dt="2022-12-04T19:47:53.409" v="774" actId="20577"/>
        <pc:sldMkLst>
          <pc:docMk/>
          <pc:sldMk cId="1106992678" sldId="300"/>
        </pc:sldMkLst>
        <pc:spChg chg="del">
          <ac:chgData name="Nordvik Premfors Emma  SV_KL" userId="S::emmnor@livsmedelsverk.se::b63a0107-73a7-482e-a032-57a2a959662d" providerId="AD" clId="Web-{7ECFED3A-FBB8-6AA5-CAFA-61871841346A}" dt="2022-12-04T19:17:31.652" v="338"/>
          <ac:spMkLst>
            <pc:docMk/>
            <pc:sldMk cId="1106992678" sldId="300"/>
            <ac:spMk id="2" creationId="{EE3CD875-7045-4C59-549C-E09571F20572}"/>
          </ac:spMkLst>
        </pc:spChg>
        <pc:spChg chg="mod">
          <ac:chgData name="Nordvik Premfors Emma  SV_KL" userId="S::emmnor@livsmedelsverk.se::b63a0107-73a7-482e-a032-57a2a959662d" providerId="AD" clId="Web-{7ECFED3A-FBB8-6AA5-CAFA-61871841346A}" dt="2022-12-04T19:47:30.315" v="769" actId="20577"/>
          <ac:spMkLst>
            <pc:docMk/>
            <pc:sldMk cId="1106992678" sldId="300"/>
            <ac:spMk id="4" creationId="{00000000-0000-0000-0000-000000000000}"/>
          </ac:spMkLst>
        </pc:spChg>
        <pc:spChg chg="mod">
          <ac:chgData name="Nordvik Premfors Emma  SV_KL" userId="S::emmnor@livsmedelsverk.se::b63a0107-73a7-482e-a032-57a2a959662d" providerId="AD" clId="Web-{7ECFED3A-FBB8-6AA5-CAFA-61871841346A}" dt="2022-12-04T19:19:09.356" v="372" actId="1076"/>
          <ac:spMkLst>
            <pc:docMk/>
            <pc:sldMk cId="1106992678" sldId="300"/>
            <ac:spMk id="5" creationId="{C45B16E4-9F49-F1B5-025F-A6EA20F20ABD}"/>
          </ac:spMkLst>
        </pc:spChg>
        <pc:spChg chg="mod">
          <ac:chgData name="Nordvik Premfors Emma  SV_KL" userId="S::emmnor@livsmedelsverk.se::b63a0107-73a7-482e-a032-57a2a959662d" providerId="AD" clId="Web-{7ECFED3A-FBB8-6AA5-CAFA-61871841346A}" dt="2022-12-04T19:19:12.841" v="373" actId="1076"/>
          <ac:spMkLst>
            <pc:docMk/>
            <pc:sldMk cId="1106992678" sldId="300"/>
            <ac:spMk id="6" creationId="{C8EF0706-C27E-CBFF-BA89-265C0B0F5825}"/>
          </ac:spMkLst>
        </pc:spChg>
        <pc:spChg chg="del">
          <ac:chgData name="Nordvik Premfors Emma  SV_KL" userId="S::emmnor@livsmedelsverk.se::b63a0107-73a7-482e-a032-57a2a959662d" providerId="AD" clId="Web-{7ECFED3A-FBB8-6AA5-CAFA-61871841346A}" dt="2022-12-04T19:18:12.402" v="346"/>
          <ac:spMkLst>
            <pc:docMk/>
            <pc:sldMk cId="1106992678" sldId="300"/>
            <ac:spMk id="7" creationId="{2208AD5B-8D6D-845D-5EC9-9A0ADA12F77F}"/>
          </ac:spMkLst>
        </pc:spChg>
        <pc:spChg chg="mod">
          <ac:chgData name="Nordvik Premfors Emma  SV_KL" userId="S::emmnor@livsmedelsverk.se::b63a0107-73a7-482e-a032-57a2a959662d" providerId="AD" clId="Web-{7ECFED3A-FBB8-6AA5-CAFA-61871841346A}" dt="2022-12-04T19:47:53.409" v="774" actId="20577"/>
          <ac:spMkLst>
            <pc:docMk/>
            <pc:sldMk cId="1106992678" sldId="300"/>
            <ac:spMk id="8" creationId="{00000000-0000-0000-0000-000000000000}"/>
          </ac:spMkLst>
        </pc:spChg>
        <pc:spChg chg="del mod">
          <ac:chgData name="Nordvik Premfors Emma  SV_KL" userId="S::emmnor@livsmedelsverk.se::b63a0107-73a7-482e-a032-57a2a959662d" providerId="AD" clId="Web-{7ECFED3A-FBB8-6AA5-CAFA-61871841346A}" dt="2022-12-04T19:18:00.918" v="344"/>
          <ac:spMkLst>
            <pc:docMk/>
            <pc:sldMk cId="1106992678" sldId="300"/>
            <ac:spMk id="10" creationId="{00000000-0000-0000-0000-000000000000}"/>
          </ac:spMkLst>
        </pc:spChg>
        <pc:spChg chg="del">
          <ac:chgData name="Nordvik Premfors Emma  SV_KL" userId="S::emmnor@livsmedelsverk.se::b63a0107-73a7-482e-a032-57a2a959662d" providerId="AD" clId="Web-{7ECFED3A-FBB8-6AA5-CAFA-61871841346A}" dt="2022-12-04T19:18:06.746" v="345"/>
          <ac:spMkLst>
            <pc:docMk/>
            <pc:sldMk cId="1106992678" sldId="300"/>
            <ac:spMk id="14" creationId="{CD8E3079-6347-4881-8A04-F1BFE13A7DA9}"/>
          </ac:spMkLst>
        </pc:spChg>
      </pc:sldChg>
    </pc:docChg>
  </pc:docChgLst>
  <pc:docChgLst>
    <pc:chgData name="Nordvik Premfors Emma  SV_KL" userId="S::emmnor@livsmedelsverk.se::b63a0107-73a7-482e-a032-57a2a959662d" providerId="AD" clId="Web-{7AFAAAC8-9EE4-8242-F58B-0D0AFB982D01}"/>
    <pc:docChg chg="modSld">
      <pc:chgData name="Nordvik Premfors Emma  SV_KL" userId="S::emmnor@livsmedelsverk.se::b63a0107-73a7-482e-a032-57a2a959662d" providerId="AD" clId="Web-{7AFAAAC8-9EE4-8242-F58B-0D0AFB982D01}" dt="2022-11-23T13:28:55.905" v="12" actId="20577"/>
      <pc:docMkLst>
        <pc:docMk/>
      </pc:docMkLst>
      <pc:sldChg chg="modSp">
        <pc:chgData name="Nordvik Premfors Emma  SV_KL" userId="S::emmnor@livsmedelsverk.se::b63a0107-73a7-482e-a032-57a2a959662d" providerId="AD" clId="Web-{7AFAAAC8-9EE4-8242-F58B-0D0AFB982D01}" dt="2022-11-23T13:28:55.905" v="12" actId="20577"/>
        <pc:sldMkLst>
          <pc:docMk/>
          <pc:sldMk cId="3992620441" sldId="280"/>
        </pc:sldMkLst>
        <pc:spChg chg="mod">
          <ac:chgData name="Nordvik Premfors Emma  SV_KL" userId="S::emmnor@livsmedelsverk.se::b63a0107-73a7-482e-a032-57a2a959662d" providerId="AD" clId="Web-{7AFAAAC8-9EE4-8242-F58B-0D0AFB982D01}" dt="2022-11-23T13:28:55.905" v="12" actId="20577"/>
          <ac:spMkLst>
            <pc:docMk/>
            <pc:sldMk cId="3992620441" sldId="280"/>
            <ac:spMk id="3" creationId="{F6C22D12-5C21-B836-DE29-118934A87552}"/>
          </ac:spMkLst>
        </pc:spChg>
      </pc:sldChg>
    </pc:docChg>
  </pc:docChgLst>
  <pc:docChgLst>
    <pc:chgData name="Nordvik Premfors Emma  SV_KL" userId="S::emmnor@livsmedelsverk.se::b63a0107-73a7-482e-a032-57a2a959662d" providerId="AD" clId="Web-{DB181CE9-568B-E300-FE53-6D6BA3338E73}"/>
    <pc:docChg chg="modSld">
      <pc:chgData name="Nordvik Premfors Emma  SV_KL" userId="S::emmnor@livsmedelsverk.se::b63a0107-73a7-482e-a032-57a2a959662d" providerId="AD" clId="Web-{DB181CE9-568B-E300-FE53-6D6BA3338E73}" dt="2022-09-20T08:25:43.097" v="24" actId="20577"/>
      <pc:docMkLst>
        <pc:docMk/>
      </pc:docMkLst>
      <pc:sldChg chg="modSp">
        <pc:chgData name="Nordvik Premfors Emma  SV_KL" userId="S::emmnor@livsmedelsverk.se::b63a0107-73a7-482e-a032-57a2a959662d" providerId="AD" clId="Web-{DB181CE9-568B-E300-FE53-6D6BA3338E73}" dt="2022-09-20T08:25:43.097" v="24" actId="20577"/>
        <pc:sldMkLst>
          <pc:docMk/>
          <pc:sldMk cId="4240443333" sldId="286"/>
        </pc:sldMkLst>
        <pc:spChg chg="mod">
          <ac:chgData name="Nordvik Premfors Emma  SV_KL" userId="S::emmnor@livsmedelsverk.se::b63a0107-73a7-482e-a032-57a2a959662d" providerId="AD" clId="Web-{DB181CE9-568B-E300-FE53-6D6BA3338E73}" dt="2022-09-20T08:25:43.097" v="24" actId="20577"/>
          <ac:spMkLst>
            <pc:docMk/>
            <pc:sldMk cId="4240443333" sldId="286"/>
            <ac:spMk id="5" creationId="{00000000-0000-0000-0000-000000000000}"/>
          </ac:spMkLst>
        </pc:spChg>
      </pc:sldChg>
    </pc:docChg>
  </pc:docChgLst>
  <pc:docChgLst>
    <pc:chgData name="Nordvik Premfors Emma  SV_KL" userId="S::emmnor@livsmedelsverk.se::b63a0107-73a7-482e-a032-57a2a959662d" providerId="AD" clId="Web-{98B2F04F-ABDA-2F07-8691-1926DEF1D33F}"/>
    <pc:docChg chg="modSld">
      <pc:chgData name="Nordvik Premfors Emma  SV_KL" userId="S::emmnor@livsmedelsverk.se::b63a0107-73a7-482e-a032-57a2a959662d" providerId="AD" clId="Web-{98B2F04F-ABDA-2F07-8691-1926DEF1D33F}" dt="2022-12-13T12:19:04.675" v="20" actId="20577"/>
      <pc:docMkLst>
        <pc:docMk/>
      </pc:docMkLst>
      <pc:sldChg chg="modSp">
        <pc:chgData name="Nordvik Premfors Emma  SV_KL" userId="S::emmnor@livsmedelsverk.se::b63a0107-73a7-482e-a032-57a2a959662d" providerId="AD" clId="Web-{98B2F04F-ABDA-2F07-8691-1926DEF1D33F}" dt="2022-12-13T12:18:56.347" v="19" actId="20577"/>
        <pc:sldMkLst>
          <pc:docMk/>
          <pc:sldMk cId="389664186" sldId="301"/>
        </pc:sldMkLst>
        <pc:spChg chg="mod">
          <ac:chgData name="Nordvik Premfors Emma  SV_KL" userId="S::emmnor@livsmedelsverk.se::b63a0107-73a7-482e-a032-57a2a959662d" providerId="AD" clId="Web-{98B2F04F-ABDA-2F07-8691-1926DEF1D33F}" dt="2022-12-13T12:18:53.284" v="18" actId="20577"/>
          <ac:spMkLst>
            <pc:docMk/>
            <pc:sldMk cId="389664186" sldId="301"/>
            <ac:spMk id="2" creationId="{5F9BB95C-F61B-BC7A-D656-DD082EB07B5B}"/>
          </ac:spMkLst>
        </pc:spChg>
        <pc:spChg chg="mod">
          <ac:chgData name="Nordvik Premfors Emma  SV_KL" userId="S::emmnor@livsmedelsverk.se::b63a0107-73a7-482e-a032-57a2a959662d" providerId="AD" clId="Web-{98B2F04F-ABDA-2F07-8691-1926DEF1D33F}" dt="2022-12-13T12:18:56.347" v="19" actId="20577"/>
          <ac:spMkLst>
            <pc:docMk/>
            <pc:sldMk cId="389664186" sldId="301"/>
            <ac:spMk id="3" creationId="{F8B2D9B4-75A3-561B-E5A2-6C1A1A0D9DB8}"/>
          </ac:spMkLst>
        </pc:spChg>
      </pc:sldChg>
      <pc:sldChg chg="modSp">
        <pc:chgData name="Nordvik Premfors Emma  SV_KL" userId="S::emmnor@livsmedelsverk.se::b63a0107-73a7-482e-a032-57a2a959662d" providerId="AD" clId="Web-{98B2F04F-ABDA-2F07-8691-1926DEF1D33F}" dt="2022-12-13T12:19:04.675" v="20" actId="20577"/>
        <pc:sldMkLst>
          <pc:docMk/>
          <pc:sldMk cId="2121273612" sldId="302"/>
        </pc:sldMkLst>
        <pc:spChg chg="mod">
          <ac:chgData name="Nordvik Premfors Emma  SV_KL" userId="S::emmnor@livsmedelsverk.se::b63a0107-73a7-482e-a032-57a2a959662d" providerId="AD" clId="Web-{98B2F04F-ABDA-2F07-8691-1926DEF1D33F}" dt="2022-12-13T12:19:04.675" v="20" actId="20577"/>
          <ac:spMkLst>
            <pc:docMk/>
            <pc:sldMk cId="2121273612" sldId="302"/>
            <ac:spMk id="2" creationId="{1D8435E7-6D7B-8FB8-EB03-C598B624AEFB}"/>
          </ac:spMkLst>
        </pc:spChg>
      </pc:sldChg>
    </pc:docChg>
  </pc:docChgLst>
  <pc:docChgLst>
    <pc:chgData name="Strandh Ingela SUS_DI" userId="S::ingstr@livsmedelsverk.se::ab1041b7-3012-475e-9ee5-b257db1f6f4e" providerId="AD" clId="Web-{F89B11BC-E0D0-E9F9-1A2F-3AB888A32846}"/>
    <pc:docChg chg="addSld modSld">
      <pc:chgData name="Strandh Ingela SUS_DI" userId="S::ingstr@livsmedelsverk.se::ab1041b7-3012-475e-9ee5-b257db1f6f4e" providerId="AD" clId="Web-{F89B11BC-E0D0-E9F9-1A2F-3AB888A32846}" dt="2022-12-12T17:29:39.582" v="599" actId="20577"/>
      <pc:docMkLst>
        <pc:docMk/>
      </pc:docMkLst>
      <pc:sldChg chg="modSp">
        <pc:chgData name="Strandh Ingela SUS_DI" userId="S::ingstr@livsmedelsverk.se::ab1041b7-3012-475e-9ee5-b257db1f6f4e" providerId="AD" clId="Web-{F89B11BC-E0D0-E9F9-1A2F-3AB888A32846}" dt="2022-12-12T17:28:28.128" v="556"/>
        <pc:sldMkLst>
          <pc:docMk/>
          <pc:sldMk cId="1701080990" sldId="277"/>
        </pc:sldMkLst>
        <pc:graphicFrameChg chg="mod modGraphic">
          <ac:chgData name="Strandh Ingela SUS_DI" userId="S::ingstr@livsmedelsverk.se::ab1041b7-3012-475e-9ee5-b257db1f6f4e" providerId="AD" clId="Web-{F89B11BC-E0D0-E9F9-1A2F-3AB888A32846}" dt="2022-12-12T17:28:28.128" v="556"/>
          <ac:graphicFrameMkLst>
            <pc:docMk/>
            <pc:sldMk cId="1701080990" sldId="277"/>
            <ac:graphicFrameMk id="5" creationId="{53A9E130-47CC-4242-8863-C0DDC861B2F3}"/>
          </ac:graphicFrameMkLst>
        </pc:graphicFrameChg>
      </pc:sldChg>
      <pc:sldChg chg="modSp">
        <pc:chgData name="Strandh Ingela SUS_DI" userId="S::ingstr@livsmedelsverk.se::ab1041b7-3012-475e-9ee5-b257db1f6f4e" providerId="AD" clId="Web-{F89B11BC-E0D0-E9F9-1A2F-3AB888A32846}" dt="2022-12-12T17:29:01.129" v="595" actId="20577"/>
        <pc:sldMkLst>
          <pc:docMk/>
          <pc:sldMk cId="1562260986" sldId="298"/>
        </pc:sldMkLst>
        <pc:spChg chg="mod">
          <ac:chgData name="Strandh Ingela SUS_DI" userId="S::ingstr@livsmedelsverk.se::ab1041b7-3012-475e-9ee5-b257db1f6f4e" providerId="AD" clId="Web-{F89B11BC-E0D0-E9F9-1A2F-3AB888A32846}" dt="2022-12-12T17:29:01.129" v="595" actId="20577"/>
          <ac:spMkLst>
            <pc:docMk/>
            <pc:sldMk cId="1562260986" sldId="298"/>
            <ac:spMk id="2" creationId="{00000000-0000-0000-0000-000000000000}"/>
          </ac:spMkLst>
        </pc:spChg>
      </pc:sldChg>
      <pc:sldChg chg="addSp modSp new mod modClrScheme chgLayout">
        <pc:chgData name="Strandh Ingela SUS_DI" userId="S::ingstr@livsmedelsverk.se::ab1041b7-3012-475e-9ee5-b257db1f6f4e" providerId="AD" clId="Web-{F89B11BC-E0D0-E9F9-1A2F-3AB888A32846}" dt="2022-12-12T17:26:48.237" v="409" actId="20577"/>
        <pc:sldMkLst>
          <pc:docMk/>
          <pc:sldMk cId="389664186" sldId="301"/>
        </pc:sldMkLst>
        <pc:spChg chg="add mod">
          <ac:chgData name="Strandh Ingela SUS_DI" userId="S::ingstr@livsmedelsverk.se::ab1041b7-3012-475e-9ee5-b257db1f6f4e" providerId="AD" clId="Web-{F89B11BC-E0D0-E9F9-1A2F-3AB888A32846}" dt="2022-12-12T17:26:48.237" v="409" actId="20577"/>
          <ac:spMkLst>
            <pc:docMk/>
            <pc:sldMk cId="389664186" sldId="301"/>
            <ac:spMk id="2" creationId="{5F9BB95C-F61B-BC7A-D656-DD082EB07B5B}"/>
          </ac:spMkLst>
        </pc:spChg>
        <pc:spChg chg="add mod">
          <ac:chgData name="Strandh Ingela SUS_DI" userId="S::ingstr@livsmedelsverk.se::ab1041b7-3012-475e-9ee5-b257db1f6f4e" providerId="AD" clId="Web-{F89B11BC-E0D0-E9F9-1A2F-3AB888A32846}" dt="2022-12-12T17:20:47.532" v="274" actId="20577"/>
          <ac:spMkLst>
            <pc:docMk/>
            <pc:sldMk cId="389664186" sldId="301"/>
            <ac:spMk id="3" creationId="{F8B2D9B4-75A3-561B-E5A2-6C1A1A0D9DB8}"/>
          </ac:spMkLst>
        </pc:spChg>
      </pc:sldChg>
      <pc:sldChg chg="addSp modSp new mod modClrScheme chgLayout">
        <pc:chgData name="Strandh Ingela SUS_DI" userId="S::ingstr@livsmedelsverk.se::ab1041b7-3012-475e-9ee5-b257db1f6f4e" providerId="AD" clId="Web-{F89B11BC-E0D0-E9F9-1A2F-3AB888A32846}" dt="2022-12-12T17:25:06.815" v="334" actId="20577"/>
        <pc:sldMkLst>
          <pc:docMk/>
          <pc:sldMk cId="2121273612" sldId="302"/>
        </pc:sldMkLst>
        <pc:spChg chg="add mod">
          <ac:chgData name="Strandh Ingela SUS_DI" userId="S::ingstr@livsmedelsverk.se::ab1041b7-3012-475e-9ee5-b257db1f6f4e" providerId="AD" clId="Web-{F89B11BC-E0D0-E9F9-1A2F-3AB888A32846}" dt="2022-12-12T17:21:05.016" v="282" actId="20577"/>
          <ac:spMkLst>
            <pc:docMk/>
            <pc:sldMk cId="2121273612" sldId="302"/>
            <ac:spMk id="2" creationId="{1D8435E7-6D7B-8FB8-EB03-C598B624AEFB}"/>
          </ac:spMkLst>
        </pc:spChg>
        <pc:spChg chg="add mod">
          <ac:chgData name="Strandh Ingela SUS_DI" userId="S::ingstr@livsmedelsverk.se::ab1041b7-3012-475e-9ee5-b257db1f6f4e" providerId="AD" clId="Web-{F89B11BC-E0D0-E9F9-1A2F-3AB888A32846}" dt="2022-12-12T17:25:06.815" v="334" actId="20577"/>
          <ac:spMkLst>
            <pc:docMk/>
            <pc:sldMk cId="2121273612" sldId="302"/>
            <ac:spMk id="3" creationId="{12BB6A26-02F3-40E7-4C09-3DA2E54025F9}"/>
          </ac:spMkLst>
        </pc:spChg>
      </pc:sldChg>
      <pc:sldChg chg="modSp add replId">
        <pc:chgData name="Strandh Ingela SUS_DI" userId="S::ingstr@livsmedelsverk.se::ab1041b7-3012-475e-9ee5-b257db1f6f4e" providerId="AD" clId="Web-{F89B11BC-E0D0-E9F9-1A2F-3AB888A32846}" dt="2022-12-12T17:29:24.832" v="596" actId="20577"/>
        <pc:sldMkLst>
          <pc:docMk/>
          <pc:sldMk cId="2289956568" sldId="303"/>
        </pc:sldMkLst>
        <pc:spChg chg="mod">
          <ac:chgData name="Strandh Ingela SUS_DI" userId="S::ingstr@livsmedelsverk.se::ab1041b7-3012-475e-9ee5-b257db1f6f4e" providerId="AD" clId="Web-{F89B11BC-E0D0-E9F9-1A2F-3AB888A32846}" dt="2022-12-12T17:24:55.658" v="331" actId="20577"/>
          <ac:spMkLst>
            <pc:docMk/>
            <pc:sldMk cId="2289956568" sldId="303"/>
            <ac:spMk id="2" creationId="{1D8435E7-6D7B-8FB8-EB03-C598B624AEFB}"/>
          </ac:spMkLst>
        </pc:spChg>
        <pc:spChg chg="mod">
          <ac:chgData name="Strandh Ingela SUS_DI" userId="S::ingstr@livsmedelsverk.se::ab1041b7-3012-475e-9ee5-b257db1f6f4e" providerId="AD" clId="Web-{F89B11BC-E0D0-E9F9-1A2F-3AB888A32846}" dt="2022-12-12T17:29:24.832" v="596" actId="20577"/>
          <ac:spMkLst>
            <pc:docMk/>
            <pc:sldMk cId="2289956568" sldId="303"/>
            <ac:spMk id="3" creationId="{12BB6A26-02F3-40E7-4C09-3DA2E54025F9}"/>
          </ac:spMkLst>
        </pc:spChg>
      </pc:sldChg>
      <pc:sldChg chg="modSp add replId">
        <pc:chgData name="Strandh Ingela SUS_DI" userId="S::ingstr@livsmedelsverk.se::ab1041b7-3012-475e-9ee5-b257db1f6f4e" providerId="AD" clId="Web-{F89B11BC-E0D0-E9F9-1A2F-3AB888A32846}" dt="2022-12-12T17:29:39.582" v="599" actId="20577"/>
        <pc:sldMkLst>
          <pc:docMk/>
          <pc:sldMk cId="3549300352" sldId="304"/>
        </pc:sldMkLst>
        <pc:spChg chg="mod">
          <ac:chgData name="Strandh Ingela SUS_DI" userId="S::ingstr@livsmedelsverk.se::ab1041b7-3012-475e-9ee5-b257db1f6f4e" providerId="AD" clId="Web-{F89B11BC-E0D0-E9F9-1A2F-3AB888A32846}" dt="2022-12-12T17:27:11.503" v="428" actId="20577"/>
          <ac:spMkLst>
            <pc:docMk/>
            <pc:sldMk cId="3549300352" sldId="304"/>
            <ac:spMk id="2" creationId="{1D8435E7-6D7B-8FB8-EB03-C598B624AEFB}"/>
          </ac:spMkLst>
        </pc:spChg>
        <pc:spChg chg="mod">
          <ac:chgData name="Strandh Ingela SUS_DI" userId="S::ingstr@livsmedelsverk.se::ab1041b7-3012-475e-9ee5-b257db1f6f4e" providerId="AD" clId="Web-{F89B11BC-E0D0-E9F9-1A2F-3AB888A32846}" dt="2022-12-12T17:29:39.582" v="599" actId="20577"/>
          <ac:spMkLst>
            <pc:docMk/>
            <pc:sldMk cId="3549300352" sldId="304"/>
            <ac:spMk id="3" creationId="{12BB6A26-02F3-40E7-4C09-3DA2E54025F9}"/>
          </ac:spMkLst>
        </pc:spChg>
      </pc:sldChg>
    </pc:docChg>
  </pc:docChgLst>
  <pc:docChgLst>
    <pc:chgData name="Strandh Ingela SUS_DI" userId="S::ingstr@livsmedelsverk.se::ab1041b7-3012-475e-9ee5-b257db1f6f4e" providerId="AD" clId="Web-{53C844A1-1808-B412-B671-ACA99CC7398D}"/>
    <pc:docChg chg="modSld">
      <pc:chgData name="Strandh Ingela SUS_DI" userId="S::ingstr@livsmedelsverk.se::ab1041b7-3012-475e-9ee5-b257db1f6f4e" providerId="AD" clId="Web-{53C844A1-1808-B412-B671-ACA99CC7398D}" dt="2023-03-16T12:19:23.306" v="677" actId="20577"/>
      <pc:docMkLst>
        <pc:docMk/>
      </pc:docMkLst>
      <pc:sldChg chg="modSp">
        <pc:chgData name="Strandh Ingela SUS_DI" userId="S::ingstr@livsmedelsverk.se::ab1041b7-3012-475e-9ee5-b257db1f6f4e" providerId="AD" clId="Web-{53C844A1-1808-B412-B671-ACA99CC7398D}" dt="2023-03-16T12:19:18.197" v="676"/>
        <pc:sldMkLst>
          <pc:docMk/>
          <pc:sldMk cId="1701080990" sldId="277"/>
        </pc:sldMkLst>
        <pc:graphicFrameChg chg="mod modGraphic">
          <ac:chgData name="Strandh Ingela SUS_DI" userId="S::ingstr@livsmedelsverk.se::ab1041b7-3012-475e-9ee5-b257db1f6f4e" providerId="AD" clId="Web-{53C844A1-1808-B412-B671-ACA99CC7398D}" dt="2023-03-16T12:19:18.197" v="676"/>
          <ac:graphicFrameMkLst>
            <pc:docMk/>
            <pc:sldMk cId="1701080990" sldId="277"/>
            <ac:graphicFrameMk id="5" creationId="{53A9E130-47CC-4242-8863-C0DDC861B2F3}"/>
          </ac:graphicFrameMkLst>
        </pc:graphicFrameChg>
      </pc:sldChg>
      <pc:sldChg chg="addSp modSp">
        <pc:chgData name="Strandh Ingela SUS_DI" userId="S::ingstr@livsmedelsverk.se::ab1041b7-3012-475e-9ee5-b257db1f6f4e" providerId="AD" clId="Web-{53C844A1-1808-B412-B671-ACA99CC7398D}" dt="2023-03-16T12:13:01.583" v="347" actId="20577"/>
        <pc:sldMkLst>
          <pc:docMk/>
          <pc:sldMk cId="3159640841" sldId="279"/>
        </pc:sldMkLst>
        <pc:spChg chg="mod">
          <ac:chgData name="Strandh Ingela SUS_DI" userId="S::ingstr@livsmedelsverk.se::ab1041b7-3012-475e-9ee5-b257db1f6f4e" providerId="AD" clId="Web-{53C844A1-1808-B412-B671-ACA99CC7398D}" dt="2023-03-16T12:12:11.285" v="321" actId="1076"/>
          <ac:spMkLst>
            <pc:docMk/>
            <pc:sldMk cId="3159640841" sldId="279"/>
            <ac:spMk id="2" creationId="{EE3CD875-7045-4C59-549C-E09571F20572}"/>
          </ac:spMkLst>
        </pc:spChg>
        <pc:spChg chg="add mod">
          <ac:chgData name="Strandh Ingela SUS_DI" userId="S::ingstr@livsmedelsverk.se::ab1041b7-3012-475e-9ee5-b257db1f6f4e" providerId="AD" clId="Web-{53C844A1-1808-B412-B671-ACA99CC7398D}" dt="2023-03-16T12:12:18.942" v="326" actId="20577"/>
          <ac:spMkLst>
            <pc:docMk/>
            <pc:sldMk cId="3159640841" sldId="279"/>
            <ac:spMk id="3" creationId="{CF5565BC-E4AB-321E-3358-C53173DE9151}"/>
          </ac:spMkLst>
        </pc:spChg>
        <pc:spChg chg="mod">
          <ac:chgData name="Strandh Ingela SUS_DI" userId="S::ingstr@livsmedelsverk.se::ab1041b7-3012-475e-9ee5-b257db1f6f4e" providerId="AD" clId="Web-{53C844A1-1808-B412-B671-ACA99CC7398D}" dt="2023-03-16T12:05:15.061" v="260" actId="1076"/>
          <ac:spMkLst>
            <pc:docMk/>
            <pc:sldMk cId="3159640841" sldId="279"/>
            <ac:spMk id="5" creationId="{C45B16E4-9F49-F1B5-025F-A6EA20F20ABD}"/>
          </ac:spMkLst>
        </pc:spChg>
        <pc:spChg chg="mod">
          <ac:chgData name="Strandh Ingela SUS_DI" userId="S::ingstr@livsmedelsverk.se::ab1041b7-3012-475e-9ee5-b257db1f6f4e" providerId="AD" clId="Web-{53C844A1-1808-B412-B671-ACA99CC7398D}" dt="2023-03-16T12:05:15.061" v="261" actId="1076"/>
          <ac:spMkLst>
            <pc:docMk/>
            <pc:sldMk cId="3159640841" sldId="279"/>
            <ac:spMk id="6" creationId="{C8EF0706-C27E-CBFF-BA89-265C0B0F5825}"/>
          </ac:spMkLst>
        </pc:spChg>
        <pc:spChg chg="mod">
          <ac:chgData name="Strandh Ingela SUS_DI" userId="S::ingstr@livsmedelsverk.se::ab1041b7-3012-475e-9ee5-b257db1f6f4e" providerId="AD" clId="Web-{53C844A1-1808-B412-B671-ACA99CC7398D}" dt="2023-03-16T12:13:01.583" v="347" actId="20577"/>
          <ac:spMkLst>
            <pc:docMk/>
            <pc:sldMk cId="3159640841" sldId="279"/>
            <ac:spMk id="14" creationId="{CD8E3079-6347-4881-8A04-F1BFE13A7DA9}"/>
          </ac:spMkLst>
        </pc:spChg>
      </pc:sldChg>
      <pc:sldChg chg="modSp modNotes">
        <pc:chgData name="Strandh Ingela SUS_DI" userId="S::ingstr@livsmedelsverk.se::ab1041b7-3012-475e-9ee5-b257db1f6f4e" providerId="AD" clId="Web-{53C844A1-1808-B412-B671-ACA99CC7398D}" dt="2023-03-16T12:16:52.117" v="388" actId="14100"/>
        <pc:sldMkLst>
          <pc:docMk/>
          <pc:sldMk cId="3992620441" sldId="280"/>
        </pc:sldMkLst>
        <pc:spChg chg="mod">
          <ac:chgData name="Strandh Ingela SUS_DI" userId="S::ingstr@livsmedelsverk.se::ab1041b7-3012-475e-9ee5-b257db1f6f4e" providerId="AD" clId="Web-{53C844A1-1808-B412-B671-ACA99CC7398D}" dt="2023-03-16T12:16:35.601" v="385" actId="1076"/>
          <ac:spMkLst>
            <pc:docMk/>
            <pc:sldMk cId="3992620441" sldId="280"/>
            <ac:spMk id="3" creationId="{F6C22D12-5C21-B836-DE29-118934A87552}"/>
          </ac:spMkLst>
        </pc:spChg>
        <pc:spChg chg="mod">
          <ac:chgData name="Strandh Ingela SUS_DI" userId="S::ingstr@livsmedelsverk.se::ab1041b7-3012-475e-9ee5-b257db1f6f4e" providerId="AD" clId="Web-{53C844A1-1808-B412-B671-ACA99CC7398D}" dt="2023-03-16T12:16:28.226" v="384" actId="1076"/>
          <ac:spMkLst>
            <pc:docMk/>
            <pc:sldMk cId="3992620441" sldId="280"/>
            <ac:spMk id="4" creationId="{599B76BD-F3B4-B77F-9956-53DD06D26C23}"/>
          </ac:spMkLst>
        </pc:spChg>
        <pc:spChg chg="mod">
          <ac:chgData name="Strandh Ingela SUS_DI" userId="S::ingstr@livsmedelsverk.se::ab1041b7-3012-475e-9ee5-b257db1f6f4e" providerId="AD" clId="Web-{53C844A1-1808-B412-B671-ACA99CC7398D}" dt="2023-03-16T12:15:10.037" v="369" actId="1076"/>
          <ac:spMkLst>
            <pc:docMk/>
            <pc:sldMk cId="3992620441" sldId="280"/>
            <ac:spMk id="6" creationId="{50AEAC82-2115-C356-10ED-1F9B08A1EA13}"/>
          </ac:spMkLst>
        </pc:spChg>
        <pc:spChg chg="mod">
          <ac:chgData name="Strandh Ingela SUS_DI" userId="S::ingstr@livsmedelsverk.se::ab1041b7-3012-475e-9ee5-b257db1f6f4e" providerId="AD" clId="Web-{53C844A1-1808-B412-B671-ACA99CC7398D}" dt="2023-03-16T12:16:18.866" v="383" actId="20577"/>
          <ac:spMkLst>
            <pc:docMk/>
            <pc:sldMk cId="3992620441" sldId="280"/>
            <ac:spMk id="11" creationId="{00000000-0000-0000-0000-000000000000}"/>
          </ac:spMkLst>
        </pc:spChg>
        <pc:spChg chg="mod">
          <ac:chgData name="Strandh Ingela SUS_DI" userId="S::ingstr@livsmedelsverk.se::ab1041b7-3012-475e-9ee5-b257db1f6f4e" providerId="AD" clId="Web-{53C844A1-1808-B412-B671-ACA99CC7398D}" dt="2023-03-16T12:13:28.146" v="352" actId="20577"/>
          <ac:spMkLst>
            <pc:docMk/>
            <pc:sldMk cId="3992620441" sldId="280"/>
            <ac:spMk id="12" creationId="{447DD16E-9115-DA23-2063-E38D469AC796}"/>
          </ac:spMkLst>
        </pc:spChg>
        <pc:cxnChg chg="mod">
          <ac:chgData name="Strandh Ingela SUS_DI" userId="S::ingstr@livsmedelsverk.se::ab1041b7-3012-475e-9ee5-b257db1f6f4e" providerId="AD" clId="Web-{53C844A1-1808-B412-B671-ACA99CC7398D}" dt="2023-03-16T12:16:44.382" v="386" actId="1076"/>
          <ac:cxnSpMkLst>
            <pc:docMk/>
            <pc:sldMk cId="3992620441" sldId="280"/>
            <ac:cxnSpMk id="5" creationId="{22CC9C8B-B86D-76BC-3C49-ECAECF389E60}"/>
          </ac:cxnSpMkLst>
        </pc:cxnChg>
        <pc:cxnChg chg="mod">
          <ac:chgData name="Strandh Ingela SUS_DI" userId="S::ingstr@livsmedelsverk.se::ab1041b7-3012-475e-9ee5-b257db1f6f4e" providerId="AD" clId="Web-{53C844A1-1808-B412-B671-ACA99CC7398D}" dt="2023-03-16T12:16:48.164" v="387" actId="1076"/>
          <ac:cxnSpMkLst>
            <pc:docMk/>
            <pc:sldMk cId="3992620441" sldId="280"/>
            <ac:cxnSpMk id="8" creationId="{AD65721A-B09C-F78A-1EA3-89CCB0F9B59E}"/>
          </ac:cxnSpMkLst>
        </pc:cxnChg>
        <pc:cxnChg chg="mod">
          <ac:chgData name="Strandh Ingela SUS_DI" userId="S::ingstr@livsmedelsverk.se::ab1041b7-3012-475e-9ee5-b257db1f6f4e" providerId="AD" clId="Web-{53C844A1-1808-B412-B671-ACA99CC7398D}" dt="2023-03-16T12:16:52.117" v="388" actId="14100"/>
          <ac:cxnSpMkLst>
            <pc:docMk/>
            <pc:sldMk cId="3992620441" sldId="280"/>
            <ac:cxnSpMk id="15" creationId="{DA52D59A-9943-29C8-81CC-E5CF246D2DF5}"/>
          </ac:cxnSpMkLst>
        </pc:cxnChg>
      </pc:sldChg>
      <pc:sldChg chg="modNotes">
        <pc:chgData name="Strandh Ingela SUS_DI" userId="S::ingstr@livsmedelsverk.se::ab1041b7-3012-475e-9ee5-b257db1f6f4e" providerId="AD" clId="Web-{53C844A1-1808-B412-B671-ACA99CC7398D}" dt="2023-03-16T12:08:45.845" v="295"/>
        <pc:sldMkLst>
          <pc:docMk/>
          <pc:sldMk cId="526814058" sldId="285"/>
        </pc:sldMkLst>
      </pc:sldChg>
      <pc:sldChg chg="modNotes">
        <pc:chgData name="Strandh Ingela SUS_DI" userId="S::ingstr@livsmedelsverk.se::ab1041b7-3012-475e-9ee5-b257db1f6f4e" providerId="AD" clId="Web-{53C844A1-1808-B412-B671-ACA99CC7398D}" dt="2023-03-16T12:08:54.892" v="296"/>
        <pc:sldMkLst>
          <pc:docMk/>
          <pc:sldMk cId="2593115973" sldId="291"/>
        </pc:sldMkLst>
      </pc:sldChg>
      <pc:sldChg chg="modNotes">
        <pc:chgData name="Strandh Ingela SUS_DI" userId="S::ingstr@livsmedelsverk.se::ab1041b7-3012-475e-9ee5-b257db1f6f4e" providerId="AD" clId="Web-{53C844A1-1808-B412-B671-ACA99CC7398D}" dt="2023-03-16T12:09:01.392" v="297"/>
        <pc:sldMkLst>
          <pc:docMk/>
          <pc:sldMk cId="2799663600" sldId="293"/>
        </pc:sldMkLst>
      </pc:sldChg>
      <pc:sldChg chg="modSp">
        <pc:chgData name="Strandh Ingela SUS_DI" userId="S::ingstr@livsmedelsverk.se::ab1041b7-3012-475e-9ee5-b257db1f6f4e" providerId="AD" clId="Web-{53C844A1-1808-B412-B671-ACA99CC7398D}" dt="2023-03-16T12:19:23.306" v="677" actId="20577"/>
        <pc:sldMkLst>
          <pc:docMk/>
          <pc:sldMk cId="2820196761" sldId="296"/>
        </pc:sldMkLst>
        <pc:spChg chg="mod">
          <ac:chgData name="Strandh Ingela SUS_DI" userId="S::ingstr@livsmedelsverk.se::ab1041b7-3012-475e-9ee5-b257db1f6f4e" providerId="AD" clId="Web-{53C844A1-1808-B412-B671-ACA99CC7398D}" dt="2023-03-16T12:19:23.306" v="677" actId="20577"/>
          <ac:spMkLst>
            <pc:docMk/>
            <pc:sldMk cId="2820196761" sldId="296"/>
            <ac:spMk id="10" creationId="{00000000-0000-0000-0000-000000000000}"/>
          </ac:spMkLst>
        </pc:spChg>
      </pc:sldChg>
    </pc:docChg>
  </pc:docChgLst>
  <pc:docChgLst>
    <pc:chgData name="Nordvik Premfors Emma  SV_KL" userId="S::emmnor@livsmedelsverk.se::b63a0107-73a7-482e-a032-57a2a959662d" providerId="AD" clId="Web-{838B13B6-4842-3C78-BF6E-523A3D155CD6}"/>
    <pc:docChg chg="modSld">
      <pc:chgData name="Nordvik Premfors Emma  SV_KL" userId="S::emmnor@livsmedelsverk.se::b63a0107-73a7-482e-a032-57a2a959662d" providerId="AD" clId="Web-{838B13B6-4842-3C78-BF6E-523A3D155CD6}" dt="2022-11-24T10:31:27.019" v="467" actId="14100"/>
      <pc:docMkLst>
        <pc:docMk/>
      </pc:docMkLst>
      <pc:sldChg chg="addSp modSp">
        <pc:chgData name="Nordvik Premfors Emma  SV_KL" userId="S::emmnor@livsmedelsverk.se::b63a0107-73a7-482e-a032-57a2a959662d" providerId="AD" clId="Web-{838B13B6-4842-3C78-BF6E-523A3D155CD6}" dt="2022-11-24T10:31:27.019" v="467" actId="14100"/>
        <pc:sldMkLst>
          <pc:docMk/>
          <pc:sldMk cId="3992620441" sldId="280"/>
        </pc:sldMkLst>
        <pc:spChg chg="mod">
          <ac:chgData name="Nordvik Premfors Emma  SV_KL" userId="S::emmnor@livsmedelsverk.se::b63a0107-73a7-482e-a032-57a2a959662d" providerId="AD" clId="Web-{838B13B6-4842-3C78-BF6E-523A3D155CD6}" dt="2022-11-24T10:31:03.800" v="462" actId="1076"/>
          <ac:spMkLst>
            <pc:docMk/>
            <pc:sldMk cId="3992620441" sldId="280"/>
            <ac:spMk id="2" creationId="{D650B5DC-C85E-6A9A-4CFF-CB9F95E4FC02}"/>
          </ac:spMkLst>
        </pc:spChg>
        <pc:spChg chg="mod">
          <ac:chgData name="Nordvik Premfors Emma  SV_KL" userId="S::emmnor@livsmedelsverk.se::b63a0107-73a7-482e-a032-57a2a959662d" providerId="AD" clId="Web-{838B13B6-4842-3C78-BF6E-523A3D155CD6}" dt="2022-11-24T09:14:20.981" v="456" actId="20577"/>
          <ac:spMkLst>
            <pc:docMk/>
            <pc:sldMk cId="3992620441" sldId="280"/>
            <ac:spMk id="3" creationId="{F6C22D12-5C21-B836-DE29-118934A87552}"/>
          </ac:spMkLst>
        </pc:spChg>
        <pc:spChg chg="mod">
          <ac:chgData name="Nordvik Premfors Emma  SV_KL" userId="S::emmnor@livsmedelsverk.se::b63a0107-73a7-482e-a032-57a2a959662d" providerId="AD" clId="Web-{838B13B6-4842-3C78-BF6E-523A3D155CD6}" dt="2022-11-24T08:26:46.335" v="277" actId="20577"/>
          <ac:spMkLst>
            <pc:docMk/>
            <pc:sldMk cId="3992620441" sldId="280"/>
            <ac:spMk id="4" creationId="{599B76BD-F3B4-B77F-9956-53DD06D26C23}"/>
          </ac:spMkLst>
        </pc:spChg>
        <pc:spChg chg="mod">
          <ac:chgData name="Nordvik Premfors Emma  SV_KL" userId="S::emmnor@livsmedelsverk.se::b63a0107-73a7-482e-a032-57a2a959662d" providerId="AD" clId="Web-{838B13B6-4842-3C78-BF6E-523A3D155CD6}" dt="2022-11-24T08:24:15.038" v="266" actId="20577"/>
          <ac:spMkLst>
            <pc:docMk/>
            <pc:sldMk cId="3992620441" sldId="280"/>
            <ac:spMk id="6" creationId="{50AEAC82-2115-C356-10ED-1F9B08A1EA13}"/>
          </ac:spMkLst>
        </pc:spChg>
        <pc:spChg chg="mod">
          <ac:chgData name="Nordvik Premfors Emma  SV_KL" userId="S::emmnor@livsmedelsverk.se::b63a0107-73a7-482e-a032-57a2a959662d" providerId="AD" clId="Web-{838B13B6-4842-3C78-BF6E-523A3D155CD6}" dt="2022-11-24T10:31:11.941" v="464" actId="1076"/>
          <ac:spMkLst>
            <pc:docMk/>
            <pc:sldMk cId="3992620441" sldId="280"/>
            <ac:spMk id="9" creationId="{1EDFDED1-ED1A-0B2F-3E12-09B84DAD632B}"/>
          </ac:spMkLst>
        </pc:spChg>
        <pc:spChg chg="mod">
          <ac:chgData name="Nordvik Premfors Emma  SV_KL" userId="S::emmnor@livsmedelsverk.se::b63a0107-73a7-482e-a032-57a2a959662d" providerId="AD" clId="Web-{838B13B6-4842-3C78-BF6E-523A3D155CD6}" dt="2022-11-24T10:31:23.472" v="466" actId="1076"/>
          <ac:spMkLst>
            <pc:docMk/>
            <pc:sldMk cId="3992620441" sldId="280"/>
            <ac:spMk id="10" creationId="{0FD6173C-4B4D-E5D6-8927-205A8AFE6431}"/>
          </ac:spMkLst>
        </pc:spChg>
        <pc:spChg chg="mod">
          <ac:chgData name="Nordvik Premfors Emma  SV_KL" userId="S::emmnor@livsmedelsverk.se::b63a0107-73a7-482e-a032-57a2a959662d" providerId="AD" clId="Web-{838B13B6-4842-3C78-BF6E-523A3D155CD6}" dt="2022-11-24T08:14:40.770" v="108" actId="1076"/>
          <ac:spMkLst>
            <pc:docMk/>
            <pc:sldMk cId="3992620441" sldId="280"/>
            <ac:spMk id="11" creationId="{00000000-0000-0000-0000-000000000000}"/>
          </ac:spMkLst>
        </pc:spChg>
        <pc:spChg chg="add mod">
          <ac:chgData name="Nordvik Premfors Emma  SV_KL" userId="S::emmnor@livsmedelsverk.se::b63a0107-73a7-482e-a032-57a2a959662d" providerId="AD" clId="Web-{838B13B6-4842-3C78-BF6E-523A3D155CD6}" dt="2022-11-24T08:23:57.959" v="264" actId="20577"/>
          <ac:spMkLst>
            <pc:docMk/>
            <pc:sldMk cId="3992620441" sldId="280"/>
            <ac:spMk id="12" creationId="{447DD16E-9115-DA23-2063-E38D469AC796}"/>
          </ac:spMkLst>
        </pc:spChg>
        <pc:spChg chg="mod">
          <ac:chgData name="Nordvik Premfors Emma  SV_KL" userId="S::emmnor@livsmedelsverk.se::b63a0107-73a7-482e-a032-57a2a959662d" providerId="AD" clId="Web-{838B13B6-4842-3C78-BF6E-523A3D155CD6}" dt="2022-11-24T09:13:56.215" v="453" actId="1076"/>
          <ac:spMkLst>
            <pc:docMk/>
            <pc:sldMk cId="3992620441" sldId="280"/>
            <ac:spMk id="20" creationId="{00000000-0000-0000-0000-000000000000}"/>
          </ac:spMkLst>
        </pc:spChg>
        <pc:cxnChg chg="add mod">
          <ac:chgData name="Nordvik Premfors Emma  SV_KL" userId="S::emmnor@livsmedelsverk.se::b63a0107-73a7-482e-a032-57a2a959662d" providerId="AD" clId="Web-{838B13B6-4842-3C78-BF6E-523A3D155CD6}" dt="2022-11-24T10:31:27.019" v="467" actId="14100"/>
          <ac:cxnSpMkLst>
            <pc:docMk/>
            <pc:sldMk cId="3992620441" sldId="280"/>
            <ac:cxnSpMk id="5" creationId="{22CC9C8B-B86D-76BC-3C49-ECAECF389E60}"/>
          </ac:cxnSpMkLst>
        </pc:cxnChg>
        <pc:cxnChg chg="add mod">
          <ac:chgData name="Nordvik Premfors Emma  SV_KL" userId="S::emmnor@livsmedelsverk.se::b63a0107-73a7-482e-a032-57a2a959662d" providerId="AD" clId="Web-{838B13B6-4842-3C78-BF6E-523A3D155CD6}" dt="2022-11-24T10:31:19.644" v="465" actId="14100"/>
          <ac:cxnSpMkLst>
            <pc:docMk/>
            <pc:sldMk cId="3992620441" sldId="280"/>
            <ac:cxnSpMk id="8" creationId="{AD65721A-B09C-F78A-1EA3-89CCB0F9B59E}"/>
          </ac:cxnSpMkLst>
        </pc:cxnChg>
        <pc:cxnChg chg="add mod">
          <ac:chgData name="Nordvik Premfors Emma  SV_KL" userId="S::emmnor@livsmedelsverk.se::b63a0107-73a7-482e-a032-57a2a959662d" providerId="AD" clId="Web-{838B13B6-4842-3C78-BF6E-523A3D155CD6}" dt="2022-11-24T09:13:49.012" v="452" actId="14100"/>
          <ac:cxnSpMkLst>
            <pc:docMk/>
            <pc:sldMk cId="3992620441" sldId="280"/>
            <ac:cxnSpMk id="14" creationId="{E552CF52-8F51-A341-6B93-7CF61E326692}"/>
          </ac:cxnSpMkLst>
        </pc:cxnChg>
        <pc:cxnChg chg="add mod">
          <ac:chgData name="Nordvik Premfors Emma  SV_KL" userId="S::emmnor@livsmedelsverk.se::b63a0107-73a7-482e-a032-57a2a959662d" providerId="AD" clId="Web-{838B13B6-4842-3C78-BF6E-523A3D155CD6}" dt="2022-11-24T10:31:07.472" v="463" actId="14100"/>
          <ac:cxnSpMkLst>
            <pc:docMk/>
            <pc:sldMk cId="3992620441" sldId="280"/>
            <ac:cxnSpMk id="15" creationId="{DA52D59A-9943-29C8-81CC-E5CF246D2DF5}"/>
          </ac:cxnSpMkLst>
        </pc:cxnChg>
      </pc:sldChg>
    </pc:docChg>
  </pc:docChgLst>
  <pc:docChgLst>
    <pc:chgData name="Nordvik Premfors Emma  SV_KL" userId="S::emmnor@livsmedelsverk.se::b63a0107-73a7-482e-a032-57a2a959662d" providerId="AD" clId="Web-{B6F1FB81-2349-886A-D499-2B9DDEB27B6A}"/>
    <pc:docChg chg="modSld">
      <pc:chgData name="Nordvik Premfors Emma  SV_KL" userId="S::emmnor@livsmedelsverk.se::b63a0107-73a7-482e-a032-57a2a959662d" providerId="AD" clId="Web-{B6F1FB81-2349-886A-D499-2B9DDEB27B6A}" dt="2022-12-21T15:04:42.202" v="722"/>
      <pc:docMkLst>
        <pc:docMk/>
      </pc:docMkLst>
      <pc:sldChg chg="modSp">
        <pc:chgData name="Nordvik Premfors Emma  SV_KL" userId="S::emmnor@livsmedelsverk.se::b63a0107-73a7-482e-a032-57a2a959662d" providerId="AD" clId="Web-{B6F1FB81-2349-886A-D499-2B9DDEB27B6A}" dt="2022-12-21T15:04:42.202" v="722"/>
        <pc:sldMkLst>
          <pc:docMk/>
          <pc:sldMk cId="1701080990" sldId="277"/>
        </pc:sldMkLst>
        <pc:spChg chg="mod">
          <ac:chgData name="Nordvik Premfors Emma  SV_KL" userId="S::emmnor@livsmedelsverk.se::b63a0107-73a7-482e-a032-57a2a959662d" providerId="AD" clId="Web-{B6F1FB81-2349-886A-D499-2B9DDEB27B6A}" dt="2022-12-21T14:51:29.522" v="211" actId="1076"/>
          <ac:spMkLst>
            <pc:docMk/>
            <pc:sldMk cId="1701080990" sldId="277"/>
            <ac:spMk id="2" creationId="{288C7C2F-8D99-1639-2BE1-47411C63D832}"/>
          </ac:spMkLst>
        </pc:spChg>
        <pc:graphicFrameChg chg="mod modGraphic">
          <ac:chgData name="Nordvik Premfors Emma  SV_KL" userId="S::emmnor@livsmedelsverk.se::b63a0107-73a7-482e-a032-57a2a959662d" providerId="AD" clId="Web-{B6F1FB81-2349-886A-D499-2B9DDEB27B6A}" dt="2022-12-21T15:04:42.202" v="722"/>
          <ac:graphicFrameMkLst>
            <pc:docMk/>
            <pc:sldMk cId="1701080990" sldId="277"/>
            <ac:graphicFrameMk id="5" creationId="{53A9E130-47CC-4242-8863-C0DDC861B2F3}"/>
          </ac:graphicFrameMkLst>
        </pc:graphicFrameChg>
      </pc:sldChg>
      <pc:sldChg chg="modSp">
        <pc:chgData name="Nordvik Premfors Emma  SV_KL" userId="S::emmnor@livsmedelsverk.se::b63a0107-73a7-482e-a032-57a2a959662d" providerId="AD" clId="Web-{B6F1FB81-2349-886A-D499-2B9DDEB27B6A}" dt="2022-12-21T13:14:13.147" v="3" actId="20577"/>
        <pc:sldMkLst>
          <pc:docMk/>
          <pc:sldMk cId="3159640841" sldId="279"/>
        </pc:sldMkLst>
        <pc:spChg chg="mod">
          <ac:chgData name="Nordvik Premfors Emma  SV_KL" userId="S::emmnor@livsmedelsverk.se::b63a0107-73a7-482e-a032-57a2a959662d" providerId="AD" clId="Web-{B6F1FB81-2349-886A-D499-2B9DDEB27B6A}" dt="2022-12-21T13:14:13.147" v="3" actId="20577"/>
          <ac:spMkLst>
            <pc:docMk/>
            <pc:sldMk cId="3159640841" sldId="279"/>
            <ac:spMk id="4" creationId="{00000000-0000-0000-0000-000000000000}"/>
          </ac:spMkLst>
        </pc:spChg>
      </pc:sldChg>
      <pc:sldChg chg="modSp">
        <pc:chgData name="Nordvik Premfors Emma  SV_KL" userId="S::emmnor@livsmedelsverk.se::b63a0107-73a7-482e-a032-57a2a959662d" providerId="AD" clId="Web-{B6F1FB81-2349-886A-D499-2B9DDEB27B6A}" dt="2022-12-21T14:53:27.242" v="298" actId="20577"/>
        <pc:sldMkLst>
          <pc:docMk/>
          <pc:sldMk cId="3992620441" sldId="280"/>
        </pc:sldMkLst>
        <pc:spChg chg="mod">
          <ac:chgData name="Nordvik Premfors Emma  SV_KL" userId="S::emmnor@livsmedelsverk.se::b63a0107-73a7-482e-a032-57a2a959662d" providerId="AD" clId="Web-{B6F1FB81-2349-886A-D499-2B9DDEB27B6A}" dt="2022-12-21T14:53:21.024" v="295" actId="20577"/>
          <ac:spMkLst>
            <pc:docMk/>
            <pc:sldMk cId="3992620441" sldId="280"/>
            <ac:spMk id="9" creationId="{1EDFDED1-ED1A-0B2F-3E12-09B84DAD632B}"/>
          </ac:spMkLst>
        </pc:spChg>
        <pc:spChg chg="mod">
          <ac:chgData name="Nordvik Premfors Emma  SV_KL" userId="S::emmnor@livsmedelsverk.se::b63a0107-73a7-482e-a032-57a2a959662d" providerId="AD" clId="Web-{B6F1FB81-2349-886A-D499-2B9DDEB27B6A}" dt="2022-12-21T14:53:27.242" v="298" actId="20577"/>
          <ac:spMkLst>
            <pc:docMk/>
            <pc:sldMk cId="3992620441" sldId="280"/>
            <ac:spMk id="10" creationId="{0FD6173C-4B4D-E5D6-8927-205A8AFE6431}"/>
          </ac:spMkLst>
        </pc:spChg>
      </pc:sldChg>
      <pc:sldChg chg="addSp modSp">
        <pc:chgData name="Nordvik Premfors Emma  SV_KL" userId="S::emmnor@livsmedelsverk.se::b63a0107-73a7-482e-a032-57a2a959662d" providerId="AD" clId="Web-{B6F1FB81-2349-886A-D499-2B9DDEB27B6A}" dt="2022-12-21T15:01:11.575" v="594" actId="14100"/>
        <pc:sldMkLst>
          <pc:docMk/>
          <pc:sldMk cId="1541031069" sldId="301"/>
        </pc:sldMkLst>
        <pc:spChg chg="mod">
          <ac:chgData name="Nordvik Premfors Emma  SV_KL" userId="S::emmnor@livsmedelsverk.se::b63a0107-73a7-482e-a032-57a2a959662d" providerId="AD" clId="Web-{B6F1FB81-2349-886A-D499-2B9DDEB27B6A}" dt="2022-12-21T15:00:37.403" v="584"/>
          <ac:spMkLst>
            <pc:docMk/>
            <pc:sldMk cId="1541031069" sldId="301"/>
            <ac:spMk id="4" creationId="{00000000-0000-0000-0000-000000000000}"/>
          </ac:spMkLst>
        </pc:spChg>
        <pc:spChg chg="add mod">
          <ac:chgData name="Nordvik Premfors Emma  SV_KL" userId="S::emmnor@livsmedelsverk.se::b63a0107-73a7-482e-a032-57a2a959662d" providerId="AD" clId="Web-{B6F1FB81-2349-886A-D499-2B9DDEB27B6A}" dt="2022-12-21T15:01:11.575" v="594" actId="14100"/>
          <ac:spMkLst>
            <pc:docMk/>
            <pc:sldMk cId="1541031069" sldId="301"/>
            <ac:spMk id="5" creationId="{41CF6DA3-49C3-D324-0F24-06D3D2F5BC64}"/>
          </ac:spMkLst>
        </pc:spChg>
      </pc:sldChg>
    </pc:docChg>
  </pc:docChgLst>
  <pc:docChgLst>
    <pc:chgData name="Eriksson Linda SUS_IS" userId="S::linda.eriksson@livsmedelsverk.se::2ce441ca-e107-497a-a902-a0a3dc874173" providerId="AD" clId="Web-{A772C55E-958C-DDEE-E4E6-4EED4C2FBDDA}"/>
    <pc:docChg chg="addSld delSld modSld sldOrd">
      <pc:chgData name="Eriksson Linda SUS_IS" userId="S::linda.eriksson@livsmedelsverk.se::2ce441ca-e107-497a-a902-a0a3dc874173" providerId="AD" clId="Web-{A772C55E-958C-DDEE-E4E6-4EED4C2FBDDA}" dt="2023-05-17T11:55:26.987" v="71" actId="20577"/>
      <pc:docMkLst>
        <pc:docMk/>
      </pc:docMkLst>
      <pc:sldChg chg="modSp ord">
        <pc:chgData name="Eriksson Linda SUS_IS" userId="S::linda.eriksson@livsmedelsverk.se::2ce441ca-e107-497a-a902-a0a3dc874173" providerId="AD" clId="Web-{A772C55E-958C-DDEE-E4E6-4EED4C2FBDDA}" dt="2023-05-17T11:48:18.951" v="49"/>
        <pc:sldMkLst>
          <pc:docMk/>
          <pc:sldMk cId="1701080990" sldId="277"/>
        </pc:sldMkLst>
        <pc:graphicFrameChg chg="mod modGraphic">
          <ac:chgData name="Eriksson Linda SUS_IS" userId="S::linda.eriksson@livsmedelsverk.se::2ce441ca-e107-497a-a902-a0a3dc874173" providerId="AD" clId="Web-{A772C55E-958C-DDEE-E4E6-4EED4C2FBDDA}" dt="2023-05-17T11:48:18.951" v="49"/>
          <ac:graphicFrameMkLst>
            <pc:docMk/>
            <pc:sldMk cId="1701080990" sldId="277"/>
            <ac:graphicFrameMk id="5" creationId="{53A9E130-47CC-4242-8863-C0DDC861B2F3}"/>
          </ac:graphicFrameMkLst>
        </pc:graphicFrameChg>
      </pc:sldChg>
      <pc:sldChg chg="modSp del">
        <pc:chgData name="Eriksson Linda SUS_IS" userId="S::linda.eriksson@livsmedelsverk.se::2ce441ca-e107-497a-a902-a0a3dc874173" providerId="AD" clId="Web-{A772C55E-958C-DDEE-E4E6-4EED4C2FBDDA}" dt="2023-05-17T11:52:46.719" v="63"/>
        <pc:sldMkLst>
          <pc:docMk/>
          <pc:sldMk cId="1530343670" sldId="297"/>
        </pc:sldMkLst>
        <pc:spChg chg="mod">
          <ac:chgData name="Eriksson Linda SUS_IS" userId="S::linda.eriksson@livsmedelsverk.se::2ce441ca-e107-497a-a902-a0a3dc874173" providerId="AD" clId="Web-{A772C55E-958C-DDEE-E4E6-4EED4C2FBDDA}" dt="2023-05-17T11:52:40.969" v="58" actId="20577"/>
          <ac:spMkLst>
            <pc:docMk/>
            <pc:sldMk cId="1530343670" sldId="297"/>
            <ac:spMk id="2" creationId="{0CE3A696-C583-5F7C-6BCC-F5C7C0BA9EFE}"/>
          </ac:spMkLst>
        </pc:spChg>
        <pc:spChg chg="mod">
          <ac:chgData name="Eriksson Linda SUS_IS" userId="S::linda.eriksson@livsmedelsverk.se::2ce441ca-e107-497a-a902-a0a3dc874173" providerId="AD" clId="Web-{A772C55E-958C-DDEE-E4E6-4EED4C2FBDDA}" dt="2023-05-17T11:52:31.735" v="55" actId="20577"/>
          <ac:spMkLst>
            <pc:docMk/>
            <pc:sldMk cId="1530343670" sldId="297"/>
            <ac:spMk id="3" creationId="{7555ED73-88F0-EEB3-2084-2E1F71F4B793}"/>
          </ac:spMkLst>
        </pc:spChg>
      </pc:sldChg>
      <pc:sldChg chg="modSp new">
        <pc:chgData name="Eriksson Linda SUS_IS" userId="S::linda.eriksson@livsmedelsverk.se::2ce441ca-e107-497a-a902-a0a3dc874173" providerId="AD" clId="Web-{A772C55E-958C-DDEE-E4E6-4EED4C2FBDDA}" dt="2023-05-17T11:52:57.157" v="64"/>
        <pc:sldMkLst>
          <pc:docMk/>
          <pc:sldMk cId="2292688405" sldId="302"/>
        </pc:sldMkLst>
        <pc:spChg chg="mod">
          <ac:chgData name="Eriksson Linda SUS_IS" userId="S::linda.eriksson@livsmedelsverk.se::2ce441ca-e107-497a-a902-a0a3dc874173" providerId="AD" clId="Web-{A772C55E-958C-DDEE-E4E6-4EED4C2FBDDA}" dt="2023-05-17T11:52:57.157" v="64"/>
          <ac:spMkLst>
            <pc:docMk/>
            <pc:sldMk cId="2292688405" sldId="302"/>
            <ac:spMk id="2" creationId="{85F10FC1-8A5D-EF92-5ABB-86262681078B}"/>
          </ac:spMkLst>
        </pc:spChg>
        <pc:spChg chg="mod">
          <ac:chgData name="Eriksson Linda SUS_IS" userId="S::linda.eriksson@livsmedelsverk.se::2ce441ca-e107-497a-a902-a0a3dc874173" providerId="AD" clId="Web-{A772C55E-958C-DDEE-E4E6-4EED4C2FBDDA}" dt="2023-05-17T11:46:56.418" v="6" actId="20577"/>
          <ac:spMkLst>
            <pc:docMk/>
            <pc:sldMk cId="2292688405" sldId="302"/>
            <ac:spMk id="3" creationId="{58BAAB61-C475-14B4-340D-DC60E67DCBFD}"/>
          </ac:spMkLst>
        </pc:spChg>
      </pc:sldChg>
      <pc:sldChg chg="modSp new ord">
        <pc:chgData name="Eriksson Linda SUS_IS" userId="S::linda.eriksson@livsmedelsverk.se::2ce441ca-e107-497a-a902-a0a3dc874173" providerId="AD" clId="Web-{A772C55E-958C-DDEE-E4E6-4EED4C2FBDDA}" dt="2023-05-17T11:55:26.987" v="71" actId="20577"/>
        <pc:sldMkLst>
          <pc:docMk/>
          <pc:sldMk cId="722740484" sldId="303"/>
        </pc:sldMkLst>
        <pc:spChg chg="mod">
          <ac:chgData name="Eriksson Linda SUS_IS" userId="S::linda.eriksson@livsmedelsverk.se::2ce441ca-e107-497a-a902-a0a3dc874173" providerId="AD" clId="Web-{A772C55E-958C-DDEE-E4E6-4EED4C2FBDDA}" dt="2023-05-17T11:55:26.987" v="71" actId="20577"/>
          <ac:spMkLst>
            <pc:docMk/>
            <pc:sldMk cId="722740484" sldId="303"/>
            <ac:spMk id="2" creationId="{99195134-EF57-9835-5577-0DE5B78406A7}"/>
          </ac:spMkLst>
        </pc:spChg>
        <pc:spChg chg="mod">
          <ac:chgData name="Eriksson Linda SUS_IS" userId="S::linda.eriksson@livsmedelsverk.se::2ce441ca-e107-497a-a902-a0a3dc874173" providerId="AD" clId="Web-{A772C55E-958C-DDEE-E4E6-4EED4C2FBDDA}" dt="2023-05-17T11:52:35.204" v="57" actId="20577"/>
          <ac:spMkLst>
            <pc:docMk/>
            <pc:sldMk cId="722740484" sldId="303"/>
            <ac:spMk id="3" creationId="{884C190F-14DE-40E2-447B-6C9A042AFDE0}"/>
          </ac:spMkLst>
        </pc:spChg>
      </pc:sldChg>
    </pc:docChg>
  </pc:docChgLst>
  <pc:docChgLst>
    <pc:chgData name="Eriksson Linda SUS_IS" userId="S::linda.eriksson@livsmedelsverk.se::2ce441ca-e107-497a-a902-a0a3dc874173" providerId="AD" clId="Web-{F80EF61E-170E-BB2E-735C-9280DFFC1C8B}"/>
    <pc:docChg chg="modSld">
      <pc:chgData name="Eriksson Linda SUS_IS" userId="S::linda.eriksson@livsmedelsverk.se::2ce441ca-e107-497a-a902-a0a3dc874173" providerId="AD" clId="Web-{F80EF61E-170E-BB2E-735C-9280DFFC1C8B}" dt="2022-12-15T15:31:07.846" v="40"/>
      <pc:docMkLst>
        <pc:docMk/>
      </pc:docMkLst>
      <pc:sldChg chg="modSp">
        <pc:chgData name="Eriksson Linda SUS_IS" userId="S::linda.eriksson@livsmedelsverk.se::2ce441ca-e107-497a-a902-a0a3dc874173" providerId="AD" clId="Web-{F80EF61E-170E-BB2E-735C-9280DFFC1C8B}" dt="2022-12-15T15:31:07.846" v="40"/>
        <pc:sldMkLst>
          <pc:docMk/>
          <pc:sldMk cId="1701080990" sldId="277"/>
        </pc:sldMkLst>
        <pc:graphicFrameChg chg="mod modGraphic">
          <ac:chgData name="Eriksson Linda SUS_IS" userId="S::linda.eriksson@livsmedelsverk.se::2ce441ca-e107-497a-a902-a0a3dc874173" providerId="AD" clId="Web-{F80EF61E-170E-BB2E-735C-9280DFFC1C8B}" dt="2022-12-15T15:31:07.846" v="40"/>
          <ac:graphicFrameMkLst>
            <pc:docMk/>
            <pc:sldMk cId="1701080990" sldId="277"/>
            <ac:graphicFrameMk id="5" creationId="{53A9E130-47CC-4242-8863-C0DDC861B2F3}"/>
          </ac:graphicFrameMkLst>
        </pc:graphicFrameChg>
      </pc:sldChg>
      <pc:sldChg chg="modSp">
        <pc:chgData name="Eriksson Linda SUS_IS" userId="S::linda.eriksson@livsmedelsverk.se::2ce441ca-e107-497a-a902-a0a3dc874173" providerId="AD" clId="Web-{F80EF61E-170E-BB2E-735C-9280DFFC1C8B}" dt="2022-12-15T15:30:35.392" v="22" actId="20577"/>
        <pc:sldMkLst>
          <pc:docMk/>
          <pc:sldMk cId="3992620441" sldId="280"/>
        </pc:sldMkLst>
        <pc:spChg chg="mod">
          <ac:chgData name="Eriksson Linda SUS_IS" userId="S::linda.eriksson@livsmedelsverk.se::2ce441ca-e107-497a-a902-a0a3dc874173" providerId="AD" clId="Web-{F80EF61E-170E-BB2E-735C-9280DFFC1C8B}" dt="2022-12-15T15:30:35.392" v="22" actId="20577"/>
          <ac:spMkLst>
            <pc:docMk/>
            <pc:sldMk cId="3992620441" sldId="280"/>
            <ac:spMk id="18" creationId="{65B5EF9B-BF14-3FC3-FFB0-F2C31772C2FF}"/>
          </ac:spMkLst>
        </pc:spChg>
      </pc:sldChg>
      <pc:sldChg chg="modSp">
        <pc:chgData name="Eriksson Linda SUS_IS" userId="S::linda.eriksson@livsmedelsverk.se::2ce441ca-e107-497a-a902-a0a3dc874173" providerId="AD" clId="Web-{F80EF61E-170E-BB2E-735C-9280DFFC1C8B}" dt="2022-12-15T15:30:21.173" v="19" actId="20577"/>
        <pc:sldMkLst>
          <pc:docMk/>
          <pc:sldMk cId="526814058" sldId="285"/>
        </pc:sldMkLst>
        <pc:spChg chg="mod">
          <ac:chgData name="Eriksson Linda SUS_IS" userId="S::linda.eriksson@livsmedelsverk.se::2ce441ca-e107-497a-a902-a0a3dc874173" providerId="AD" clId="Web-{F80EF61E-170E-BB2E-735C-9280DFFC1C8B}" dt="2022-12-15T15:30:21.173" v="19" actId="20577"/>
          <ac:spMkLst>
            <pc:docMk/>
            <pc:sldMk cId="526814058" sldId="285"/>
            <ac:spMk id="7" creationId="{854C95CB-45F6-8897-62DA-7065E73A877D}"/>
          </ac:spMkLst>
        </pc:spChg>
      </pc:sldChg>
      <pc:sldChg chg="modSp">
        <pc:chgData name="Eriksson Linda SUS_IS" userId="S::linda.eriksson@livsmedelsverk.se::2ce441ca-e107-497a-a902-a0a3dc874173" providerId="AD" clId="Web-{F80EF61E-170E-BB2E-735C-9280DFFC1C8B}" dt="2022-12-15T15:29:43.032" v="14" actId="20577"/>
        <pc:sldMkLst>
          <pc:docMk/>
          <pc:sldMk cId="1562260986" sldId="298"/>
        </pc:sldMkLst>
        <pc:spChg chg="mod">
          <ac:chgData name="Eriksson Linda SUS_IS" userId="S::linda.eriksson@livsmedelsverk.se::2ce441ca-e107-497a-a902-a0a3dc874173" providerId="AD" clId="Web-{F80EF61E-170E-BB2E-735C-9280DFFC1C8B}" dt="2022-12-15T15:29:43.032" v="14" actId="20577"/>
          <ac:spMkLst>
            <pc:docMk/>
            <pc:sldMk cId="1562260986" sldId="298"/>
            <ac:spMk id="2" creationId="{00000000-0000-0000-0000-000000000000}"/>
          </ac:spMkLst>
        </pc:spChg>
      </pc:sldChg>
    </pc:docChg>
  </pc:docChgLst>
  <pc:docChgLst>
    <pc:chgData name="Nordvik Premfors Emma  SV_KL" userId="S::emmnor@livsmedelsverk.se::b63a0107-73a7-482e-a032-57a2a959662d" providerId="AD" clId="Web-{4E78019F-0614-8793-A002-BC10E73FED3C}"/>
    <pc:docChg chg="modSld">
      <pc:chgData name="Nordvik Premfors Emma  SV_KL" userId="S::emmnor@livsmedelsverk.se::b63a0107-73a7-482e-a032-57a2a959662d" providerId="AD" clId="Web-{4E78019F-0614-8793-A002-BC10E73FED3C}" dt="2023-02-28T16:02:44.852" v="17" actId="20577"/>
      <pc:docMkLst>
        <pc:docMk/>
      </pc:docMkLst>
      <pc:sldChg chg="modSp">
        <pc:chgData name="Nordvik Premfors Emma  SV_KL" userId="S::emmnor@livsmedelsverk.se::b63a0107-73a7-482e-a032-57a2a959662d" providerId="AD" clId="Web-{4E78019F-0614-8793-A002-BC10E73FED3C}" dt="2023-02-28T16:02:44.852" v="17" actId="20577"/>
        <pc:sldMkLst>
          <pc:docMk/>
          <pc:sldMk cId="1530343670" sldId="297"/>
        </pc:sldMkLst>
        <pc:spChg chg="mod">
          <ac:chgData name="Nordvik Premfors Emma  SV_KL" userId="S::emmnor@livsmedelsverk.se::b63a0107-73a7-482e-a032-57a2a959662d" providerId="AD" clId="Web-{4E78019F-0614-8793-A002-BC10E73FED3C}" dt="2023-02-28T16:02:44.852" v="17" actId="20577"/>
          <ac:spMkLst>
            <pc:docMk/>
            <pc:sldMk cId="1530343670" sldId="297"/>
            <ac:spMk id="2" creationId="{0CE3A696-C583-5F7C-6BCC-F5C7C0BA9EFE}"/>
          </ac:spMkLst>
        </pc:spChg>
        <pc:spChg chg="mod">
          <ac:chgData name="Nordvik Premfors Emma  SV_KL" userId="S::emmnor@livsmedelsverk.se::b63a0107-73a7-482e-a032-57a2a959662d" providerId="AD" clId="Web-{4E78019F-0614-8793-A002-BC10E73FED3C}" dt="2023-02-28T15:59:40.957" v="0" actId="14100"/>
          <ac:spMkLst>
            <pc:docMk/>
            <pc:sldMk cId="1530343670" sldId="297"/>
            <ac:spMk id="3" creationId="{7555ED73-88F0-EEB3-2084-2E1F71F4B793}"/>
          </ac:spMkLst>
        </pc:spChg>
      </pc:sldChg>
    </pc:docChg>
  </pc:docChgLst>
  <pc:docChgLst>
    <pc:chgData name="Aiste Pakstyte" userId="S::aiste.pakstyte1_herrljunga.se#ext#@livsmedelsverket.onmicrosoft.com::f9d23023-db98-4395-be94-875d9670b2e7" providerId="AD" clId="Web-{F3469F71-71F8-4FB0-A050-14FEDA11069C}"/>
    <pc:docChg chg="modSld">
      <pc:chgData name="Aiste Pakstyte" userId="S::aiste.pakstyte1_herrljunga.se#ext#@livsmedelsverket.onmicrosoft.com::f9d23023-db98-4395-be94-875d9670b2e7" providerId="AD" clId="Web-{F3469F71-71F8-4FB0-A050-14FEDA11069C}" dt="2023-05-15T13:31:55.586" v="0" actId="1076"/>
      <pc:docMkLst>
        <pc:docMk/>
      </pc:docMkLst>
      <pc:sldChg chg="modSp">
        <pc:chgData name="Aiste Pakstyte" userId="S::aiste.pakstyte1_herrljunga.se#ext#@livsmedelsverket.onmicrosoft.com::f9d23023-db98-4395-be94-875d9670b2e7" providerId="AD" clId="Web-{F3469F71-71F8-4FB0-A050-14FEDA11069C}" dt="2023-05-15T13:31:55.586" v="0" actId="1076"/>
        <pc:sldMkLst>
          <pc:docMk/>
          <pc:sldMk cId="708216712" sldId="283"/>
        </pc:sldMkLst>
        <pc:spChg chg="mod">
          <ac:chgData name="Aiste Pakstyte" userId="S::aiste.pakstyte1_herrljunga.se#ext#@livsmedelsverket.onmicrosoft.com::f9d23023-db98-4395-be94-875d9670b2e7" providerId="AD" clId="Web-{F3469F71-71F8-4FB0-A050-14FEDA11069C}" dt="2023-05-15T13:31:55.586" v="0" actId="1076"/>
          <ac:spMkLst>
            <pc:docMk/>
            <pc:sldMk cId="708216712" sldId="283"/>
            <ac:spMk id="11" creationId="{00000000-0000-0000-0000-000000000000}"/>
          </ac:spMkLst>
        </pc:spChg>
      </pc:sldChg>
    </pc:docChg>
  </pc:docChgLst>
  <pc:docChgLst>
    <pc:chgData name="Nordvik Premfors Emma  SV_KL" userId="S::emmnor@livsmedelsverk.se::b63a0107-73a7-482e-a032-57a2a959662d" providerId="AD" clId="Web-{46B8CAE0-E763-B23B-8B31-EB9B0E6B5A6F}"/>
    <pc:docChg chg="addSld modSld sldOrd">
      <pc:chgData name="Nordvik Premfors Emma  SV_KL" userId="S::emmnor@livsmedelsverk.se::b63a0107-73a7-482e-a032-57a2a959662d" providerId="AD" clId="Web-{46B8CAE0-E763-B23B-8B31-EB9B0E6B5A6F}" dt="2022-12-20T14:35:09.078" v="318" actId="14100"/>
      <pc:docMkLst>
        <pc:docMk/>
      </pc:docMkLst>
      <pc:sldChg chg="modSp">
        <pc:chgData name="Nordvik Premfors Emma  SV_KL" userId="S::emmnor@livsmedelsverk.se::b63a0107-73a7-482e-a032-57a2a959662d" providerId="AD" clId="Web-{46B8CAE0-E763-B23B-8B31-EB9B0E6B5A6F}" dt="2022-12-20T13:45:18.819" v="66" actId="20577"/>
        <pc:sldMkLst>
          <pc:docMk/>
          <pc:sldMk cId="3992620441" sldId="280"/>
        </pc:sldMkLst>
        <pc:spChg chg="mod">
          <ac:chgData name="Nordvik Premfors Emma  SV_KL" userId="S::emmnor@livsmedelsverk.se::b63a0107-73a7-482e-a032-57a2a959662d" providerId="AD" clId="Web-{46B8CAE0-E763-B23B-8B31-EB9B0E6B5A6F}" dt="2022-12-20T13:41:36.860" v="30" actId="20577"/>
          <ac:spMkLst>
            <pc:docMk/>
            <pc:sldMk cId="3992620441" sldId="280"/>
            <ac:spMk id="3" creationId="{F6C22D12-5C21-B836-DE29-118934A87552}"/>
          </ac:spMkLst>
        </pc:spChg>
        <pc:spChg chg="mod">
          <ac:chgData name="Nordvik Premfors Emma  SV_KL" userId="S::emmnor@livsmedelsverk.se::b63a0107-73a7-482e-a032-57a2a959662d" providerId="AD" clId="Web-{46B8CAE0-E763-B23B-8B31-EB9B0E6B5A6F}" dt="2022-12-20T13:42:32.784" v="56" actId="20577"/>
          <ac:spMkLst>
            <pc:docMk/>
            <pc:sldMk cId="3992620441" sldId="280"/>
            <ac:spMk id="4" creationId="{599B76BD-F3B4-B77F-9956-53DD06D26C23}"/>
          </ac:spMkLst>
        </pc:spChg>
        <pc:spChg chg="mod">
          <ac:chgData name="Nordvik Premfors Emma  SV_KL" userId="S::emmnor@livsmedelsverk.se::b63a0107-73a7-482e-a032-57a2a959662d" providerId="AD" clId="Web-{46B8CAE0-E763-B23B-8B31-EB9B0E6B5A6F}" dt="2022-12-20T13:45:18.819" v="66" actId="20577"/>
          <ac:spMkLst>
            <pc:docMk/>
            <pc:sldMk cId="3992620441" sldId="280"/>
            <ac:spMk id="6" creationId="{50AEAC82-2115-C356-10ED-1F9B08A1EA13}"/>
          </ac:spMkLst>
        </pc:spChg>
        <pc:spChg chg="mod">
          <ac:chgData name="Nordvik Premfors Emma  SV_KL" userId="S::emmnor@livsmedelsverk.se::b63a0107-73a7-482e-a032-57a2a959662d" providerId="AD" clId="Web-{46B8CAE0-E763-B23B-8B31-EB9B0E6B5A6F}" dt="2022-12-20T13:42:24.018" v="52" actId="20577"/>
          <ac:spMkLst>
            <pc:docMk/>
            <pc:sldMk cId="3992620441" sldId="280"/>
            <ac:spMk id="11" creationId="{00000000-0000-0000-0000-000000000000}"/>
          </ac:spMkLst>
        </pc:spChg>
      </pc:sldChg>
      <pc:sldChg chg="modSp">
        <pc:chgData name="Nordvik Premfors Emma  SV_KL" userId="S::emmnor@livsmedelsverk.se::b63a0107-73a7-482e-a032-57a2a959662d" providerId="AD" clId="Web-{46B8CAE0-E763-B23B-8B31-EB9B0E6B5A6F}" dt="2022-12-20T13:55:01.957" v="101" actId="20577"/>
        <pc:sldMkLst>
          <pc:docMk/>
          <pc:sldMk cId="1388517751" sldId="281"/>
        </pc:sldMkLst>
        <pc:spChg chg="mod">
          <ac:chgData name="Nordvik Premfors Emma  SV_KL" userId="S::emmnor@livsmedelsverk.se::b63a0107-73a7-482e-a032-57a2a959662d" providerId="AD" clId="Web-{46B8CAE0-E763-B23B-8B31-EB9B0E6B5A6F}" dt="2022-12-20T13:55:01.957" v="101" actId="20577"/>
          <ac:spMkLst>
            <pc:docMk/>
            <pc:sldMk cId="1388517751" sldId="281"/>
            <ac:spMk id="2" creationId="{A2FD5244-CE4C-9A5A-60D4-BAC5E3B73929}"/>
          </ac:spMkLst>
        </pc:spChg>
        <pc:spChg chg="mod">
          <ac:chgData name="Nordvik Premfors Emma  SV_KL" userId="S::emmnor@livsmedelsverk.se::b63a0107-73a7-482e-a032-57a2a959662d" providerId="AD" clId="Web-{46B8CAE0-E763-B23B-8B31-EB9B0E6B5A6F}" dt="2022-12-20T13:50:44.264" v="70" actId="20577"/>
          <ac:spMkLst>
            <pc:docMk/>
            <pc:sldMk cId="1388517751" sldId="281"/>
            <ac:spMk id="4" creationId="{A035B41B-6CA7-82D3-4F22-64096D372AA4}"/>
          </ac:spMkLst>
        </pc:spChg>
        <pc:spChg chg="mod">
          <ac:chgData name="Nordvik Premfors Emma  SV_KL" userId="S::emmnor@livsmedelsverk.se::b63a0107-73a7-482e-a032-57a2a959662d" providerId="AD" clId="Web-{46B8CAE0-E763-B23B-8B31-EB9B0E6B5A6F}" dt="2022-12-20T13:54:27.675" v="90" actId="20577"/>
          <ac:spMkLst>
            <pc:docMk/>
            <pc:sldMk cId="1388517751" sldId="281"/>
            <ac:spMk id="11" creationId="{00000000-0000-0000-0000-000000000000}"/>
          </ac:spMkLst>
        </pc:spChg>
      </pc:sldChg>
      <pc:sldChg chg="modSp">
        <pc:chgData name="Nordvik Premfors Emma  SV_KL" userId="S::emmnor@livsmedelsverk.se::b63a0107-73a7-482e-a032-57a2a959662d" providerId="AD" clId="Web-{46B8CAE0-E763-B23B-8B31-EB9B0E6B5A6F}" dt="2022-12-20T14:03:57.563" v="111" actId="20577"/>
        <pc:sldMkLst>
          <pc:docMk/>
          <pc:sldMk cId="708216712" sldId="283"/>
        </pc:sldMkLst>
        <pc:spChg chg="mod">
          <ac:chgData name="Nordvik Premfors Emma  SV_KL" userId="S::emmnor@livsmedelsverk.se::b63a0107-73a7-482e-a032-57a2a959662d" providerId="AD" clId="Web-{46B8CAE0-E763-B23B-8B31-EB9B0E6B5A6F}" dt="2022-12-20T14:03:57.563" v="111" actId="20577"/>
          <ac:spMkLst>
            <pc:docMk/>
            <pc:sldMk cId="708216712" sldId="283"/>
            <ac:spMk id="11" creationId="{00000000-0000-0000-0000-000000000000}"/>
          </ac:spMkLst>
        </pc:spChg>
      </pc:sldChg>
      <pc:sldChg chg="modSp">
        <pc:chgData name="Nordvik Premfors Emma  SV_KL" userId="S::emmnor@livsmedelsverk.se::b63a0107-73a7-482e-a032-57a2a959662d" providerId="AD" clId="Web-{46B8CAE0-E763-B23B-8B31-EB9B0E6B5A6F}" dt="2022-12-20T14:09:24.574" v="135" actId="20577"/>
        <pc:sldMkLst>
          <pc:docMk/>
          <pc:sldMk cId="526814058" sldId="285"/>
        </pc:sldMkLst>
        <pc:spChg chg="mod">
          <ac:chgData name="Nordvik Premfors Emma  SV_KL" userId="S::emmnor@livsmedelsverk.se::b63a0107-73a7-482e-a032-57a2a959662d" providerId="AD" clId="Web-{46B8CAE0-E763-B23B-8B31-EB9B0E6B5A6F}" dt="2022-12-20T14:06:12.332" v="114" actId="20577"/>
          <ac:spMkLst>
            <pc:docMk/>
            <pc:sldMk cId="526814058" sldId="285"/>
            <ac:spMk id="2" creationId="{AECE7F5E-378E-FE33-526A-9C249FC0B5C4}"/>
          </ac:spMkLst>
        </pc:spChg>
        <pc:spChg chg="mod">
          <ac:chgData name="Nordvik Premfors Emma  SV_KL" userId="S::emmnor@livsmedelsverk.se::b63a0107-73a7-482e-a032-57a2a959662d" providerId="AD" clId="Web-{46B8CAE0-E763-B23B-8B31-EB9B0E6B5A6F}" dt="2022-12-20T14:06:08.364" v="113" actId="20577"/>
          <ac:spMkLst>
            <pc:docMk/>
            <pc:sldMk cId="526814058" sldId="285"/>
            <ac:spMk id="4" creationId="{00000000-0000-0000-0000-000000000000}"/>
          </ac:spMkLst>
        </pc:spChg>
        <pc:spChg chg="mod">
          <ac:chgData name="Nordvik Premfors Emma  SV_KL" userId="S::emmnor@livsmedelsverk.se::b63a0107-73a7-482e-a032-57a2a959662d" providerId="AD" clId="Web-{46B8CAE0-E763-B23B-8B31-EB9B0E6B5A6F}" dt="2022-12-20T14:09:24.574" v="135" actId="20577"/>
          <ac:spMkLst>
            <pc:docMk/>
            <pc:sldMk cId="526814058" sldId="285"/>
            <ac:spMk id="5" creationId="{00000000-0000-0000-0000-000000000000}"/>
          </ac:spMkLst>
        </pc:spChg>
      </pc:sldChg>
      <pc:sldChg chg="modSp">
        <pc:chgData name="Nordvik Premfors Emma  SV_KL" userId="S::emmnor@livsmedelsverk.se::b63a0107-73a7-482e-a032-57a2a959662d" providerId="AD" clId="Web-{46B8CAE0-E763-B23B-8B31-EB9B0E6B5A6F}" dt="2022-12-20T14:17:01.225" v="160" actId="20577"/>
        <pc:sldMkLst>
          <pc:docMk/>
          <pc:sldMk cId="4240443333" sldId="286"/>
        </pc:sldMkLst>
        <pc:spChg chg="mod">
          <ac:chgData name="Nordvik Premfors Emma  SV_KL" userId="S::emmnor@livsmedelsverk.se::b63a0107-73a7-482e-a032-57a2a959662d" providerId="AD" clId="Web-{46B8CAE0-E763-B23B-8B31-EB9B0E6B5A6F}" dt="2022-12-20T14:10:10.700" v="140" actId="20577"/>
          <ac:spMkLst>
            <pc:docMk/>
            <pc:sldMk cId="4240443333" sldId="286"/>
            <ac:spMk id="4" creationId="{00000000-0000-0000-0000-000000000000}"/>
          </ac:spMkLst>
        </pc:spChg>
        <pc:spChg chg="mod">
          <ac:chgData name="Nordvik Premfors Emma  SV_KL" userId="S::emmnor@livsmedelsverk.se::b63a0107-73a7-482e-a032-57a2a959662d" providerId="AD" clId="Web-{46B8CAE0-E763-B23B-8B31-EB9B0E6B5A6F}" dt="2022-12-20T14:17:01.225" v="160" actId="20577"/>
          <ac:spMkLst>
            <pc:docMk/>
            <pc:sldMk cId="4240443333" sldId="286"/>
            <ac:spMk id="8" creationId="{FD8F5010-D74B-4A50-9AEA-72835F7F0728}"/>
          </ac:spMkLst>
        </pc:spChg>
      </pc:sldChg>
      <pc:sldChg chg="modSp">
        <pc:chgData name="Nordvik Premfors Emma  SV_KL" userId="S::emmnor@livsmedelsverk.se::b63a0107-73a7-482e-a032-57a2a959662d" providerId="AD" clId="Web-{46B8CAE0-E763-B23B-8B31-EB9B0E6B5A6F}" dt="2022-12-20T14:10:27.247" v="142" actId="20577"/>
        <pc:sldMkLst>
          <pc:docMk/>
          <pc:sldMk cId="402624479" sldId="287"/>
        </pc:sldMkLst>
        <pc:spChg chg="mod">
          <ac:chgData name="Nordvik Premfors Emma  SV_KL" userId="S::emmnor@livsmedelsverk.se::b63a0107-73a7-482e-a032-57a2a959662d" providerId="AD" clId="Web-{46B8CAE0-E763-B23B-8B31-EB9B0E6B5A6F}" dt="2022-12-20T14:10:27.247" v="142" actId="20577"/>
          <ac:spMkLst>
            <pc:docMk/>
            <pc:sldMk cId="402624479" sldId="287"/>
            <ac:spMk id="4" creationId="{00000000-0000-0000-0000-000000000000}"/>
          </ac:spMkLst>
        </pc:spChg>
      </pc:sldChg>
      <pc:sldChg chg="delSp modSp">
        <pc:chgData name="Nordvik Premfors Emma  SV_KL" userId="S::emmnor@livsmedelsverk.se::b63a0107-73a7-482e-a032-57a2a959662d" providerId="AD" clId="Web-{46B8CAE0-E763-B23B-8B31-EB9B0E6B5A6F}" dt="2022-12-20T14:22:41.217" v="248" actId="14100"/>
        <pc:sldMkLst>
          <pc:docMk/>
          <pc:sldMk cId="1932332727" sldId="288"/>
        </pc:sldMkLst>
        <pc:spChg chg="mod">
          <ac:chgData name="Nordvik Premfors Emma  SV_KL" userId="S::emmnor@livsmedelsverk.se::b63a0107-73a7-482e-a032-57a2a959662d" providerId="AD" clId="Web-{46B8CAE0-E763-B23B-8B31-EB9B0E6B5A6F}" dt="2022-12-20T14:22:19.263" v="244" actId="1076"/>
          <ac:spMkLst>
            <pc:docMk/>
            <pc:sldMk cId="1932332727" sldId="288"/>
            <ac:spMk id="2" creationId="{3CC2040F-5B2F-C0A9-6161-C33E4B17F30C}"/>
          </ac:spMkLst>
        </pc:spChg>
        <pc:spChg chg="mod">
          <ac:chgData name="Nordvik Premfors Emma  SV_KL" userId="S::emmnor@livsmedelsverk.se::b63a0107-73a7-482e-a032-57a2a959662d" providerId="AD" clId="Web-{46B8CAE0-E763-B23B-8B31-EB9B0E6B5A6F}" dt="2022-12-20T14:22:41.217" v="248" actId="14100"/>
          <ac:spMkLst>
            <pc:docMk/>
            <pc:sldMk cId="1932332727" sldId="288"/>
            <ac:spMk id="3" creationId="{895E683C-29D2-96F4-C284-8EA14CF47010}"/>
          </ac:spMkLst>
        </pc:spChg>
        <pc:spChg chg="mod">
          <ac:chgData name="Nordvik Premfors Emma  SV_KL" userId="S::emmnor@livsmedelsverk.se::b63a0107-73a7-482e-a032-57a2a959662d" providerId="AD" clId="Web-{46B8CAE0-E763-B23B-8B31-EB9B0E6B5A6F}" dt="2022-12-20T14:22:15.529" v="243" actId="20577"/>
          <ac:spMkLst>
            <pc:docMk/>
            <pc:sldMk cId="1932332727" sldId="288"/>
            <ac:spMk id="4" creationId="{00000000-0000-0000-0000-000000000000}"/>
          </ac:spMkLst>
        </pc:spChg>
        <pc:spChg chg="del">
          <ac:chgData name="Nordvik Premfors Emma  SV_KL" userId="S::emmnor@livsmedelsverk.se::b63a0107-73a7-482e-a032-57a2a959662d" providerId="AD" clId="Web-{46B8CAE0-E763-B23B-8B31-EB9B0E6B5A6F}" dt="2022-12-20T14:22:22.560" v="245"/>
          <ac:spMkLst>
            <pc:docMk/>
            <pc:sldMk cId="1932332727" sldId="288"/>
            <ac:spMk id="6" creationId="{89A9EE06-896B-D9BB-FC0C-07820A7FC56F}"/>
          </ac:spMkLst>
        </pc:spChg>
        <pc:spChg chg="del">
          <ac:chgData name="Nordvik Premfors Emma  SV_KL" userId="S::emmnor@livsmedelsverk.se::b63a0107-73a7-482e-a032-57a2a959662d" providerId="AD" clId="Web-{46B8CAE0-E763-B23B-8B31-EB9B0E6B5A6F}" dt="2022-12-20T14:22:24.123" v="246"/>
          <ac:spMkLst>
            <pc:docMk/>
            <pc:sldMk cId="1932332727" sldId="288"/>
            <ac:spMk id="7" creationId="{2D831E00-E4C4-F403-2F60-045B1BF2237A}"/>
          </ac:spMkLst>
        </pc:spChg>
      </pc:sldChg>
      <pc:sldChg chg="modSp">
        <pc:chgData name="Nordvik Premfors Emma  SV_KL" userId="S::emmnor@livsmedelsverk.se::b63a0107-73a7-482e-a032-57a2a959662d" providerId="AD" clId="Web-{46B8CAE0-E763-B23B-8B31-EB9B0E6B5A6F}" dt="2022-12-20T14:23:42.390" v="251" actId="20577"/>
        <pc:sldMkLst>
          <pc:docMk/>
          <pc:sldMk cId="1546240548" sldId="289"/>
        </pc:sldMkLst>
        <pc:spChg chg="mod">
          <ac:chgData name="Nordvik Premfors Emma  SV_KL" userId="S::emmnor@livsmedelsverk.se::b63a0107-73a7-482e-a032-57a2a959662d" providerId="AD" clId="Web-{46B8CAE0-E763-B23B-8B31-EB9B0E6B5A6F}" dt="2022-12-20T14:23:42.390" v="251" actId="20577"/>
          <ac:spMkLst>
            <pc:docMk/>
            <pc:sldMk cId="1546240548" sldId="289"/>
            <ac:spMk id="2" creationId="{111CFCB4-30F9-587E-0AD0-1A26DDC02736}"/>
          </ac:spMkLst>
        </pc:spChg>
      </pc:sldChg>
      <pc:sldChg chg="modSp">
        <pc:chgData name="Nordvik Premfors Emma  SV_KL" userId="S::emmnor@livsmedelsverk.se::b63a0107-73a7-482e-a032-57a2a959662d" providerId="AD" clId="Web-{46B8CAE0-E763-B23B-8B31-EB9B0E6B5A6F}" dt="2022-12-20T14:30:00.727" v="289" actId="20577"/>
        <pc:sldMkLst>
          <pc:docMk/>
          <pc:sldMk cId="3105498255" sldId="290"/>
        </pc:sldMkLst>
        <pc:spChg chg="mod">
          <ac:chgData name="Nordvik Premfors Emma  SV_KL" userId="S::emmnor@livsmedelsverk.se::b63a0107-73a7-482e-a032-57a2a959662d" providerId="AD" clId="Web-{46B8CAE0-E763-B23B-8B31-EB9B0E6B5A6F}" dt="2022-12-20T14:28:36.553" v="276" actId="20577"/>
          <ac:spMkLst>
            <pc:docMk/>
            <pc:sldMk cId="3105498255" sldId="290"/>
            <ac:spMk id="11" creationId="{00000000-0000-0000-0000-000000000000}"/>
          </ac:spMkLst>
        </pc:spChg>
        <pc:spChg chg="mod">
          <ac:chgData name="Nordvik Premfors Emma  SV_KL" userId="S::emmnor@livsmedelsverk.se::b63a0107-73a7-482e-a032-57a2a959662d" providerId="AD" clId="Web-{46B8CAE0-E763-B23B-8B31-EB9B0E6B5A6F}" dt="2022-12-20T14:30:00.727" v="289" actId="20577"/>
          <ac:spMkLst>
            <pc:docMk/>
            <pc:sldMk cId="3105498255" sldId="290"/>
            <ac:spMk id="26" creationId="{2D84A588-EFA7-444E-9079-74A450EB3D01}"/>
          </ac:spMkLst>
        </pc:spChg>
      </pc:sldChg>
      <pc:sldChg chg="modSp">
        <pc:chgData name="Nordvik Premfors Emma  SV_KL" userId="S::emmnor@livsmedelsverk.se::b63a0107-73a7-482e-a032-57a2a959662d" providerId="AD" clId="Web-{46B8CAE0-E763-B23B-8B31-EB9B0E6B5A6F}" dt="2022-12-20T14:35:09.078" v="318" actId="14100"/>
        <pc:sldMkLst>
          <pc:docMk/>
          <pc:sldMk cId="2286828599" sldId="295"/>
        </pc:sldMkLst>
        <pc:spChg chg="mod">
          <ac:chgData name="Nordvik Premfors Emma  SV_KL" userId="S::emmnor@livsmedelsverk.se::b63a0107-73a7-482e-a032-57a2a959662d" providerId="AD" clId="Web-{46B8CAE0-E763-B23B-8B31-EB9B0E6B5A6F}" dt="2022-12-20T14:33:13.638" v="294" actId="20577"/>
          <ac:spMkLst>
            <pc:docMk/>
            <pc:sldMk cId="2286828599" sldId="295"/>
            <ac:spMk id="6" creationId="{6007A337-F6D1-E5D6-2123-94EC45138B40}"/>
          </ac:spMkLst>
        </pc:spChg>
        <pc:spChg chg="mod">
          <ac:chgData name="Nordvik Premfors Emma  SV_KL" userId="S::emmnor@livsmedelsverk.se::b63a0107-73a7-482e-a032-57a2a959662d" providerId="AD" clId="Web-{46B8CAE0-E763-B23B-8B31-EB9B0E6B5A6F}" dt="2022-12-20T14:35:09.078" v="318" actId="14100"/>
          <ac:spMkLst>
            <pc:docMk/>
            <pc:sldMk cId="2286828599" sldId="295"/>
            <ac:spMk id="9" creationId="{90A48952-5598-43DE-B84C-5F8C8B069E1F}"/>
          </ac:spMkLst>
        </pc:spChg>
      </pc:sldChg>
      <pc:sldChg chg="modSp">
        <pc:chgData name="Nordvik Premfors Emma  SV_KL" userId="S::emmnor@livsmedelsverk.se::b63a0107-73a7-482e-a032-57a2a959662d" providerId="AD" clId="Web-{46B8CAE0-E763-B23B-8B31-EB9B0E6B5A6F}" dt="2022-12-20T13:55:45.786" v="108" actId="20577"/>
        <pc:sldMkLst>
          <pc:docMk/>
          <pc:sldMk cId="3436989836" sldId="299"/>
        </pc:sldMkLst>
        <pc:spChg chg="mod">
          <ac:chgData name="Nordvik Premfors Emma  SV_KL" userId="S::emmnor@livsmedelsverk.se::b63a0107-73a7-482e-a032-57a2a959662d" providerId="AD" clId="Web-{46B8CAE0-E763-B23B-8B31-EB9B0E6B5A6F}" dt="2022-12-20T13:55:45.786" v="108" actId="20577"/>
          <ac:spMkLst>
            <pc:docMk/>
            <pc:sldMk cId="3436989836" sldId="299"/>
            <ac:spMk id="2" creationId="{A2FD5244-CE4C-9A5A-60D4-BAC5E3B73929}"/>
          </ac:spMkLst>
        </pc:spChg>
        <pc:spChg chg="mod">
          <ac:chgData name="Nordvik Premfors Emma  SV_KL" userId="S::emmnor@livsmedelsverk.se::b63a0107-73a7-482e-a032-57a2a959662d" providerId="AD" clId="Web-{46B8CAE0-E763-B23B-8B31-EB9B0E6B5A6F}" dt="2022-12-20T13:55:26.348" v="104" actId="20577"/>
          <ac:spMkLst>
            <pc:docMk/>
            <pc:sldMk cId="3436989836" sldId="299"/>
            <ac:spMk id="4" creationId="{A035B41B-6CA7-82D3-4F22-64096D372AA4}"/>
          </ac:spMkLst>
        </pc:spChg>
        <pc:spChg chg="mod">
          <ac:chgData name="Nordvik Premfors Emma  SV_KL" userId="S::emmnor@livsmedelsverk.se::b63a0107-73a7-482e-a032-57a2a959662d" providerId="AD" clId="Web-{46B8CAE0-E763-B23B-8B31-EB9B0E6B5A6F}" dt="2022-12-20T13:55:39.411" v="106" actId="20577"/>
          <ac:spMkLst>
            <pc:docMk/>
            <pc:sldMk cId="3436989836" sldId="299"/>
            <ac:spMk id="11" creationId="{00000000-0000-0000-0000-000000000000}"/>
          </ac:spMkLst>
        </pc:spChg>
      </pc:sldChg>
      <pc:sldChg chg="modSp">
        <pc:chgData name="Nordvik Premfors Emma  SV_KL" userId="S::emmnor@livsmedelsverk.se::b63a0107-73a7-482e-a032-57a2a959662d" providerId="AD" clId="Web-{46B8CAE0-E763-B23B-8B31-EB9B0E6B5A6F}" dt="2022-12-20T13:40:27.671" v="20" actId="20577"/>
        <pc:sldMkLst>
          <pc:docMk/>
          <pc:sldMk cId="1106992678" sldId="300"/>
        </pc:sldMkLst>
        <pc:spChg chg="mod">
          <ac:chgData name="Nordvik Premfors Emma  SV_KL" userId="S::emmnor@livsmedelsverk.se::b63a0107-73a7-482e-a032-57a2a959662d" providerId="AD" clId="Web-{46B8CAE0-E763-B23B-8B31-EB9B0E6B5A6F}" dt="2022-12-20T13:40:27.671" v="20" actId="20577"/>
          <ac:spMkLst>
            <pc:docMk/>
            <pc:sldMk cId="1106992678" sldId="300"/>
            <ac:spMk id="8" creationId="{00000000-0000-0000-0000-000000000000}"/>
          </ac:spMkLst>
        </pc:spChg>
      </pc:sldChg>
      <pc:sldChg chg="modSp add ord replId">
        <pc:chgData name="Nordvik Premfors Emma  SV_KL" userId="S::emmnor@livsmedelsverk.se::b63a0107-73a7-482e-a032-57a2a959662d" providerId="AD" clId="Web-{46B8CAE0-E763-B23B-8B31-EB9B0E6B5A6F}" dt="2022-12-20T14:18:29.367" v="194" actId="20577"/>
        <pc:sldMkLst>
          <pc:docMk/>
          <pc:sldMk cId="1541031069" sldId="301"/>
        </pc:sldMkLst>
        <pc:spChg chg="mod">
          <ac:chgData name="Nordvik Premfors Emma  SV_KL" userId="S::emmnor@livsmedelsverk.se::b63a0107-73a7-482e-a032-57a2a959662d" providerId="AD" clId="Web-{46B8CAE0-E763-B23B-8B31-EB9B0E6B5A6F}" dt="2022-12-20T14:18:03.320" v="187" actId="20577"/>
          <ac:spMkLst>
            <pc:docMk/>
            <pc:sldMk cId="1541031069" sldId="301"/>
            <ac:spMk id="3" creationId="{895E683C-29D2-96F4-C284-8EA14CF47010}"/>
          </ac:spMkLst>
        </pc:spChg>
        <pc:spChg chg="mod">
          <ac:chgData name="Nordvik Premfors Emma  SV_KL" userId="S::emmnor@livsmedelsverk.se::b63a0107-73a7-482e-a032-57a2a959662d" providerId="AD" clId="Web-{46B8CAE0-E763-B23B-8B31-EB9B0E6B5A6F}" dt="2022-12-20T14:18:29.367" v="194" actId="20577"/>
          <ac:spMkLst>
            <pc:docMk/>
            <pc:sldMk cId="1541031069" sldId="301"/>
            <ac:spMk id="4" creationId="{00000000-0000-0000-0000-000000000000}"/>
          </ac:spMkLst>
        </pc:spChg>
        <pc:spChg chg="mod">
          <ac:chgData name="Nordvik Premfors Emma  SV_KL" userId="S::emmnor@livsmedelsverk.se::b63a0107-73a7-482e-a032-57a2a959662d" providerId="AD" clId="Web-{46B8CAE0-E763-B23B-8B31-EB9B0E6B5A6F}" dt="2022-12-20T14:18:10.961" v="188" actId="1076"/>
          <ac:spMkLst>
            <pc:docMk/>
            <pc:sldMk cId="1541031069" sldId="301"/>
            <ac:spMk id="18" creationId="{00000000-0000-0000-0000-000000000000}"/>
          </ac:spMkLst>
        </pc:spChg>
      </pc:sldChg>
    </pc:docChg>
  </pc:docChgLst>
  <pc:docChgLst>
    <pc:chgData name="Strandh Ingela SUS_DI" userId="S::ingstr@livsmedelsverk.se::ab1041b7-3012-475e-9ee5-b257db1f6f4e" providerId="AD" clId="Web-{69107414-5358-DBEE-66C9-444A71602C11}"/>
    <pc:docChg chg="modSld">
      <pc:chgData name="Strandh Ingela SUS_DI" userId="S::ingstr@livsmedelsverk.se::ab1041b7-3012-475e-9ee5-b257db1f6f4e" providerId="AD" clId="Web-{69107414-5358-DBEE-66C9-444A71602C11}" dt="2023-03-16T12:23:08.670" v="4" actId="20577"/>
      <pc:docMkLst>
        <pc:docMk/>
      </pc:docMkLst>
      <pc:sldChg chg="modSp">
        <pc:chgData name="Strandh Ingela SUS_DI" userId="S::ingstr@livsmedelsverk.se::ab1041b7-3012-475e-9ee5-b257db1f6f4e" providerId="AD" clId="Web-{69107414-5358-DBEE-66C9-444A71602C11}" dt="2023-03-16T12:23:08.670" v="4" actId="20577"/>
        <pc:sldMkLst>
          <pc:docMk/>
          <pc:sldMk cId="2820196761" sldId="296"/>
        </pc:sldMkLst>
        <pc:spChg chg="mod">
          <ac:chgData name="Strandh Ingela SUS_DI" userId="S::ingstr@livsmedelsverk.se::ab1041b7-3012-475e-9ee5-b257db1f6f4e" providerId="AD" clId="Web-{69107414-5358-DBEE-66C9-444A71602C11}" dt="2023-03-16T12:23:08.670" v="4" actId="20577"/>
          <ac:spMkLst>
            <pc:docMk/>
            <pc:sldMk cId="2820196761" sldId="296"/>
            <ac:spMk id="10" creationId="{00000000-0000-0000-0000-000000000000}"/>
          </ac:spMkLst>
        </pc:spChg>
      </pc:sldChg>
    </pc:docChg>
  </pc:docChgLst>
  <pc:docChgLst>
    <pc:chgData name="Eriksson Linda SUS_IS" userId="S::linda.eriksson@livsmedelsverk.se::2ce441ca-e107-497a-a902-a0a3dc874173" providerId="AD" clId="Web-{FD9068D3-987D-0555-6C2D-91736FBDE768}"/>
    <pc:docChg chg="modSld">
      <pc:chgData name="Eriksson Linda SUS_IS" userId="S::linda.eriksson@livsmedelsverk.se::2ce441ca-e107-497a-a902-a0a3dc874173" providerId="AD" clId="Web-{FD9068D3-987D-0555-6C2D-91736FBDE768}" dt="2022-10-07T07:10:30.801" v="48"/>
      <pc:docMkLst>
        <pc:docMk/>
      </pc:docMkLst>
      <pc:sldChg chg="modSp">
        <pc:chgData name="Eriksson Linda SUS_IS" userId="S::linda.eriksson@livsmedelsverk.se::2ce441ca-e107-497a-a902-a0a3dc874173" providerId="AD" clId="Web-{FD9068D3-987D-0555-6C2D-91736FBDE768}" dt="2022-10-07T07:10:30.801" v="48"/>
        <pc:sldMkLst>
          <pc:docMk/>
          <pc:sldMk cId="1701080990" sldId="277"/>
        </pc:sldMkLst>
        <pc:graphicFrameChg chg="mod modGraphic">
          <ac:chgData name="Eriksson Linda SUS_IS" userId="S::linda.eriksson@livsmedelsverk.se::2ce441ca-e107-497a-a902-a0a3dc874173" providerId="AD" clId="Web-{FD9068D3-987D-0555-6C2D-91736FBDE768}" dt="2022-10-07T07:10:30.801" v="48"/>
          <ac:graphicFrameMkLst>
            <pc:docMk/>
            <pc:sldMk cId="1701080990" sldId="277"/>
            <ac:graphicFrameMk id="5" creationId="{53A9E130-47CC-4242-8863-C0DDC861B2F3}"/>
          </ac:graphicFrameMkLst>
        </pc:graphicFrameChg>
      </pc:sldChg>
      <pc:sldChg chg="modSp">
        <pc:chgData name="Eriksson Linda SUS_IS" userId="S::linda.eriksson@livsmedelsverk.se::2ce441ca-e107-497a-a902-a0a3dc874173" providerId="AD" clId="Web-{FD9068D3-987D-0555-6C2D-91736FBDE768}" dt="2022-10-07T07:10:04.769" v="4" actId="20577"/>
        <pc:sldMkLst>
          <pc:docMk/>
          <pc:sldMk cId="2820196761" sldId="296"/>
        </pc:sldMkLst>
        <pc:spChg chg="mod">
          <ac:chgData name="Eriksson Linda SUS_IS" userId="S::linda.eriksson@livsmedelsverk.se::2ce441ca-e107-497a-a902-a0a3dc874173" providerId="AD" clId="Web-{FD9068D3-987D-0555-6C2D-91736FBDE768}" dt="2022-10-07T07:10:04.769" v="4" actId="20577"/>
          <ac:spMkLst>
            <pc:docMk/>
            <pc:sldMk cId="2820196761" sldId="296"/>
            <ac:spMk id="10" creationId="{00000000-0000-0000-0000-000000000000}"/>
          </ac:spMkLst>
        </pc:spChg>
      </pc:sldChg>
    </pc:docChg>
  </pc:docChgLst>
  <pc:docChgLst>
    <pc:chgData name="Strandh Ingela SUS_DI" userId="S::ingstr@livsmedelsverk.se::ab1041b7-3012-475e-9ee5-b257db1f6f4e" providerId="AD" clId="Web-{EBCBD4B2-F46A-872F-CA5C-48CC4CC8A987}"/>
    <pc:docChg chg="modSld">
      <pc:chgData name="Strandh Ingela SUS_DI" userId="S::ingstr@livsmedelsverk.se::ab1041b7-3012-475e-9ee5-b257db1f6f4e" providerId="AD" clId="Web-{EBCBD4B2-F46A-872F-CA5C-48CC4CC8A987}" dt="2022-12-22T10:29:04.443" v="1" actId="20577"/>
      <pc:docMkLst>
        <pc:docMk/>
      </pc:docMkLst>
      <pc:sldChg chg="modSp">
        <pc:chgData name="Strandh Ingela SUS_DI" userId="S::ingstr@livsmedelsverk.se::ab1041b7-3012-475e-9ee5-b257db1f6f4e" providerId="AD" clId="Web-{EBCBD4B2-F46A-872F-CA5C-48CC4CC8A987}" dt="2022-12-22T10:29:04.443" v="1" actId="20577"/>
        <pc:sldMkLst>
          <pc:docMk/>
          <pc:sldMk cId="2820196761" sldId="296"/>
        </pc:sldMkLst>
        <pc:spChg chg="mod">
          <ac:chgData name="Strandh Ingela SUS_DI" userId="S::ingstr@livsmedelsverk.se::ab1041b7-3012-475e-9ee5-b257db1f6f4e" providerId="AD" clId="Web-{EBCBD4B2-F46A-872F-CA5C-48CC4CC8A987}" dt="2022-12-22T10:29:04.443" v="1" actId="20577"/>
          <ac:spMkLst>
            <pc:docMk/>
            <pc:sldMk cId="2820196761" sldId="296"/>
            <ac:spMk id="10" creationId="{00000000-0000-0000-0000-000000000000}"/>
          </ac:spMkLst>
        </pc:spChg>
      </pc:sldChg>
    </pc:docChg>
  </pc:docChgLst>
  <pc:docChgLst>
    <pc:chgData name="Eriksson Linda SUS_IS" userId="S::linda.eriksson@livsmedelsverk.se::2ce441ca-e107-497a-a902-a0a3dc874173" providerId="AD" clId="Web-{6C7740D6-C16E-B1F6-FEC0-7B515173F41B}"/>
    <pc:docChg chg="delSld modSld">
      <pc:chgData name="Eriksson Linda SUS_IS" userId="S::linda.eriksson@livsmedelsverk.se::2ce441ca-e107-497a-a902-a0a3dc874173" providerId="AD" clId="Web-{6C7740D6-C16E-B1F6-FEC0-7B515173F41B}" dt="2022-12-15T08:56:47.253" v="642"/>
      <pc:docMkLst>
        <pc:docMk/>
      </pc:docMkLst>
      <pc:sldChg chg="modSp">
        <pc:chgData name="Eriksson Linda SUS_IS" userId="S::linda.eriksson@livsmedelsverk.se::2ce441ca-e107-497a-a902-a0a3dc874173" providerId="AD" clId="Web-{6C7740D6-C16E-B1F6-FEC0-7B515173F41B}" dt="2022-12-15T08:56:47.253" v="642"/>
        <pc:sldMkLst>
          <pc:docMk/>
          <pc:sldMk cId="1701080990" sldId="277"/>
        </pc:sldMkLst>
        <pc:graphicFrameChg chg="mod modGraphic">
          <ac:chgData name="Eriksson Linda SUS_IS" userId="S::linda.eriksson@livsmedelsverk.se::2ce441ca-e107-497a-a902-a0a3dc874173" providerId="AD" clId="Web-{6C7740D6-C16E-B1F6-FEC0-7B515173F41B}" dt="2022-12-15T08:56:47.253" v="642"/>
          <ac:graphicFrameMkLst>
            <pc:docMk/>
            <pc:sldMk cId="1701080990" sldId="277"/>
            <ac:graphicFrameMk id="5" creationId="{53A9E130-47CC-4242-8863-C0DDC861B2F3}"/>
          </ac:graphicFrameMkLst>
        </pc:graphicFrameChg>
      </pc:sldChg>
      <pc:sldChg chg="addSp delSp modSp">
        <pc:chgData name="Eriksson Linda SUS_IS" userId="S::linda.eriksson@livsmedelsverk.se::2ce441ca-e107-497a-a902-a0a3dc874173" providerId="AD" clId="Web-{6C7740D6-C16E-B1F6-FEC0-7B515173F41B}" dt="2022-12-15T08:48:37.467" v="306" actId="1076"/>
        <pc:sldMkLst>
          <pc:docMk/>
          <pc:sldMk cId="3992620441" sldId="280"/>
        </pc:sldMkLst>
        <pc:spChg chg="add del mod">
          <ac:chgData name="Eriksson Linda SUS_IS" userId="S::linda.eriksson@livsmedelsverk.se::2ce441ca-e107-497a-a902-a0a3dc874173" providerId="AD" clId="Web-{6C7740D6-C16E-B1F6-FEC0-7B515173F41B}" dt="2022-12-15T08:34:09.739" v="178"/>
          <ac:spMkLst>
            <pc:docMk/>
            <pc:sldMk cId="3992620441" sldId="280"/>
            <ac:spMk id="16" creationId="{57953BBE-AAF0-7D04-9546-3C5DF1EBE4C4}"/>
          </ac:spMkLst>
        </pc:spChg>
        <pc:spChg chg="add del">
          <ac:chgData name="Eriksson Linda SUS_IS" userId="S::linda.eriksson@livsmedelsverk.se::2ce441ca-e107-497a-a902-a0a3dc874173" providerId="AD" clId="Web-{6C7740D6-C16E-B1F6-FEC0-7B515173F41B}" dt="2022-12-15T08:34:22.505" v="180"/>
          <ac:spMkLst>
            <pc:docMk/>
            <pc:sldMk cId="3992620441" sldId="280"/>
            <ac:spMk id="17" creationId="{B695E415-CD37-3CDE-BE4D-AF417AD6D005}"/>
          </ac:spMkLst>
        </pc:spChg>
        <pc:spChg chg="add mod">
          <ac:chgData name="Eriksson Linda SUS_IS" userId="S::linda.eriksson@livsmedelsverk.se::2ce441ca-e107-497a-a902-a0a3dc874173" providerId="AD" clId="Web-{6C7740D6-C16E-B1F6-FEC0-7B515173F41B}" dt="2022-12-15T08:48:37.467" v="306" actId="1076"/>
          <ac:spMkLst>
            <pc:docMk/>
            <pc:sldMk cId="3992620441" sldId="280"/>
            <ac:spMk id="18" creationId="{65B5EF9B-BF14-3FC3-FFB0-F2C31772C2FF}"/>
          </ac:spMkLst>
        </pc:spChg>
      </pc:sldChg>
      <pc:sldChg chg="addSp modSp">
        <pc:chgData name="Eriksson Linda SUS_IS" userId="S::linda.eriksson@livsmedelsverk.se::2ce441ca-e107-497a-a902-a0a3dc874173" providerId="AD" clId="Web-{6C7740D6-C16E-B1F6-FEC0-7B515173F41B}" dt="2022-12-15T08:48:49.811" v="308" actId="20577"/>
        <pc:sldMkLst>
          <pc:docMk/>
          <pc:sldMk cId="526814058" sldId="285"/>
        </pc:sldMkLst>
        <pc:spChg chg="mod">
          <ac:chgData name="Eriksson Linda SUS_IS" userId="S::linda.eriksson@livsmedelsverk.se::2ce441ca-e107-497a-a902-a0a3dc874173" providerId="AD" clId="Web-{6C7740D6-C16E-B1F6-FEC0-7B515173F41B}" dt="2022-12-15T08:47:13.372" v="269" actId="1076"/>
          <ac:spMkLst>
            <pc:docMk/>
            <pc:sldMk cId="526814058" sldId="285"/>
            <ac:spMk id="6" creationId="{00000000-0000-0000-0000-000000000000}"/>
          </ac:spMkLst>
        </pc:spChg>
        <pc:spChg chg="add mod">
          <ac:chgData name="Eriksson Linda SUS_IS" userId="S::linda.eriksson@livsmedelsverk.se::2ce441ca-e107-497a-a902-a0a3dc874173" providerId="AD" clId="Web-{6C7740D6-C16E-B1F6-FEC0-7B515173F41B}" dt="2022-12-15T08:48:49.811" v="308" actId="20577"/>
          <ac:spMkLst>
            <pc:docMk/>
            <pc:sldMk cId="526814058" sldId="285"/>
            <ac:spMk id="7" creationId="{854C95CB-45F6-8897-62DA-7065E73A877D}"/>
          </ac:spMkLst>
        </pc:spChg>
      </pc:sldChg>
      <pc:sldChg chg="addSp delSp modSp">
        <pc:chgData name="Eriksson Linda SUS_IS" userId="S::linda.eriksson@livsmedelsverk.se::2ce441ca-e107-497a-a902-a0a3dc874173" providerId="AD" clId="Web-{6C7740D6-C16E-B1F6-FEC0-7B515173F41B}" dt="2022-12-15T08:55:13.331" v="544" actId="1076"/>
        <pc:sldMkLst>
          <pc:docMk/>
          <pc:sldMk cId="2286828599" sldId="295"/>
        </pc:sldMkLst>
        <pc:spChg chg="mod">
          <ac:chgData name="Eriksson Linda SUS_IS" userId="S::linda.eriksson@livsmedelsverk.se::2ce441ca-e107-497a-a902-a0a3dc874173" providerId="AD" clId="Web-{6C7740D6-C16E-B1F6-FEC0-7B515173F41B}" dt="2022-12-15T08:55:04.284" v="541" actId="1076"/>
          <ac:spMkLst>
            <pc:docMk/>
            <pc:sldMk cId="2286828599" sldId="295"/>
            <ac:spMk id="4" creationId="{00000000-0000-0000-0000-000000000000}"/>
          </ac:spMkLst>
        </pc:spChg>
        <pc:spChg chg="mod">
          <ac:chgData name="Eriksson Linda SUS_IS" userId="S::linda.eriksson@livsmedelsverk.se::2ce441ca-e107-497a-a902-a0a3dc874173" providerId="AD" clId="Web-{6C7740D6-C16E-B1F6-FEC0-7B515173F41B}" dt="2022-12-15T08:54:55.455" v="540" actId="1076"/>
          <ac:spMkLst>
            <pc:docMk/>
            <pc:sldMk cId="2286828599" sldId="295"/>
            <ac:spMk id="5" creationId="{C2B8A50D-4EA5-239A-7B60-18C5A0F0C691}"/>
          </ac:spMkLst>
        </pc:spChg>
        <pc:spChg chg="mod">
          <ac:chgData name="Eriksson Linda SUS_IS" userId="S::linda.eriksson@livsmedelsverk.se::2ce441ca-e107-497a-a902-a0a3dc874173" providerId="AD" clId="Web-{6C7740D6-C16E-B1F6-FEC0-7B515173F41B}" dt="2022-12-15T08:52:42.641" v="453" actId="14100"/>
          <ac:spMkLst>
            <pc:docMk/>
            <pc:sldMk cId="2286828599" sldId="295"/>
            <ac:spMk id="9" creationId="{90A48952-5598-43DE-B84C-5F8C8B069E1F}"/>
          </ac:spMkLst>
        </pc:spChg>
        <pc:spChg chg="mod">
          <ac:chgData name="Eriksson Linda SUS_IS" userId="S::linda.eriksson@livsmedelsverk.se::2ce441ca-e107-497a-a902-a0a3dc874173" providerId="AD" clId="Web-{6C7740D6-C16E-B1F6-FEC0-7B515173F41B}" dt="2022-12-15T08:55:13.331" v="544" actId="1076"/>
          <ac:spMkLst>
            <pc:docMk/>
            <pc:sldMk cId="2286828599" sldId="295"/>
            <ac:spMk id="11" creationId="{E53A2CD5-90DC-C3D1-8ADE-B0D1F8B845A3}"/>
          </ac:spMkLst>
        </pc:spChg>
        <pc:spChg chg="add del mod">
          <ac:chgData name="Eriksson Linda SUS_IS" userId="S::linda.eriksson@livsmedelsverk.se::2ce441ca-e107-497a-a902-a0a3dc874173" providerId="AD" clId="Web-{6C7740D6-C16E-B1F6-FEC0-7B515173F41B}" dt="2022-12-15T08:55:05.862" v="542"/>
          <ac:spMkLst>
            <pc:docMk/>
            <pc:sldMk cId="2286828599" sldId="295"/>
            <ac:spMk id="12" creationId="{F113B0C7-87F0-6298-110B-CCDB69E90254}"/>
          </ac:spMkLst>
        </pc:spChg>
        <pc:spChg chg="add mod">
          <ac:chgData name="Eriksson Linda SUS_IS" userId="S::linda.eriksson@livsmedelsverk.se::2ce441ca-e107-497a-a902-a0a3dc874173" providerId="AD" clId="Web-{6C7740D6-C16E-B1F6-FEC0-7B515173F41B}" dt="2022-12-15T08:55:09.237" v="543" actId="20577"/>
          <ac:spMkLst>
            <pc:docMk/>
            <pc:sldMk cId="2286828599" sldId="295"/>
            <ac:spMk id="13" creationId="{6006FD35-EDBD-ED3D-E5E9-249CB410D646}"/>
          </ac:spMkLst>
        </pc:spChg>
      </pc:sldChg>
      <pc:sldChg chg="modSp">
        <pc:chgData name="Eriksson Linda SUS_IS" userId="S::linda.eriksson@livsmedelsverk.se::2ce441ca-e107-497a-a902-a0a3dc874173" providerId="AD" clId="Web-{6C7740D6-C16E-B1F6-FEC0-7B515173F41B}" dt="2022-12-15T08:49:00.686" v="311" actId="20577"/>
        <pc:sldMkLst>
          <pc:docMk/>
          <pc:sldMk cId="2820196761" sldId="296"/>
        </pc:sldMkLst>
        <pc:spChg chg="mod">
          <ac:chgData name="Eriksson Linda SUS_IS" userId="S::linda.eriksson@livsmedelsverk.se::2ce441ca-e107-497a-a902-a0a3dc874173" providerId="AD" clId="Web-{6C7740D6-C16E-B1F6-FEC0-7B515173F41B}" dt="2022-12-15T08:49:00.686" v="311" actId="20577"/>
          <ac:spMkLst>
            <pc:docMk/>
            <pc:sldMk cId="2820196761" sldId="296"/>
            <ac:spMk id="9" creationId="{00000000-0000-0000-0000-000000000000}"/>
          </ac:spMkLst>
        </pc:spChg>
        <pc:spChg chg="mod">
          <ac:chgData name="Eriksson Linda SUS_IS" userId="S::linda.eriksson@livsmedelsverk.se::2ce441ca-e107-497a-a902-a0a3dc874173" providerId="AD" clId="Web-{6C7740D6-C16E-B1F6-FEC0-7B515173F41B}" dt="2022-12-15T08:21:54.997" v="96" actId="20577"/>
          <ac:spMkLst>
            <pc:docMk/>
            <pc:sldMk cId="2820196761" sldId="296"/>
            <ac:spMk id="10" creationId="{00000000-0000-0000-0000-000000000000}"/>
          </ac:spMkLst>
        </pc:spChg>
      </pc:sldChg>
      <pc:sldChg chg="modSp">
        <pc:chgData name="Eriksson Linda SUS_IS" userId="S::linda.eriksson@livsmedelsverk.se::2ce441ca-e107-497a-a902-a0a3dc874173" providerId="AD" clId="Web-{6C7740D6-C16E-B1F6-FEC0-7B515173F41B}" dt="2022-12-15T08:56:23.706" v="618" actId="20577"/>
        <pc:sldMkLst>
          <pc:docMk/>
          <pc:sldMk cId="1562260986" sldId="298"/>
        </pc:sldMkLst>
        <pc:spChg chg="mod">
          <ac:chgData name="Eriksson Linda SUS_IS" userId="S::linda.eriksson@livsmedelsverk.se::2ce441ca-e107-497a-a902-a0a3dc874173" providerId="AD" clId="Web-{6C7740D6-C16E-B1F6-FEC0-7B515173F41B}" dt="2022-12-15T08:56:23.706" v="618" actId="20577"/>
          <ac:spMkLst>
            <pc:docMk/>
            <pc:sldMk cId="1562260986" sldId="298"/>
            <ac:spMk id="2" creationId="{00000000-0000-0000-0000-000000000000}"/>
          </ac:spMkLst>
        </pc:spChg>
      </pc:sldChg>
      <pc:sldChg chg="modSp">
        <pc:chgData name="Eriksson Linda SUS_IS" userId="S::linda.eriksson@livsmedelsverk.se::2ce441ca-e107-497a-a902-a0a3dc874173" providerId="AD" clId="Web-{6C7740D6-C16E-B1F6-FEC0-7B515173F41B}" dt="2022-12-15T08:31:58.628" v="105" actId="20577"/>
        <pc:sldMkLst>
          <pc:docMk/>
          <pc:sldMk cId="3436989836" sldId="299"/>
        </pc:sldMkLst>
        <pc:spChg chg="mod">
          <ac:chgData name="Eriksson Linda SUS_IS" userId="S::linda.eriksson@livsmedelsverk.se::2ce441ca-e107-497a-a902-a0a3dc874173" providerId="AD" clId="Web-{6C7740D6-C16E-B1F6-FEC0-7B515173F41B}" dt="2022-12-15T08:31:58.628" v="105" actId="20577"/>
          <ac:spMkLst>
            <pc:docMk/>
            <pc:sldMk cId="3436989836" sldId="299"/>
            <ac:spMk id="11" creationId="{00000000-0000-0000-0000-000000000000}"/>
          </ac:spMkLst>
        </pc:spChg>
      </pc:sldChg>
      <pc:sldChg chg="modSp del">
        <pc:chgData name="Eriksson Linda SUS_IS" userId="S::linda.eriksson@livsmedelsverk.se::2ce441ca-e107-497a-a902-a0a3dc874173" providerId="AD" clId="Web-{6C7740D6-C16E-B1F6-FEC0-7B515173F41B}" dt="2022-12-15T08:46:41.591" v="267"/>
        <pc:sldMkLst>
          <pc:docMk/>
          <pc:sldMk cId="389664186" sldId="301"/>
        </pc:sldMkLst>
        <pc:spChg chg="mod">
          <ac:chgData name="Eriksson Linda SUS_IS" userId="S::linda.eriksson@livsmedelsverk.se::2ce441ca-e107-497a-a902-a0a3dc874173" providerId="AD" clId="Web-{6C7740D6-C16E-B1F6-FEC0-7B515173F41B}" dt="2022-12-15T08:25:39.077" v="100" actId="20577"/>
          <ac:spMkLst>
            <pc:docMk/>
            <pc:sldMk cId="389664186" sldId="301"/>
            <ac:spMk id="2" creationId="{5F9BB95C-F61B-BC7A-D656-DD082EB07B5B}"/>
          </ac:spMkLst>
        </pc:spChg>
      </pc:sldChg>
      <pc:sldChg chg="modSp del">
        <pc:chgData name="Eriksson Linda SUS_IS" userId="S::linda.eriksson@livsmedelsverk.se::2ce441ca-e107-497a-a902-a0a3dc874173" providerId="AD" clId="Web-{6C7740D6-C16E-B1F6-FEC0-7B515173F41B}" dt="2022-12-15T08:46:45.278" v="268"/>
        <pc:sldMkLst>
          <pc:docMk/>
          <pc:sldMk cId="2121273612" sldId="302"/>
        </pc:sldMkLst>
        <pc:spChg chg="mod">
          <ac:chgData name="Eriksson Linda SUS_IS" userId="S::linda.eriksson@livsmedelsverk.se::2ce441ca-e107-497a-a902-a0a3dc874173" providerId="AD" clId="Web-{6C7740D6-C16E-B1F6-FEC0-7B515173F41B}" dt="2022-12-15T08:22:33.700" v="98" actId="20577"/>
          <ac:spMkLst>
            <pc:docMk/>
            <pc:sldMk cId="2121273612" sldId="302"/>
            <ac:spMk id="3" creationId="{12BB6A26-02F3-40E7-4C09-3DA2E54025F9}"/>
          </ac:spMkLst>
        </pc:spChg>
      </pc:sldChg>
      <pc:sldChg chg="del">
        <pc:chgData name="Eriksson Linda SUS_IS" userId="S::linda.eriksson@livsmedelsverk.se::2ce441ca-e107-497a-a902-a0a3dc874173" providerId="AD" clId="Web-{6C7740D6-C16E-B1F6-FEC0-7B515173F41B}" dt="2022-12-15T08:49:54.030" v="349"/>
        <pc:sldMkLst>
          <pc:docMk/>
          <pc:sldMk cId="2289956568" sldId="303"/>
        </pc:sldMkLst>
      </pc:sldChg>
      <pc:sldChg chg="del">
        <pc:chgData name="Eriksson Linda SUS_IS" userId="S::linda.eriksson@livsmedelsverk.se::2ce441ca-e107-497a-a902-a0a3dc874173" providerId="AD" clId="Web-{6C7740D6-C16E-B1F6-FEC0-7B515173F41B}" dt="2022-12-15T08:55:15.877" v="545"/>
        <pc:sldMkLst>
          <pc:docMk/>
          <pc:sldMk cId="3549300352" sldId="304"/>
        </pc:sldMkLst>
      </pc:sldChg>
    </pc:docChg>
  </pc:docChgLst>
  <pc:docChgLst>
    <pc:chgData name="Strandh Ingela SUS_DI" userId="S::ingstr@livsmedelsverk.se::ab1041b7-3012-475e-9ee5-b257db1f6f4e" providerId="AD" clId="Web-{9F691D4B-C0A4-D475-3061-2FE7BB895305}"/>
    <pc:docChg chg="modSld">
      <pc:chgData name="Strandh Ingela SUS_DI" userId="S::ingstr@livsmedelsverk.se::ab1041b7-3012-475e-9ee5-b257db1f6f4e" providerId="AD" clId="Web-{9F691D4B-C0A4-D475-3061-2FE7BB895305}" dt="2023-05-19T11:49:20.200" v="4" actId="20577"/>
      <pc:docMkLst>
        <pc:docMk/>
      </pc:docMkLst>
      <pc:sldChg chg="modSp">
        <pc:chgData name="Strandh Ingela SUS_DI" userId="S::ingstr@livsmedelsverk.se::ab1041b7-3012-475e-9ee5-b257db1f6f4e" providerId="AD" clId="Web-{9F691D4B-C0A4-D475-3061-2FE7BB895305}" dt="2023-05-19T11:49:20.200" v="4" actId="20577"/>
        <pc:sldMkLst>
          <pc:docMk/>
          <pc:sldMk cId="2820196761" sldId="296"/>
        </pc:sldMkLst>
        <pc:spChg chg="mod">
          <ac:chgData name="Strandh Ingela SUS_DI" userId="S::ingstr@livsmedelsverk.se::ab1041b7-3012-475e-9ee5-b257db1f6f4e" providerId="AD" clId="Web-{9F691D4B-C0A4-D475-3061-2FE7BB895305}" dt="2023-05-19T11:49:20.200" v="4" actId="20577"/>
          <ac:spMkLst>
            <pc:docMk/>
            <pc:sldMk cId="2820196761" sldId="296"/>
            <ac:spMk id="10" creationId="{00000000-0000-0000-0000-000000000000}"/>
          </ac:spMkLst>
        </pc:spChg>
      </pc:sldChg>
    </pc:docChg>
  </pc:docChgLst>
  <pc:docChgLst>
    <pc:chgData name="Nordvik Premfors Emma  SV_KL" userId="S::emmnor@livsmedelsverk.se::b63a0107-73a7-482e-a032-57a2a959662d" providerId="AD" clId="Web-{2B36DD5D-A414-AB68-7CC4-18C8B7382D82}"/>
    <pc:docChg chg="modSld">
      <pc:chgData name="Nordvik Premfors Emma  SV_KL" userId="S::emmnor@livsmedelsverk.se::b63a0107-73a7-482e-a032-57a2a959662d" providerId="AD" clId="Web-{2B36DD5D-A414-AB68-7CC4-18C8B7382D82}" dt="2022-12-08T16:47:37.885" v="232" actId="20577"/>
      <pc:docMkLst>
        <pc:docMk/>
      </pc:docMkLst>
      <pc:sldChg chg="addSp modSp">
        <pc:chgData name="Nordvik Premfors Emma  SV_KL" userId="S::emmnor@livsmedelsverk.se::b63a0107-73a7-482e-a032-57a2a959662d" providerId="AD" clId="Web-{2B36DD5D-A414-AB68-7CC4-18C8B7382D82}" dt="2022-12-08T16:39:29.277" v="69" actId="20577"/>
        <pc:sldMkLst>
          <pc:docMk/>
          <pc:sldMk cId="1388517751" sldId="281"/>
        </pc:sldMkLst>
        <pc:spChg chg="mod">
          <ac:chgData name="Nordvik Premfors Emma  SV_KL" userId="S::emmnor@livsmedelsverk.se::b63a0107-73a7-482e-a032-57a2a959662d" providerId="AD" clId="Web-{2B36DD5D-A414-AB68-7CC4-18C8B7382D82}" dt="2022-12-08T16:37:56.933" v="36" actId="20577"/>
          <ac:spMkLst>
            <pc:docMk/>
            <pc:sldMk cId="1388517751" sldId="281"/>
            <ac:spMk id="2" creationId="{A2FD5244-CE4C-9A5A-60D4-BAC5E3B73929}"/>
          </ac:spMkLst>
        </pc:spChg>
        <pc:spChg chg="add mod">
          <ac:chgData name="Nordvik Premfors Emma  SV_KL" userId="S::emmnor@livsmedelsverk.se::b63a0107-73a7-482e-a032-57a2a959662d" providerId="AD" clId="Web-{2B36DD5D-A414-AB68-7CC4-18C8B7382D82}" dt="2022-12-08T16:39:01.464" v="58" actId="20577"/>
          <ac:spMkLst>
            <pc:docMk/>
            <pc:sldMk cId="1388517751" sldId="281"/>
            <ac:spMk id="5" creationId="{CB4C0302-793F-785F-30DE-4E6D5C3EA407}"/>
          </ac:spMkLst>
        </pc:spChg>
        <pc:spChg chg="mod">
          <ac:chgData name="Nordvik Premfors Emma  SV_KL" userId="S::emmnor@livsmedelsverk.se::b63a0107-73a7-482e-a032-57a2a959662d" providerId="AD" clId="Web-{2B36DD5D-A414-AB68-7CC4-18C8B7382D82}" dt="2022-12-08T16:39:29.277" v="69" actId="20577"/>
          <ac:spMkLst>
            <pc:docMk/>
            <pc:sldMk cId="1388517751" sldId="281"/>
            <ac:spMk id="11" creationId="{00000000-0000-0000-0000-000000000000}"/>
          </ac:spMkLst>
        </pc:spChg>
      </pc:sldChg>
      <pc:sldChg chg="modSp">
        <pc:chgData name="Nordvik Premfors Emma  SV_KL" userId="S::emmnor@livsmedelsverk.se::b63a0107-73a7-482e-a032-57a2a959662d" providerId="AD" clId="Web-{2B36DD5D-A414-AB68-7CC4-18C8B7382D82}" dt="2022-12-08T16:41:31.651" v="113" actId="20577"/>
        <pc:sldMkLst>
          <pc:docMk/>
          <pc:sldMk cId="159790705" sldId="284"/>
        </pc:sldMkLst>
        <pc:spChg chg="mod">
          <ac:chgData name="Nordvik Premfors Emma  SV_KL" userId="S::emmnor@livsmedelsverk.se::b63a0107-73a7-482e-a032-57a2a959662d" providerId="AD" clId="Web-{2B36DD5D-A414-AB68-7CC4-18C8B7382D82}" dt="2022-12-08T16:40:52.120" v="94" actId="14100"/>
          <ac:spMkLst>
            <pc:docMk/>
            <pc:sldMk cId="159790705" sldId="284"/>
            <ac:spMk id="8" creationId="{450CB9DB-470D-134E-76CC-2AC0646D78D3}"/>
          </ac:spMkLst>
        </pc:spChg>
        <pc:spChg chg="mod">
          <ac:chgData name="Nordvik Premfors Emma  SV_KL" userId="S::emmnor@livsmedelsverk.se::b63a0107-73a7-482e-a032-57a2a959662d" providerId="AD" clId="Web-{2B36DD5D-A414-AB68-7CC4-18C8B7382D82}" dt="2022-12-08T16:41:31.651" v="113" actId="20577"/>
          <ac:spMkLst>
            <pc:docMk/>
            <pc:sldMk cId="159790705" sldId="284"/>
            <ac:spMk id="10" creationId="{4D29BAD8-6700-20CD-5C33-A914C0053A2D}"/>
          </ac:spMkLst>
        </pc:spChg>
      </pc:sldChg>
      <pc:sldChg chg="modSp">
        <pc:chgData name="Nordvik Premfors Emma  SV_KL" userId="S::emmnor@livsmedelsverk.se::b63a0107-73a7-482e-a032-57a2a959662d" providerId="AD" clId="Web-{2B36DD5D-A414-AB68-7CC4-18C8B7382D82}" dt="2022-12-08T16:42:20.370" v="123" actId="20577"/>
        <pc:sldMkLst>
          <pc:docMk/>
          <pc:sldMk cId="526814058" sldId="285"/>
        </pc:sldMkLst>
        <pc:spChg chg="mod">
          <ac:chgData name="Nordvik Premfors Emma  SV_KL" userId="S::emmnor@livsmedelsverk.se::b63a0107-73a7-482e-a032-57a2a959662d" providerId="AD" clId="Web-{2B36DD5D-A414-AB68-7CC4-18C8B7382D82}" dt="2022-12-08T16:42:20.370" v="123" actId="20577"/>
          <ac:spMkLst>
            <pc:docMk/>
            <pc:sldMk cId="526814058" sldId="285"/>
            <ac:spMk id="4" creationId="{00000000-0000-0000-0000-000000000000}"/>
          </ac:spMkLst>
        </pc:spChg>
      </pc:sldChg>
      <pc:sldChg chg="modSp">
        <pc:chgData name="Nordvik Premfors Emma  SV_KL" userId="S::emmnor@livsmedelsverk.se::b63a0107-73a7-482e-a032-57a2a959662d" providerId="AD" clId="Web-{2B36DD5D-A414-AB68-7CC4-18C8B7382D82}" dt="2022-12-08T16:42:58.245" v="133" actId="20577"/>
        <pc:sldMkLst>
          <pc:docMk/>
          <pc:sldMk cId="4240443333" sldId="286"/>
        </pc:sldMkLst>
        <pc:spChg chg="mod">
          <ac:chgData name="Nordvik Premfors Emma  SV_KL" userId="S::emmnor@livsmedelsverk.se::b63a0107-73a7-482e-a032-57a2a959662d" providerId="AD" clId="Web-{2B36DD5D-A414-AB68-7CC4-18C8B7382D82}" dt="2022-12-08T16:42:58.245" v="133" actId="20577"/>
          <ac:spMkLst>
            <pc:docMk/>
            <pc:sldMk cId="4240443333" sldId="286"/>
            <ac:spMk id="4" creationId="{00000000-0000-0000-0000-000000000000}"/>
          </ac:spMkLst>
        </pc:spChg>
      </pc:sldChg>
      <pc:sldChg chg="modSp">
        <pc:chgData name="Nordvik Premfors Emma  SV_KL" userId="S::emmnor@livsmedelsverk.se::b63a0107-73a7-482e-a032-57a2a959662d" providerId="AD" clId="Web-{2B36DD5D-A414-AB68-7CC4-18C8B7382D82}" dt="2022-12-08T16:43:19.214" v="142" actId="20577"/>
        <pc:sldMkLst>
          <pc:docMk/>
          <pc:sldMk cId="402624479" sldId="287"/>
        </pc:sldMkLst>
        <pc:spChg chg="mod">
          <ac:chgData name="Nordvik Premfors Emma  SV_KL" userId="S::emmnor@livsmedelsverk.se::b63a0107-73a7-482e-a032-57a2a959662d" providerId="AD" clId="Web-{2B36DD5D-A414-AB68-7CC4-18C8B7382D82}" dt="2022-12-08T16:43:19.214" v="142" actId="20577"/>
          <ac:spMkLst>
            <pc:docMk/>
            <pc:sldMk cId="402624479" sldId="287"/>
            <ac:spMk id="4" creationId="{00000000-0000-0000-0000-000000000000}"/>
          </ac:spMkLst>
        </pc:spChg>
      </pc:sldChg>
      <pc:sldChg chg="modSp">
        <pc:chgData name="Nordvik Premfors Emma  SV_KL" userId="S::emmnor@livsmedelsverk.se::b63a0107-73a7-482e-a032-57a2a959662d" providerId="AD" clId="Web-{2B36DD5D-A414-AB68-7CC4-18C8B7382D82}" dt="2022-12-08T16:43:35.901" v="145" actId="20577"/>
        <pc:sldMkLst>
          <pc:docMk/>
          <pc:sldMk cId="1932332727" sldId="288"/>
        </pc:sldMkLst>
        <pc:spChg chg="mod">
          <ac:chgData name="Nordvik Premfors Emma  SV_KL" userId="S::emmnor@livsmedelsverk.se::b63a0107-73a7-482e-a032-57a2a959662d" providerId="AD" clId="Web-{2B36DD5D-A414-AB68-7CC4-18C8B7382D82}" dt="2022-12-08T16:43:35.901" v="145" actId="20577"/>
          <ac:spMkLst>
            <pc:docMk/>
            <pc:sldMk cId="1932332727" sldId="288"/>
            <ac:spMk id="4" creationId="{00000000-0000-0000-0000-000000000000}"/>
          </ac:spMkLst>
        </pc:spChg>
      </pc:sldChg>
      <pc:sldChg chg="modSp">
        <pc:chgData name="Nordvik Premfors Emma  SV_KL" userId="S::emmnor@livsmedelsverk.se::b63a0107-73a7-482e-a032-57a2a959662d" providerId="AD" clId="Web-{2B36DD5D-A414-AB68-7CC4-18C8B7382D82}" dt="2022-12-08T16:44:05.042" v="156" actId="20577"/>
        <pc:sldMkLst>
          <pc:docMk/>
          <pc:sldMk cId="1546240548" sldId="289"/>
        </pc:sldMkLst>
        <pc:spChg chg="mod">
          <ac:chgData name="Nordvik Premfors Emma  SV_KL" userId="S::emmnor@livsmedelsverk.se::b63a0107-73a7-482e-a032-57a2a959662d" providerId="AD" clId="Web-{2B36DD5D-A414-AB68-7CC4-18C8B7382D82}" dt="2022-12-08T16:44:05.042" v="156" actId="20577"/>
          <ac:spMkLst>
            <pc:docMk/>
            <pc:sldMk cId="1546240548" sldId="289"/>
            <ac:spMk id="2" creationId="{111CFCB4-30F9-587E-0AD0-1A26DDC02736}"/>
          </ac:spMkLst>
        </pc:spChg>
      </pc:sldChg>
      <pc:sldChg chg="modSp">
        <pc:chgData name="Nordvik Premfors Emma  SV_KL" userId="S::emmnor@livsmedelsverk.se::b63a0107-73a7-482e-a032-57a2a959662d" providerId="AD" clId="Web-{2B36DD5D-A414-AB68-7CC4-18C8B7382D82}" dt="2022-12-08T16:45:51.870" v="204" actId="20577"/>
        <pc:sldMkLst>
          <pc:docMk/>
          <pc:sldMk cId="3105498255" sldId="290"/>
        </pc:sldMkLst>
        <pc:spChg chg="mod">
          <ac:chgData name="Nordvik Premfors Emma  SV_KL" userId="S::emmnor@livsmedelsverk.se::b63a0107-73a7-482e-a032-57a2a959662d" providerId="AD" clId="Web-{2B36DD5D-A414-AB68-7CC4-18C8B7382D82}" dt="2022-12-08T16:45:51.870" v="204" actId="20577"/>
          <ac:spMkLst>
            <pc:docMk/>
            <pc:sldMk cId="3105498255" sldId="290"/>
            <ac:spMk id="24" creationId="{00000000-0000-0000-0000-000000000000}"/>
          </ac:spMkLst>
        </pc:spChg>
        <pc:spChg chg="mod">
          <ac:chgData name="Nordvik Premfors Emma  SV_KL" userId="S::emmnor@livsmedelsverk.se::b63a0107-73a7-482e-a032-57a2a959662d" providerId="AD" clId="Web-{2B36DD5D-A414-AB68-7CC4-18C8B7382D82}" dt="2022-12-08T16:45:23.557" v="190" actId="20577"/>
          <ac:spMkLst>
            <pc:docMk/>
            <pc:sldMk cId="3105498255" sldId="290"/>
            <ac:spMk id="26" creationId="{2D84A588-EFA7-444E-9079-74A450EB3D01}"/>
          </ac:spMkLst>
        </pc:spChg>
      </pc:sldChg>
      <pc:sldChg chg="modSp">
        <pc:chgData name="Nordvik Premfors Emma  SV_KL" userId="S::emmnor@livsmedelsverk.se::b63a0107-73a7-482e-a032-57a2a959662d" providerId="AD" clId="Web-{2B36DD5D-A414-AB68-7CC4-18C8B7382D82}" dt="2022-12-08T16:46:37.229" v="223" actId="20577"/>
        <pc:sldMkLst>
          <pc:docMk/>
          <pc:sldMk cId="2593115973" sldId="291"/>
        </pc:sldMkLst>
        <pc:spChg chg="mod">
          <ac:chgData name="Nordvik Premfors Emma  SV_KL" userId="S::emmnor@livsmedelsverk.se::b63a0107-73a7-482e-a032-57a2a959662d" providerId="AD" clId="Web-{2B36DD5D-A414-AB68-7CC4-18C8B7382D82}" dt="2022-12-08T16:46:37.229" v="223" actId="20577"/>
          <ac:spMkLst>
            <pc:docMk/>
            <pc:sldMk cId="2593115973" sldId="291"/>
            <ac:spMk id="4" creationId="{00000000-0000-0000-0000-000000000000}"/>
          </ac:spMkLst>
        </pc:spChg>
      </pc:sldChg>
      <pc:sldChg chg="modSp">
        <pc:chgData name="Nordvik Premfors Emma  SV_KL" userId="S::emmnor@livsmedelsverk.se::b63a0107-73a7-482e-a032-57a2a959662d" providerId="AD" clId="Web-{2B36DD5D-A414-AB68-7CC4-18C8B7382D82}" dt="2022-12-08T16:47:37.885" v="232" actId="20577"/>
        <pc:sldMkLst>
          <pc:docMk/>
          <pc:sldMk cId="2286828599" sldId="295"/>
        </pc:sldMkLst>
        <pc:spChg chg="mod">
          <ac:chgData name="Nordvik Premfors Emma  SV_KL" userId="S::emmnor@livsmedelsverk.se::b63a0107-73a7-482e-a032-57a2a959662d" providerId="AD" clId="Web-{2B36DD5D-A414-AB68-7CC4-18C8B7382D82}" dt="2022-12-08T16:47:37.885" v="232" actId="20577"/>
          <ac:spMkLst>
            <pc:docMk/>
            <pc:sldMk cId="2286828599" sldId="295"/>
            <ac:spMk id="6" creationId="{6007A337-F6D1-E5D6-2123-94EC45138B40}"/>
          </ac:spMkLst>
        </pc:spChg>
      </pc:sldChg>
      <pc:sldChg chg="modSp">
        <pc:chgData name="Nordvik Premfors Emma  SV_KL" userId="S::emmnor@livsmedelsverk.se::b63a0107-73a7-482e-a032-57a2a959662d" providerId="AD" clId="Web-{2B36DD5D-A414-AB68-7CC4-18C8B7382D82}" dt="2022-12-08T16:40:19.886" v="91" actId="20577"/>
        <pc:sldMkLst>
          <pc:docMk/>
          <pc:sldMk cId="3436989836" sldId="299"/>
        </pc:sldMkLst>
        <pc:spChg chg="mod">
          <ac:chgData name="Nordvik Premfors Emma  SV_KL" userId="S::emmnor@livsmedelsverk.se::b63a0107-73a7-482e-a032-57a2a959662d" providerId="AD" clId="Web-{2B36DD5D-A414-AB68-7CC4-18C8B7382D82}" dt="2022-12-08T16:40:19.886" v="91" actId="20577"/>
          <ac:spMkLst>
            <pc:docMk/>
            <pc:sldMk cId="3436989836" sldId="299"/>
            <ac:spMk id="2" creationId="{A2FD5244-CE4C-9A5A-60D4-BAC5E3B73929}"/>
          </ac:spMkLst>
        </pc:spChg>
        <pc:spChg chg="mod">
          <ac:chgData name="Nordvik Premfors Emma  SV_KL" userId="S::emmnor@livsmedelsverk.se::b63a0107-73a7-482e-a032-57a2a959662d" providerId="AD" clId="Web-{2B36DD5D-A414-AB68-7CC4-18C8B7382D82}" dt="2022-12-08T16:39:53.839" v="78" actId="20577"/>
          <ac:spMkLst>
            <pc:docMk/>
            <pc:sldMk cId="3436989836" sldId="299"/>
            <ac:spMk id="11" creationId="{00000000-0000-0000-0000-000000000000}"/>
          </ac:spMkLst>
        </pc:spChg>
      </pc:sldChg>
      <pc:sldChg chg="modSp">
        <pc:chgData name="Nordvik Premfors Emma  SV_KL" userId="S::emmnor@livsmedelsverk.se::b63a0107-73a7-482e-a032-57a2a959662d" providerId="AD" clId="Web-{2B36DD5D-A414-AB68-7CC4-18C8B7382D82}" dt="2022-12-08T16:37:00.043" v="11" actId="20577"/>
        <pc:sldMkLst>
          <pc:docMk/>
          <pc:sldMk cId="1106992678" sldId="300"/>
        </pc:sldMkLst>
        <pc:spChg chg="mod">
          <ac:chgData name="Nordvik Premfors Emma  SV_KL" userId="S::emmnor@livsmedelsverk.se::b63a0107-73a7-482e-a032-57a2a959662d" providerId="AD" clId="Web-{2B36DD5D-A414-AB68-7CC4-18C8B7382D82}" dt="2022-12-08T16:37:00.043" v="11" actId="20577"/>
          <ac:spMkLst>
            <pc:docMk/>
            <pc:sldMk cId="1106992678" sldId="300"/>
            <ac:spMk id="8" creationId="{00000000-0000-0000-0000-000000000000}"/>
          </ac:spMkLst>
        </pc:spChg>
      </pc:sldChg>
    </pc:docChg>
  </pc:docChgLst>
  <pc:docChgLst>
    <pc:chgData name="Nordvik Premfors Emma  SV_KL" userId="S::emmnor@livsmedelsverk.se::b63a0107-73a7-482e-a032-57a2a959662d" providerId="AD" clId="Web-{0656B1F3-15B9-DE52-69EE-28947AD1C4EF}"/>
    <pc:docChg chg="modSld">
      <pc:chgData name="Nordvik Premfors Emma  SV_KL" userId="S::emmnor@livsmedelsverk.se::b63a0107-73a7-482e-a032-57a2a959662d" providerId="AD" clId="Web-{0656B1F3-15B9-DE52-69EE-28947AD1C4EF}" dt="2022-09-29T09:58:30.743" v="500"/>
      <pc:docMkLst>
        <pc:docMk/>
      </pc:docMkLst>
      <pc:sldChg chg="modSp">
        <pc:chgData name="Nordvik Premfors Emma  SV_KL" userId="S::emmnor@livsmedelsverk.se::b63a0107-73a7-482e-a032-57a2a959662d" providerId="AD" clId="Web-{0656B1F3-15B9-DE52-69EE-28947AD1C4EF}" dt="2022-09-29T09:58:30.743" v="500"/>
        <pc:sldMkLst>
          <pc:docMk/>
          <pc:sldMk cId="1701080990" sldId="277"/>
        </pc:sldMkLst>
        <pc:spChg chg="mod">
          <ac:chgData name="Nordvik Premfors Emma  SV_KL" userId="S::emmnor@livsmedelsverk.se::b63a0107-73a7-482e-a032-57a2a959662d" providerId="AD" clId="Web-{0656B1F3-15B9-DE52-69EE-28947AD1C4EF}" dt="2022-09-29T09:54:41.100" v="254" actId="14100"/>
          <ac:spMkLst>
            <pc:docMk/>
            <pc:sldMk cId="1701080990" sldId="277"/>
            <ac:spMk id="2" creationId="{288C7C2F-8D99-1639-2BE1-47411C63D832}"/>
          </ac:spMkLst>
        </pc:spChg>
        <pc:graphicFrameChg chg="mod modGraphic">
          <ac:chgData name="Nordvik Premfors Emma  SV_KL" userId="S::emmnor@livsmedelsverk.se::b63a0107-73a7-482e-a032-57a2a959662d" providerId="AD" clId="Web-{0656B1F3-15B9-DE52-69EE-28947AD1C4EF}" dt="2022-09-29T09:58:30.743" v="500"/>
          <ac:graphicFrameMkLst>
            <pc:docMk/>
            <pc:sldMk cId="1701080990" sldId="277"/>
            <ac:graphicFrameMk id="5" creationId="{53A9E130-47CC-4242-8863-C0DDC861B2F3}"/>
          </ac:graphicFrameMkLst>
        </pc:graphicFrameChg>
      </pc:sldChg>
      <pc:sldChg chg="modSp">
        <pc:chgData name="Nordvik Premfors Emma  SV_KL" userId="S::emmnor@livsmedelsverk.se::b63a0107-73a7-482e-a032-57a2a959662d" providerId="AD" clId="Web-{0656B1F3-15B9-DE52-69EE-28947AD1C4EF}" dt="2022-09-29T09:44:27.906" v="102"/>
        <pc:sldMkLst>
          <pc:docMk/>
          <pc:sldMk cId="3159640841" sldId="279"/>
        </pc:sldMkLst>
        <pc:spChg chg="mod">
          <ac:chgData name="Nordvik Premfors Emma  SV_KL" userId="S::emmnor@livsmedelsverk.se::b63a0107-73a7-482e-a032-57a2a959662d" providerId="AD" clId="Web-{0656B1F3-15B9-DE52-69EE-28947AD1C4EF}" dt="2022-09-29T09:44:27.906" v="102"/>
          <ac:spMkLst>
            <pc:docMk/>
            <pc:sldMk cId="3159640841" sldId="279"/>
            <ac:spMk id="2" creationId="{EE3CD875-7045-4C59-549C-E09571F20572}"/>
          </ac:spMkLst>
        </pc:spChg>
      </pc:sldChg>
      <pc:sldChg chg="modSp">
        <pc:chgData name="Nordvik Premfors Emma  SV_KL" userId="S::emmnor@livsmedelsverk.se::b63a0107-73a7-482e-a032-57a2a959662d" providerId="AD" clId="Web-{0656B1F3-15B9-DE52-69EE-28947AD1C4EF}" dt="2022-09-29T09:44:04.468" v="101"/>
        <pc:sldMkLst>
          <pc:docMk/>
          <pc:sldMk cId="3992620441" sldId="280"/>
        </pc:sldMkLst>
        <pc:spChg chg="mod">
          <ac:chgData name="Nordvik Premfors Emma  SV_KL" userId="S::emmnor@livsmedelsverk.se::b63a0107-73a7-482e-a032-57a2a959662d" providerId="AD" clId="Web-{0656B1F3-15B9-DE52-69EE-28947AD1C4EF}" dt="2022-09-29T09:41:05.076" v="72" actId="14100"/>
          <ac:spMkLst>
            <pc:docMk/>
            <pc:sldMk cId="3992620441" sldId="280"/>
            <ac:spMk id="2" creationId="{D650B5DC-C85E-6A9A-4CFF-CB9F95E4FC02}"/>
          </ac:spMkLst>
        </pc:spChg>
        <pc:spChg chg="mod">
          <ac:chgData name="Nordvik Premfors Emma  SV_KL" userId="S::emmnor@livsmedelsverk.se::b63a0107-73a7-482e-a032-57a2a959662d" providerId="AD" clId="Web-{0656B1F3-15B9-DE52-69EE-28947AD1C4EF}" dt="2022-09-29T09:42:22.467" v="92" actId="1076"/>
          <ac:spMkLst>
            <pc:docMk/>
            <pc:sldMk cId="3992620441" sldId="280"/>
            <ac:spMk id="3" creationId="{F6C22D12-5C21-B836-DE29-118934A87552}"/>
          </ac:spMkLst>
        </pc:spChg>
        <pc:spChg chg="mod">
          <ac:chgData name="Nordvik Premfors Emma  SV_KL" userId="S::emmnor@livsmedelsverk.se::b63a0107-73a7-482e-a032-57a2a959662d" providerId="AD" clId="Web-{0656B1F3-15B9-DE52-69EE-28947AD1C4EF}" dt="2022-09-29T09:43:45.031" v="97"/>
          <ac:spMkLst>
            <pc:docMk/>
            <pc:sldMk cId="3992620441" sldId="280"/>
            <ac:spMk id="4" creationId="{599B76BD-F3B4-B77F-9956-53DD06D26C23}"/>
          </ac:spMkLst>
        </pc:spChg>
        <pc:spChg chg="mod">
          <ac:chgData name="Nordvik Premfors Emma  SV_KL" userId="S::emmnor@livsmedelsverk.se::b63a0107-73a7-482e-a032-57a2a959662d" providerId="AD" clId="Web-{0656B1F3-15B9-DE52-69EE-28947AD1C4EF}" dt="2022-09-29T09:44:04.468" v="101"/>
          <ac:spMkLst>
            <pc:docMk/>
            <pc:sldMk cId="3992620441" sldId="280"/>
            <ac:spMk id="6" creationId="{50AEAC82-2115-C356-10ED-1F9B08A1EA13}"/>
          </ac:spMkLst>
        </pc:spChg>
        <pc:spChg chg="mod">
          <ac:chgData name="Nordvik Premfors Emma  SV_KL" userId="S::emmnor@livsmedelsverk.se::b63a0107-73a7-482e-a032-57a2a959662d" providerId="AD" clId="Web-{0656B1F3-15B9-DE52-69EE-28947AD1C4EF}" dt="2022-09-29T09:42:17.077" v="91" actId="1076"/>
          <ac:spMkLst>
            <pc:docMk/>
            <pc:sldMk cId="3992620441" sldId="280"/>
            <ac:spMk id="11" creationId="{00000000-0000-0000-0000-000000000000}"/>
          </ac:spMkLst>
        </pc:spChg>
      </pc:sldChg>
      <pc:sldChg chg="modSp">
        <pc:chgData name="Nordvik Premfors Emma  SV_KL" userId="S::emmnor@livsmedelsverk.se::b63a0107-73a7-482e-a032-57a2a959662d" providerId="AD" clId="Web-{0656B1F3-15B9-DE52-69EE-28947AD1C4EF}" dt="2022-09-29T09:40:14.591" v="64"/>
        <pc:sldMkLst>
          <pc:docMk/>
          <pc:sldMk cId="1388517751" sldId="281"/>
        </pc:sldMkLst>
        <pc:spChg chg="mod">
          <ac:chgData name="Nordvik Premfors Emma  SV_KL" userId="S::emmnor@livsmedelsverk.se::b63a0107-73a7-482e-a032-57a2a959662d" providerId="AD" clId="Web-{0656B1F3-15B9-DE52-69EE-28947AD1C4EF}" dt="2022-09-29T09:40:14.591" v="64"/>
          <ac:spMkLst>
            <pc:docMk/>
            <pc:sldMk cId="1388517751" sldId="281"/>
            <ac:spMk id="11" creationId="{00000000-0000-0000-0000-000000000000}"/>
          </ac:spMkLst>
        </pc:spChg>
      </pc:sldChg>
      <pc:sldChg chg="modSp">
        <pc:chgData name="Nordvik Premfors Emma  SV_KL" userId="S::emmnor@livsmedelsverk.se::b63a0107-73a7-482e-a032-57a2a959662d" providerId="AD" clId="Web-{0656B1F3-15B9-DE52-69EE-28947AD1C4EF}" dt="2022-09-29T09:40:09.763" v="63"/>
        <pc:sldMkLst>
          <pc:docMk/>
          <pc:sldMk cId="3959195735" sldId="282"/>
        </pc:sldMkLst>
        <pc:spChg chg="mod">
          <ac:chgData name="Nordvik Premfors Emma  SV_KL" userId="S::emmnor@livsmedelsverk.se::b63a0107-73a7-482e-a032-57a2a959662d" providerId="AD" clId="Web-{0656B1F3-15B9-DE52-69EE-28947AD1C4EF}" dt="2022-09-29T09:40:09.763" v="63"/>
          <ac:spMkLst>
            <pc:docMk/>
            <pc:sldMk cId="3959195735" sldId="282"/>
            <ac:spMk id="11" creationId="{00000000-0000-0000-0000-000000000000}"/>
          </ac:spMkLst>
        </pc:spChg>
      </pc:sldChg>
      <pc:sldChg chg="modSp">
        <pc:chgData name="Nordvik Premfors Emma  SV_KL" userId="S::emmnor@livsmedelsverk.se::b63a0107-73a7-482e-a032-57a2a959662d" providerId="AD" clId="Web-{0656B1F3-15B9-DE52-69EE-28947AD1C4EF}" dt="2022-09-29T09:40:04.091" v="62"/>
        <pc:sldMkLst>
          <pc:docMk/>
          <pc:sldMk cId="708216712" sldId="283"/>
        </pc:sldMkLst>
        <pc:spChg chg="mod">
          <ac:chgData name="Nordvik Premfors Emma  SV_KL" userId="S::emmnor@livsmedelsverk.se::b63a0107-73a7-482e-a032-57a2a959662d" providerId="AD" clId="Web-{0656B1F3-15B9-DE52-69EE-28947AD1C4EF}" dt="2022-09-29T09:40:04.091" v="62"/>
          <ac:spMkLst>
            <pc:docMk/>
            <pc:sldMk cId="708216712" sldId="283"/>
            <ac:spMk id="11" creationId="{00000000-0000-0000-0000-000000000000}"/>
          </ac:spMkLst>
        </pc:spChg>
      </pc:sldChg>
      <pc:sldChg chg="modSp">
        <pc:chgData name="Nordvik Premfors Emma  SV_KL" userId="S::emmnor@livsmedelsverk.se::b63a0107-73a7-482e-a032-57a2a959662d" providerId="AD" clId="Web-{0656B1F3-15B9-DE52-69EE-28947AD1C4EF}" dt="2022-09-29T09:39:54.216" v="60"/>
        <pc:sldMkLst>
          <pc:docMk/>
          <pc:sldMk cId="159790705" sldId="284"/>
        </pc:sldMkLst>
        <pc:spChg chg="mod">
          <ac:chgData name="Nordvik Premfors Emma  SV_KL" userId="S::emmnor@livsmedelsverk.se::b63a0107-73a7-482e-a032-57a2a959662d" providerId="AD" clId="Web-{0656B1F3-15B9-DE52-69EE-28947AD1C4EF}" dt="2022-09-29T09:39:54.216" v="60"/>
          <ac:spMkLst>
            <pc:docMk/>
            <pc:sldMk cId="159790705" sldId="284"/>
            <ac:spMk id="10" creationId="{4D29BAD8-6700-20CD-5C33-A914C0053A2D}"/>
          </ac:spMkLst>
        </pc:spChg>
      </pc:sldChg>
      <pc:sldChg chg="modSp">
        <pc:chgData name="Nordvik Premfors Emma  SV_KL" userId="S::emmnor@livsmedelsverk.se::b63a0107-73a7-482e-a032-57a2a959662d" providerId="AD" clId="Web-{0656B1F3-15B9-DE52-69EE-28947AD1C4EF}" dt="2022-09-29T09:44:47.047" v="103"/>
        <pc:sldMkLst>
          <pc:docMk/>
          <pc:sldMk cId="526814058" sldId="285"/>
        </pc:sldMkLst>
        <pc:spChg chg="mod">
          <ac:chgData name="Nordvik Premfors Emma  SV_KL" userId="S::emmnor@livsmedelsverk.se::b63a0107-73a7-482e-a032-57a2a959662d" providerId="AD" clId="Web-{0656B1F3-15B9-DE52-69EE-28947AD1C4EF}" dt="2022-09-29T09:44:47.047" v="103"/>
          <ac:spMkLst>
            <pc:docMk/>
            <pc:sldMk cId="526814058" sldId="285"/>
            <ac:spMk id="2" creationId="{AECE7F5E-378E-FE33-526A-9C249FC0B5C4}"/>
          </ac:spMkLst>
        </pc:spChg>
      </pc:sldChg>
      <pc:sldChg chg="addSp delSp modSp">
        <pc:chgData name="Nordvik Premfors Emma  SV_KL" userId="S::emmnor@livsmedelsverk.se::b63a0107-73a7-482e-a032-57a2a959662d" providerId="AD" clId="Web-{0656B1F3-15B9-DE52-69EE-28947AD1C4EF}" dt="2022-09-29T09:47:28.298" v="142" actId="20577"/>
        <pc:sldMkLst>
          <pc:docMk/>
          <pc:sldMk cId="4240443333" sldId="286"/>
        </pc:sldMkLst>
        <pc:spChg chg="add mod">
          <ac:chgData name="Nordvik Premfors Emma  SV_KL" userId="S::emmnor@livsmedelsverk.se::b63a0107-73a7-482e-a032-57a2a959662d" providerId="AD" clId="Web-{0656B1F3-15B9-DE52-69EE-28947AD1C4EF}" dt="2022-09-29T09:37:21.355" v="51" actId="1076"/>
          <ac:spMkLst>
            <pc:docMk/>
            <pc:sldMk cId="4240443333" sldId="286"/>
            <ac:spMk id="2" creationId="{DBDFF164-8686-CB1A-2967-BC4EC44567AA}"/>
          </ac:spMkLst>
        </pc:spChg>
        <pc:spChg chg="add del mod">
          <ac:chgData name="Nordvik Premfors Emma  SV_KL" userId="S::emmnor@livsmedelsverk.se::b63a0107-73a7-482e-a032-57a2a959662d" providerId="AD" clId="Web-{0656B1F3-15B9-DE52-69EE-28947AD1C4EF}" dt="2022-09-29T09:38:49.246" v="59"/>
          <ac:spMkLst>
            <pc:docMk/>
            <pc:sldMk cId="4240443333" sldId="286"/>
            <ac:spMk id="3" creationId="{56A2FFD7-FB15-7B79-8F72-385B2C0E1BA1}"/>
          </ac:spMkLst>
        </pc:spChg>
        <pc:spChg chg="mod">
          <ac:chgData name="Nordvik Premfors Emma  SV_KL" userId="S::emmnor@livsmedelsverk.se::b63a0107-73a7-482e-a032-57a2a959662d" providerId="AD" clId="Web-{0656B1F3-15B9-DE52-69EE-28947AD1C4EF}" dt="2022-09-29T09:36:11.807" v="37"/>
          <ac:spMkLst>
            <pc:docMk/>
            <pc:sldMk cId="4240443333" sldId="286"/>
            <ac:spMk id="4" creationId="{00000000-0000-0000-0000-000000000000}"/>
          </ac:spMkLst>
        </pc:spChg>
        <pc:spChg chg="mod">
          <ac:chgData name="Nordvik Premfors Emma  SV_KL" userId="S::emmnor@livsmedelsverk.se::b63a0107-73a7-482e-a032-57a2a959662d" providerId="AD" clId="Web-{0656B1F3-15B9-DE52-69EE-28947AD1C4EF}" dt="2022-09-29T09:37:43.511" v="56" actId="20577"/>
          <ac:spMkLst>
            <pc:docMk/>
            <pc:sldMk cId="4240443333" sldId="286"/>
            <ac:spMk id="5" creationId="{00000000-0000-0000-0000-000000000000}"/>
          </ac:spMkLst>
        </pc:spChg>
        <pc:spChg chg="add del">
          <ac:chgData name="Nordvik Premfors Emma  SV_KL" userId="S::emmnor@livsmedelsverk.se::b63a0107-73a7-482e-a032-57a2a959662d" providerId="AD" clId="Web-{0656B1F3-15B9-DE52-69EE-28947AD1C4EF}" dt="2022-09-29T09:45:38.641" v="105"/>
          <ac:spMkLst>
            <pc:docMk/>
            <pc:sldMk cId="4240443333" sldId="286"/>
            <ac:spMk id="6" creationId="{58733598-3F02-8A4A-ED2E-FB21B6D71C58}"/>
          </ac:spMkLst>
        </pc:spChg>
        <pc:spChg chg="add mod">
          <ac:chgData name="Nordvik Premfors Emma  SV_KL" userId="S::emmnor@livsmedelsverk.se::b63a0107-73a7-482e-a032-57a2a959662d" providerId="AD" clId="Web-{0656B1F3-15B9-DE52-69EE-28947AD1C4EF}" dt="2022-09-29T09:47:28.298" v="142" actId="20577"/>
          <ac:spMkLst>
            <pc:docMk/>
            <pc:sldMk cId="4240443333" sldId="286"/>
            <ac:spMk id="8" creationId="{FD8F5010-D74B-4A50-9AEA-72835F7F0728}"/>
          </ac:spMkLst>
        </pc:spChg>
        <pc:spChg chg="del">
          <ac:chgData name="Nordvik Premfors Emma  SV_KL" userId="S::emmnor@livsmedelsverk.se::b63a0107-73a7-482e-a032-57a2a959662d" providerId="AD" clId="Web-{0656B1F3-15B9-DE52-69EE-28947AD1C4EF}" dt="2022-09-29T09:34:54.760" v="22"/>
          <ac:spMkLst>
            <pc:docMk/>
            <pc:sldMk cId="4240443333" sldId="286"/>
            <ac:spMk id="10" creationId="{817BDBCF-DD2A-8141-CD02-BA0840449764}"/>
          </ac:spMkLst>
        </pc:spChg>
        <pc:spChg chg="del">
          <ac:chgData name="Nordvik Premfors Emma  SV_KL" userId="S::emmnor@livsmedelsverk.se::b63a0107-73a7-482e-a032-57a2a959662d" providerId="AD" clId="Web-{0656B1F3-15B9-DE52-69EE-28947AD1C4EF}" dt="2022-09-29T09:35:01.947" v="24"/>
          <ac:spMkLst>
            <pc:docMk/>
            <pc:sldMk cId="4240443333" sldId="286"/>
            <ac:spMk id="16" creationId="{817BDBCF-DD2A-8141-CD02-BA0840449764}"/>
          </ac:spMkLst>
        </pc:spChg>
        <pc:spChg chg="del">
          <ac:chgData name="Nordvik Premfors Emma  SV_KL" userId="S::emmnor@livsmedelsverk.se::b63a0107-73a7-482e-a032-57a2a959662d" providerId="AD" clId="Web-{0656B1F3-15B9-DE52-69EE-28947AD1C4EF}" dt="2022-09-29T09:34:59.728" v="23"/>
          <ac:spMkLst>
            <pc:docMk/>
            <pc:sldMk cId="4240443333" sldId="286"/>
            <ac:spMk id="17" creationId="{817BDBCF-DD2A-8141-CD02-BA0840449764}"/>
          </ac:spMkLst>
        </pc:spChg>
        <pc:spChg chg="del">
          <ac:chgData name="Nordvik Premfors Emma  SV_KL" userId="S::emmnor@livsmedelsverk.se::b63a0107-73a7-482e-a032-57a2a959662d" providerId="AD" clId="Web-{0656B1F3-15B9-DE52-69EE-28947AD1C4EF}" dt="2022-09-29T09:35:04.244" v="25"/>
          <ac:spMkLst>
            <pc:docMk/>
            <pc:sldMk cId="4240443333" sldId="286"/>
            <ac:spMk id="19" creationId="{817BDBCF-DD2A-8141-CD02-BA0840449764}"/>
          </ac:spMkLst>
        </pc:spChg>
        <pc:spChg chg="del mod">
          <ac:chgData name="Nordvik Premfors Emma  SV_KL" userId="S::emmnor@livsmedelsverk.se::b63a0107-73a7-482e-a032-57a2a959662d" providerId="AD" clId="Web-{0656B1F3-15B9-DE52-69EE-28947AD1C4EF}" dt="2022-09-29T09:34:52.072" v="21"/>
          <ac:spMkLst>
            <pc:docMk/>
            <pc:sldMk cId="4240443333" sldId="286"/>
            <ac:spMk id="20" creationId="{817BDBCF-DD2A-8141-CD02-BA0840449764}"/>
          </ac:spMkLst>
        </pc:spChg>
        <pc:spChg chg="del">
          <ac:chgData name="Nordvik Premfors Emma  SV_KL" userId="S::emmnor@livsmedelsverk.se::b63a0107-73a7-482e-a032-57a2a959662d" providerId="AD" clId="Web-{0656B1F3-15B9-DE52-69EE-28947AD1C4EF}" dt="2022-09-29T09:33:19.384" v="0"/>
          <ac:spMkLst>
            <pc:docMk/>
            <pc:sldMk cId="4240443333" sldId="286"/>
            <ac:spMk id="21" creationId="{817BDBCF-DD2A-8141-CD02-BA0840449764}"/>
          </ac:spMkLst>
        </pc:spChg>
        <pc:spChg chg="del">
          <ac:chgData name="Nordvik Premfors Emma  SV_KL" userId="S::emmnor@livsmedelsverk.se::b63a0107-73a7-482e-a032-57a2a959662d" providerId="AD" clId="Web-{0656B1F3-15B9-DE52-69EE-28947AD1C4EF}" dt="2022-09-29T09:35:06.541" v="26"/>
          <ac:spMkLst>
            <pc:docMk/>
            <pc:sldMk cId="4240443333" sldId="286"/>
            <ac:spMk id="22" creationId="{817BDBCF-DD2A-8141-CD02-BA0840449764}"/>
          </ac:spMkLst>
        </pc:spChg>
        <pc:spChg chg="del">
          <ac:chgData name="Nordvik Premfors Emma  SV_KL" userId="S::emmnor@livsmedelsverk.se::b63a0107-73a7-482e-a032-57a2a959662d" providerId="AD" clId="Web-{0656B1F3-15B9-DE52-69EE-28947AD1C4EF}" dt="2022-09-29T09:35:08.666" v="27"/>
          <ac:spMkLst>
            <pc:docMk/>
            <pc:sldMk cId="4240443333" sldId="286"/>
            <ac:spMk id="23" creationId="{817BDBCF-DD2A-8141-CD02-BA0840449764}"/>
          </ac:spMkLst>
        </pc:spChg>
        <pc:spChg chg="del">
          <ac:chgData name="Nordvik Premfors Emma  SV_KL" userId="S::emmnor@livsmedelsverk.se::b63a0107-73a7-482e-a032-57a2a959662d" providerId="AD" clId="Web-{0656B1F3-15B9-DE52-69EE-28947AD1C4EF}" dt="2022-09-29T09:35:10.666" v="28"/>
          <ac:spMkLst>
            <pc:docMk/>
            <pc:sldMk cId="4240443333" sldId="286"/>
            <ac:spMk id="24" creationId="{817BDBCF-DD2A-8141-CD02-BA0840449764}"/>
          </ac:spMkLst>
        </pc:spChg>
        <pc:spChg chg="del">
          <ac:chgData name="Nordvik Premfors Emma  SV_KL" userId="S::emmnor@livsmedelsverk.se::b63a0107-73a7-482e-a032-57a2a959662d" providerId="AD" clId="Web-{0656B1F3-15B9-DE52-69EE-28947AD1C4EF}" dt="2022-09-29T09:35:15.197" v="29"/>
          <ac:spMkLst>
            <pc:docMk/>
            <pc:sldMk cId="4240443333" sldId="286"/>
            <ac:spMk id="25" creationId="{817BDBCF-DD2A-8141-CD02-BA0840449764}"/>
          </ac:spMkLst>
        </pc:spChg>
        <pc:spChg chg="del">
          <ac:chgData name="Nordvik Premfors Emma  SV_KL" userId="S::emmnor@livsmedelsverk.se::b63a0107-73a7-482e-a032-57a2a959662d" providerId="AD" clId="Web-{0656B1F3-15B9-DE52-69EE-28947AD1C4EF}" dt="2022-09-29T09:35:17.291" v="30"/>
          <ac:spMkLst>
            <pc:docMk/>
            <pc:sldMk cId="4240443333" sldId="286"/>
            <ac:spMk id="26" creationId="{817BDBCF-DD2A-8141-CD02-BA0840449764}"/>
          </ac:spMkLst>
        </pc:spChg>
        <pc:spChg chg="del">
          <ac:chgData name="Nordvik Premfors Emma  SV_KL" userId="S::emmnor@livsmedelsverk.se::b63a0107-73a7-482e-a032-57a2a959662d" providerId="AD" clId="Web-{0656B1F3-15B9-DE52-69EE-28947AD1C4EF}" dt="2022-09-29T09:35:21.260" v="31"/>
          <ac:spMkLst>
            <pc:docMk/>
            <pc:sldMk cId="4240443333" sldId="286"/>
            <ac:spMk id="27" creationId="{817BDBCF-DD2A-8141-CD02-BA0840449764}"/>
          </ac:spMkLst>
        </pc:spChg>
      </pc:sldChg>
      <pc:sldChg chg="delSp modSp">
        <pc:chgData name="Nordvik Premfors Emma  SV_KL" userId="S::emmnor@livsmedelsverk.se::b63a0107-73a7-482e-a032-57a2a959662d" providerId="AD" clId="Web-{0656B1F3-15B9-DE52-69EE-28947AD1C4EF}" dt="2022-09-29T09:50:50.644" v="198" actId="20577"/>
        <pc:sldMkLst>
          <pc:docMk/>
          <pc:sldMk cId="1932332727" sldId="288"/>
        </pc:sldMkLst>
        <pc:spChg chg="mod">
          <ac:chgData name="Nordvik Premfors Emma  SV_KL" userId="S::emmnor@livsmedelsverk.se::b63a0107-73a7-482e-a032-57a2a959662d" providerId="AD" clId="Web-{0656B1F3-15B9-DE52-69EE-28947AD1C4EF}" dt="2022-09-29T09:50:50.644" v="198" actId="20577"/>
          <ac:spMkLst>
            <pc:docMk/>
            <pc:sldMk cId="1932332727" sldId="288"/>
            <ac:spMk id="4" creationId="{00000000-0000-0000-0000-000000000000}"/>
          </ac:spMkLst>
        </pc:spChg>
        <pc:spChg chg="del">
          <ac:chgData name="Nordvik Premfors Emma  SV_KL" userId="S::emmnor@livsmedelsverk.se::b63a0107-73a7-482e-a032-57a2a959662d" providerId="AD" clId="Web-{0656B1F3-15B9-DE52-69EE-28947AD1C4EF}" dt="2022-09-29T09:48:15.971" v="150"/>
          <ac:spMkLst>
            <pc:docMk/>
            <pc:sldMk cId="1932332727" sldId="288"/>
            <ac:spMk id="10" creationId="{817BDBCF-DD2A-8141-CD02-BA0840449764}"/>
          </ac:spMkLst>
        </pc:spChg>
        <pc:spChg chg="del">
          <ac:chgData name="Nordvik Premfors Emma  SV_KL" userId="S::emmnor@livsmedelsverk.se::b63a0107-73a7-482e-a032-57a2a959662d" providerId="AD" clId="Web-{0656B1F3-15B9-DE52-69EE-28947AD1C4EF}" dt="2022-09-29T09:48:17.908" v="151"/>
          <ac:spMkLst>
            <pc:docMk/>
            <pc:sldMk cId="1932332727" sldId="288"/>
            <ac:spMk id="16" creationId="{817BDBCF-DD2A-8141-CD02-BA0840449764}"/>
          </ac:spMkLst>
        </pc:spChg>
        <pc:spChg chg="del">
          <ac:chgData name="Nordvik Premfors Emma  SV_KL" userId="S::emmnor@livsmedelsverk.se::b63a0107-73a7-482e-a032-57a2a959662d" providerId="AD" clId="Web-{0656B1F3-15B9-DE52-69EE-28947AD1C4EF}" dt="2022-09-29T09:48:19.752" v="152"/>
          <ac:spMkLst>
            <pc:docMk/>
            <pc:sldMk cId="1932332727" sldId="288"/>
            <ac:spMk id="17" creationId="{817BDBCF-DD2A-8141-CD02-BA0840449764}"/>
          </ac:spMkLst>
        </pc:spChg>
        <pc:spChg chg="del">
          <ac:chgData name="Nordvik Premfors Emma  SV_KL" userId="S::emmnor@livsmedelsverk.se::b63a0107-73a7-482e-a032-57a2a959662d" providerId="AD" clId="Web-{0656B1F3-15B9-DE52-69EE-28947AD1C4EF}" dt="2022-09-29T09:48:22.002" v="153"/>
          <ac:spMkLst>
            <pc:docMk/>
            <pc:sldMk cId="1932332727" sldId="288"/>
            <ac:spMk id="19" creationId="{817BDBCF-DD2A-8141-CD02-BA0840449764}"/>
          </ac:spMkLst>
        </pc:spChg>
        <pc:spChg chg="del">
          <ac:chgData name="Nordvik Premfors Emma  SV_KL" userId="S::emmnor@livsmedelsverk.se::b63a0107-73a7-482e-a032-57a2a959662d" providerId="AD" clId="Web-{0656B1F3-15B9-DE52-69EE-28947AD1C4EF}" dt="2022-09-29T09:48:11.455" v="148"/>
          <ac:spMkLst>
            <pc:docMk/>
            <pc:sldMk cId="1932332727" sldId="288"/>
            <ac:spMk id="20" creationId="{817BDBCF-DD2A-8141-CD02-BA0840449764}"/>
          </ac:spMkLst>
        </pc:spChg>
        <pc:spChg chg="del">
          <ac:chgData name="Nordvik Premfors Emma  SV_KL" userId="S::emmnor@livsmedelsverk.se::b63a0107-73a7-482e-a032-57a2a959662d" providerId="AD" clId="Web-{0656B1F3-15B9-DE52-69EE-28947AD1C4EF}" dt="2022-09-29T09:48:13.799" v="149"/>
          <ac:spMkLst>
            <pc:docMk/>
            <pc:sldMk cId="1932332727" sldId="288"/>
            <ac:spMk id="21" creationId="{817BDBCF-DD2A-8141-CD02-BA0840449764}"/>
          </ac:spMkLst>
        </pc:spChg>
        <pc:spChg chg="del">
          <ac:chgData name="Nordvik Premfors Emma  SV_KL" userId="S::emmnor@livsmedelsverk.se::b63a0107-73a7-482e-a032-57a2a959662d" providerId="AD" clId="Web-{0656B1F3-15B9-DE52-69EE-28947AD1C4EF}" dt="2022-09-29T09:48:24.596" v="154"/>
          <ac:spMkLst>
            <pc:docMk/>
            <pc:sldMk cId="1932332727" sldId="288"/>
            <ac:spMk id="22" creationId="{817BDBCF-DD2A-8141-CD02-BA0840449764}"/>
          </ac:spMkLst>
        </pc:spChg>
        <pc:spChg chg="del">
          <ac:chgData name="Nordvik Premfors Emma  SV_KL" userId="S::emmnor@livsmedelsverk.se::b63a0107-73a7-482e-a032-57a2a959662d" providerId="AD" clId="Web-{0656B1F3-15B9-DE52-69EE-28947AD1C4EF}" dt="2022-09-29T09:48:26.221" v="155"/>
          <ac:spMkLst>
            <pc:docMk/>
            <pc:sldMk cId="1932332727" sldId="288"/>
            <ac:spMk id="23" creationId="{817BDBCF-DD2A-8141-CD02-BA0840449764}"/>
          </ac:spMkLst>
        </pc:spChg>
        <pc:spChg chg="del">
          <ac:chgData name="Nordvik Premfors Emma  SV_KL" userId="S::emmnor@livsmedelsverk.se::b63a0107-73a7-482e-a032-57a2a959662d" providerId="AD" clId="Web-{0656B1F3-15B9-DE52-69EE-28947AD1C4EF}" dt="2022-09-29T09:48:31.893" v="156"/>
          <ac:spMkLst>
            <pc:docMk/>
            <pc:sldMk cId="1932332727" sldId="288"/>
            <ac:spMk id="24" creationId="{817BDBCF-DD2A-8141-CD02-BA0840449764}"/>
          </ac:spMkLst>
        </pc:spChg>
        <pc:spChg chg="del">
          <ac:chgData name="Nordvik Premfors Emma  SV_KL" userId="S::emmnor@livsmedelsverk.se::b63a0107-73a7-482e-a032-57a2a959662d" providerId="AD" clId="Web-{0656B1F3-15B9-DE52-69EE-28947AD1C4EF}" dt="2022-09-29T09:48:38.987" v="157"/>
          <ac:spMkLst>
            <pc:docMk/>
            <pc:sldMk cId="1932332727" sldId="288"/>
            <ac:spMk id="25" creationId="{817BDBCF-DD2A-8141-CD02-BA0840449764}"/>
          </ac:spMkLst>
        </pc:spChg>
        <pc:spChg chg="del">
          <ac:chgData name="Nordvik Premfors Emma  SV_KL" userId="S::emmnor@livsmedelsverk.se::b63a0107-73a7-482e-a032-57a2a959662d" providerId="AD" clId="Web-{0656B1F3-15B9-DE52-69EE-28947AD1C4EF}" dt="2022-09-29T09:48:41.018" v="158"/>
          <ac:spMkLst>
            <pc:docMk/>
            <pc:sldMk cId="1932332727" sldId="288"/>
            <ac:spMk id="26" creationId="{817BDBCF-DD2A-8141-CD02-BA0840449764}"/>
          </ac:spMkLst>
        </pc:spChg>
        <pc:spChg chg="del">
          <ac:chgData name="Nordvik Premfors Emma  SV_KL" userId="S::emmnor@livsmedelsverk.se::b63a0107-73a7-482e-a032-57a2a959662d" providerId="AD" clId="Web-{0656B1F3-15B9-DE52-69EE-28947AD1C4EF}" dt="2022-09-29T09:48:44.580" v="159"/>
          <ac:spMkLst>
            <pc:docMk/>
            <pc:sldMk cId="1932332727" sldId="288"/>
            <ac:spMk id="27" creationId="{817BDBCF-DD2A-8141-CD02-BA0840449764}"/>
          </ac:spMkLst>
        </pc:spChg>
      </pc:sldChg>
      <pc:sldChg chg="modSp">
        <pc:chgData name="Nordvik Premfors Emma  SV_KL" userId="S::emmnor@livsmedelsverk.se::b63a0107-73a7-482e-a032-57a2a959662d" providerId="AD" clId="Web-{0656B1F3-15B9-DE52-69EE-28947AD1C4EF}" dt="2022-09-29T09:51:31.457" v="204"/>
        <pc:sldMkLst>
          <pc:docMk/>
          <pc:sldMk cId="3105498255" sldId="290"/>
        </pc:sldMkLst>
        <pc:spChg chg="mod">
          <ac:chgData name="Nordvik Premfors Emma  SV_KL" userId="S::emmnor@livsmedelsverk.se::b63a0107-73a7-482e-a032-57a2a959662d" providerId="AD" clId="Web-{0656B1F3-15B9-DE52-69EE-28947AD1C4EF}" dt="2022-09-29T09:51:23.113" v="199"/>
          <ac:spMkLst>
            <pc:docMk/>
            <pc:sldMk cId="3105498255" sldId="290"/>
            <ac:spMk id="4" creationId="{00000000-0000-0000-0000-000000000000}"/>
          </ac:spMkLst>
        </pc:spChg>
        <pc:spChg chg="mod">
          <ac:chgData name="Nordvik Premfors Emma  SV_KL" userId="S::emmnor@livsmedelsverk.se::b63a0107-73a7-482e-a032-57a2a959662d" providerId="AD" clId="Web-{0656B1F3-15B9-DE52-69EE-28947AD1C4EF}" dt="2022-09-29T09:51:23.129" v="200"/>
          <ac:spMkLst>
            <pc:docMk/>
            <pc:sldMk cId="3105498255" sldId="290"/>
            <ac:spMk id="8" creationId="{00000000-0000-0000-0000-000000000000}"/>
          </ac:spMkLst>
        </pc:spChg>
        <pc:spChg chg="mod">
          <ac:chgData name="Nordvik Premfors Emma  SV_KL" userId="S::emmnor@livsmedelsverk.se::b63a0107-73a7-482e-a032-57a2a959662d" providerId="AD" clId="Web-{0656B1F3-15B9-DE52-69EE-28947AD1C4EF}" dt="2022-09-29T09:51:23.129" v="201"/>
          <ac:spMkLst>
            <pc:docMk/>
            <pc:sldMk cId="3105498255" sldId="290"/>
            <ac:spMk id="11" creationId="{00000000-0000-0000-0000-000000000000}"/>
          </ac:spMkLst>
        </pc:spChg>
        <pc:spChg chg="mod">
          <ac:chgData name="Nordvik Premfors Emma  SV_KL" userId="S::emmnor@livsmedelsverk.se::b63a0107-73a7-482e-a032-57a2a959662d" providerId="AD" clId="Web-{0656B1F3-15B9-DE52-69EE-28947AD1C4EF}" dt="2022-09-29T09:51:31.457" v="204"/>
          <ac:spMkLst>
            <pc:docMk/>
            <pc:sldMk cId="3105498255" sldId="290"/>
            <ac:spMk id="16" creationId="{00000000-0000-0000-0000-000000000000}"/>
          </ac:spMkLst>
        </pc:spChg>
        <pc:spChg chg="mod">
          <ac:chgData name="Nordvik Premfors Emma  SV_KL" userId="S::emmnor@livsmedelsverk.se::b63a0107-73a7-482e-a032-57a2a959662d" providerId="AD" clId="Web-{0656B1F3-15B9-DE52-69EE-28947AD1C4EF}" dt="2022-09-29T09:51:23.160" v="203"/>
          <ac:spMkLst>
            <pc:docMk/>
            <pc:sldMk cId="3105498255" sldId="290"/>
            <ac:spMk id="19" creationId="{16BF0583-6331-DAFD-7B55-DED64A9A755F}"/>
          </ac:spMkLst>
        </pc:spChg>
        <pc:spChg chg="mod">
          <ac:chgData name="Nordvik Premfors Emma  SV_KL" userId="S::emmnor@livsmedelsverk.se::b63a0107-73a7-482e-a032-57a2a959662d" providerId="AD" clId="Web-{0656B1F3-15B9-DE52-69EE-28947AD1C4EF}" dt="2022-09-29T09:51:23.145" v="202"/>
          <ac:spMkLst>
            <pc:docMk/>
            <pc:sldMk cId="3105498255" sldId="290"/>
            <ac:spMk id="20" creationId="{00000000-0000-0000-0000-000000000000}"/>
          </ac:spMkLst>
        </pc:spChg>
      </pc:sldChg>
      <pc:sldChg chg="modSp">
        <pc:chgData name="Nordvik Premfors Emma  SV_KL" userId="S::emmnor@livsmedelsverk.se::b63a0107-73a7-482e-a032-57a2a959662d" providerId="AD" clId="Web-{0656B1F3-15B9-DE52-69EE-28947AD1C4EF}" dt="2022-09-29T09:51:53.270" v="206"/>
        <pc:sldMkLst>
          <pc:docMk/>
          <pc:sldMk cId="2593115973" sldId="291"/>
        </pc:sldMkLst>
        <pc:spChg chg="mod">
          <ac:chgData name="Nordvik Premfors Emma  SV_KL" userId="S::emmnor@livsmedelsverk.se::b63a0107-73a7-482e-a032-57a2a959662d" providerId="AD" clId="Web-{0656B1F3-15B9-DE52-69EE-28947AD1C4EF}" dt="2022-09-29T09:51:53.270" v="206"/>
          <ac:spMkLst>
            <pc:docMk/>
            <pc:sldMk cId="2593115973" sldId="291"/>
            <ac:spMk id="4" creationId="{00000000-0000-0000-0000-000000000000}"/>
          </ac:spMkLst>
        </pc:spChg>
        <pc:spChg chg="mod">
          <ac:chgData name="Nordvik Premfors Emma  SV_KL" userId="S::emmnor@livsmedelsverk.se::b63a0107-73a7-482e-a032-57a2a959662d" providerId="AD" clId="Web-{0656B1F3-15B9-DE52-69EE-28947AD1C4EF}" dt="2022-09-29T09:51:46.364" v="205"/>
          <ac:spMkLst>
            <pc:docMk/>
            <pc:sldMk cId="2593115973" sldId="291"/>
            <ac:spMk id="24" creationId="{00000000-0000-0000-0000-000000000000}"/>
          </ac:spMkLst>
        </pc:spChg>
      </pc:sldChg>
      <pc:sldChg chg="modSp">
        <pc:chgData name="Nordvik Premfors Emma  SV_KL" userId="S::emmnor@livsmedelsverk.se::b63a0107-73a7-482e-a032-57a2a959662d" providerId="AD" clId="Web-{0656B1F3-15B9-DE52-69EE-28947AD1C4EF}" dt="2022-09-29T09:52:17.692" v="208"/>
        <pc:sldMkLst>
          <pc:docMk/>
          <pc:sldMk cId="240034721" sldId="292"/>
        </pc:sldMkLst>
        <pc:spChg chg="mod">
          <ac:chgData name="Nordvik Premfors Emma  SV_KL" userId="S::emmnor@livsmedelsverk.se::b63a0107-73a7-482e-a032-57a2a959662d" providerId="AD" clId="Web-{0656B1F3-15B9-DE52-69EE-28947AD1C4EF}" dt="2022-09-29T09:52:02.817" v="207"/>
          <ac:spMkLst>
            <pc:docMk/>
            <pc:sldMk cId="240034721" sldId="292"/>
            <ac:spMk id="4" creationId="{C0F49896-F020-653F-C41D-B3F76EA5A3F2}"/>
          </ac:spMkLst>
        </pc:spChg>
        <pc:graphicFrameChg chg="modGraphic">
          <ac:chgData name="Nordvik Premfors Emma  SV_KL" userId="S::emmnor@livsmedelsverk.se::b63a0107-73a7-482e-a032-57a2a959662d" providerId="AD" clId="Web-{0656B1F3-15B9-DE52-69EE-28947AD1C4EF}" dt="2022-09-29T09:52:17.692" v="208"/>
          <ac:graphicFrameMkLst>
            <pc:docMk/>
            <pc:sldMk cId="240034721" sldId="292"/>
            <ac:graphicFrameMk id="2" creationId="{00000000-0000-0000-0000-000000000000}"/>
          </ac:graphicFrameMkLst>
        </pc:graphicFrameChg>
      </pc:sldChg>
      <pc:sldChg chg="modSp">
        <pc:chgData name="Nordvik Premfors Emma  SV_KL" userId="S::emmnor@livsmedelsverk.se::b63a0107-73a7-482e-a032-57a2a959662d" providerId="AD" clId="Web-{0656B1F3-15B9-DE52-69EE-28947AD1C4EF}" dt="2022-09-29T09:52:33.973" v="209"/>
        <pc:sldMkLst>
          <pc:docMk/>
          <pc:sldMk cId="2799663600" sldId="293"/>
        </pc:sldMkLst>
        <pc:spChg chg="mod">
          <ac:chgData name="Nordvik Premfors Emma  SV_KL" userId="S::emmnor@livsmedelsverk.se::b63a0107-73a7-482e-a032-57a2a959662d" providerId="AD" clId="Web-{0656B1F3-15B9-DE52-69EE-28947AD1C4EF}" dt="2022-09-29T09:52:33.973" v="209"/>
          <ac:spMkLst>
            <pc:docMk/>
            <pc:sldMk cId="2799663600" sldId="293"/>
            <ac:spMk id="4" creationId="{00000000-0000-0000-0000-000000000000}"/>
          </ac:spMkLst>
        </pc:spChg>
      </pc:sldChg>
      <pc:sldChg chg="modSp">
        <pc:chgData name="Nordvik Premfors Emma  SV_KL" userId="S::emmnor@livsmedelsverk.se::b63a0107-73a7-482e-a032-57a2a959662d" providerId="AD" clId="Web-{0656B1F3-15B9-DE52-69EE-28947AD1C4EF}" dt="2022-09-29T09:54:16.787" v="253" actId="20577"/>
        <pc:sldMkLst>
          <pc:docMk/>
          <pc:sldMk cId="2286828599" sldId="295"/>
        </pc:sldMkLst>
        <pc:spChg chg="mod">
          <ac:chgData name="Nordvik Premfors Emma  SV_KL" userId="S::emmnor@livsmedelsverk.se::b63a0107-73a7-482e-a032-57a2a959662d" providerId="AD" clId="Web-{0656B1F3-15B9-DE52-69EE-28947AD1C4EF}" dt="2022-09-29T09:54:16.787" v="253" actId="20577"/>
          <ac:spMkLst>
            <pc:docMk/>
            <pc:sldMk cId="2286828599" sldId="295"/>
            <ac:spMk id="10" creationId="{3FF471AF-7152-468E-1DC8-CD07766406B1}"/>
          </ac:spMkLst>
        </pc:spChg>
      </pc:sldChg>
    </pc:docChg>
  </pc:docChgLst>
  <pc:docChgLst>
    <pc:chgData name="Nordvik Premfors Emma  SV_KL" userId="S::emmnor@livsmedelsverk.se::b63a0107-73a7-482e-a032-57a2a959662d" providerId="AD" clId="Web-{054D9D8E-BEBB-C1B4-5662-F872C50F1031}"/>
    <pc:docChg chg="modSld">
      <pc:chgData name="Nordvik Premfors Emma  SV_KL" userId="S::emmnor@livsmedelsverk.se::b63a0107-73a7-482e-a032-57a2a959662d" providerId="AD" clId="Web-{054D9D8E-BEBB-C1B4-5662-F872C50F1031}" dt="2022-12-06T10:29:46.965" v="9" actId="20577"/>
      <pc:docMkLst>
        <pc:docMk/>
      </pc:docMkLst>
      <pc:sldChg chg="modSp">
        <pc:chgData name="Nordvik Premfors Emma  SV_KL" userId="S::emmnor@livsmedelsverk.se::b63a0107-73a7-482e-a032-57a2a959662d" providerId="AD" clId="Web-{054D9D8E-BEBB-C1B4-5662-F872C50F1031}" dt="2022-12-06T10:29:46.965" v="9" actId="20577"/>
        <pc:sldMkLst>
          <pc:docMk/>
          <pc:sldMk cId="3992620441" sldId="280"/>
        </pc:sldMkLst>
        <pc:spChg chg="mod">
          <ac:chgData name="Nordvik Premfors Emma  SV_KL" userId="S::emmnor@livsmedelsverk.se::b63a0107-73a7-482e-a032-57a2a959662d" providerId="AD" clId="Web-{054D9D8E-BEBB-C1B4-5662-F872C50F1031}" dt="2022-12-06T10:29:19.590" v="6" actId="20577"/>
          <ac:spMkLst>
            <pc:docMk/>
            <pc:sldMk cId="3992620441" sldId="280"/>
            <ac:spMk id="9" creationId="{1EDFDED1-ED1A-0B2F-3E12-09B84DAD632B}"/>
          </ac:spMkLst>
        </pc:spChg>
        <pc:spChg chg="mod">
          <ac:chgData name="Nordvik Premfors Emma  SV_KL" userId="S::emmnor@livsmedelsverk.se::b63a0107-73a7-482e-a032-57a2a959662d" providerId="AD" clId="Web-{054D9D8E-BEBB-C1B4-5662-F872C50F1031}" dt="2022-12-06T10:29:46.965" v="9" actId="20577"/>
          <ac:spMkLst>
            <pc:docMk/>
            <pc:sldMk cId="3992620441" sldId="280"/>
            <ac:spMk id="10" creationId="{0FD6173C-4B4D-E5D6-8927-205A8AFE6431}"/>
          </ac:spMkLst>
        </pc:spChg>
      </pc:sldChg>
    </pc:docChg>
  </pc:docChgLst>
  <pc:docChgLst>
    <pc:chgData name="Strandh Ingela SUS_DI" userId="S::ingstr@livsmedelsverk.se::ab1041b7-3012-475e-9ee5-b257db1f6f4e" providerId="AD" clId="Web-{8A4FA3A0-7231-6B5F-AF56-BFFF676DC829}"/>
    <pc:docChg chg="modSld">
      <pc:chgData name="Strandh Ingela SUS_DI" userId="S::ingstr@livsmedelsverk.se::ab1041b7-3012-475e-9ee5-b257db1f6f4e" providerId="AD" clId="Web-{8A4FA3A0-7231-6B5F-AF56-BFFF676DC829}" dt="2022-12-15T11:39:55.977" v="104" actId="14100"/>
      <pc:docMkLst>
        <pc:docMk/>
      </pc:docMkLst>
      <pc:sldChg chg="modSp">
        <pc:chgData name="Strandh Ingela SUS_DI" userId="S::ingstr@livsmedelsverk.se::ab1041b7-3012-475e-9ee5-b257db1f6f4e" providerId="AD" clId="Web-{8A4FA3A0-7231-6B5F-AF56-BFFF676DC829}" dt="2022-12-15T10:27:07.012" v="100" actId="20577"/>
        <pc:sldMkLst>
          <pc:docMk/>
          <pc:sldMk cId="526814058" sldId="285"/>
        </pc:sldMkLst>
        <pc:spChg chg="mod">
          <ac:chgData name="Strandh Ingela SUS_DI" userId="S::ingstr@livsmedelsverk.se::ab1041b7-3012-475e-9ee5-b257db1f6f4e" providerId="AD" clId="Web-{8A4FA3A0-7231-6B5F-AF56-BFFF676DC829}" dt="2022-12-15T10:27:07.012" v="100" actId="20577"/>
          <ac:spMkLst>
            <pc:docMk/>
            <pc:sldMk cId="526814058" sldId="285"/>
            <ac:spMk id="7" creationId="{854C95CB-45F6-8897-62DA-7065E73A877D}"/>
          </ac:spMkLst>
        </pc:spChg>
      </pc:sldChg>
      <pc:sldChg chg="addSp delSp modSp">
        <pc:chgData name="Strandh Ingela SUS_DI" userId="S::ingstr@livsmedelsverk.se::ab1041b7-3012-475e-9ee5-b257db1f6f4e" providerId="AD" clId="Web-{8A4FA3A0-7231-6B5F-AF56-BFFF676DC829}" dt="2022-12-15T11:39:55.977" v="104" actId="14100"/>
        <pc:sldMkLst>
          <pc:docMk/>
          <pc:sldMk cId="1932332727" sldId="288"/>
        </pc:sldMkLst>
        <pc:spChg chg="mod">
          <ac:chgData name="Strandh Ingela SUS_DI" userId="S::ingstr@livsmedelsverk.se::ab1041b7-3012-475e-9ee5-b257db1f6f4e" providerId="AD" clId="Web-{8A4FA3A0-7231-6B5F-AF56-BFFF676DC829}" dt="2022-12-15T11:39:55.977" v="104" actId="14100"/>
          <ac:spMkLst>
            <pc:docMk/>
            <pc:sldMk cId="1932332727" sldId="288"/>
            <ac:spMk id="3" creationId="{895E683C-29D2-96F4-C284-8EA14CF47010}"/>
          </ac:spMkLst>
        </pc:spChg>
        <pc:graphicFrameChg chg="add del mod">
          <ac:chgData name="Strandh Ingela SUS_DI" userId="S::ingstr@livsmedelsverk.se::ab1041b7-3012-475e-9ee5-b257db1f6f4e" providerId="AD" clId="Web-{8A4FA3A0-7231-6B5F-AF56-BFFF676DC829}" dt="2022-12-15T10:30:51.048" v="103"/>
          <ac:graphicFrameMkLst>
            <pc:docMk/>
            <pc:sldMk cId="1932332727" sldId="288"/>
            <ac:graphicFrameMk id="5" creationId="{B3E69AFE-349E-09ED-F32E-3FE85939123C}"/>
          </ac:graphicFrameMkLst>
        </pc:graphicFrameChg>
      </pc:sldChg>
      <pc:sldChg chg="addSp delSp">
        <pc:chgData name="Strandh Ingela SUS_DI" userId="S::ingstr@livsmedelsverk.se::ab1041b7-3012-475e-9ee5-b257db1f6f4e" providerId="AD" clId="Web-{8A4FA3A0-7231-6B5F-AF56-BFFF676DC829}" dt="2022-12-15T10:30:40.860" v="101"/>
        <pc:sldMkLst>
          <pc:docMk/>
          <pc:sldMk cId="1546240548" sldId="289"/>
        </pc:sldMkLst>
        <pc:spChg chg="add del">
          <ac:chgData name="Strandh Ingela SUS_DI" userId="S::ingstr@livsmedelsverk.se::ab1041b7-3012-475e-9ee5-b257db1f6f4e" providerId="AD" clId="Web-{8A4FA3A0-7231-6B5F-AF56-BFFF676DC829}" dt="2022-12-15T10:30:40.860" v="101"/>
          <ac:spMkLst>
            <pc:docMk/>
            <pc:sldMk cId="1546240548" sldId="289"/>
            <ac:spMk id="5" creationId="{129A36A4-4285-63F6-0121-8A9303D02D5F}"/>
          </ac:spMkLst>
        </pc:spChg>
      </pc:sldChg>
    </pc:docChg>
  </pc:docChgLst>
  <pc:docChgLst>
    <pc:chgData name="Nordvik Premfors Emma  SV_KL" userId="S::emmnor@livsmedelsverk.se::b63a0107-73a7-482e-a032-57a2a959662d" providerId="AD" clId="Web-{1037E0A3-591A-2D4B-A9FB-66B2CB6A10E4}"/>
    <pc:docChg chg="modSld">
      <pc:chgData name="Nordvik Premfors Emma  SV_KL" userId="S::emmnor@livsmedelsverk.se::b63a0107-73a7-482e-a032-57a2a959662d" providerId="AD" clId="Web-{1037E0A3-591A-2D4B-A9FB-66B2CB6A10E4}" dt="2022-12-15T11:08:56.398" v="394" actId="20577"/>
      <pc:docMkLst>
        <pc:docMk/>
      </pc:docMkLst>
      <pc:sldChg chg="modSp">
        <pc:chgData name="Nordvik Premfors Emma  SV_KL" userId="S::emmnor@livsmedelsverk.se::b63a0107-73a7-482e-a032-57a2a959662d" providerId="AD" clId="Web-{1037E0A3-591A-2D4B-A9FB-66B2CB6A10E4}" dt="2022-12-15T09:52:05.663" v="152" actId="20577"/>
        <pc:sldMkLst>
          <pc:docMk/>
          <pc:sldMk cId="3159640841" sldId="279"/>
        </pc:sldMkLst>
        <pc:spChg chg="mod">
          <ac:chgData name="Nordvik Premfors Emma  SV_KL" userId="S::emmnor@livsmedelsverk.se::b63a0107-73a7-482e-a032-57a2a959662d" providerId="AD" clId="Web-{1037E0A3-591A-2D4B-A9FB-66B2CB6A10E4}" dt="2022-12-15T09:52:05.663" v="152" actId="20577"/>
          <ac:spMkLst>
            <pc:docMk/>
            <pc:sldMk cId="3159640841" sldId="279"/>
            <ac:spMk id="4" creationId="{00000000-0000-0000-0000-000000000000}"/>
          </ac:spMkLst>
        </pc:spChg>
        <pc:spChg chg="mod">
          <ac:chgData name="Nordvik Premfors Emma  SV_KL" userId="S::emmnor@livsmedelsverk.se::b63a0107-73a7-482e-a032-57a2a959662d" providerId="AD" clId="Web-{1037E0A3-591A-2D4B-A9FB-66B2CB6A10E4}" dt="2022-12-15T09:49:53.508" v="91" actId="20577"/>
          <ac:spMkLst>
            <pc:docMk/>
            <pc:sldMk cId="3159640841" sldId="279"/>
            <ac:spMk id="8" creationId="{00000000-0000-0000-0000-000000000000}"/>
          </ac:spMkLst>
        </pc:spChg>
        <pc:spChg chg="mod">
          <ac:chgData name="Nordvik Premfors Emma  SV_KL" userId="S::emmnor@livsmedelsverk.se::b63a0107-73a7-482e-a032-57a2a959662d" providerId="AD" clId="Web-{1037E0A3-591A-2D4B-A9FB-66B2CB6A10E4}" dt="2022-12-15T09:49:56.508" v="92" actId="1076"/>
          <ac:spMkLst>
            <pc:docMk/>
            <pc:sldMk cId="3159640841" sldId="279"/>
            <ac:spMk id="10" creationId="{00000000-0000-0000-0000-000000000000}"/>
          </ac:spMkLst>
        </pc:spChg>
      </pc:sldChg>
      <pc:sldChg chg="modSp">
        <pc:chgData name="Nordvik Premfors Emma  SV_KL" userId="S::emmnor@livsmedelsverk.se::b63a0107-73a7-482e-a032-57a2a959662d" providerId="AD" clId="Web-{1037E0A3-591A-2D4B-A9FB-66B2CB6A10E4}" dt="2022-12-15T11:08:20.305" v="376" actId="20577"/>
        <pc:sldMkLst>
          <pc:docMk/>
          <pc:sldMk cId="1388517751" sldId="281"/>
        </pc:sldMkLst>
        <pc:spChg chg="mod">
          <ac:chgData name="Nordvik Premfors Emma  SV_KL" userId="S::emmnor@livsmedelsverk.se::b63a0107-73a7-482e-a032-57a2a959662d" providerId="AD" clId="Web-{1037E0A3-591A-2D4B-A9FB-66B2CB6A10E4}" dt="2022-12-15T11:08:20.305" v="376" actId="20577"/>
          <ac:spMkLst>
            <pc:docMk/>
            <pc:sldMk cId="1388517751" sldId="281"/>
            <ac:spMk id="2" creationId="{A2FD5244-CE4C-9A5A-60D4-BAC5E3B73929}"/>
          </ac:spMkLst>
        </pc:spChg>
        <pc:spChg chg="mod">
          <ac:chgData name="Nordvik Premfors Emma  SV_KL" userId="S::emmnor@livsmedelsverk.se::b63a0107-73a7-482e-a032-57a2a959662d" providerId="AD" clId="Web-{1037E0A3-591A-2D4B-A9FB-66B2CB6A10E4}" dt="2022-12-15T11:07:46.602" v="367" actId="20577"/>
          <ac:spMkLst>
            <pc:docMk/>
            <pc:sldMk cId="1388517751" sldId="281"/>
            <ac:spMk id="4" creationId="{A035B41B-6CA7-82D3-4F22-64096D372AA4}"/>
          </ac:spMkLst>
        </pc:spChg>
        <pc:spChg chg="mod">
          <ac:chgData name="Nordvik Premfors Emma  SV_KL" userId="S::emmnor@livsmedelsverk.se::b63a0107-73a7-482e-a032-57a2a959662d" providerId="AD" clId="Web-{1037E0A3-591A-2D4B-A9FB-66B2CB6A10E4}" dt="2022-12-15T11:07:53.508" v="368" actId="1076"/>
          <ac:spMkLst>
            <pc:docMk/>
            <pc:sldMk cId="1388517751" sldId="281"/>
            <ac:spMk id="11" creationId="{00000000-0000-0000-0000-000000000000}"/>
          </ac:spMkLst>
        </pc:spChg>
      </pc:sldChg>
      <pc:sldChg chg="modSp">
        <pc:chgData name="Nordvik Premfors Emma  SV_KL" userId="S::emmnor@livsmedelsverk.se::b63a0107-73a7-482e-a032-57a2a959662d" providerId="AD" clId="Web-{1037E0A3-591A-2D4B-A9FB-66B2CB6A10E4}" dt="2022-12-15T10:10:24.105" v="218" actId="20577"/>
        <pc:sldMkLst>
          <pc:docMk/>
          <pc:sldMk cId="159790705" sldId="284"/>
        </pc:sldMkLst>
        <pc:spChg chg="mod">
          <ac:chgData name="Nordvik Premfors Emma  SV_KL" userId="S::emmnor@livsmedelsverk.se::b63a0107-73a7-482e-a032-57a2a959662d" providerId="AD" clId="Web-{1037E0A3-591A-2D4B-A9FB-66B2CB6A10E4}" dt="2022-12-15T10:10:24.105" v="218" actId="20577"/>
          <ac:spMkLst>
            <pc:docMk/>
            <pc:sldMk cId="159790705" sldId="284"/>
            <ac:spMk id="10" creationId="{4D29BAD8-6700-20CD-5C33-A914C0053A2D}"/>
          </ac:spMkLst>
        </pc:spChg>
      </pc:sldChg>
      <pc:sldChg chg="addSp modSp">
        <pc:chgData name="Nordvik Premfors Emma  SV_KL" userId="S::emmnor@livsmedelsverk.se::b63a0107-73a7-482e-a032-57a2a959662d" providerId="AD" clId="Web-{1037E0A3-591A-2D4B-A9FB-66B2CB6A10E4}" dt="2022-12-15T10:35:26.997" v="357" actId="1076"/>
        <pc:sldMkLst>
          <pc:docMk/>
          <pc:sldMk cId="1932332727" sldId="288"/>
        </pc:sldMkLst>
        <pc:spChg chg="add mod">
          <ac:chgData name="Nordvik Premfors Emma  SV_KL" userId="S::emmnor@livsmedelsverk.se::b63a0107-73a7-482e-a032-57a2a959662d" providerId="AD" clId="Web-{1037E0A3-591A-2D4B-A9FB-66B2CB6A10E4}" dt="2022-12-15T10:35:26.997" v="357" actId="1076"/>
          <ac:spMkLst>
            <pc:docMk/>
            <pc:sldMk cId="1932332727" sldId="288"/>
            <ac:spMk id="2" creationId="{3CC2040F-5B2F-C0A9-6161-C33E4B17F30C}"/>
          </ac:spMkLst>
        </pc:spChg>
        <pc:spChg chg="mod">
          <ac:chgData name="Nordvik Premfors Emma  SV_KL" userId="S::emmnor@livsmedelsverk.se::b63a0107-73a7-482e-a032-57a2a959662d" providerId="AD" clId="Web-{1037E0A3-591A-2D4B-A9FB-66B2CB6A10E4}" dt="2022-12-15T10:35:06.622" v="355" actId="20577"/>
          <ac:spMkLst>
            <pc:docMk/>
            <pc:sldMk cId="1932332727" sldId="288"/>
            <ac:spMk id="4" creationId="{00000000-0000-0000-0000-000000000000}"/>
          </ac:spMkLst>
        </pc:spChg>
        <pc:spChg chg="add mod">
          <ac:chgData name="Nordvik Premfors Emma  SV_KL" userId="S::emmnor@livsmedelsverk.se::b63a0107-73a7-482e-a032-57a2a959662d" providerId="AD" clId="Web-{1037E0A3-591A-2D4B-A9FB-66B2CB6A10E4}" dt="2022-12-15T10:35:17.887" v="356" actId="1076"/>
          <ac:spMkLst>
            <pc:docMk/>
            <pc:sldMk cId="1932332727" sldId="288"/>
            <ac:spMk id="6" creationId="{89A9EE06-896B-D9BB-FC0C-07820A7FC56F}"/>
          </ac:spMkLst>
        </pc:spChg>
        <pc:spChg chg="add mod">
          <ac:chgData name="Nordvik Premfors Emma  SV_KL" userId="S::emmnor@livsmedelsverk.se::b63a0107-73a7-482e-a032-57a2a959662d" providerId="AD" clId="Web-{1037E0A3-591A-2D4B-A9FB-66B2CB6A10E4}" dt="2022-12-15T10:34:56.263" v="347" actId="1076"/>
          <ac:spMkLst>
            <pc:docMk/>
            <pc:sldMk cId="1932332727" sldId="288"/>
            <ac:spMk id="7" creationId="{2D831E00-E4C4-F403-2F60-045B1BF2237A}"/>
          </ac:spMkLst>
        </pc:spChg>
      </pc:sldChg>
      <pc:sldChg chg="modSp">
        <pc:chgData name="Nordvik Premfors Emma  SV_KL" userId="S::emmnor@livsmedelsverk.se::b63a0107-73a7-482e-a032-57a2a959662d" providerId="AD" clId="Web-{1037E0A3-591A-2D4B-A9FB-66B2CB6A10E4}" dt="2022-12-15T11:08:56.398" v="394" actId="20577"/>
        <pc:sldMkLst>
          <pc:docMk/>
          <pc:sldMk cId="3436989836" sldId="299"/>
        </pc:sldMkLst>
        <pc:spChg chg="mod">
          <ac:chgData name="Nordvik Premfors Emma  SV_KL" userId="S::emmnor@livsmedelsverk.se::b63a0107-73a7-482e-a032-57a2a959662d" providerId="AD" clId="Web-{1037E0A3-591A-2D4B-A9FB-66B2CB6A10E4}" dt="2022-12-15T11:08:56.398" v="394" actId="20577"/>
          <ac:spMkLst>
            <pc:docMk/>
            <pc:sldMk cId="3436989836" sldId="299"/>
            <ac:spMk id="2" creationId="{A2FD5244-CE4C-9A5A-60D4-BAC5E3B73929}"/>
          </ac:spMkLst>
        </pc:spChg>
        <pc:spChg chg="mod">
          <ac:chgData name="Nordvik Premfors Emma  SV_KL" userId="S::emmnor@livsmedelsverk.se::b63a0107-73a7-482e-a032-57a2a959662d" providerId="AD" clId="Web-{1037E0A3-591A-2D4B-A9FB-66B2CB6A10E4}" dt="2022-12-15T11:08:40.633" v="385" actId="20577"/>
          <ac:spMkLst>
            <pc:docMk/>
            <pc:sldMk cId="3436989836" sldId="299"/>
            <ac:spMk id="4" creationId="{A035B41B-6CA7-82D3-4F22-64096D372AA4}"/>
          </ac:spMkLst>
        </pc:spChg>
        <pc:spChg chg="mod">
          <ac:chgData name="Nordvik Premfors Emma  SV_KL" userId="S::emmnor@livsmedelsverk.se::b63a0107-73a7-482e-a032-57a2a959662d" providerId="AD" clId="Web-{1037E0A3-591A-2D4B-A9FB-66B2CB6A10E4}" dt="2022-12-15T11:08:46.649" v="386" actId="1076"/>
          <ac:spMkLst>
            <pc:docMk/>
            <pc:sldMk cId="3436989836" sldId="299"/>
            <ac:spMk id="11" creationId="{00000000-0000-0000-0000-000000000000}"/>
          </ac:spMkLst>
        </pc:spChg>
      </pc:sldChg>
      <pc:sldChg chg="modSp">
        <pc:chgData name="Nordvik Premfors Emma  SV_KL" userId="S::emmnor@livsmedelsverk.se::b63a0107-73a7-482e-a032-57a2a959662d" providerId="AD" clId="Web-{1037E0A3-591A-2D4B-A9FB-66B2CB6A10E4}" dt="2022-12-15T10:02:51.454" v="204" actId="20577"/>
        <pc:sldMkLst>
          <pc:docMk/>
          <pc:sldMk cId="1106992678" sldId="300"/>
        </pc:sldMkLst>
        <pc:spChg chg="mod">
          <ac:chgData name="Nordvik Premfors Emma  SV_KL" userId="S::emmnor@livsmedelsverk.se::b63a0107-73a7-482e-a032-57a2a959662d" providerId="AD" clId="Web-{1037E0A3-591A-2D4B-A9FB-66B2CB6A10E4}" dt="2022-12-15T10:00:36.205" v="165" actId="20577"/>
          <ac:spMkLst>
            <pc:docMk/>
            <pc:sldMk cId="1106992678" sldId="300"/>
            <ac:spMk id="5" creationId="{C45B16E4-9F49-F1B5-025F-A6EA20F20ABD}"/>
          </ac:spMkLst>
        </pc:spChg>
        <pc:spChg chg="mod">
          <ac:chgData name="Nordvik Premfors Emma  SV_KL" userId="S::emmnor@livsmedelsverk.se::b63a0107-73a7-482e-a032-57a2a959662d" providerId="AD" clId="Web-{1037E0A3-591A-2D4B-A9FB-66B2CB6A10E4}" dt="2022-12-15T10:02:51.454" v="204" actId="20577"/>
          <ac:spMkLst>
            <pc:docMk/>
            <pc:sldMk cId="1106992678" sldId="300"/>
            <ac:spMk id="8" creationId="{00000000-0000-0000-0000-000000000000}"/>
          </ac:spMkLst>
        </pc:spChg>
      </pc:sldChg>
    </pc:docChg>
  </pc:docChgLst>
  <pc:docChgLst>
    <pc:chgData name="Eriksson Linda SUS_IS" userId="S::linda.eriksson@livsmedelsverk.se::2ce441ca-e107-497a-a902-a0a3dc874173" providerId="AD" clId="Web-{DD3A348A-0FFD-5A80-7D68-C88471B0F4FD}"/>
    <pc:docChg chg="modSld">
      <pc:chgData name="Eriksson Linda SUS_IS" userId="S::linda.eriksson@livsmedelsverk.se::2ce441ca-e107-497a-a902-a0a3dc874173" providerId="AD" clId="Web-{DD3A348A-0FFD-5A80-7D68-C88471B0F4FD}" dt="2022-10-07T06:44:25.831" v="9" actId="20577"/>
      <pc:docMkLst>
        <pc:docMk/>
      </pc:docMkLst>
      <pc:sldChg chg="modSp">
        <pc:chgData name="Eriksson Linda SUS_IS" userId="S::linda.eriksson@livsmedelsverk.se::2ce441ca-e107-497a-a902-a0a3dc874173" providerId="AD" clId="Web-{DD3A348A-0FFD-5A80-7D68-C88471B0F4FD}" dt="2022-10-07T06:44:13.737" v="7" actId="20577"/>
        <pc:sldMkLst>
          <pc:docMk/>
          <pc:sldMk cId="2820196761" sldId="296"/>
        </pc:sldMkLst>
        <pc:spChg chg="mod">
          <ac:chgData name="Eriksson Linda SUS_IS" userId="S::linda.eriksson@livsmedelsverk.se::2ce441ca-e107-497a-a902-a0a3dc874173" providerId="AD" clId="Web-{DD3A348A-0FFD-5A80-7D68-C88471B0F4FD}" dt="2022-10-07T06:44:13.737" v="7" actId="20577"/>
          <ac:spMkLst>
            <pc:docMk/>
            <pc:sldMk cId="2820196761" sldId="296"/>
            <ac:spMk id="10" creationId="{00000000-0000-0000-0000-000000000000}"/>
          </ac:spMkLst>
        </pc:spChg>
      </pc:sldChg>
      <pc:sldChg chg="modSp">
        <pc:chgData name="Eriksson Linda SUS_IS" userId="S::linda.eriksson@livsmedelsverk.se::2ce441ca-e107-497a-a902-a0a3dc874173" providerId="AD" clId="Web-{DD3A348A-0FFD-5A80-7D68-C88471B0F4FD}" dt="2022-10-07T06:44:25.831" v="9" actId="20577"/>
        <pc:sldMkLst>
          <pc:docMk/>
          <pc:sldMk cId="1530343670" sldId="297"/>
        </pc:sldMkLst>
        <pc:spChg chg="mod">
          <ac:chgData name="Eriksson Linda SUS_IS" userId="S::linda.eriksson@livsmedelsverk.se::2ce441ca-e107-497a-a902-a0a3dc874173" providerId="AD" clId="Web-{DD3A348A-0FFD-5A80-7D68-C88471B0F4FD}" dt="2022-10-07T06:44:25.831" v="9" actId="20577"/>
          <ac:spMkLst>
            <pc:docMk/>
            <pc:sldMk cId="1530343670" sldId="297"/>
            <ac:spMk id="2" creationId="{0CE3A696-C583-5F7C-6BCC-F5C7C0BA9EF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EEB0F2-9DD3-4214-A3B2-21EC891AAF17}" type="datetimeFigureOut">
              <a:rPr lang="sv-SE" smtClean="0"/>
              <a:t>2023-05-19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217EEF-02C6-4B05-90BF-C85023F5C3D0}" type="slidenum">
              <a:rPr lang="sv-SE" smtClean="0"/>
              <a:t>‹#›</a:t>
            </a:fld>
            <a:endParaRPr lang="sv-SE"/>
          </a:p>
        </p:txBody>
      </p:sp>
    </p:spTree>
    <p:extLst>
      <p:ext uri="{BB962C8B-B14F-4D97-AF65-F5344CB8AC3E}">
        <p14:creationId xmlns:p14="http://schemas.microsoft.com/office/powerpoint/2010/main" val="777705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1">
              <a:cs typeface="Calibri"/>
            </a:endParaRPr>
          </a:p>
          <a:p>
            <a:endParaRPr lang="sv-SE">
              <a:cs typeface="Calibri"/>
            </a:endParaRPr>
          </a:p>
          <a:p>
            <a:endParaRPr lang="sv-SE">
              <a:cs typeface="Calibri"/>
            </a:endParaRPr>
          </a:p>
          <a:p>
            <a:endParaRPr lang="sv-SE">
              <a:cs typeface="Calibri"/>
            </a:endParaRPr>
          </a:p>
        </p:txBody>
      </p:sp>
      <p:sp>
        <p:nvSpPr>
          <p:cNvPr id="4" name="Platshållare för bildnummer 3"/>
          <p:cNvSpPr>
            <a:spLocks noGrp="1"/>
          </p:cNvSpPr>
          <p:nvPr>
            <p:ph type="sldNum" sz="quarter" idx="10"/>
          </p:nvPr>
        </p:nvSpPr>
        <p:spPr/>
        <p:txBody>
          <a:bodyPr/>
          <a:lstStyle/>
          <a:p>
            <a:fld id="{19217EEF-02C6-4B05-90BF-C85023F5C3D0}" type="slidenum">
              <a:rPr lang="sv-SE" smtClean="0"/>
              <a:t>1</a:t>
            </a:fld>
            <a:endParaRPr lang="sv-SE"/>
          </a:p>
        </p:txBody>
      </p:sp>
    </p:spTree>
    <p:extLst>
      <p:ext uri="{BB962C8B-B14F-4D97-AF65-F5344CB8AC3E}">
        <p14:creationId xmlns:p14="http://schemas.microsoft.com/office/powerpoint/2010/main" val="2061348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E"/>
          </a:p>
        </p:txBody>
      </p:sp>
      <p:sp>
        <p:nvSpPr>
          <p:cNvPr id="4" name="Slide Number Placeholder 3"/>
          <p:cNvSpPr>
            <a:spLocks noGrp="1"/>
          </p:cNvSpPr>
          <p:nvPr>
            <p:ph type="sldNum" sz="quarter" idx="5"/>
          </p:nvPr>
        </p:nvSpPr>
        <p:spPr/>
        <p:txBody>
          <a:bodyPr/>
          <a:lstStyle/>
          <a:p>
            <a:fld id="{4FB85035-9460-4080-8495-C5B23E853999}" type="slidenum">
              <a:rPr lang="en-SE" smtClean="0"/>
              <a:t>6</a:t>
            </a:fld>
            <a:endParaRPr lang="en-SE"/>
          </a:p>
        </p:txBody>
      </p:sp>
    </p:spTree>
    <p:extLst>
      <p:ext uri="{BB962C8B-B14F-4D97-AF65-F5344CB8AC3E}">
        <p14:creationId xmlns:p14="http://schemas.microsoft.com/office/powerpoint/2010/main" val="4214838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E"/>
          </a:p>
        </p:txBody>
      </p:sp>
      <p:sp>
        <p:nvSpPr>
          <p:cNvPr id="4" name="Slide Number Placeholder 3"/>
          <p:cNvSpPr>
            <a:spLocks noGrp="1"/>
          </p:cNvSpPr>
          <p:nvPr>
            <p:ph type="sldNum" sz="quarter" idx="5"/>
          </p:nvPr>
        </p:nvSpPr>
        <p:spPr/>
        <p:txBody>
          <a:bodyPr/>
          <a:lstStyle/>
          <a:p>
            <a:fld id="{4FB85035-9460-4080-8495-C5B23E853999}" type="slidenum">
              <a:rPr lang="en-SE" smtClean="0"/>
              <a:t>7</a:t>
            </a:fld>
            <a:endParaRPr lang="en-SE"/>
          </a:p>
        </p:txBody>
      </p:sp>
    </p:spTree>
    <p:extLst>
      <p:ext uri="{BB962C8B-B14F-4D97-AF65-F5344CB8AC3E}">
        <p14:creationId xmlns:p14="http://schemas.microsoft.com/office/powerpoint/2010/main" val="885774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8</a:t>
            </a:fld>
            <a:endParaRPr lang="en-SE"/>
          </a:p>
        </p:txBody>
      </p:sp>
    </p:spTree>
    <p:extLst>
      <p:ext uri="{BB962C8B-B14F-4D97-AF65-F5344CB8AC3E}">
        <p14:creationId xmlns:p14="http://schemas.microsoft.com/office/powerpoint/2010/main" val="332019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13</a:t>
            </a:fld>
            <a:endParaRPr lang="en-SE"/>
          </a:p>
        </p:txBody>
      </p:sp>
    </p:spTree>
    <p:extLst>
      <p:ext uri="{BB962C8B-B14F-4D97-AF65-F5344CB8AC3E}">
        <p14:creationId xmlns:p14="http://schemas.microsoft.com/office/powerpoint/2010/main" val="4107846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20</a:t>
            </a:fld>
            <a:endParaRPr lang="en-SE"/>
          </a:p>
        </p:txBody>
      </p:sp>
    </p:spTree>
    <p:extLst>
      <p:ext uri="{BB962C8B-B14F-4D97-AF65-F5344CB8AC3E}">
        <p14:creationId xmlns:p14="http://schemas.microsoft.com/office/powerpoint/2010/main" val="1933801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ea typeface="Calibri"/>
                <a:cs typeface="+mn-lt"/>
              </a:rPr>
            </a:br>
            <a:endParaRPr lang="en-US">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22</a:t>
            </a:fld>
            <a:endParaRPr lang="en-SE"/>
          </a:p>
        </p:txBody>
      </p:sp>
    </p:spTree>
    <p:extLst>
      <p:ext uri="{BB962C8B-B14F-4D97-AF65-F5344CB8AC3E}">
        <p14:creationId xmlns:p14="http://schemas.microsoft.com/office/powerpoint/2010/main" val="1695033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24</a:t>
            </a:fld>
            <a:endParaRPr lang="en-SE"/>
          </a:p>
        </p:txBody>
      </p:sp>
    </p:spTree>
    <p:extLst>
      <p:ext uri="{BB962C8B-B14F-4D97-AF65-F5344CB8AC3E}">
        <p14:creationId xmlns:p14="http://schemas.microsoft.com/office/powerpoint/2010/main" val="34197429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1. Startsida*">
    <p:spTree>
      <p:nvGrpSpPr>
        <p:cNvPr id="1" name=""/>
        <p:cNvGrpSpPr/>
        <p:nvPr/>
      </p:nvGrpSpPr>
      <p:grpSpPr>
        <a:xfrm>
          <a:off x="0" y="0"/>
          <a:ext cx="0" cy="0"/>
          <a:chOff x="0" y="0"/>
          <a:chExt cx="0" cy="0"/>
        </a:xfrm>
      </p:grpSpPr>
      <p:sp>
        <p:nvSpPr>
          <p:cNvPr id="46" name="Platshållare för bild 1">
            <a:extLst>
              <a:ext uri="{FF2B5EF4-FFF2-40B4-BE49-F238E27FC236}">
                <a16:creationId xmlns:a16="http://schemas.microsoft.com/office/drawing/2014/main" id="{4E60C708-3500-4C5D-BD00-B03A03CDF75A}"/>
              </a:ext>
            </a:extLst>
          </p:cNvPr>
          <p:cNvSpPr>
            <a:spLocks noGrp="1"/>
          </p:cNvSpPr>
          <p:nvPr>
            <p:ph type="pic" sz="quarter" idx="16" hasCustomPrompt="1"/>
          </p:nvPr>
        </p:nvSpPr>
        <p:spPr>
          <a:xfrm>
            <a:off x="0" y="4110"/>
            <a:ext cx="12192000" cy="5679431"/>
          </a:xfrm>
          <a:custGeom>
            <a:avLst/>
            <a:gdLst>
              <a:gd name="connsiteX0" fmla="*/ 0 w 12192000"/>
              <a:gd name="connsiteY0" fmla="*/ 0 h 6318250"/>
              <a:gd name="connsiteX1" fmla="*/ 10967275 w 12192000"/>
              <a:gd name="connsiteY1" fmla="*/ 0 h 6318250"/>
              <a:gd name="connsiteX2" fmla="*/ 10967275 w 12192000"/>
              <a:gd name="connsiteY2" fmla="*/ 174625 h 6318250"/>
              <a:gd name="connsiteX3" fmla="*/ 11471275 w 12192000"/>
              <a:gd name="connsiteY3" fmla="*/ 174625 h 6318250"/>
              <a:gd name="connsiteX4" fmla="*/ 11471275 w 12192000"/>
              <a:gd name="connsiteY4" fmla="*/ 0 h 6318250"/>
              <a:gd name="connsiteX5" fmla="*/ 12192000 w 12192000"/>
              <a:gd name="connsiteY5" fmla="*/ 0 h 6318250"/>
              <a:gd name="connsiteX6" fmla="*/ 12192000 w 12192000"/>
              <a:gd name="connsiteY6" fmla="*/ 6318250 h 6318250"/>
              <a:gd name="connsiteX7" fmla="*/ 0 w 12192000"/>
              <a:gd name="connsiteY7" fmla="*/ 6318250 h 6318250"/>
              <a:gd name="connsiteX0" fmla="*/ 0 w 12192000"/>
              <a:gd name="connsiteY0" fmla="*/ 0 h 6318250"/>
              <a:gd name="connsiteX1" fmla="*/ 10967275 w 12192000"/>
              <a:gd name="connsiteY1" fmla="*/ 0 h 6318250"/>
              <a:gd name="connsiteX2" fmla="*/ 11471275 w 12192000"/>
              <a:gd name="connsiteY2" fmla="*/ 174625 h 6318250"/>
              <a:gd name="connsiteX3" fmla="*/ 11471275 w 12192000"/>
              <a:gd name="connsiteY3" fmla="*/ 0 h 6318250"/>
              <a:gd name="connsiteX4" fmla="*/ 12192000 w 12192000"/>
              <a:gd name="connsiteY4" fmla="*/ 0 h 6318250"/>
              <a:gd name="connsiteX5" fmla="*/ 12192000 w 12192000"/>
              <a:gd name="connsiteY5" fmla="*/ 6318250 h 6318250"/>
              <a:gd name="connsiteX6" fmla="*/ 0 w 12192000"/>
              <a:gd name="connsiteY6" fmla="*/ 6318250 h 6318250"/>
              <a:gd name="connsiteX7" fmla="*/ 0 w 12192000"/>
              <a:gd name="connsiteY7" fmla="*/ 0 h 6318250"/>
              <a:gd name="connsiteX0" fmla="*/ 0 w 12192000"/>
              <a:gd name="connsiteY0" fmla="*/ 0 h 6318250"/>
              <a:gd name="connsiteX1" fmla="*/ 11471275 w 12192000"/>
              <a:gd name="connsiteY1" fmla="*/ 174625 h 6318250"/>
              <a:gd name="connsiteX2" fmla="*/ 11471275 w 12192000"/>
              <a:gd name="connsiteY2" fmla="*/ 0 h 6318250"/>
              <a:gd name="connsiteX3" fmla="*/ 12192000 w 12192000"/>
              <a:gd name="connsiteY3" fmla="*/ 0 h 6318250"/>
              <a:gd name="connsiteX4" fmla="*/ 12192000 w 12192000"/>
              <a:gd name="connsiteY4" fmla="*/ 6318250 h 6318250"/>
              <a:gd name="connsiteX5" fmla="*/ 0 w 12192000"/>
              <a:gd name="connsiteY5" fmla="*/ 6318250 h 6318250"/>
              <a:gd name="connsiteX6" fmla="*/ 0 w 12192000"/>
              <a:gd name="connsiteY6" fmla="*/ 0 h 6318250"/>
              <a:gd name="connsiteX0" fmla="*/ 0 w 12192000"/>
              <a:gd name="connsiteY0" fmla="*/ 0 h 6318250"/>
              <a:gd name="connsiteX1" fmla="*/ 11471275 w 12192000"/>
              <a:gd name="connsiteY1" fmla="*/ 0 h 6318250"/>
              <a:gd name="connsiteX2" fmla="*/ 12192000 w 12192000"/>
              <a:gd name="connsiteY2" fmla="*/ 0 h 6318250"/>
              <a:gd name="connsiteX3" fmla="*/ 12192000 w 12192000"/>
              <a:gd name="connsiteY3" fmla="*/ 6318250 h 6318250"/>
              <a:gd name="connsiteX4" fmla="*/ 0 w 12192000"/>
              <a:gd name="connsiteY4" fmla="*/ 6318250 h 6318250"/>
              <a:gd name="connsiteX5" fmla="*/ 0 w 12192000"/>
              <a:gd name="connsiteY5" fmla="*/ 0 h 6318250"/>
              <a:gd name="connsiteX0" fmla="*/ 0 w 12192000"/>
              <a:gd name="connsiteY0" fmla="*/ 0 h 6318250"/>
              <a:gd name="connsiteX1" fmla="*/ 12192000 w 12192000"/>
              <a:gd name="connsiteY1" fmla="*/ 0 h 6318250"/>
              <a:gd name="connsiteX2" fmla="*/ 12192000 w 12192000"/>
              <a:gd name="connsiteY2" fmla="*/ 6318250 h 6318250"/>
              <a:gd name="connsiteX3" fmla="*/ 0 w 12192000"/>
              <a:gd name="connsiteY3" fmla="*/ 6318250 h 6318250"/>
              <a:gd name="connsiteX4" fmla="*/ 0 w 12192000"/>
              <a:gd name="connsiteY4" fmla="*/ 0 h 6318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318250">
                <a:moveTo>
                  <a:pt x="0" y="0"/>
                </a:moveTo>
                <a:lnTo>
                  <a:pt x="12192000" y="0"/>
                </a:lnTo>
                <a:lnTo>
                  <a:pt x="12192000" y="6318250"/>
                </a:lnTo>
                <a:lnTo>
                  <a:pt x="0" y="6318250"/>
                </a:lnTo>
                <a:lnTo>
                  <a:pt x="0" y="0"/>
                </a:lnTo>
                <a:close/>
              </a:path>
            </a:pathLst>
          </a:custGeom>
          <a:noFill/>
        </p:spPr>
        <p:txBody>
          <a:bodyPr wrap="square" lIns="504000" tIns="180000" anchor="t">
            <a:noAutofit/>
          </a:bodyPr>
          <a:lstStyle>
            <a:lvl1pPr marL="0" indent="0">
              <a:buFontTx/>
              <a:buNone/>
              <a:defRPr sz="1800" b="1">
                <a:solidFill>
                  <a:schemeClr val="accent3">
                    <a:lumMod val="75000"/>
                  </a:schemeClr>
                </a:solidFill>
              </a:defRPr>
            </a:lvl1pPr>
          </a:lstStyle>
          <a:p>
            <a:r>
              <a:rPr lang="sv-SE"/>
              <a:t>Montera en bild genom att klicka på bildsymbolen i mitten</a:t>
            </a:r>
          </a:p>
        </p:txBody>
      </p:sp>
      <p:sp>
        <p:nvSpPr>
          <p:cNvPr id="47" name="Platshållare för text 1"/>
          <p:cNvSpPr>
            <a:spLocks noGrp="1"/>
          </p:cNvSpPr>
          <p:nvPr>
            <p:ph type="subTitle" idx="1" hasCustomPrompt="1"/>
          </p:nvPr>
        </p:nvSpPr>
        <p:spPr>
          <a:xfrm>
            <a:off x="0" y="3960445"/>
            <a:ext cx="7519039" cy="522808"/>
          </a:xfrm>
          <a:solidFill>
            <a:schemeClr val="tx2">
              <a:lumMod val="75000"/>
              <a:lumOff val="25000"/>
            </a:schemeClr>
          </a:solidFill>
        </p:spPr>
        <p:txBody>
          <a:bodyPr wrap="square" lIns="540000" tIns="36000" rIns="144000" bIns="180000">
            <a:spAutoFit/>
          </a:bodyPr>
          <a:lstStyle>
            <a:lvl1pPr marL="0" indent="0" algn="l">
              <a:buNone/>
              <a:defRPr sz="22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Skriv en ingress eller ditt namn här</a:t>
            </a:r>
          </a:p>
        </p:txBody>
      </p:sp>
      <p:sp>
        <p:nvSpPr>
          <p:cNvPr id="54" name="Rubrik 1"/>
          <p:cNvSpPr>
            <a:spLocks noGrp="1"/>
          </p:cNvSpPr>
          <p:nvPr>
            <p:ph type="title" hasCustomPrompt="1"/>
          </p:nvPr>
        </p:nvSpPr>
        <p:spPr>
          <a:xfrm>
            <a:off x="0" y="3042932"/>
            <a:ext cx="7519039" cy="917513"/>
          </a:xfrm>
          <a:solidFill>
            <a:schemeClr val="tx2">
              <a:lumMod val="75000"/>
              <a:lumOff val="25000"/>
            </a:schemeClr>
          </a:solidFill>
        </p:spPr>
        <p:txBody>
          <a:bodyPr wrap="square" lIns="540000" tIns="180000" rIns="180000" bIns="180000">
            <a:spAutoFit/>
          </a:bodyPr>
          <a:lstStyle>
            <a:lvl1pPr>
              <a:defRPr lang="sv-SE" sz="4000" kern="1200" baseline="0" dirty="0" smtClean="0">
                <a:solidFill>
                  <a:schemeClr val="bg1"/>
                </a:solidFill>
                <a:latin typeface="Calibri Light" panose="020F0302020204030204" pitchFamily="34" charset="0"/>
                <a:ea typeface="+mj-ea"/>
                <a:cs typeface="Calibri Light" panose="020F0302020204030204" pitchFamily="34" charset="0"/>
              </a:defRPr>
            </a:lvl1pPr>
          </a:lstStyle>
          <a:p>
            <a:r>
              <a:rPr lang="sv-SE"/>
              <a:t>Skriv in en välkomsthälsning här</a:t>
            </a:r>
          </a:p>
        </p:txBody>
      </p:sp>
      <p:pic>
        <p:nvPicPr>
          <p:cNvPr id="7" name="Logo" descr="Livsmedelsverkets logotyp utgörs av en rund orange symbol samt texten Livsmedelsverket. Symbolen ska symbolisera en brödkaka med en avbruten del för att avsmakas, testas och&#10;kontrolleras." title="Livsmedelsverkets logotyp"/>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1764" y="6144944"/>
            <a:ext cx="2522664" cy="352260"/>
          </a:xfrm>
          <a:prstGeom prst="rect">
            <a:avLst/>
          </a:prstGeom>
        </p:spPr>
      </p:pic>
      <p:pic>
        <p:nvPicPr>
          <p:cNvPr id="8" name="Bildobjekt 7"/>
          <p:cNvPicPr>
            <a:picLocks noChangeAspect="1"/>
          </p:cNvPicPr>
          <p:nvPr userDrawn="1"/>
        </p:nvPicPr>
        <p:blipFill>
          <a:blip r:embed="rId3"/>
          <a:stretch>
            <a:fillRect/>
          </a:stretch>
        </p:blipFill>
        <p:spPr>
          <a:xfrm>
            <a:off x="10575249" y="5963191"/>
            <a:ext cx="1358092" cy="638865"/>
          </a:xfrm>
          <a:prstGeom prst="rect">
            <a:avLst/>
          </a:prstGeom>
        </p:spPr>
      </p:pic>
    </p:spTree>
    <p:extLst>
      <p:ext uri="{BB962C8B-B14F-4D97-AF65-F5344CB8AC3E}">
        <p14:creationId xmlns:p14="http://schemas.microsoft.com/office/powerpoint/2010/main" val="2362779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8. Brödkaka med rubrik och text">
    <p:spTree>
      <p:nvGrpSpPr>
        <p:cNvPr id="1" name=""/>
        <p:cNvGrpSpPr/>
        <p:nvPr/>
      </p:nvGrpSpPr>
      <p:grpSpPr>
        <a:xfrm>
          <a:off x="0" y="0"/>
          <a:ext cx="0" cy="0"/>
          <a:chOff x="0" y="0"/>
          <a:chExt cx="0" cy="0"/>
        </a:xfrm>
      </p:grpSpPr>
      <p:sp>
        <p:nvSpPr>
          <p:cNvPr id="10" name="Platshållare för innehåll 1"/>
          <p:cNvSpPr>
            <a:spLocks noGrp="1"/>
          </p:cNvSpPr>
          <p:nvPr>
            <p:ph idx="1" hasCustomPrompt="1"/>
          </p:nvPr>
        </p:nvSpPr>
        <p:spPr>
          <a:xfrm>
            <a:off x="623888" y="1916113"/>
            <a:ext cx="10940388" cy="4318000"/>
          </a:xfrm>
        </p:spPr>
        <p:txBody>
          <a:bodyPr/>
          <a:lstStyle>
            <a:lvl1pPr>
              <a:defRPr baseline="0"/>
            </a:lvl1p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11" name="Rubrik 1"/>
          <p:cNvSpPr>
            <a:spLocks noGrp="1"/>
          </p:cNvSpPr>
          <p:nvPr>
            <p:ph type="title"/>
          </p:nvPr>
        </p:nvSpPr>
        <p:spPr>
          <a:xfrm>
            <a:off x="623888" y="365126"/>
            <a:ext cx="10940388" cy="1263650"/>
          </a:xfrm>
        </p:spPr>
        <p:txBody>
          <a:bodyPr/>
          <a:lstStyle/>
          <a:p>
            <a:r>
              <a:rPr lang="sv-SE"/>
              <a:t>Klicka här för att ändra format</a:t>
            </a:r>
          </a:p>
        </p:txBody>
      </p:sp>
      <p:sp>
        <p:nvSpPr>
          <p:cNvPr id="12" name="Rektangel 11"/>
          <p:cNvSpPr/>
          <p:nvPr userDrawn="1"/>
        </p:nvSpPr>
        <p:spPr>
          <a:xfrm>
            <a:off x="8489658" y="6259277"/>
            <a:ext cx="2193721" cy="51483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772919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21. Start/Slut logotyp">
    <p:spTree>
      <p:nvGrpSpPr>
        <p:cNvPr id="1" name=""/>
        <p:cNvGrpSpPr/>
        <p:nvPr/>
      </p:nvGrpSpPr>
      <p:grpSpPr>
        <a:xfrm>
          <a:off x="0" y="0"/>
          <a:ext cx="0" cy="0"/>
          <a:chOff x="0" y="0"/>
          <a:chExt cx="0" cy="0"/>
        </a:xfrm>
      </p:grpSpPr>
      <p:pic>
        <p:nvPicPr>
          <p:cNvPr id="5" name="Logo" descr="Livsmedelsverkets logotyp utgörs av en rund orange symbol samt texten Livsmedelsverket. Symbolen ska symbolisera en brödkaka med en avbruten del för att avsmakas, testas och&#10;kontrolleras." title="Livsmedelsverkets logotyp"/>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40716" y="3246168"/>
            <a:ext cx="4204142" cy="587058"/>
          </a:xfrm>
          <a:prstGeom prst="rect">
            <a:avLst/>
          </a:prstGeom>
        </p:spPr>
      </p:pic>
      <p:pic>
        <p:nvPicPr>
          <p:cNvPr id="6" name="Bildobjekt 5"/>
          <p:cNvPicPr>
            <a:picLocks noChangeAspect="1"/>
          </p:cNvPicPr>
          <p:nvPr userDrawn="1"/>
        </p:nvPicPr>
        <p:blipFill>
          <a:blip r:embed="rId3"/>
          <a:stretch>
            <a:fillRect/>
          </a:stretch>
        </p:blipFill>
        <p:spPr>
          <a:xfrm>
            <a:off x="6854759" y="2664314"/>
            <a:ext cx="2473797" cy="1163707"/>
          </a:xfrm>
          <a:prstGeom prst="rect">
            <a:avLst/>
          </a:prstGeom>
        </p:spPr>
      </p:pic>
    </p:spTree>
    <p:extLst>
      <p:ext uri="{BB962C8B-B14F-4D97-AF65-F5344CB8AC3E}">
        <p14:creationId xmlns:p14="http://schemas.microsoft.com/office/powerpoint/2010/main" val="322256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22. Text - Stående skärm* använd ej">
    <p:spTree>
      <p:nvGrpSpPr>
        <p:cNvPr id="1" name=""/>
        <p:cNvGrpSpPr/>
        <p:nvPr/>
      </p:nvGrpSpPr>
      <p:grpSpPr>
        <a:xfrm>
          <a:off x="0" y="0"/>
          <a:ext cx="0" cy="0"/>
          <a:chOff x="0" y="0"/>
          <a:chExt cx="0" cy="0"/>
        </a:xfrm>
      </p:grpSpPr>
      <p:sp>
        <p:nvSpPr>
          <p:cNvPr id="3" name="Platshållare för text 1"/>
          <p:cNvSpPr>
            <a:spLocks noGrp="1"/>
          </p:cNvSpPr>
          <p:nvPr>
            <p:ph type="body" orient="vert" idx="1"/>
          </p:nvPr>
        </p:nvSpPr>
        <p:spPr>
          <a:xfrm>
            <a:off x="623888" y="368299"/>
            <a:ext cx="9287506" cy="6234523"/>
          </a:xfrm>
        </p:spPr>
        <p:txBody>
          <a:bodyPr vert="eaVert"/>
          <a:lstStyle>
            <a:lvl1pPr marL="177800" indent="-177800">
              <a:defRPr/>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hasCustomPrompt="1"/>
          </p:nvPr>
        </p:nvSpPr>
        <p:spPr>
          <a:xfrm rot="5400000">
            <a:off x="7819029" y="2853740"/>
            <a:ext cx="6234519" cy="1263650"/>
          </a:xfrm>
        </p:spPr>
        <p:txBody>
          <a:bodyPr/>
          <a:lstStyle/>
          <a:p>
            <a:r>
              <a:rPr lang="sv-SE"/>
              <a:t>Skriv in en rubrik här</a:t>
            </a:r>
          </a:p>
        </p:txBody>
      </p:sp>
    </p:spTree>
    <p:extLst>
      <p:ext uri="{BB962C8B-B14F-4D97-AF65-F5344CB8AC3E}">
        <p14:creationId xmlns:p14="http://schemas.microsoft.com/office/powerpoint/2010/main" val="437098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23. Bild och text - Stående skärm* använd ej">
    <p:spTree>
      <p:nvGrpSpPr>
        <p:cNvPr id="1" name=""/>
        <p:cNvGrpSpPr/>
        <p:nvPr/>
      </p:nvGrpSpPr>
      <p:grpSpPr>
        <a:xfrm>
          <a:off x="0" y="0"/>
          <a:ext cx="0" cy="0"/>
          <a:chOff x="0" y="0"/>
          <a:chExt cx="0" cy="0"/>
        </a:xfrm>
      </p:grpSpPr>
      <p:sp>
        <p:nvSpPr>
          <p:cNvPr id="11" name="Platshållare för bild 1">
            <a:extLst>
              <a:ext uri="{FF2B5EF4-FFF2-40B4-BE49-F238E27FC236}">
                <a16:creationId xmlns:a16="http://schemas.microsoft.com/office/drawing/2014/main" id="{4E60C708-3500-4C5D-BD00-B03A03CDF75A}"/>
              </a:ext>
            </a:extLst>
          </p:cNvPr>
          <p:cNvSpPr>
            <a:spLocks noGrp="1"/>
          </p:cNvSpPr>
          <p:nvPr>
            <p:ph type="pic" sz="quarter" idx="16" hasCustomPrompt="1"/>
          </p:nvPr>
        </p:nvSpPr>
        <p:spPr>
          <a:xfrm rot="5400000">
            <a:off x="4878571" y="-455424"/>
            <a:ext cx="6857999" cy="7768855"/>
          </a:xfrm>
          <a:custGeom>
            <a:avLst/>
            <a:gdLst>
              <a:gd name="connsiteX0" fmla="*/ 0 w 12192000"/>
              <a:gd name="connsiteY0" fmla="*/ 0 h 6318250"/>
              <a:gd name="connsiteX1" fmla="*/ 10967275 w 12192000"/>
              <a:gd name="connsiteY1" fmla="*/ 0 h 6318250"/>
              <a:gd name="connsiteX2" fmla="*/ 10967275 w 12192000"/>
              <a:gd name="connsiteY2" fmla="*/ 174625 h 6318250"/>
              <a:gd name="connsiteX3" fmla="*/ 11471275 w 12192000"/>
              <a:gd name="connsiteY3" fmla="*/ 174625 h 6318250"/>
              <a:gd name="connsiteX4" fmla="*/ 11471275 w 12192000"/>
              <a:gd name="connsiteY4" fmla="*/ 0 h 6318250"/>
              <a:gd name="connsiteX5" fmla="*/ 12192000 w 12192000"/>
              <a:gd name="connsiteY5" fmla="*/ 0 h 6318250"/>
              <a:gd name="connsiteX6" fmla="*/ 12192000 w 12192000"/>
              <a:gd name="connsiteY6" fmla="*/ 6318250 h 6318250"/>
              <a:gd name="connsiteX7" fmla="*/ 0 w 12192000"/>
              <a:gd name="connsiteY7" fmla="*/ 6318250 h 6318250"/>
              <a:gd name="connsiteX0" fmla="*/ 0 w 12192000"/>
              <a:gd name="connsiteY0" fmla="*/ 0 h 6318250"/>
              <a:gd name="connsiteX1" fmla="*/ 10967275 w 12192000"/>
              <a:gd name="connsiteY1" fmla="*/ 0 h 6318250"/>
              <a:gd name="connsiteX2" fmla="*/ 11471275 w 12192000"/>
              <a:gd name="connsiteY2" fmla="*/ 174625 h 6318250"/>
              <a:gd name="connsiteX3" fmla="*/ 11471275 w 12192000"/>
              <a:gd name="connsiteY3" fmla="*/ 0 h 6318250"/>
              <a:gd name="connsiteX4" fmla="*/ 12192000 w 12192000"/>
              <a:gd name="connsiteY4" fmla="*/ 0 h 6318250"/>
              <a:gd name="connsiteX5" fmla="*/ 12192000 w 12192000"/>
              <a:gd name="connsiteY5" fmla="*/ 6318250 h 6318250"/>
              <a:gd name="connsiteX6" fmla="*/ 0 w 12192000"/>
              <a:gd name="connsiteY6" fmla="*/ 6318250 h 6318250"/>
              <a:gd name="connsiteX7" fmla="*/ 0 w 12192000"/>
              <a:gd name="connsiteY7" fmla="*/ 0 h 6318250"/>
              <a:gd name="connsiteX0" fmla="*/ 0 w 12192000"/>
              <a:gd name="connsiteY0" fmla="*/ 0 h 6318250"/>
              <a:gd name="connsiteX1" fmla="*/ 11471275 w 12192000"/>
              <a:gd name="connsiteY1" fmla="*/ 174625 h 6318250"/>
              <a:gd name="connsiteX2" fmla="*/ 11471275 w 12192000"/>
              <a:gd name="connsiteY2" fmla="*/ 0 h 6318250"/>
              <a:gd name="connsiteX3" fmla="*/ 12192000 w 12192000"/>
              <a:gd name="connsiteY3" fmla="*/ 0 h 6318250"/>
              <a:gd name="connsiteX4" fmla="*/ 12192000 w 12192000"/>
              <a:gd name="connsiteY4" fmla="*/ 6318250 h 6318250"/>
              <a:gd name="connsiteX5" fmla="*/ 0 w 12192000"/>
              <a:gd name="connsiteY5" fmla="*/ 6318250 h 6318250"/>
              <a:gd name="connsiteX6" fmla="*/ 0 w 12192000"/>
              <a:gd name="connsiteY6" fmla="*/ 0 h 6318250"/>
              <a:gd name="connsiteX0" fmla="*/ 0 w 12192000"/>
              <a:gd name="connsiteY0" fmla="*/ 0 h 6318250"/>
              <a:gd name="connsiteX1" fmla="*/ 11471275 w 12192000"/>
              <a:gd name="connsiteY1" fmla="*/ 0 h 6318250"/>
              <a:gd name="connsiteX2" fmla="*/ 12192000 w 12192000"/>
              <a:gd name="connsiteY2" fmla="*/ 0 h 6318250"/>
              <a:gd name="connsiteX3" fmla="*/ 12192000 w 12192000"/>
              <a:gd name="connsiteY3" fmla="*/ 6318250 h 6318250"/>
              <a:gd name="connsiteX4" fmla="*/ 0 w 12192000"/>
              <a:gd name="connsiteY4" fmla="*/ 6318250 h 6318250"/>
              <a:gd name="connsiteX5" fmla="*/ 0 w 12192000"/>
              <a:gd name="connsiteY5" fmla="*/ 0 h 6318250"/>
              <a:gd name="connsiteX0" fmla="*/ 0 w 12192000"/>
              <a:gd name="connsiteY0" fmla="*/ 0 h 6318250"/>
              <a:gd name="connsiteX1" fmla="*/ 12192000 w 12192000"/>
              <a:gd name="connsiteY1" fmla="*/ 0 h 6318250"/>
              <a:gd name="connsiteX2" fmla="*/ 12192000 w 12192000"/>
              <a:gd name="connsiteY2" fmla="*/ 6318250 h 6318250"/>
              <a:gd name="connsiteX3" fmla="*/ 0 w 12192000"/>
              <a:gd name="connsiteY3" fmla="*/ 6318250 h 6318250"/>
              <a:gd name="connsiteX4" fmla="*/ 0 w 12192000"/>
              <a:gd name="connsiteY4" fmla="*/ 0 h 6318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318250">
                <a:moveTo>
                  <a:pt x="0" y="0"/>
                </a:moveTo>
                <a:lnTo>
                  <a:pt x="12192000" y="0"/>
                </a:lnTo>
                <a:lnTo>
                  <a:pt x="12192000" y="6318250"/>
                </a:lnTo>
                <a:lnTo>
                  <a:pt x="0" y="6318250"/>
                </a:lnTo>
                <a:lnTo>
                  <a:pt x="0" y="0"/>
                </a:lnTo>
                <a:close/>
              </a:path>
            </a:pathLst>
          </a:custGeom>
          <a:noFill/>
        </p:spPr>
        <p:txBody>
          <a:bodyPr wrap="square" lIns="504000" tIns="180000" anchor="t">
            <a:noAutofit/>
          </a:bodyPr>
          <a:lstStyle>
            <a:lvl1pPr marL="0" indent="0">
              <a:buFontTx/>
              <a:buNone/>
              <a:defRPr sz="2000" b="1">
                <a:solidFill>
                  <a:schemeClr val="tx2">
                    <a:lumMod val="75000"/>
                    <a:lumOff val="25000"/>
                  </a:schemeClr>
                </a:solidFill>
              </a:defRPr>
            </a:lvl1pPr>
          </a:lstStyle>
          <a:p>
            <a:r>
              <a:rPr lang="sv-SE"/>
              <a:t>Montera en bild genom att klicka på bildsymbolen i mitten</a:t>
            </a:r>
          </a:p>
        </p:txBody>
      </p:sp>
      <p:sp>
        <p:nvSpPr>
          <p:cNvPr id="3" name="Platshållare för text 1"/>
          <p:cNvSpPr>
            <a:spLocks noGrp="1"/>
          </p:cNvSpPr>
          <p:nvPr>
            <p:ph type="body" orient="vert" idx="1"/>
          </p:nvPr>
        </p:nvSpPr>
        <p:spPr>
          <a:xfrm>
            <a:off x="838200" y="365125"/>
            <a:ext cx="1883735" cy="6216428"/>
          </a:xfrm>
        </p:spPr>
        <p:txBody>
          <a:bodyPr vert="eaVert"/>
          <a:lstStyle>
            <a:lvl1pPr marL="177800" indent="-177800">
              <a:defRPr/>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orient="vert" hasCustomPrompt="1"/>
          </p:nvPr>
        </p:nvSpPr>
        <p:spPr>
          <a:xfrm>
            <a:off x="3051177" y="368300"/>
            <a:ext cx="1142114" cy="6213253"/>
          </a:xfrm>
        </p:spPr>
        <p:txBody>
          <a:bodyPr vert="eaVert"/>
          <a:lstStyle/>
          <a:p>
            <a:r>
              <a:rPr lang="sv-SE"/>
              <a:t>Skriv in en rubrik här</a:t>
            </a:r>
          </a:p>
        </p:txBody>
      </p:sp>
    </p:spTree>
    <p:extLst>
      <p:ext uri="{BB962C8B-B14F-4D97-AF65-F5344CB8AC3E}">
        <p14:creationId xmlns:p14="http://schemas.microsoft.com/office/powerpoint/2010/main" val="1252298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766054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048860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05725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 Agenda">
    <p:spTree>
      <p:nvGrpSpPr>
        <p:cNvPr id="1" name=""/>
        <p:cNvGrpSpPr/>
        <p:nvPr/>
      </p:nvGrpSpPr>
      <p:grpSpPr>
        <a:xfrm>
          <a:off x="0" y="0"/>
          <a:ext cx="0" cy="0"/>
          <a:chOff x="0" y="0"/>
          <a:chExt cx="0" cy="0"/>
        </a:xfrm>
      </p:grpSpPr>
      <p:sp>
        <p:nvSpPr>
          <p:cNvPr id="29" name="Platshållare för text 1"/>
          <p:cNvSpPr>
            <a:spLocks noGrp="1"/>
          </p:cNvSpPr>
          <p:nvPr>
            <p:ph type="body" idx="1" hasCustomPrompt="1"/>
          </p:nvPr>
        </p:nvSpPr>
        <p:spPr>
          <a:xfrm>
            <a:off x="7535863" y="368300"/>
            <a:ext cx="4032250" cy="1260475"/>
          </a:xfrm>
        </p:spPr>
        <p:txBody>
          <a:bodyPr bIns="72000" anchor="b">
            <a:normAutofit/>
          </a:bodyPr>
          <a:lstStyle>
            <a:lvl1pPr marL="0" indent="0" algn="r">
              <a:buNone/>
              <a:defRPr sz="2000" b="0" baseline="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Skriv en ingress här</a:t>
            </a:r>
          </a:p>
        </p:txBody>
      </p:sp>
      <p:sp>
        <p:nvSpPr>
          <p:cNvPr id="95" name="Rubrik 1"/>
          <p:cNvSpPr>
            <a:spLocks noGrp="1"/>
          </p:cNvSpPr>
          <p:nvPr>
            <p:ph type="title" hasCustomPrompt="1"/>
          </p:nvPr>
        </p:nvSpPr>
        <p:spPr>
          <a:xfrm>
            <a:off x="623889" y="365126"/>
            <a:ext cx="6551612" cy="1263650"/>
          </a:xfrm>
        </p:spPr>
        <p:txBody>
          <a:bodyPr anchor="b"/>
          <a:lstStyle>
            <a:lvl1pPr>
              <a:defRPr>
                <a:solidFill>
                  <a:schemeClr val="tx1"/>
                </a:solidFill>
              </a:defRPr>
            </a:lvl1pPr>
          </a:lstStyle>
          <a:p>
            <a:r>
              <a:rPr lang="sv-SE"/>
              <a:t>Skriv in kapitel här</a:t>
            </a:r>
          </a:p>
        </p:txBody>
      </p:sp>
      <p:sp>
        <p:nvSpPr>
          <p:cNvPr id="30" name="Platshållare för bild 1">
            <a:extLst>
              <a:ext uri="{FF2B5EF4-FFF2-40B4-BE49-F238E27FC236}">
                <a16:creationId xmlns:a16="http://schemas.microsoft.com/office/drawing/2014/main" id="{4E60C708-3500-4C5D-BD00-B03A03CDF75A}"/>
              </a:ext>
            </a:extLst>
          </p:cNvPr>
          <p:cNvSpPr>
            <a:spLocks noGrp="1"/>
          </p:cNvSpPr>
          <p:nvPr>
            <p:ph type="pic" sz="quarter" idx="16" hasCustomPrompt="1"/>
          </p:nvPr>
        </p:nvSpPr>
        <p:spPr>
          <a:xfrm>
            <a:off x="0" y="1916113"/>
            <a:ext cx="12192000" cy="4321176"/>
          </a:xfrm>
          <a:custGeom>
            <a:avLst/>
            <a:gdLst>
              <a:gd name="connsiteX0" fmla="*/ 0 w 12192000"/>
              <a:gd name="connsiteY0" fmla="*/ 0 h 6318250"/>
              <a:gd name="connsiteX1" fmla="*/ 10967275 w 12192000"/>
              <a:gd name="connsiteY1" fmla="*/ 0 h 6318250"/>
              <a:gd name="connsiteX2" fmla="*/ 10967275 w 12192000"/>
              <a:gd name="connsiteY2" fmla="*/ 174625 h 6318250"/>
              <a:gd name="connsiteX3" fmla="*/ 11471275 w 12192000"/>
              <a:gd name="connsiteY3" fmla="*/ 174625 h 6318250"/>
              <a:gd name="connsiteX4" fmla="*/ 11471275 w 12192000"/>
              <a:gd name="connsiteY4" fmla="*/ 0 h 6318250"/>
              <a:gd name="connsiteX5" fmla="*/ 12192000 w 12192000"/>
              <a:gd name="connsiteY5" fmla="*/ 0 h 6318250"/>
              <a:gd name="connsiteX6" fmla="*/ 12192000 w 12192000"/>
              <a:gd name="connsiteY6" fmla="*/ 6318250 h 6318250"/>
              <a:gd name="connsiteX7" fmla="*/ 0 w 12192000"/>
              <a:gd name="connsiteY7" fmla="*/ 6318250 h 6318250"/>
              <a:gd name="connsiteX0" fmla="*/ 0 w 12192000"/>
              <a:gd name="connsiteY0" fmla="*/ 0 h 6318250"/>
              <a:gd name="connsiteX1" fmla="*/ 10967275 w 12192000"/>
              <a:gd name="connsiteY1" fmla="*/ 0 h 6318250"/>
              <a:gd name="connsiteX2" fmla="*/ 11471275 w 12192000"/>
              <a:gd name="connsiteY2" fmla="*/ 174625 h 6318250"/>
              <a:gd name="connsiteX3" fmla="*/ 11471275 w 12192000"/>
              <a:gd name="connsiteY3" fmla="*/ 0 h 6318250"/>
              <a:gd name="connsiteX4" fmla="*/ 12192000 w 12192000"/>
              <a:gd name="connsiteY4" fmla="*/ 0 h 6318250"/>
              <a:gd name="connsiteX5" fmla="*/ 12192000 w 12192000"/>
              <a:gd name="connsiteY5" fmla="*/ 6318250 h 6318250"/>
              <a:gd name="connsiteX6" fmla="*/ 0 w 12192000"/>
              <a:gd name="connsiteY6" fmla="*/ 6318250 h 6318250"/>
              <a:gd name="connsiteX7" fmla="*/ 0 w 12192000"/>
              <a:gd name="connsiteY7" fmla="*/ 0 h 6318250"/>
              <a:gd name="connsiteX0" fmla="*/ 0 w 12192000"/>
              <a:gd name="connsiteY0" fmla="*/ 0 h 6318250"/>
              <a:gd name="connsiteX1" fmla="*/ 11471275 w 12192000"/>
              <a:gd name="connsiteY1" fmla="*/ 174625 h 6318250"/>
              <a:gd name="connsiteX2" fmla="*/ 11471275 w 12192000"/>
              <a:gd name="connsiteY2" fmla="*/ 0 h 6318250"/>
              <a:gd name="connsiteX3" fmla="*/ 12192000 w 12192000"/>
              <a:gd name="connsiteY3" fmla="*/ 0 h 6318250"/>
              <a:gd name="connsiteX4" fmla="*/ 12192000 w 12192000"/>
              <a:gd name="connsiteY4" fmla="*/ 6318250 h 6318250"/>
              <a:gd name="connsiteX5" fmla="*/ 0 w 12192000"/>
              <a:gd name="connsiteY5" fmla="*/ 6318250 h 6318250"/>
              <a:gd name="connsiteX6" fmla="*/ 0 w 12192000"/>
              <a:gd name="connsiteY6" fmla="*/ 0 h 6318250"/>
              <a:gd name="connsiteX0" fmla="*/ 0 w 12192000"/>
              <a:gd name="connsiteY0" fmla="*/ 0 h 6318250"/>
              <a:gd name="connsiteX1" fmla="*/ 11471275 w 12192000"/>
              <a:gd name="connsiteY1" fmla="*/ 0 h 6318250"/>
              <a:gd name="connsiteX2" fmla="*/ 12192000 w 12192000"/>
              <a:gd name="connsiteY2" fmla="*/ 0 h 6318250"/>
              <a:gd name="connsiteX3" fmla="*/ 12192000 w 12192000"/>
              <a:gd name="connsiteY3" fmla="*/ 6318250 h 6318250"/>
              <a:gd name="connsiteX4" fmla="*/ 0 w 12192000"/>
              <a:gd name="connsiteY4" fmla="*/ 6318250 h 6318250"/>
              <a:gd name="connsiteX5" fmla="*/ 0 w 12192000"/>
              <a:gd name="connsiteY5" fmla="*/ 0 h 6318250"/>
              <a:gd name="connsiteX0" fmla="*/ 0 w 12192000"/>
              <a:gd name="connsiteY0" fmla="*/ 0 h 6318250"/>
              <a:gd name="connsiteX1" fmla="*/ 12192000 w 12192000"/>
              <a:gd name="connsiteY1" fmla="*/ 0 h 6318250"/>
              <a:gd name="connsiteX2" fmla="*/ 12192000 w 12192000"/>
              <a:gd name="connsiteY2" fmla="*/ 6318250 h 6318250"/>
              <a:gd name="connsiteX3" fmla="*/ 0 w 12192000"/>
              <a:gd name="connsiteY3" fmla="*/ 6318250 h 6318250"/>
              <a:gd name="connsiteX4" fmla="*/ 0 w 12192000"/>
              <a:gd name="connsiteY4" fmla="*/ 0 h 6318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318250">
                <a:moveTo>
                  <a:pt x="0" y="0"/>
                </a:moveTo>
                <a:lnTo>
                  <a:pt x="12192000" y="0"/>
                </a:lnTo>
                <a:lnTo>
                  <a:pt x="12192000" y="6318250"/>
                </a:lnTo>
                <a:lnTo>
                  <a:pt x="0" y="6318250"/>
                </a:lnTo>
                <a:lnTo>
                  <a:pt x="0" y="0"/>
                </a:lnTo>
                <a:close/>
              </a:path>
            </a:pathLst>
          </a:custGeom>
          <a:noFill/>
        </p:spPr>
        <p:txBody>
          <a:bodyPr wrap="square" lIns="504000" tIns="180000" anchor="t">
            <a:noAutofit/>
          </a:bodyPr>
          <a:lstStyle>
            <a:lvl1pPr marL="0" indent="0">
              <a:buFontTx/>
              <a:buNone/>
              <a:defRPr sz="1800" b="1">
                <a:solidFill>
                  <a:schemeClr val="tx1"/>
                </a:solidFill>
              </a:defRPr>
            </a:lvl1pPr>
          </a:lstStyle>
          <a:p>
            <a:r>
              <a:rPr lang="sv-SE"/>
              <a:t>Montera en bild genom att klicka på bildsymbolen i mitten</a:t>
            </a:r>
          </a:p>
        </p:txBody>
      </p:sp>
    </p:spTree>
    <p:extLst>
      <p:ext uri="{BB962C8B-B14F-4D97-AF65-F5344CB8AC3E}">
        <p14:creationId xmlns:p14="http://schemas.microsoft.com/office/powerpoint/2010/main" val="252484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Rubrik och innehåll*">
    <p:spTree>
      <p:nvGrpSpPr>
        <p:cNvPr id="1" name=""/>
        <p:cNvGrpSpPr/>
        <p:nvPr/>
      </p:nvGrpSpPr>
      <p:grpSpPr>
        <a:xfrm>
          <a:off x="0" y="0"/>
          <a:ext cx="0" cy="0"/>
          <a:chOff x="0" y="0"/>
          <a:chExt cx="0" cy="0"/>
        </a:xfrm>
      </p:grpSpPr>
      <p:sp>
        <p:nvSpPr>
          <p:cNvPr id="3" name="Platshållare för innehåll 1"/>
          <p:cNvSpPr>
            <a:spLocks noGrp="1"/>
          </p:cNvSpPr>
          <p:nvPr>
            <p:ph idx="1" hasCustomPrompt="1"/>
          </p:nvPr>
        </p:nvSpPr>
        <p:spPr/>
        <p:txBody>
          <a:bodyPr/>
          <a:lstStyle>
            <a:lvl1pPr>
              <a:defRPr baseline="0"/>
            </a:lvl1p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1745996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5. Bildlayout ">
    <p:spTree>
      <p:nvGrpSpPr>
        <p:cNvPr id="1" name=""/>
        <p:cNvGrpSpPr/>
        <p:nvPr/>
      </p:nvGrpSpPr>
      <p:grpSpPr>
        <a:xfrm>
          <a:off x="0" y="0"/>
          <a:ext cx="0" cy="0"/>
          <a:chOff x="0" y="0"/>
          <a:chExt cx="0" cy="0"/>
        </a:xfrm>
      </p:grpSpPr>
      <p:sp>
        <p:nvSpPr>
          <p:cNvPr id="5" name="Platshållare för bild 1">
            <a:extLst>
              <a:ext uri="{FF2B5EF4-FFF2-40B4-BE49-F238E27FC236}">
                <a16:creationId xmlns:a16="http://schemas.microsoft.com/office/drawing/2014/main" id="{4E60C708-3500-4C5D-BD00-B03A03CDF75A}"/>
              </a:ext>
            </a:extLst>
          </p:cNvPr>
          <p:cNvSpPr>
            <a:spLocks noGrp="1"/>
          </p:cNvSpPr>
          <p:nvPr>
            <p:ph type="pic" sz="quarter" idx="16" hasCustomPrompt="1"/>
          </p:nvPr>
        </p:nvSpPr>
        <p:spPr>
          <a:xfrm>
            <a:off x="6743700" y="0"/>
            <a:ext cx="5448299" cy="6858000"/>
          </a:xfrm>
          <a:custGeom>
            <a:avLst/>
            <a:gdLst>
              <a:gd name="connsiteX0" fmla="*/ 0 w 12192000"/>
              <a:gd name="connsiteY0" fmla="*/ 0 h 6318250"/>
              <a:gd name="connsiteX1" fmla="*/ 10967275 w 12192000"/>
              <a:gd name="connsiteY1" fmla="*/ 0 h 6318250"/>
              <a:gd name="connsiteX2" fmla="*/ 10967275 w 12192000"/>
              <a:gd name="connsiteY2" fmla="*/ 174625 h 6318250"/>
              <a:gd name="connsiteX3" fmla="*/ 11471275 w 12192000"/>
              <a:gd name="connsiteY3" fmla="*/ 174625 h 6318250"/>
              <a:gd name="connsiteX4" fmla="*/ 11471275 w 12192000"/>
              <a:gd name="connsiteY4" fmla="*/ 0 h 6318250"/>
              <a:gd name="connsiteX5" fmla="*/ 12192000 w 12192000"/>
              <a:gd name="connsiteY5" fmla="*/ 0 h 6318250"/>
              <a:gd name="connsiteX6" fmla="*/ 12192000 w 12192000"/>
              <a:gd name="connsiteY6" fmla="*/ 6318250 h 6318250"/>
              <a:gd name="connsiteX7" fmla="*/ 0 w 12192000"/>
              <a:gd name="connsiteY7" fmla="*/ 6318250 h 6318250"/>
              <a:gd name="connsiteX0" fmla="*/ 0 w 12192000"/>
              <a:gd name="connsiteY0" fmla="*/ 0 h 6318250"/>
              <a:gd name="connsiteX1" fmla="*/ 10967275 w 12192000"/>
              <a:gd name="connsiteY1" fmla="*/ 0 h 6318250"/>
              <a:gd name="connsiteX2" fmla="*/ 11471275 w 12192000"/>
              <a:gd name="connsiteY2" fmla="*/ 174625 h 6318250"/>
              <a:gd name="connsiteX3" fmla="*/ 11471275 w 12192000"/>
              <a:gd name="connsiteY3" fmla="*/ 0 h 6318250"/>
              <a:gd name="connsiteX4" fmla="*/ 12192000 w 12192000"/>
              <a:gd name="connsiteY4" fmla="*/ 0 h 6318250"/>
              <a:gd name="connsiteX5" fmla="*/ 12192000 w 12192000"/>
              <a:gd name="connsiteY5" fmla="*/ 6318250 h 6318250"/>
              <a:gd name="connsiteX6" fmla="*/ 0 w 12192000"/>
              <a:gd name="connsiteY6" fmla="*/ 6318250 h 6318250"/>
              <a:gd name="connsiteX7" fmla="*/ 0 w 12192000"/>
              <a:gd name="connsiteY7" fmla="*/ 0 h 6318250"/>
              <a:gd name="connsiteX0" fmla="*/ 0 w 12192000"/>
              <a:gd name="connsiteY0" fmla="*/ 0 h 6318250"/>
              <a:gd name="connsiteX1" fmla="*/ 11471275 w 12192000"/>
              <a:gd name="connsiteY1" fmla="*/ 174625 h 6318250"/>
              <a:gd name="connsiteX2" fmla="*/ 11471275 w 12192000"/>
              <a:gd name="connsiteY2" fmla="*/ 0 h 6318250"/>
              <a:gd name="connsiteX3" fmla="*/ 12192000 w 12192000"/>
              <a:gd name="connsiteY3" fmla="*/ 0 h 6318250"/>
              <a:gd name="connsiteX4" fmla="*/ 12192000 w 12192000"/>
              <a:gd name="connsiteY4" fmla="*/ 6318250 h 6318250"/>
              <a:gd name="connsiteX5" fmla="*/ 0 w 12192000"/>
              <a:gd name="connsiteY5" fmla="*/ 6318250 h 6318250"/>
              <a:gd name="connsiteX6" fmla="*/ 0 w 12192000"/>
              <a:gd name="connsiteY6" fmla="*/ 0 h 6318250"/>
              <a:gd name="connsiteX0" fmla="*/ 0 w 12192000"/>
              <a:gd name="connsiteY0" fmla="*/ 0 h 6318250"/>
              <a:gd name="connsiteX1" fmla="*/ 11471275 w 12192000"/>
              <a:gd name="connsiteY1" fmla="*/ 0 h 6318250"/>
              <a:gd name="connsiteX2" fmla="*/ 12192000 w 12192000"/>
              <a:gd name="connsiteY2" fmla="*/ 0 h 6318250"/>
              <a:gd name="connsiteX3" fmla="*/ 12192000 w 12192000"/>
              <a:gd name="connsiteY3" fmla="*/ 6318250 h 6318250"/>
              <a:gd name="connsiteX4" fmla="*/ 0 w 12192000"/>
              <a:gd name="connsiteY4" fmla="*/ 6318250 h 6318250"/>
              <a:gd name="connsiteX5" fmla="*/ 0 w 12192000"/>
              <a:gd name="connsiteY5" fmla="*/ 0 h 6318250"/>
              <a:gd name="connsiteX0" fmla="*/ 0 w 12192000"/>
              <a:gd name="connsiteY0" fmla="*/ 0 h 6318250"/>
              <a:gd name="connsiteX1" fmla="*/ 12192000 w 12192000"/>
              <a:gd name="connsiteY1" fmla="*/ 0 h 6318250"/>
              <a:gd name="connsiteX2" fmla="*/ 12192000 w 12192000"/>
              <a:gd name="connsiteY2" fmla="*/ 6318250 h 6318250"/>
              <a:gd name="connsiteX3" fmla="*/ 0 w 12192000"/>
              <a:gd name="connsiteY3" fmla="*/ 6318250 h 6318250"/>
              <a:gd name="connsiteX4" fmla="*/ 0 w 12192000"/>
              <a:gd name="connsiteY4" fmla="*/ 0 h 6318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318250">
                <a:moveTo>
                  <a:pt x="0" y="0"/>
                </a:moveTo>
                <a:lnTo>
                  <a:pt x="12192000" y="0"/>
                </a:lnTo>
                <a:lnTo>
                  <a:pt x="12192000" y="6318250"/>
                </a:lnTo>
                <a:lnTo>
                  <a:pt x="0" y="6318250"/>
                </a:lnTo>
                <a:lnTo>
                  <a:pt x="0" y="0"/>
                </a:lnTo>
                <a:close/>
              </a:path>
            </a:pathLst>
          </a:custGeom>
          <a:noFill/>
        </p:spPr>
        <p:txBody>
          <a:bodyPr wrap="square" lIns="288000" tIns="360000" anchor="t">
            <a:noAutofit/>
          </a:bodyPr>
          <a:lstStyle>
            <a:lvl1pPr marL="0" indent="0">
              <a:buFontTx/>
              <a:buNone/>
              <a:defRPr sz="1600" b="1">
                <a:solidFill>
                  <a:schemeClr val="tx2">
                    <a:lumMod val="75000"/>
                    <a:lumOff val="25000"/>
                  </a:schemeClr>
                </a:solidFill>
              </a:defRPr>
            </a:lvl1pPr>
          </a:lstStyle>
          <a:p>
            <a:r>
              <a:rPr lang="sv-SE"/>
              <a:t>Montera en bild genom att klicka på bildsymbolen i mitten</a:t>
            </a:r>
          </a:p>
        </p:txBody>
      </p:sp>
      <p:sp>
        <p:nvSpPr>
          <p:cNvPr id="3" name="Platshållare för innehåll 1"/>
          <p:cNvSpPr>
            <a:spLocks noGrp="1"/>
          </p:cNvSpPr>
          <p:nvPr>
            <p:ph idx="1" hasCustomPrompt="1"/>
          </p:nvPr>
        </p:nvSpPr>
        <p:spPr>
          <a:xfrm>
            <a:off x="623888" y="1916113"/>
            <a:ext cx="5822632" cy="4318000"/>
          </a:xfrm>
        </p:spPr>
        <p:txBody>
          <a:body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hasCustomPrompt="1"/>
          </p:nvPr>
        </p:nvSpPr>
        <p:spPr>
          <a:xfrm>
            <a:off x="623888" y="365126"/>
            <a:ext cx="5822632" cy="1263650"/>
          </a:xfrm>
        </p:spPr>
        <p:txBody>
          <a:bodyPr anchor="b"/>
          <a:lstStyle/>
          <a:p>
            <a:r>
              <a:rPr lang="sv-SE"/>
              <a:t>Skriv in en rubrik här</a:t>
            </a:r>
          </a:p>
        </p:txBody>
      </p:sp>
    </p:spTree>
    <p:extLst>
      <p:ext uri="{BB962C8B-B14F-4D97-AF65-F5344CB8AC3E}">
        <p14:creationId xmlns:p14="http://schemas.microsoft.com/office/powerpoint/2010/main" val="30080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6. Två texrutor*">
    <p:spTree>
      <p:nvGrpSpPr>
        <p:cNvPr id="1" name=""/>
        <p:cNvGrpSpPr/>
        <p:nvPr/>
      </p:nvGrpSpPr>
      <p:grpSpPr>
        <a:xfrm>
          <a:off x="0" y="0"/>
          <a:ext cx="0" cy="0"/>
          <a:chOff x="0" y="0"/>
          <a:chExt cx="0" cy="0"/>
        </a:xfrm>
      </p:grpSpPr>
      <p:sp>
        <p:nvSpPr>
          <p:cNvPr id="4" name="Platshållare för innehåll 2"/>
          <p:cNvSpPr>
            <a:spLocks noGrp="1"/>
          </p:cNvSpPr>
          <p:nvPr>
            <p:ph sz="half" idx="2" hasCustomPrompt="1"/>
          </p:nvPr>
        </p:nvSpPr>
        <p:spPr>
          <a:xfrm>
            <a:off x="6348413" y="1916113"/>
            <a:ext cx="5219699" cy="4321175"/>
          </a:xfrm>
        </p:spPr>
        <p:txBody>
          <a:body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3" name="Platshållare för innehåll 1"/>
          <p:cNvSpPr>
            <a:spLocks noGrp="1"/>
          </p:cNvSpPr>
          <p:nvPr>
            <p:ph sz="half" idx="1" hasCustomPrompt="1"/>
          </p:nvPr>
        </p:nvSpPr>
        <p:spPr>
          <a:xfrm>
            <a:off x="623888" y="1916113"/>
            <a:ext cx="5219700" cy="4321175"/>
          </a:xfrm>
        </p:spPr>
        <p:txBody>
          <a:bodyPr/>
          <a:lstStyle>
            <a:lvl1pPr>
              <a:defRPr baseline="0"/>
            </a:lvl1p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hasCustomPrompt="1"/>
          </p:nvPr>
        </p:nvSpPr>
        <p:spPr/>
        <p:txBody>
          <a:bodyPr anchor="b"/>
          <a:lstStyle/>
          <a:p>
            <a:r>
              <a:rPr lang="sv-SE"/>
              <a:t>Skriv in en rubrik här</a:t>
            </a:r>
          </a:p>
        </p:txBody>
      </p:sp>
    </p:spTree>
    <p:extLst>
      <p:ext uri="{BB962C8B-B14F-4D97-AF65-F5344CB8AC3E}">
        <p14:creationId xmlns:p14="http://schemas.microsoft.com/office/powerpoint/2010/main" val="3535302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8. Tom sida med logo*">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r>
              <a:rPr lang="sv-SE"/>
              <a:t>Skriv in en rubrik här</a:t>
            </a:r>
          </a:p>
        </p:txBody>
      </p:sp>
    </p:spTree>
    <p:extLst>
      <p:ext uri="{BB962C8B-B14F-4D97-AF65-F5344CB8AC3E}">
        <p14:creationId xmlns:p14="http://schemas.microsoft.com/office/powerpoint/2010/main" val="1010092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0. Text med bild/diagram/tabell*">
    <p:spTree>
      <p:nvGrpSpPr>
        <p:cNvPr id="1" name=""/>
        <p:cNvGrpSpPr/>
        <p:nvPr/>
      </p:nvGrpSpPr>
      <p:grpSpPr>
        <a:xfrm>
          <a:off x="0" y="0"/>
          <a:ext cx="0" cy="0"/>
          <a:chOff x="0" y="0"/>
          <a:chExt cx="0" cy="0"/>
        </a:xfrm>
      </p:grpSpPr>
      <p:sp>
        <p:nvSpPr>
          <p:cNvPr id="6" name="Platshållare för innehåll 1"/>
          <p:cNvSpPr>
            <a:spLocks noGrp="1"/>
          </p:cNvSpPr>
          <p:nvPr>
            <p:ph sz="half" idx="2" hasCustomPrompt="1"/>
          </p:nvPr>
        </p:nvSpPr>
        <p:spPr>
          <a:xfrm>
            <a:off x="6348413" y="1923916"/>
            <a:ext cx="5219700" cy="4313371"/>
          </a:xfrm>
        </p:spPr>
        <p:txBody>
          <a:body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5" name="Platshållare för text 1"/>
          <p:cNvSpPr>
            <a:spLocks noGrp="1"/>
          </p:cNvSpPr>
          <p:nvPr>
            <p:ph type="body" idx="1" hasCustomPrompt="1"/>
          </p:nvPr>
        </p:nvSpPr>
        <p:spPr>
          <a:xfrm>
            <a:off x="623888" y="1916113"/>
            <a:ext cx="5219701" cy="4321175"/>
          </a:xfrm>
        </p:spPr>
        <p:txBody>
          <a:bodyPr anchor="t">
            <a:normAutofit/>
          </a:bodyPr>
          <a:lstStyle>
            <a:lvl1pPr marL="0" indent="0">
              <a:buFont typeface="Arial" panose="020B0604020202020204" pitchFamily="34" charset="0"/>
              <a:buNone/>
              <a:defRPr sz="2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Skriv in text här, med eller utan punkter</a:t>
            </a:r>
          </a:p>
        </p:txBody>
      </p:sp>
      <p:sp>
        <p:nvSpPr>
          <p:cNvPr id="2" name="Rubrik 1"/>
          <p:cNvSpPr>
            <a:spLocks noGrp="1"/>
          </p:cNvSpPr>
          <p:nvPr>
            <p:ph type="title" hasCustomPrompt="1"/>
          </p:nvPr>
        </p:nvSpPr>
        <p:spPr>
          <a:xfrm>
            <a:off x="623888" y="368300"/>
            <a:ext cx="10944225" cy="1260475"/>
          </a:xfrm>
        </p:spPr>
        <p:txBody>
          <a:bodyPr anchor="b">
            <a:normAutofit/>
          </a:bodyPr>
          <a:lstStyle>
            <a:lvl1pPr>
              <a:defRPr sz="4000"/>
            </a:lvl1pPr>
          </a:lstStyle>
          <a:p>
            <a:r>
              <a:rPr lang="sv-SE"/>
              <a:t>Skriv in en rubrik här</a:t>
            </a:r>
          </a:p>
        </p:txBody>
      </p:sp>
    </p:spTree>
    <p:extLst>
      <p:ext uri="{BB962C8B-B14F-4D97-AF65-F5344CB8AC3E}">
        <p14:creationId xmlns:p14="http://schemas.microsoft.com/office/powerpoint/2010/main" val="1977383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4. Organisation, orange med vit text">
    <p:spTree>
      <p:nvGrpSpPr>
        <p:cNvPr id="1" name=""/>
        <p:cNvGrpSpPr/>
        <p:nvPr/>
      </p:nvGrpSpPr>
      <p:grpSpPr>
        <a:xfrm>
          <a:off x="0" y="0"/>
          <a:ext cx="0" cy="0"/>
          <a:chOff x="0" y="0"/>
          <a:chExt cx="0" cy="0"/>
        </a:xfrm>
      </p:grpSpPr>
      <p:sp>
        <p:nvSpPr>
          <p:cNvPr id="21" name="Platshållare för bild 2">
            <a:extLst>
              <a:ext uri="{FF2B5EF4-FFF2-40B4-BE49-F238E27FC236}">
                <a16:creationId xmlns:a16="http://schemas.microsoft.com/office/drawing/2014/main" id="{4E60C708-3500-4C5D-BD00-B03A03CDF75A}"/>
              </a:ext>
            </a:extLst>
          </p:cNvPr>
          <p:cNvSpPr>
            <a:spLocks noGrp="1"/>
          </p:cNvSpPr>
          <p:nvPr>
            <p:ph type="pic" sz="quarter" idx="17" hasCustomPrompt="1"/>
          </p:nvPr>
        </p:nvSpPr>
        <p:spPr>
          <a:xfrm>
            <a:off x="7535863" y="3537287"/>
            <a:ext cx="4032249" cy="2700000"/>
          </a:xfrm>
          <a:custGeom>
            <a:avLst/>
            <a:gdLst>
              <a:gd name="connsiteX0" fmla="*/ 0 w 12192000"/>
              <a:gd name="connsiteY0" fmla="*/ 0 h 6318250"/>
              <a:gd name="connsiteX1" fmla="*/ 10967275 w 12192000"/>
              <a:gd name="connsiteY1" fmla="*/ 0 h 6318250"/>
              <a:gd name="connsiteX2" fmla="*/ 10967275 w 12192000"/>
              <a:gd name="connsiteY2" fmla="*/ 174625 h 6318250"/>
              <a:gd name="connsiteX3" fmla="*/ 11471275 w 12192000"/>
              <a:gd name="connsiteY3" fmla="*/ 174625 h 6318250"/>
              <a:gd name="connsiteX4" fmla="*/ 11471275 w 12192000"/>
              <a:gd name="connsiteY4" fmla="*/ 0 h 6318250"/>
              <a:gd name="connsiteX5" fmla="*/ 12192000 w 12192000"/>
              <a:gd name="connsiteY5" fmla="*/ 0 h 6318250"/>
              <a:gd name="connsiteX6" fmla="*/ 12192000 w 12192000"/>
              <a:gd name="connsiteY6" fmla="*/ 6318250 h 6318250"/>
              <a:gd name="connsiteX7" fmla="*/ 0 w 12192000"/>
              <a:gd name="connsiteY7" fmla="*/ 6318250 h 6318250"/>
              <a:gd name="connsiteX0" fmla="*/ 0 w 12192000"/>
              <a:gd name="connsiteY0" fmla="*/ 0 h 6318250"/>
              <a:gd name="connsiteX1" fmla="*/ 10967275 w 12192000"/>
              <a:gd name="connsiteY1" fmla="*/ 0 h 6318250"/>
              <a:gd name="connsiteX2" fmla="*/ 11471275 w 12192000"/>
              <a:gd name="connsiteY2" fmla="*/ 174625 h 6318250"/>
              <a:gd name="connsiteX3" fmla="*/ 11471275 w 12192000"/>
              <a:gd name="connsiteY3" fmla="*/ 0 h 6318250"/>
              <a:gd name="connsiteX4" fmla="*/ 12192000 w 12192000"/>
              <a:gd name="connsiteY4" fmla="*/ 0 h 6318250"/>
              <a:gd name="connsiteX5" fmla="*/ 12192000 w 12192000"/>
              <a:gd name="connsiteY5" fmla="*/ 6318250 h 6318250"/>
              <a:gd name="connsiteX6" fmla="*/ 0 w 12192000"/>
              <a:gd name="connsiteY6" fmla="*/ 6318250 h 6318250"/>
              <a:gd name="connsiteX7" fmla="*/ 0 w 12192000"/>
              <a:gd name="connsiteY7" fmla="*/ 0 h 6318250"/>
              <a:gd name="connsiteX0" fmla="*/ 0 w 12192000"/>
              <a:gd name="connsiteY0" fmla="*/ 0 h 6318250"/>
              <a:gd name="connsiteX1" fmla="*/ 11471275 w 12192000"/>
              <a:gd name="connsiteY1" fmla="*/ 174625 h 6318250"/>
              <a:gd name="connsiteX2" fmla="*/ 11471275 w 12192000"/>
              <a:gd name="connsiteY2" fmla="*/ 0 h 6318250"/>
              <a:gd name="connsiteX3" fmla="*/ 12192000 w 12192000"/>
              <a:gd name="connsiteY3" fmla="*/ 0 h 6318250"/>
              <a:gd name="connsiteX4" fmla="*/ 12192000 w 12192000"/>
              <a:gd name="connsiteY4" fmla="*/ 6318250 h 6318250"/>
              <a:gd name="connsiteX5" fmla="*/ 0 w 12192000"/>
              <a:gd name="connsiteY5" fmla="*/ 6318250 h 6318250"/>
              <a:gd name="connsiteX6" fmla="*/ 0 w 12192000"/>
              <a:gd name="connsiteY6" fmla="*/ 0 h 6318250"/>
              <a:gd name="connsiteX0" fmla="*/ 0 w 12192000"/>
              <a:gd name="connsiteY0" fmla="*/ 0 h 6318250"/>
              <a:gd name="connsiteX1" fmla="*/ 11471275 w 12192000"/>
              <a:gd name="connsiteY1" fmla="*/ 0 h 6318250"/>
              <a:gd name="connsiteX2" fmla="*/ 12192000 w 12192000"/>
              <a:gd name="connsiteY2" fmla="*/ 0 h 6318250"/>
              <a:gd name="connsiteX3" fmla="*/ 12192000 w 12192000"/>
              <a:gd name="connsiteY3" fmla="*/ 6318250 h 6318250"/>
              <a:gd name="connsiteX4" fmla="*/ 0 w 12192000"/>
              <a:gd name="connsiteY4" fmla="*/ 6318250 h 6318250"/>
              <a:gd name="connsiteX5" fmla="*/ 0 w 12192000"/>
              <a:gd name="connsiteY5" fmla="*/ 0 h 6318250"/>
              <a:gd name="connsiteX0" fmla="*/ 0 w 12192000"/>
              <a:gd name="connsiteY0" fmla="*/ 0 h 6318250"/>
              <a:gd name="connsiteX1" fmla="*/ 12192000 w 12192000"/>
              <a:gd name="connsiteY1" fmla="*/ 0 h 6318250"/>
              <a:gd name="connsiteX2" fmla="*/ 12192000 w 12192000"/>
              <a:gd name="connsiteY2" fmla="*/ 6318250 h 6318250"/>
              <a:gd name="connsiteX3" fmla="*/ 0 w 12192000"/>
              <a:gd name="connsiteY3" fmla="*/ 6318250 h 6318250"/>
              <a:gd name="connsiteX4" fmla="*/ 0 w 12192000"/>
              <a:gd name="connsiteY4" fmla="*/ 0 h 6318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318250">
                <a:moveTo>
                  <a:pt x="0" y="0"/>
                </a:moveTo>
                <a:lnTo>
                  <a:pt x="12192000" y="0"/>
                </a:lnTo>
                <a:lnTo>
                  <a:pt x="12192000" y="6318250"/>
                </a:lnTo>
                <a:lnTo>
                  <a:pt x="0" y="6318250"/>
                </a:lnTo>
                <a:lnTo>
                  <a:pt x="0" y="0"/>
                </a:lnTo>
                <a:close/>
              </a:path>
            </a:pathLst>
          </a:custGeom>
          <a:noFill/>
        </p:spPr>
        <p:txBody>
          <a:bodyPr wrap="square" lIns="324000" tIns="360000">
            <a:noAutofit/>
          </a:bodyPr>
          <a:lstStyle>
            <a:lvl1pPr marL="0" indent="0">
              <a:buNone/>
              <a:defRPr sz="1600" b="1">
                <a:solidFill>
                  <a:schemeClr val="tx2">
                    <a:lumMod val="75000"/>
                    <a:lumOff val="25000"/>
                  </a:schemeClr>
                </a:solidFill>
              </a:defRPr>
            </a:lvl1pPr>
          </a:lstStyle>
          <a:p>
            <a:r>
              <a:rPr lang="sv-SE"/>
              <a:t>Montera en bild genom att klicka på bildsymbolen i mitten</a:t>
            </a:r>
          </a:p>
        </p:txBody>
      </p:sp>
      <p:sp>
        <p:nvSpPr>
          <p:cNvPr id="23" name="Platshållare för bild 1">
            <a:extLst>
              <a:ext uri="{FF2B5EF4-FFF2-40B4-BE49-F238E27FC236}">
                <a16:creationId xmlns:a16="http://schemas.microsoft.com/office/drawing/2014/main" id="{4E60C708-3500-4C5D-BD00-B03A03CDF75A}"/>
              </a:ext>
            </a:extLst>
          </p:cNvPr>
          <p:cNvSpPr>
            <a:spLocks noGrp="1"/>
          </p:cNvSpPr>
          <p:nvPr>
            <p:ph type="pic" sz="quarter" idx="16" hasCustomPrompt="1"/>
          </p:nvPr>
        </p:nvSpPr>
        <p:spPr>
          <a:xfrm>
            <a:off x="7535863" y="531188"/>
            <a:ext cx="4032250" cy="2700000"/>
          </a:xfrm>
          <a:custGeom>
            <a:avLst/>
            <a:gdLst>
              <a:gd name="connsiteX0" fmla="*/ 0 w 12192000"/>
              <a:gd name="connsiteY0" fmla="*/ 0 h 6318250"/>
              <a:gd name="connsiteX1" fmla="*/ 10967275 w 12192000"/>
              <a:gd name="connsiteY1" fmla="*/ 0 h 6318250"/>
              <a:gd name="connsiteX2" fmla="*/ 10967275 w 12192000"/>
              <a:gd name="connsiteY2" fmla="*/ 174625 h 6318250"/>
              <a:gd name="connsiteX3" fmla="*/ 11471275 w 12192000"/>
              <a:gd name="connsiteY3" fmla="*/ 174625 h 6318250"/>
              <a:gd name="connsiteX4" fmla="*/ 11471275 w 12192000"/>
              <a:gd name="connsiteY4" fmla="*/ 0 h 6318250"/>
              <a:gd name="connsiteX5" fmla="*/ 12192000 w 12192000"/>
              <a:gd name="connsiteY5" fmla="*/ 0 h 6318250"/>
              <a:gd name="connsiteX6" fmla="*/ 12192000 w 12192000"/>
              <a:gd name="connsiteY6" fmla="*/ 6318250 h 6318250"/>
              <a:gd name="connsiteX7" fmla="*/ 0 w 12192000"/>
              <a:gd name="connsiteY7" fmla="*/ 6318250 h 6318250"/>
              <a:gd name="connsiteX0" fmla="*/ 0 w 12192000"/>
              <a:gd name="connsiteY0" fmla="*/ 0 h 6318250"/>
              <a:gd name="connsiteX1" fmla="*/ 10967275 w 12192000"/>
              <a:gd name="connsiteY1" fmla="*/ 0 h 6318250"/>
              <a:gd name="connsiteX2" fmla="*/ 11471275 w 12192000"/>
              <a:gd name="connsiteY2" fmla="*/ 174625 h 6318250"/>
              <a:gd name="connsiteX3" fmla="*/ 11471275 w 12192000"/>
              <a:gd name="connsiteY3" fmla="*/ 0 h 6318250"/>
              <a:gd name="connsiteX4" fmla="*/ 12192000 w 12192000"/>
              <a:gd name="connsiteY4" fmla="*/ 0 h 6318250"/>
              <a:gd name="connsiteX5" fmla="*/ 12192000 w 12192000"/>
              <a:gd name="connsiteY5" fmla="*/ 6318250 h 6318250"/>
              <a:gd name="connsiteX6" fmla="*/ 0 w 12192000"/>
              <a:gd name="connsiteY6" fmla="*/ 6318250 h 6318250"/>
              <a:gd name="connsiteX7" fmla="*/ 0 w 12192000"/>
              <a:gd name="connsiteY7" fmla="*/ 0 h 6318250"/>
              <a:gd name="connsiteX0" fmla="*/ 0 w 12192000"/>
              <a:gd name="connsiteY0" fmla="*/ 0 h 6318250"/>
              <a:gd name="connsiteX1" fmla="*/ 11471275 w 12192000"/>
              <a:gd name="connsiteY1" fmla="*/ 174625 h 6318250"/>
              <a:gd name="connsiteX2" fmla="*/ 11471275 w 12192000"/>
              <a:gd name="connsiteY2" fmla="*/ 0 h 6318250"/>
              <a:gd name="connsiteX3" fmla="*/ 12192000 w 12192000"/>
              <a:gd name="connsiteY3" fmla="*/ 0 h 6318250"/>
              <a:gd name="connsiteX4" fmla="*/ 12192000 w 12192000"/>
              <a:gd name="connsiteY4" fmla="*/ 6318250 h 6318250"/>
              <a:gd name="connsiteX5" fmla="*/ 0 w 12192000"/>
              <a:gd name="connsiteY5" fmla="*/ 6318250 h 6318250"/>
              <a:gd name="connsiteX6" fmla="*/ 0 w 12192000"/>
              <a:gd name="connsiteY6" fmla="*/ 0 h 6318250"/>
              <a:gd name="connsiteX0" fmla="*/ 0 w 12192000"/>
              <a:gd name="connsiteY0" fmla="*/ 0 h 6318250"/>
              <a:gd name="connsiteX1" fmla="*/ 11471275 w 12192000"/>
              <a:gd name="connsiteY1" fmla="*/ 0 h 6318250"/>
              <a:gd name="connsiteX2" fmla="*/ 12192000 w 12192000"/>
              <a:gd name="connsiteY2" fmla="*/ 0 h 6318250"/>
              <a:gd name="connsiteX3" fmla="*/ 12192000 w 12192000"/>
              <a:gd name="connsiteY3" fmla="*/ 6318250 h 6318250"/>
              <a:gd name="connsiteX4" fmla="*/ 0 w 12192000"/>
              <a:gd name="connsiteY4" fmla="*/ 6318250 h 6318250"/>
              <a:gd name="connsiteX5" fmla="*/ 0 w 12192000"/>
              <a:gd name="connsiteY5" fmla="*/ 0 h 6318250"/>
              <a:gd name="connsiteX0" fmla="*/ 0 w 12192000"/>
              <a:gd name="connsiteY0" fmla="*/ 0 h 6318250"/>
              <a:gd name="connsiteX1" fmla="*/ 12192000 w 12192000"/>
              <a:gd name="connsiteY1" fmla="*/ 0 h 6318250"/>
              <a:gd name="connsiteX2" fmla="*/ 12192000 w 12192000"/>
              <a:gd name="connsiteY2" fmla="*/ 6318250 h 6318250"/>
              <a:gd name="connsiteX3" fmla="*/ 0 w 12192000"/>
              <a:gd name="connsiteY3" fmla="*/ 6318250 h 6318250"/>
              <a:gd name="connsiteX4" fmla="*/ 0 w 12192000"/>
              <a:gd name="connsiteY4" fmla="*/ 0 h 6318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318250">
                <a:moveTo>
                  <a:pt x="0" y="0"/>
                </a:moveTo>
                <a:lnTo>
                  <a:pt x="12192000" y="0"/>
                </a:lnTo>
                <a:lnTo>
                  <a:pt x="12192000" y="6318250"/>
                </a:lnTo>
                <a:lnTo>
                  <a:pt x="0" y="6318250"/>
                </a:lnTo>
                <a:lnTo>
                  <a:pt x="0" y="0"/>
                </a:lnTo>
                <a:close/>
              </a:path>
            </a:pathLst>
          </a:custGeom>
          <a:noFill/>
        </p:spPr>
        <p:txBody>
          <a:bodyPr wrap="square" lIns="324000" tIns="360000">
            <a:noAutofit/>
          </a:bodyPr>
          <a:lstStyle>
            <a:lvl1pPr marL="0" indent="0">
              <a:buNone/>
              <a:defRPr sz="1600" b="1">
                <a:solidFill>
                  <a:schemeClr val="tx2">
                    <a:lumMod val="75000"/>
                    <a:lumOff val="25000"/>
                  </a:schemeClr>
                </a:solidFill>
              </a:defRPr>
            </a:lvl1pPr>
          </a:lstStyle>
          <a:p>
            <a:r>
              <a:rPr lang="sv-SE"/>
              <a:t>Montera en bild genom att klicka på bildsymbolen i mitten</a:t>
            </a:r>
          </a:p>
        </p:txBody>
      </p:sp>
      <p:sp>
        <p:nvSpPr>
          <p:cNvPr id="28" name="Platshållare för text 1"/>
          <p:cNvSpPr>
            <a:spLocks noGrp="1"/>
          </p:cNvSpPr>
          <p:nvPr>
            <p:ph type="body" idx="1" hasCustomPrompt="1"/>
          </p:nvPr>
        </p:nvSpPr>
        <p:spPr>
          <a:xfrm>
            <a:off x="623887" y="1916113"/>
            <a:ext cx="6551613" cy="4321175"/>
          </a:xfrm>
        </p:spPr>
        <p:txBody>
          <a:bodyPr anchor="t">
            <a:normAutofit/>
          </a:bodyPr>
          <a:lstStyle>
            <a:lvl1pPr marL="0" indent="0">
              <a:buFont typeface="Arial" panose="020B0604020202020204" pitchFamily="34" charset="0"/>
              <a:buNone/>
              <a:defRPr sz="2200" b="0" baseline="0">
                <a:solidFill>
                  <a:schemeClr val="tx2"/>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Skriv in text här, med eller utan punkter</a:t>
            </a:r>
          </a:p>
        </p:txBody>
      </p:sp>
      <p:sp>
        <p:nvSpPr>
          <p:cNvPr id="29" name="Rubrik 1"/>
          <p:cNvSpPr>
            <a:spLocks noGrp="1"/>
          </p:cNvSpPr>
          <p:nvPr>
            <p:ph type="title" hasCustomPrompt="1"/>
          </p:nvPr>
        </p:nvSpPr>
        <p:spPr>
          <a:xfrm>
            <a:off x="623888" y="368300"/>
            <a:ext cx="6551612" cy="1260475"/>
          </a:xfrm>
        </p:spPr>
        <p:txBody>
          <a:bodyPr anchor="b">
            <a:normAutofit/>
          </a:bodyPr>
          <a:lstStyle>
            <a:lvl1pPr>
              <a:defRPr sz="4000"/>
            </a:lvl1pPr>
          </a:lstStyle>
          <a:p>
            <a:r>
              <a:rPr lang="sv-SE"/>
              <a:t>Skriv in en rubrik här</a:t>
            </a:r>
          </a:p>
        </p:txBody>
      </p:sp>
    </p:spTree>
    <p:extLst>
      <p:ext uri="{BB962C8B-B14F-4D97-AF65-F5344CB8AC3E}">
        <p14:creationId xmlns:p14="http://schemas.microsoft.com/office/powerpoint/2010/main" val="942775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6. Bild med text/kontaktinformation">
    <p:spTree>
      <p:nvGrpSpPr>
        <p:cNvPr id="1" name=""/>
        <p:cNvGrpSpPr/>
        <p:nvPr/>
      </p:nvGrpSpPr>
      <p:grpSpPr>
        <a:xfrm>
          <a:off x="0" y="0"/>
          <a:ext cx="0" cy="0"/>
          <a:chOff x="0" y="0"/>
          <a:chExt cx="0" cy="0"/>
        </a:xfrm>
      </p:grpSpPr>
      <p:sp>
        <p:nvSpPr>
          <p:cNvPr id="11" name="Platshållare för innehåll 1"/>
          <p:cNvSpPr>
            <a:spLocks noGrp="1"/>
          </p:cNvSpPr>
          <p:nvPr>
            <p:ph idx="1" hasCustomPrompt="1"/>
          </p:nvPr>
        </p:nvSpPr>
        <p:spPr>
          <a:xfrm>
            <a:off x="623888" y="1916113"/>
            <a:ext cx="10940388" cy="4318000"/>
          </a:xfrm>
        </p:spPr>
        <p:txBody>
          <a:bodyPr/>
          <a:lstStyle>
            <a:lvl1pPr>
              <a:defRPr baseline="0"/>
            </a:lvl1p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12" name="Rubrik 1"/>
          <p:cNvSpPr>
            <a:spLocks noGrp="1"/>
          </p:cNvSpPr>
          <p:nvPr>
            <p:ph type="title"/>
          </p:nvPr>
        </p:nvSpPr>
        <p:spPr>
          <a:xfrm>
            <a:off x="623888" y="365126"/>
            <a:ext cx="10940388" cy="1263650"/>
          </a:xfrm>
        </p:spPr>
        <p:txBody>
          <a:bodyPr/>
          <a:lstStyle/>
          <a:p>
            <a:r>
              <a:rPr lang="sv-SE"/>
              <a:t>Klicka här för att ändra format</a:t>
            </a:r>
          </a:p>
        </p:txBody>
      </p:sp>
      <p:sp>
        <p:nvSpPr>
          <p:cNvPr id="3" name="Rektangel 2"/>
          <p:cNvSpPr/>
          <p:nvPr userDrawn="1"/>
        </p:nvSpPr>
        <p:spPr>
          <a:xfrm>
            <a:off x="10742103" y="6213137"/>
            <a:ext cx="1266738" cy="544193"/>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92224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Logo" descr="Livsmedelsverkets logotyp utgörs av en rund orange symbol samt texten Livsmedelsverket. Symbolen ska symbolisera en brödkaka med en avbruten del för att avsmakas, testas och&#10;kontrolleras." title="Livsmedelsverkets logotyp"/>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674217" y="6404623"/>
            <a:ext cx="1812214" cy="253054"/>
          </a:xfrm>
          <a:prstGeom prst="rect">
            <a:avLst/>
          </a:prstGeom>
        </p:spPr>
      </p:pic>
      <p:sp>
        <p:nvSpPr>
          <p:cNvPr id="3" name="Platshållare för text 1"/>
          <p:cNvSpPr>
            <a:spLocks noGrp="1"/>
          </p:cNvSpPr>
          <p:nvPr>
            <p:ph type="body" idx="1"/>
          </p:nvPr>
        </p:nvSpPr>
        <p:spPr>
          <a:xfrm>
            <a:off x="623888" y="1916113"/>
            <a:ext cx="10940388" cy="4102988"/>
          </a:xfrm>
          <a:prstGeom prst="rect">
            <a:avLst/>
          </a:prstGeom>
        </p:spPr>
        <p:txBody>
          <a:bodyPr vert="horz" lIns="0" tIns="0" rIns="0" bIns="0" rtlCol="0">
            <a:normAutofit/>
          </a:body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2" name="Platshållare för rubrik 1"/>
          <p:cNvSpPr>
            <a:spLocks noGrp="1"/>
          </p:cNvSpPr>
          <p:nvPr>
            <p:ph type="title"/>
          </p:nvPr>
        </p:nvSpPr>
        <p:spPr>
          <a:xfrm>
            <a:off x="623888" y="365126"/>
            <a:ext cx="10940388" cy="1263650"/>
          </a:xfrm>
          <a:prstGeom prst="rect">
            <a:avLst/>
          </a:prstGeom>
        </p:spPr>
        <p:txBody>
          <a:bodyPr vert="horz" lIns="0" tIns="0" rIns="0" bIns="0" rtlCol="0" anchor="b">
            <a:normAutofit/>
          </a:bodyPr>
          <a:lstStyle/>
          <a:p>
            <a:r>
              <a:rPr lang="sv-SE"/>
              <a:t>Skriv in en rubrik här</a:t>
            </a:r>
          </a:p>
        </p:txBody>
      </p:sp>
      <p:pic>
        <p:nvPicPr>
          <p:cNvPr id="4" name="Bildobjekt 3"/>
          <p:cNvPicPr>
            <a:picLocks noChangeAspect="1"/>
          </p:cNvPicPr>
          <p:nvPr userDrawn="1"/>
        </p:nvPicPr>
        <p:blipFill>
          <a:blip r:embed="rId19"/>
          <a:stretch>
            <a:fillRect/>
          </a:stretch>
        </p:blipFill>
        <p:spPr>
          <a:xfrm>
            <a:off x="10899000" y="6252161"/>
            <a:ext cx="975617" cy="458943"/>
          </a:xfrm>
          <a:prstGeom prst="rect">
            <a:avLst/>
          </a:prstGeom>
        </p:spPr>
      </p:pic>
    </p:spTree>
    <p:extLst>
      <p:ext uri="{BB962C8B-B14F-4D97-AF65-F5344CB8AC3E}">
        <p14:creationId xmlns:p14="http://schemas.microsoft.com/office/powerpoint/2010/main" val="3619276648"/>
      </p:ext>
    </p:extLst>
  </p:cSld>
  <p:clrMap bg1="lt1" tx1="dk1" bg2="lt2" tx2="dk2" accent1="accent1" accent2="accent2" accent3="accent3" accent4="accent4" accent5="accent5" accent6="accent6" hlink="hlink" folHlink="folHlink"/>
  <p:sldLayoutIdLst>
    <p:sldLayoutId id="2147483676" r:id="rId1"/>
    <p:sldLayoutId id="2147483679" r:id="rId2"/>
    <p:sldLayoutId id="2147483677" r:id="rId3"/>
    <p:sldLayoutId id="2147483680" r:id="rId4"/>
    <p:sldLayoutId id="2147483681" r:id="rId5"/>
    <p:sldLayoutId id="2147483683" r:id="rId6"/>
    <p:sldLayoutId id="2147483685" r:id="rId7"/>
    <p:sldLayoutId id="2147483699" r:id="rId8"/>
    <p:sldLayoutId id="2147483691" r:id="rId9"/>
    <p:sldLayoutId id="2147483693" r:id="rId10"/>
    <p:sldLayoutId id="2147483696" r:id="rId11"/>
    <p:sldLayoutId id="2147483697" r:id="rId12"/>
    <p:sldLayoutId id="2147483698" r:id="rId13"/>
    <p:sldLayoutId id="2147483700" r:id="rId14"/>
    <p:sldLayoutId id="2147483701" r:id="rId15"/>
    <p:sldLayoutId id="2147483702" r:id="rId16"/>
  </p:sldLayoutIdLst>
  <p:txStyles>
    <p:titleStyle>
      <a:lvl1pPr algn="l" defTabSz="900000" rtl="0" eaLnBrk="1" latinLnBrk="0" hangingPunct="1">
        <a:lnSpc>
          <a:spcPct val="90000"/>
        </a:lnSpc>
        <a:spcBef>
          <a:spcPct val="0"/>
        </a:spcBef>
        <a:buNone/>
        <a:defRPr sz="4000" kern="1200">
          <a:solidFill>
            <a:schemeClr val="tx1"/>
          </a:solidFill>
          <a:latin typeface="Calibri Light" panose="020F0302020204030204" pitchFamily="34" charset="0"/>
          <a:ea typeface="+mj-ea"/>
          <a:cs typeface="Calibri Light" panose="020F0302020204030204" pitchFamily="34" charset="0"/>
        </a:defRPr>
      </a:lvl1pPr>
    </p:titleStyle>
    <p:bodyStyle>
      <a:lvl1pPr marL="270000" indent="-270000" algn="l" defTabSz="914400" rtl="0" eaLnBrk="1" latinLnBrk="0" hangingPunct="1">
        <a:lnSpc>
          <a:spcPct val="90000"/>
        </a:lnSpc>
        <a:spcBef>
          <a:spcPts val="1000"/>
        </a:spcBef>
        <a:spcAft>
          <a:spcPts val="600"/>
        </a:spcAft>
        <a:buClr>
          <a:schemeClr val="accent1"/>
        </a:buClr>
        <a:buFont typeface="Arial" panose="020B0604020202020204" pitchFamily="34" charset="0"/>
        <a:buChar char="•"/>
        <a:defRPr sz="2200" kern="1200" baseline="0">
          <a:solidFill>
            <a:schemeClr val="tx1"/>
          </a:solidFill>
          <a:latin typeface="+mn-lt"/>
          <a:ea typeface="+mn-ea"/>
          <a:cs typeface="+mn-cs"/>
        </a:defRPr>
      </a:lvl1pPr>
      <a:lvl2pPr marL="539750" indent="-176213"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893763" indent="-176213"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1257300" indent="-176213"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1611313" indent="-1778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2">
          <p15:clr>
            <a:srgbClr val="F26B43"/>
          </p15:clr>
        </p15:guide>
        <p15:guide id="2" pos="393">
          <p15:clr>
            <a:srgbClr val="F26B43"/>
          </p15:clr>
        </p15:guide>
        <p15:guide id="3" orient="horz" pos="3929">
          <p15:clr>
            <a:srgbClr val="F26B43"/>
          </p15:clr>
        </p15:guide>
        <p15:guide id="4" pos="7287">
          <p15:clr>
            <a:srgbClr val="F26B43"/>
          </p15:clr>
        </p15:guide>
        <p15:guide id="5" orient="horz" pos="1026">
          <p15:clr>
            <a:srgbClr val="F26B43"/>
          </p15:clr>
        </p15:guide>
        <p15:guide id="6" orient="horz" pos="1207">
          <p15:clr>
            <a:srgbClr val="F26B43"/>
          </p15:clr>
        </p15:guide>
        <p15:guide id="7" orient="horz" pos="4065">
          <p15:clr>
            <a:srgbClr val="A4A3A4"/>
          </p15:clr>
        </p15:guide>
        <p15:guide id="8" orient="horz" pos="4215">
          <p15:clr>
            <a:srgbClr val="A4A3A4"/>
          </p15:clr>
        </p15:guide>
        <p15:guide id="9" pos="3840">
          <p15:clr>
            <a:srgbClr val="F26B43"/>
          </p15:clr>
        </p15:guide>
        <p15:guide id="10" pos="3681">
          <p15:clr>
            <a:srgbClr val="F26B43"/>
          </p15:clr>
        </p15:guide>
        <p15:guide id="11" pos="3999">
          <p15:clr>
            <a:srgbClr val="F26B43"/>
          </p15:clr>
        </p15:guide>
        <p15:guide id="12" pos="4747">
          <p15:clr>
            <a:srgbClr val="F26B43"/>
          </p15:clr>
        </p15:guide>
        <p15:guide id="13" pos="4248">
          <p15:clr>
            <a:srgbClr val="F26B43"/>
          </p15:clr>
        </p15:guide>
        <p15:guide id="14" pos="4520">
          <p15:clr>
            <a:srgbClr val="F26B43"/>
          </p15:clr>
        </p15:guide>
        <p15:guide id="15" orient="horz" pos="1434">
          <p15:clr>
            <a:srgbClr val="F26B43"/>
          </p15:clr>
        </p15:guide>
        <p15:guide id="16" orient="horz" pos="170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hyperlink" Target="mailto:forratt@slv.se"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bolagsverket.se/download/18.46f4138717c599ee403ab280/1642162151567/utformning-av-tjanster-anslutna-till-ssbt.pdf"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hyperlink" Target="https://bolagsverket.se/download/18.46f4138717c599ee403ab280/1642162151567/utformning-av-tjanster-anslutna-till-ssbt.pdf" TargetMode="External"/><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latshållare för bild 3"/>
          <p:cNvPicPr>
            <a:picLocks noChangeAspect="1"/>
          </p:cNvPicPr>
          <p:nvPr/>
        </p:nvPicPr>
        <p:blipFill>
          <a:blip r:embed="rId3">
            <a:extLst>
              <a:ext uri="{28A0092B-C50C-407E-A947-70E740481C1C}">
                <a14:useLocalDpi xmlns:a14="http://schemas.microsoft.com/office/drawing/2010/main" val="0"/>
              </a:ext>
            </a:extLst>
          </a:blip>
          <a:srcRect t="16991" b="16991"/>
          <a:stretch>
            <a:fillRect/>
          </a:stretch>
        </p:blipFill>
        <p:spPr>
          <a:xfrm>
            <a:off x="0" y="4110"/>
            <a:ext cx="12192000" cy="5679431"/>
          </a:xfrm>
          <a:custGeom>
            <a:avLst/>
            <a:gdLst>
              <a:gd name="connsiteX0" fmla="*/ 0 w 12192000"/>
              <a:gd name="connsiteY0" fmla="*/ 0 h 6318250"/>
              <a:gd name="connsiteX1" fmla="*/ 10967275 w 12192000"/>
              <a:gd name="connsiteY1" fmla="*/ 0 h 6318250"/>
              <a:gd name="connsiteX2" fmla="*/ 10967275 w 12192000"/>
              <a:gd name="connsiteY2" fmla="*/ 174625 h 6318250"/>
              <a:gd name="connsiteX3" fmla="*/ 11471275 w 12192000"/>
              <a:gd name="connsiteY3" fmla="*/ 174625 h 6318250"/>
              <a:gd name="connsiteX4" fmla="*/ 11471275 w 12192000"/>
              <a:gd name="connsiteY4" fmla="*/ 0 h 6318250"/>
              <a:gd name="connsiteX5" fmla="*/ 12192000 w 12192000"/>
              <a:gd name="connsiteY5" fmla="*/ 0 h 6318250"/>
              <a:gd name="connsiteX6" fmla="*/ 12192000 w 12192000"/>
              <a:gd name="connsiteY6" fmla="*/ 6318250 h 6318250"/>
              <a:gd name="connsiteX7" fmla="*/ 0 w 12192000"/>
              <a:gd name="connsiteY7" fmla="*/ 6318250 h 6318250"/>
              <a:gd name="connsiteX0" fmla="*/ 0 w 12192000"/>
              <a:gd name="connsiteY0" fmla="*/ 0 h 6318250"/>
              <a:gd name="connsiteX1" fmla="*/ 10967275 w 12192000"/>
              <a:gd name="connsiteY1" fmla="*/ 0 h 6318250"/>
              <a:gd name="connsiteX2" fmla="*/ 11471275 w 12192000"/>
              <a:gd name="connsiteY2" fmla="*/ 174625 h 6318250"/>
              <a:gd name="connsiteX3" fmla="*/ 11471275 w 12192000"/>
              <a:gd name="connsiteY3" fmla="*/ 0 h 6318250"/>
              <a:gd name="connsiteX4" fmla="*/ 12192000 w 12192000"/>
              <a:gd name="connsiteY4" fmla="*/ 0 h 6318250"/>
              <a:gd name="connsiteX5" fmla="*/ 12192000 w 12192000"/>
              <a:gd name="connsiteY5" fmla="*/ 6318250 h 6318250"/>
              <a:gd name="connsiteX6" fmla="*/ 0 w 12192000"/>
              <a:gd name="connsiteY6" fmla="*/ 6318250 h 6318250"/>
              <a:gd name="connsiteX7" fmla="*/ 0 w 12192000"/>
              <a:gd name="connsiteY7" fmla="*/ 0 h 6318250"/>
              <a:gd name="connsiteX0" fmla="*/ 0 w 12192000"/>
              <a:gd name="connsiteY0" fmla="*/ 0 h 6318250"/>
              <a:gd name="connsiteX1" fmla="*/ 11471275 w 12192000"/>
              <a:gd name="connsiteY1" fmla="*/ 174625 h 6318250"/>
              <a:gd name="connsiteX2" fmla="*/ 11471275 w 12192000"/>
              <a:gd name="connsiteY2" fmla="*/ 0 h 6318250"/>
              <a:gd name="connsiteX3" fmla="*/ 12192000 w 12192000"/>
              <a:gd name="connsiteY3" fmla="*/ 0 h 6318250"/>
              <a:gd name="connsiteX4" fmla="*/ 12192000 w 12192000"/>
              <a:gd name="connsiteY4" fmla="*/ 6318250 h 6318250"/>
              <a:gd name="connsiteX5" fmla="*/ 0 w 12192000"/>
              <a:gd name="connsiteY5" fmla="*/ 6318250 h 6318250"/>
              <a:gd name="connsiteX6" fmla="*/ 0 w 12192000"/>
              <a:gd name="connsiteY6" fmla="*/ 0 h 6318250"/>
              <a:gd name="connsiteX0" fmla="*/ 0 w 12192000"/>
              <a:gd name="connsiteY0" fmla="*/ 0 h 6318250"/>
              <a:gd name="connsiteX1" fmla="*/ 11471275 w 12192000"/>
              <a:gd name="connsiteY1" fmla="*/ 0 h 6318250"/>
              <a:gd name="connsiteX2" fmla="*/ 12192000 w 12192000"/>
              <a:gd name="connsiteY2" fmla="*/ 0 h 6318250"/>
              <a:gd name="connsiteX3" fmla="*/ 12192000 w 12192000"/>
              <a:gd name="connsiteY3" fmla="*/ 6318250 h 6318250"/>
              <a:gd name="connsiteX4" fmla="*/ 0 w 12192000"/>
              <a:gd name="connsiteY4" fmla="*/ 6318250 h 6318250"/>
              <a:gd name="connsiteX5" fmla="*/ 0 w 12192000"/>
              <a:gd name="connsiteY5" fmla="*/ 0 h 6318250"/>
              <a:gd name="connsiteX0" fmla="*/ 0 w 12192000"/>
              <a:gd name="connsiteY0" fmla="*/ 0 h 6318250"/>
              <a:gd name="connsiteX1" fmla="*/ 12192000 w 12192000"/>
              <a:gd name="connsiteY1" fmla="*/ 0 h 6318250"/>
              <a:gd name="connsiteX2" fmla="*/ 12192000 w 12192000"/>
              <a:gd name="connsiteY2" fmla="*/ 6318250 h 6318250"/>
              <a:gd name="connsiteX3" fmla="*/ 0 w 12192000"/>
              <a:gd name="connsiteY3" fmla="*/ 6318250 h 6318250"/>
              <a:gd name="connsiteX4" fmla="*/ 0 w 12192000"/>
              <a:gd name="connsiteY4" fmla="*/ 0 h 6318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318250">
                <a:moveTo>
                  <a:pt x="0" y="0"/>
                </a:moveTo>
                <a:lnTo>
                  <a:pt x="12192000" y="0"/>
                </a:lnTo>
                <a:lnTo>
                  <a:pt x="12192000" y="6318250"/>
                </a:lnTo>
                <a:lnTo>
                  <a:pt x="0" y="6318250"/>
                </a:lnTo>
                <a:lnTo>
                  <a:pt x="0" y="0"/>
                </a:lnTo>
                <a:close/>
              </a:path>
            </a:pathLst>
          </a:custGeom>
          <a:noFill/>
        </p:spPr>
      </p:pic>
      <p:sp>
        <p:nvSpPr>
          <p:cNvPr id="10" name="Underrubrik 9"/>
          <p:cNvSpPr>
            <a:spLocks noGrp="1"/>
          </p:cNvSpPr>
          <p:nvPr>
            <p:ph type="subTitle" idx="1"/>
          </p:nvPr>
        </p:nvSpPr>
        <p:spPr>
          <a:xfrm>
            <a:off x="-1" y="3952596"/>
            <a:ext cx="7519039" cy="1326105"/>
          </a:xfrm>
        </p:spPr>
        <p:txBody>
          <a:bodyPr vert="horz" wrap="square" lIns="540000" tIns="36000" rIns="144000" bIns="180000" rtlCol="0" anchor="t">
            <a:spAutoFit/>
          </a:bodyPr>
          <a:lstStyle/>
          <a:p>
            <a:r>
              <a:rPr lang="sv-SE" sz="2000" dirty="0" err="1"/>
              <a:t>FörRätt</a:t>
            </a:r>
            <a:r>
              <a:rPr lang="sv-SE" sz="2000" dirty="0"/>
              <a:t> - Utveckling av kommunala digitala tjänster för omklassning och registrering av livsmedelsverksamheter </a:t>
            </a:r>
            <a:br>
              <a:rPr lang="sv-SE" dirty="0"/>
            </a:br>
            <a:r>
              <a:rPr lang="sv-SE" sz="2000" dirty="0"/>
              <a:t>Version 1.6 uppdaterad 2023-05-17</a:t>
            </a:r>
            <a:br>
              <a:rPr lang="sv-SE" sz="2000" dirty="0"/>
            </a:br>
            <a:r>
              <a:rPr lang="sv-SE" sz="2000" dirty="0"/>
              <a:t>Dnr 2021/05358 </a:t>
            </a:r>
            <a:endParaRPr lang="en-US" sz="2000" dirty="0"/>
          </a:p>
        </p:txBody>
      </p:sp>
      <p:sp>
        <p:nvSpPr>
          <p:cNvPr id="9" name="Rubrik 8"/>
          <p:cNvSpPr>
            <a:spLocks noGrp="1"/>
          </p:cNvSpPr>
          <p:nvPr>
            <p:ph type="title"/>
          </p:nvPr>
        </p:nvSpPr>
        <p:spPr>
          <a:xfrm>
            <a:off x="0" y="2337404"/>
            <a:ext cx="7519039" cy="1693110"/>
          </a:xfrm>
        </p:spPr>
        <p:txBody>
          <a:bodyPr/>
          <a:lstStyle/>
          <a:p>
            <a:r>
              <a:rPr lang="sv-SE" sz="3200">
                <a:latin typeface="Calibri Light"/>
                <a:ea typeface="+mj-lt"/>
                <a:cs typeface="+mj-lt"/>
              </a:rPr>
              <a:t>Gränssnittspecifikation för omklassning enligt ny riskklassningsmodell med e-tjänsten </a:t>
            </a:r>
            <a:r>
              <a:rPr lang="sv-SE" sz="3200" err="1">
                <a:latin typeface="Calibri Light"/>
                <a:ea typeface="+mj-lt"/>
                <a:cs typeface="+mj-lt"/>
              </a:rPr>
              <a:t>FörRätt</a:t>
            </a:r>
            <a:r>
              <a:rPr lang="sv-SE" sz="3200">
                <a:latin typeface="Calibri Light"/>
                <a:ea typeface="+mj-lt"/>
                <a:cs typeface="+mj-lt"/>
              </a:rPr>
              <a:t> &amp; Icke integrerad tjänst</a:t>
            </a:r>
            <a:endParaRPr lang="sv-SE" sz="3200"/>
          </a:p>
        </p:txBody>
      </p:sp>
    </p:spTree>
    <p:extLst>
      <p:ext uri="{BB962C8B-B14F-4D97-AF65-F5344CB8AC3E}">
        <p14:creationId xmlns:p14="http://schemas.microsoft.com/office/powerpoint/2010/main" val="2820196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ruta 10"/>
          <p:cNvSpPr txBox="1"/>
          <p:nvPr/>
        </p:nvSpPr>
        <p:spPr>
          <a:xfrm>
            <a:off x="226498" y="3233571"/>
            <a:ext cx="6285211" cy="1200329"/>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ea typeface="+mn-lt"/>
                <a:cs typeface="+mn-lt"/>
              </a:rPr>
              <a:t>Är det till kontaktuppgifterna ovan som kommunen ska skicka beslut, rapporter och liknande i livsmedelsärenden?</a:t>
            </a:r>
            <a:endParaRPr lang="en-US" dirty="0">
              <a:ea typeface="+mn-lt"/>
              <a:cs typeface="+mn-lt"/>
            </a:endParaRPr>
          </a:p>
          <a:p>
            <a:r>
              <a:rPr lang="sv-SE" dirty="0">
                <a:cs typeface="Calibri"/>
              </a:rPr>
              <a:t>© Ja</a:t>
            </a:r>
          </a:p>
          <a:p>
            <a:r>
              <a:rPr lang="sv-SE" dirty="0">
                <a:ea typeface="+mn-lt"/>
                <a:cs typeface="+mn-lt"/>
              </a:rPr>
              <a:t>© Nej, jag vill ange andra kontaktuppgifter</a:t>
            </a:r>
            <a:endParaRPr lang="sv-SE" sz="1600" dirty="0">
              <a:cs typeface="Calibri"/>
            </a:endParaRPr>
          </a:p>
        </p:txBody>
      </p:sp>
      <p:sp>
        <p:nvSpPr>
          <p:cNvPr id="3" name="Ellips 19">
            <a:extLst>
              <a:ext uri="{FF2B5EF4-FFF2-40B4-BE49-F238E27FC236}">
                <a16:creationId xmlns:a16="http://schemas.microsoft.com/office/drawing/2014/main" id="{9EE7D879-D250-FAE0-0C12-47989A1681A3}"/>
              </a:ext>
            </a:extLst>
          </p:cNvPr>
          <p:cNvSpPr/>
          <p:nvPr/>
        </p:nvSpPr>
        <p:spPr>
          <a:xfrm>
            <a:off x="10942145" y="87112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Calibri"/>
                <a:cs typeface="Calibri"/>
              </a:rPr>
              <a:t>3B</a:t>
            </a:r>
          </a:p>
        </p:txBody>
      </p:sp>
      <p:sp>
        <p:nvSpPr>
          <p:cNvPr id="4" name="textruta 3">
            <a:extLst>
              <a:ext uri="{FF2B5EF4-FFF2-40B4-BE49-F238E27FC236}">
                <a16:creationId xmlns:a16="http://schemas.microsoft.com/office/drawing/2014/main" id="{A035B41B-6CA7-82D3-4F22-64096D372AA4}"/>
              </a:ext>
            </a:extLst>
          </p:cNvPr>
          <p:cNvSpPr txBox="1"/>
          <p:nvPr/>
        </p:nvSpPr>
        <p:spPr>
          <a:xfrm>
            <a:off x="231504" y="212685"/>
            <a:ext cx="6278062" cy="2862322"/>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Företag, hämtade uppgifter:</a:t>
            </a:r>
          </a:p>
          <a:p>
            <a:endParaRPr lang="sv-SE"/>
          </a:p>
          <a:p>
            <a:r>
              <a:rPr lang="sv-SE" dirty="0"/>
              <a:t>Organisationsnummer:</a:t>
            </a:r>
            <a:endParaRPr lang="sv-SE" dirty="0">
              <a:cs typeface="Calibri"/>
            </a:endParaRPr>
          </a:p>
          <a:p>
            <a:r>
              <a:rPr lang="sv-SE" dirty="0"/>
              <a:t>Namn:</a:t>
            </a:r>
            <a:endParaRPr lang="sv-SE" dirty="0">
              <a:cs typeface="Calibri"/>
            </a:endParaRPr>
          </a:p>
          <a:p>
            <a:r>
              <a:rPr lang="sv-SE" dirty="0" err="1"/>
              <a:t>Ev</a:t>
            </a:r>
            <a:r>
              <a:rPr lang="sv-SE" dirty="0"/>
              <a:t> c/o adress:</a:t>
            </a:r>
            <a:endParaRPr lang="sv-SE" dirty="0">
              <a:cs typeface="Calibri"/>
            </a:endParaRPr>
          </a:p>
          <a:p>
            <a:r>
              <a:rPr lang="sv-SE" dirty="0"/>
              <a:t>Gata/Box:</a:t>
            </a:r>
            <a:endParaRPr lang="sv-SE" dirty="0">
              <a:cs typeface="Calibri"/>
            </a:endParaRPr>
          </a:p>
          <a:p>
            <a:r>
              <a:rPr lang="sv-SE" dirty="0"/>
              <a:t>Postnummer:</a:t>
            </a:r>
            <a:endParaRPr lang="sv-SE" dirty="0">
              <a:cs typeface="Calibri"/>
            </a:endParaRPr>
          </a:p>
          <a:p>
            <a:r>
              <a:rPr lang="sv-SE" dirty="0"/>
              <a:t>Ort:</a:t>
            </a:r>
            <a:endParaRPr lang="sv-SE" dirty="0">
              <a:cs typeface="Calibri"/>
            </a:endParaRPr>
          </a:p>
          <a:p>
            <a:r>
              <a:rPr lang="sv-SE" dirty="0">
                <a:ea typeface="+mn-lt"/>
                <a:cs typeface="+mn-lt"/>
              </a:rPr>
              <a:t>Land:</a:t>
            </a:r>
          </a:p>
          <a:p>
            <a:r>
              <a:rPr lang="sv-SE" dirty="0">
                <a:ea typeface="+mn-lt"/>
                <a:cs typeface="+mn-lt"/>
              </a:rPr>
              <a:t>e-postadress:</a:t>
            </a:r>
          </a:p>
        </p:txBody>
      </p:sp>
      <p:sp>
        <p:nvSpPr>
          <p:cNvPr id="6" name="Rektangel med rundade hörn 4">
            <a:extLst>
              <a:ext uri="{FF2B5EF4-FFF2-40B4-BE49-F238E27FC236}">
                <a16:creationId xmlns:a16="http://schemas.microsoft.com/office/drawing/2014/main" id="{16D214CE-DD11-401E-8F1C-CA166F4BEFFD}"/>
              </a:ext>
            </a:extLst>
          </p:cNvPr>
          <p:cNvSpPr/>
          <p:nvPr/>
        </p:nvSpPr>
        <p:spPr>
          <a:xfrm>
            <a:off x="7252340" y="990885"/>
            <a:ext cx="3451111" cy="1042521"/>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Företagsuppgifter visas.</a:t>
            </a:r>
            <a:endParaRPr lang="en-SE"/>
          </a:p>
          <a:p>
            <a:pPr algn="ctr"/>
            <a:endParaRPr lang="sv-SE">
              <a:cs typeface="Calibri"/>
            </a:endParaRPr>
          </a:p>
          <a:p>
            <a:pPr algn="ctr"/>
            <a:r>
              <a:rPr lang="sv-SE">
                <a:cs typeface="Calibri"/>
              </a:rPr>
              <a:t>Dessa kan inte ändras. </a:t>
            </a:r>
          </a:p>
        </p:txBody>
      </p:sp>
      <p:sp>
        <p:nvSpPr>
          <p:cNvPr id="7" name="Rektangel med rundade hörn 4">
            <a:extLst>
              <a:ext uri="{FF2B5EF4-FFF2-40B4-BE49-F238E27FC236}">
                <a16:creationId xmlns:a16="http://schemas.microsoft.com/office/drawing/2014/main" id="{920C7E81-6066-3E91-B725-C0486B1A2B41}"/>
              </a:ext>
            </a:extLst>
          </p:cNvPr>
          <p:cNvSpPr/>
          <p:nvPr/>
        </p:nvSpPr>
        <p:spPr>
          <a:xfrm>
            <a:off x="7252340" y="5031236"/>
            <a:ext cx="3451111" cy="1027903"/>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cs typeface="Calibri"/>
              </a:rPr>
              <a:t>Följdfråga vid svar Nej, jag vill ange andra kontaktuppgifter</a:t>
            </a:r>
          </a:p>
        </p:txBody>
      </p:sp>
      <p:sp>
        <p:nvSpPr>
          <p:cNvPr id="2" name="textruta 10">
            <a:extLst>
              <a:ext uri="{FF2B5EF4-FFF2-40B4-BE49-F238E27FC236}">
                <a16:creationId xmlns:a16="http://schemas.microsoft.com/office/drawing/2014/main" id="{A2FD5244-CE4C-9A5A-60D4-BAC5E3B73929}"/>
              </a:ext>
            </a:extLst>
          </p:cNvPr>
          <p:cNvSpPr txBox="1"/>
          <p:nvPr/>
        </p:nvSpPr>
        <p:spPr>
          <a:xfrm>
            <a:off x="226497" y="4621760"/>
            <a:ext cx="6285211" cy="2062103"/>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dirty="0"/>
              <a:t>Kontaktuppgifter:</a:t>
            </a:r>
          </a:p>
          <a:p>
            <a:endParaRPr lang="sv-SE" sz="1600"/>
          </a:p>
          <a:p>
            <a:r>
              <a:rPr lang="sv-SE" sz="1600" dirty="0" err="1"/>
              <a:t>Ev</a:t>
            </a:r>
            <a:r>
              <a:rPr lang="sv-SE" sz="1600" dirty="0"/>
              <a:t> c/o adress:</a:t>
            </a:r>
            <a:endParaRPr lang="sv-SE" sz="1600" dirty="0">
              <a:cs typeface="Calibri"/>
            </a:endParaRPr>
          </a:p>
          <a:p>
            <a:r>
              <a:rPr lang="sv-SE" sz="1600" dirty="0"/>
              <a:t>Gata/Box:</a:t>
            </a:r>
            <a:endParaRPr lang="sv-SE" sz="1600" dirty="0">
              <a:cs typeface="Calibri"/>
            </a:endParaRPr>
          </a:p>
          <a:p>
            <a:r>
              <a:rPr lang="sv-SE" sz="1600" dirty="0"/>
              <a:t>Postnummer: </a:t>
            </a:r>
            <a:endParaRPr lang="sv-SE" sz="1600" dirty="0">
              <a:cs typeface="Calibri"/>
            </a:endParaRPr>
          </a:p>
          <a:p>
            <a:r>
              <a:rPr lang="sv-SE" sz="1600" dirty="0">
                <a:ea typeface="+mn-lt"/>
                <a:cs typeface="+mn-lt"/>
              </a:rPr>
              <a:t>Ort:</a:t>
            </a:r>
            <a:endParaRPr lang="sv-SE" dirty="0"/>
          </a:p>
          <a:p>
            <a:r>
              <a:rPr lang="sv-SE" sz="1600" dirty="0">
                <a:ea typeface="+mn-lt"/>
                <a:cs typeface="+mn-lt"/>
              </a:rPr>
              <a:t>Land:</a:t>
            </a:r>
          </a:p>
          <a:p>
            <a:r>
              <a:rPr lang="sv-SE" sz="1600" dirty="0">
                <a:ea typeface="+mn-lt"/>
                <a:cs typeface="+mn-lt"/>
              </a:rPr>
              <a:t>e-postadress</a:t>
            </a:r>
            <a:r>
              <a:rPr lang="sv-SE" sz="1600" dirty="0"/>
              <a:t>:</a:t>
            </a:r>
            <a:endParaRPr lang="sv-SE" sz="1600" dirty="0">
              <a:cs typeface="Calibri"/>
            </a:endParaRPr>
          </a:p>
        </p:txBody>
      </p:sp>
    </p:spTree>
    <p:extLst>
      <p:ext uri="{BB962C8B-B14F-4D97-AF65-F5344CB8AC3E}">
        <p14:creationId xmlns:p14="http://schemas.microsoft.com/office/powerpoint/2010/main" val="3436989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med rundade hörn 4"/>
          <p:cNvSpPr/>
          <p:nvPr/>
        </p:nvSpPr>
        <p:spPr>
          <a:xfrm>
            <a:off x="6778014" y="359456"/>
            <a:ext cx="3988993" cy="2153319"/>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Användaren fyller själv i företagsuppgifter.</a:t>
            </a:r>
            <a:endParaRPr lang="en-US"/>
          </a:p>
          <a:p>
            <a:pPr algn="ctr"/>
            <a:endParaRPr lang="en-SE">
              <a:cs typeface="Calibri" panose="020F0502020204030204"/>
            </a:endParaRPr>
          </a:p>
        </p:txBody>
      </p:sp>
      <p:sp>
        <p:nvSpPr>
          <p:cNvPr id="11" name="textruta 10"/>
          <p:cNvSpPr txBox="1"/>
          <p:nvPr/>
        </p:nvSpPr>
        <p:spPr>
          <a:xfrm>
            <a:off x="185459" y="327640"/>
            <a:ext cx="6285211" cy="2862322"/>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Fyll i företagsuppgifter </a:t>
            </a:r>
            <a:endParaRPr lang="sv-SE" dirty="0">
              <a:cs typeface="Calibri"/>
            </a:endParaRPr>
          </a:p>
          <a:p>
            <a:endParaRPr lang="sv-SE">
              <a:cs typeface="Calibri"/>
            </a:endParaRPr>
          </a:p>
          <a:p>
            <a:r>
              <a:rPr lang="sv-SE" dirty="0">
                <a:cs typeface="Calibri"/>
              </a:rPr>
              <a:t>Namn:</a:t>
            </a:r>
          </a:p>
          <a:p>
            <a:r>
              <a:rPr lang="sv-SE" dirty="0">
                <a:cs typeface="Calibri"/>
              </a:rPr>
              <a:t>Organisationsnummer:</a:t>
            </a:r>
          </a:p>
          <a:p>
            <a:r>
              <a:rPr lang="sv-SE" dirty="0" err="1"/>
              <a:t>Ev</a:t>
            </a:r>
            <a:r>
              <a:rPr lang="sv-SE" dirty="0"/>
              <a:t> c/o adress:</a:t>
            </a:r>
            <a:endParaRPr lang="sv-SE" dirty="0">
              <a:cs typeface="Calibri"/>
            </a:endParaRPr>
          </a:p>
          <a:p>
            <a:r>
              <a:rPr lang="sv-SE" dirty="0"/>
              <a:t>Gata/Box:</a:t>
            </a:r>
            <a:endParaRPr lang="sv-SE" dirty="0">
              <a:cs typeface="Calibri"/>
            </a:endParaRPr>
          </a:p>
          <a:p>
            <a:r>
              <a:rPr lang="sv-SE" dirty="0"/>
              <a:t>Postnummer: </a:t>
            </a:r>
            <a:endParaRPr lang="sv-SE" dirty="0">
              <a:cs typeface="Calibri"/>
            </a:endParaRPr>
          </a:p>
          <a:p>
            <a:r>
              <a:rPr lang="sv-SE" dirty="0">
                <a:ea typeface="+mn-lt"/>
                <a:cs typeface="+mn-lt"/>
              </a:rPr>
              <a:t>Ort:</a:t>
            </a:r>
            <a:endParaRPr lang="sv-SE" dirty="0">
              <a:cs typeface="Calibri" panose="020F0502020204030204"/>
            </a:endParaRPr>
          </a:p>
          <a:p>
            <a:r>
              <a:rPr lang="sv-SE" dirty="0">
                <a:ea typeface="+mn-lt"/>
                <a:cs typeface="+mn-lt"/>
              </a:rPr>
              <a:t>Land:</a:t>
            </a:r>
          </a:p>
          <a:p>
            <a:r>
              <a:rPr lang="sv-SE" dirty="0">
                <a:ea typeface="+mn-lt"/>
                <a:cs typeface="+mn-lt"/>
              </a:rPr>
              <a:t>e-postadress</a:t>
            </a:r>
            <a:r>
              <a:rPr lang="sv-SE" dirty="0"/>
              <a:t>:</a:t>
            </a:r>
            <a:endParaRPr lang="sv-SE" dirty="0">
              <a:cs typeface="Calibri"/>
            </a:endParaRPr>
          </a:p>
        </p:txBody>
      </p:sp>
      <p:sp>
        <p:nvSpPr>
          <p:cNvPr id="18" name="Ellips 17"/>
          <p:cNvSpPr/>
          <p:nvPr/>
        </p:nvSpPr>
        <p:spPr>
          <a:xfrm>
            <a:off x="10991533" y="421584"/>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t>3C</a:t>
            </a:r>
          </a:p>
        </p:txBody>
      </p:sp>
    </p:spTree>
    <p:extLst>
      <p:ext uri="{BB962C8B-B14F-4D97-AF65-F5344CB8AC3E}">
        <p14:creationId xmlns:p14="http://schemas.microsoft.com/office/powerpoint/2010/main" val="708216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med rundade hörn 4"/>
          <p:cNvSpPr/>
          <p:nvPr/>
        </p:nvSpPr>
        <p:spPr>
          <a:xfrm>
            <a:off x="6995757" y="5212446"/>
            <a:ext cx="3542121" cy="653108"/>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Alternativ 2, följdfrågan fälls bara ut vid nej-svar. </a:t>
            </a:r>
            <a:endParaRPr lang="sv-SE">
              <a:cs typeface="Calibri"/>
            </a:endParaRPr>
          </a:p>
        </p:txBody>
      </p:sp>
      <p:sp>
        <p:nvSpPr>
          <p:cNvPr id="40" name="textruta 39"/>
          <p:cNvSpPr txBox="1"/>
          <p:nvPr/>
        </p:nvSpPr>
        <p:spPr>
          <a:xfrm>
            <a:off x="274605" y="4731802"/>
            <a:ext cx="6285733" cy="1600438"/>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Kontaktperson i ärendet</a:t>
            </a:r>
          </a:p>
          <a:p>
            <a:endParaRPr lang="sv-SE" sz="1600"/>
          </a:p>
          <a:p>
            <a:r>
              <a:rPr lang="sv-SE" sz="1600"/>
              <a:t>Förnamn:</a:t>
            </a:r>
            <a:endParaRPr lang="sv-SE" sz="1600">
              <a:cs typeface="Calibri"/>
            </a:endParaRPr>
          </a:p>
          <a:p>
            <a:r>
              <a:rPr lang="sv-SE" sz="1600">
                <a:cs typeface="Calibri"/>
              </a:rPr>
              <a:t>Efternamn:</a:t>
            </a:r>
            <a:endParaRPr lang="sv-SE" sz="1600"/>
          </a:p>
          <a:p>
            <a:r>
              <a:rPr lang="sv-SE" sz="1600"/>
              <a:t>Telefonnummer:</a:t>
            </a:r>
            <a:endParaRPr lang="sv-SE" sz="1600">
              <a:cs typeface="Calibri" panose="020F0502020204030204"/>
            </a:endParaRPr>
          </a:p>
          <a:p>
            <a:r>
              <a:rPr lang="sv-SE" sz="1600">
                <a:solidFill>
                  <a:schemeClr val="tx1"/>
                </a:solidFill>
              </a:rPr>
              <a:t>E-post:</a:t>
            </a:r>
            <a:endParaRPr lang="sv-SE" sz="1600">
              <a:solidFill>
                <a:schemeClr val="tx1"/>
              </a:solidFill>
              <a:cs typeface="Calibri" panose="020F0502020204030204"/>
            </a:endParaRPr>
          </a:p>
        </p:txBody>
      </p:sp>
      <p:sp>
        <p:nvSpPr>
          <p:cNvPr id="17" name="Ellips 16"/>
          <p:cNvSpPr/>
          <p:nvPr/>
        </p:nvSpPr>
        <p:spPr>
          <a:xfrm>
            <a:off x="10776405" y="59462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t>4</a:t>
            </a:r>
          </a:p>
        </p:txBody>
      </p:sp>
      <p:sp>
        <p:nvSpPr>
          <p:cNvPr id="10" name="textruta 1">
            <a:extLst>
              <a:ext uri="{FF2B5EF4-FFF2-40B4-BE49-F238E27FC236}">
                <a16:creationId xmlns:a16="http://schemas.microsoft.com/office/drawing/2014/main" id="{4D29BAD8-6700-20CD-5C33-A914C0053A2D}"/>
              </a:ext>
            </a:extLst>
          </p:cNvPr>
          <p:cNvSpPr txBox="1"/>
          <p:nvPr/>
        </p:nvSpPr>
        <p:spPr>
          <a:xfrm>
            <a:off x="272778" y="3494892"/>
            <a:ext cx="6278062" cy="861774"/>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sv-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a:t>Är du kontaktperson vid frågor i det här ärendet?</a:t>
            </a:r>
          </a:p>
          <a:p>
            <a:pPr lvl="0"/>
            <a:r>
              <a:rPr lang="sv-SE" sz="1600"/>
              <a:t>□ Ja</a:t>
            </a:r>
            <a:endParaRPr lang="sv-SE" sz="1600">
              <a:cs typeface="Calibri"/>
            </a:endParaRPr>
          </a:p>
          <a:p>
            <a:pPr lvl="0"/>
            <a:r>
              <a:rPr lang="sv-SE" sz="1600"/>
              <a:t>□ Nej</a:t>
            </a:r>
            <a:endParaRPr lang="sv-SE" sz="1600">
              <a:cs typeface="Calibri"/>
            </a:endParaRPr>
          </a:p>
        </p:txBody>
      </p:sp>
      <p:sp>
        <p:nvSpPr>
          <p:cNvPr id="6" name="textruta 3">
            <a:extLst>
              <a:ext uri="{FF2B5EF4-FFF2-40B4-BE49-F238E27FC236}">
                <a16:creationId xmlns:a16="http://schemas.microsoft.com/office/drawing/2014/main" id="{090A55E8-1A4D-69C0-C19D-1A73EBDC3210}"/>
              </a:ext>
            </a:extLst>
          </p:cNvPr>
          <p:cNvSpPr txBox="1"/>
          <p:nvPr/>
        </p:nvSpPr>
        <p:spPr>
          <a:xfrm>
            <a:off x="274636" y="543364"/>
            <a:ext cx="6278062" cy="1200329"/>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Uppgifterna skickas in av:</a:t>
            </a:r>
            <a:endParaRPr lang="en-US"/>
          </a:p>
          <a:p>
            <a:endParaRPr lang="sv-SE"/>
          </a:p>
          <a:p>
            <a:r>
              <a:rPr lang="sv-SE"/>
              <a:t>Namn: [Hämtas från e-legitimation, kan ej ändras]</a:t>
            </a:r>
            <a:endParaRPr lang="en-US"/>
          </a:p>
          <a:p>
            <a:r>
              <a:rPr lang="sv-SE"/>
              <a:t>Personnummer: </a:t>
            </a:r>
            <a:r>
              <a:rPr lang="sv-SE">
                <a:ea typeface="+mn-lt"/>
                <a:cs typeface="+mn-lt"/>
              </a:rPr>
              <a:t>[Hämtas från e-legitimation, kan ej ändras]</a:t>
            </a:r>
            <a:endParaRPr lang="en-US"/>
          </a:p>
        </p:txBody>
      </p:sp>
      <p:sp>
        <p:nvSpPr>
          <p:cNvPr id="7" name="textruta 39">
            <a:extLst>
              <a:ext uri="{FF2B5EF4-FFF2-40B4-BE49-F238E27FC236}">
                <a16:creationId xmlns:a16="http://schemas.microsoft.com/office/drawing/2014/main" id="{82A2B44E-0529-268D-E805-4BB1A24B3E29}"/>
              </a:ext>
            </a:extLst>
          </p:cNvPr>
          <p:cNvSpPr txBox="1"/>
          <p:nvPr/>
        </p:nvSpPr>
        <p:spPr>
          <a:xfrm>
            <a:off x="274604" y="1965155"/>
            <a:ext cx="6285733" cy="1077218"/>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a:ea typeface="+mn-lt"/>
                <a:cs typeface="+mn-lt"/>
              </a:rPr>
              <a:t>Telefonnummer: </a:t>
            </a:r>
            <a:r>
              <a:rPr lang="sv-SE" sz="1600"/>
              <a:t>[Hämtas ev. Från eget utrymme, kan ändras]</a:t>
            </a:r>
            <a:endParaRPr lang="en-US" sz="1600">
              <a:ea typeface="+mn-lt"/>
              <a:cs typeface="+mn-lt"/>
            </a:endParaRPr>
          </a:p>
          <a:p>
            <a:r>
              <a:rPr lang="sv-SE" sz="1600">
                <a:ea typeface="+mn-lt"/>
                <a:cs typeface="+mn-lt"/>
              </a:rPr>
              <a:t> </a:t>
            </a:r>
            <a:r>
              <a:rPr lang="sv-SE" sz="1600"/>
              <a:t>e-postadress*: [Hämtas ev. Från eget utrymme, kan ändras]</a:t>
            </a:r>
          </a:p>
          <a:p>
            <a:endParaRPr lang="sv-SE" sz="1600">
              <a:cs typeface="Calibri"/>
            </a:endParaRPr>
          </a:p>
          <a:p>
            <a:r>
              <a:rPr lang="sv-SE" sz="1600">
                <a:cs typeface="Calibri"/>
              </a:rPr>
              <a:t>*notifieringar i ärendet kommer att skickas till denna e-postadress</a:t>
            </a:r>
          </a:p>
        </p:txBody>
      </p:sp>
      <p:sp>
        <p:nvSpPr>
          <p:cNvPr id="8" name="Rektangel med rundade hörn 4">
            <a:extLst>
              <a:ext uri="{FF2B5EF4-FFF2-40B4-BE49-F238E27FC236}">
                <a16:creationId xmlns:a16="http://schemas.microsoft.com/office/drawing/2014/main" id="{450CB9DB-470D-134E-76CC-2AC0646D78D3}"/>
              </a:ext>
            </a:extLst>
          </p:cNvPr>
          <p:cNvSpPr/>
          <p:nvPr/>
        </p:nvSpPr>
        <p:spPr>
          <a:xfrm>
            <a:off x="6907675" y="596564"/>
            <a:ext cx="3542121" cy="2444520"/>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Design beroende på funktioner i e-tjänsteplattform. Ej önskvärt från projektet att telefonnummer och e-postadress till den inloggade ska anges eller att notifieringar ska skickas dit.</a:t>
            </a:r>
            <a:endParaRPr lang="sv-SE">
              <a:cs typeface="Calibri"/>
            </a:endParaRPr>
          </a:p>
        </p:txBody>
      </p:sp>
      <p:sp>
        <p:nvSpPr>
          <p:cNvPr id="11" name="Rektangel med rundade hörn 4">
            <a:extLst>
              <a:ext uri="{FF2B5EF4-FFF2-40B4-BE49-F238E27FC236}">
                <a16:creationId xmlns:a16="http://schemas.microsoft.com/office/drawing/2014/main" id="{B2BE171A-8E96-8166-88C3-618CFFD7A4F5}"/>
              </a:ext>
            </a:extLst>
          </p:cNvPr>
          <p:cNvSpPr/>
          <p:nvPr/>
        </p:nvSpPr>
        <p:spPr>
          <a:xfrm>
            <a:off x="6948864" y="3489153"/>
            <a:ext cx="3542121" cy="1086861"/>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Alternativ 1, uppgifter från den inloggade förs över till nästa fält vid ja-svar. Notifieringar skickas till kontaktpersonen.</a:t>
            </a:r>
            <a:endParaRPr lang="sv-SE">
              <a:cs typeface="Calibri"/>
            </a:endParaRPr>
          </a:p>
        </p:txBody>
      </p:sp>
    </p:spTree>
    <p:extLst>
      <p:ext uri="{BB962C8B-B14F-4D97-AF65-F5344CB8AC3E}">
        <p14:creationId xmlns:p14="http://schemas.microsoft.com/office/powerpoint/2010/main" val="159790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423447"/>
            <a:ext cx="6278062" cy="2893100"/>
          </a:xfrm>
          <a:prstGeom prst="rect">
            <a:avLst/>
          </a:prstGeom>
          <a:solidFill>
            <a:schemeClr val="accent6">
              <a:lumMod val="40000"/>
              <a:lumOff val="60000"/>
            </a:schemeClr>
          </a:solidFill>
          <a:ln>
            <a:solidFill>
              <a:schemeClr val="accent6"/>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Det här är de livsmedelsverksamheter som företaget driver enligt kommunens register. </a:t>
            </a:r>
            <a:endParaRPr lang="en-US" dirty="0"/>
          </a:p>
          <a:p>
            <a:endParaRPr lang="sv-SE"/>
          </a:p>
          <a:p>
            <a:r>
              <a:rPr lang="sv-SE" dirty="0"/>
              <a:t>Ifall verksamheten saknar riskklassning enligt den nya riskklassningen visas det som ”</a:t>
            </a:r>
            <a:r>
              <a:rPr lang="sv-SE" dirty="0">
                <a:solidFill>
                  <a:schemeClr val="tx1"/>
                </a:solidFill>
              </a:rPr>
              <a:t>riskklassning </a:t>
            </a:r>
            <a:r>
              <a:rPr lang="sv-SE" dirty="0"/>
              <a:t>saknas”. I annat fall visas huvudsaklig inriktning för påbörjad eller beslutad riskklassning.</a:t>
            </a:r>
            <a:endParaRPr lang="sv-SE" dirty="0">
              <a:cs typeface="Calibri"/>
            </a:endParaRPr>
          </a:p>
          <a:p>
            <a:endParaRPr lang="sv-SE"/>
          </a:p>
          <a:p>
            <a:r>
              <a:rPr lang="sv-SE" dirty="0">
                <a:ea typeface="+mn-lt"/>
                <a:cs typeface="+mn-lt"/>
              </a:rPr>
              <a:t>[Lista anläggningar: Namn, besöksadress, ort, riskklassning saknas/huvudsaklig inriktning]</a:t>
            </a:r>
            <a:r>
              <a:rPr lang="sv-SE" dirty="0"/>
              <a:t> </a:t>
            </a:r>
            <a:r>
              <a:rPr lang="sv-SE" sz="2000" dirty="0"/>
              <a:t> </a:t>
            </a:r>
            <a:endParaRPr lang="sv-SE" dirty="0">
              <a:cs typeface="Calibri"/>
            </a:endParaRPr>
          </a:p>
        </p:txBody>
      </p:sp>
      <p:sp>
        <p:nvSpPr>
          <p:cNvPr id="5" name="Rektangel med rundade hörn 4"/>
          <p:cNvSpPr/>
          <p:nvPr/>
        </p:nvSpPr>
        <p:spPr>
          <a:xfrm>
            <a:off x="6818110" y="423447"/>
            <a:ext cx="3988993" cy="3323987"/>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dirty="0"/>
              <a:t>Verksamheterna hämtas från verksamhetssystemet, alla livsmedelsverksamheter (inklusive dricksvatten), som har det angivna organisationsnumret som verksamhetsutövare.</a:t>
            </a:r>
            <a:endParaRPr lang="en-SE" dirty="0"/>
          </a:p>
          <a:p>
            <a:pPr algn="ctr"/>
            <a:endParaRPr lang="en-SE"/>
          </a:p>
          <a:p>
            <a:pPr algn="ctr"/>
            <a:r>
              <a:rPr lang="sv-SE" dirty="0"/>
              <a:t>Vissa företag har många anläggningar. Vid många träffar används t.ex. funktion för "sök och välj i lista".</a:t>
            </a:r>
            <a:endParaRPr lang="sv-SE" dirty="0">
              <a:cs typeface="Calibri"/>
            </a:endParaRPr>
          </a:p>
          <a:p>
            <a:pPr algn="ctr"/>
            <a:endParaRPr lang="sv-SE"/>
          </a:p>
        </p:txBody>
      </p:sp>
      <p:sp>
        <p:nvSpPr>
          <p:cNvPr id="6" name="Ellips 5"/>
          <p:cNvSpPr/>
          <p:nvPr/>
        </p:nvSpPr>
        <p:spPr>
          <a:xfrm>
            <a:off x="10929976" y="421177"/>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sv-SE" sz="2000"/>
              <a:t>5</a:t>
            </a:r>
          </a:p>
        </p:txBody>
      </p:sp>
      <p:sp>
        <p:nvSpPr>
          <p:cNvPr id="2" name="textruta 3">
            <a:extLst>
              <a:ext uri="{FF2B5EF4-FFF2-40B4-BE49-F238E27FC236}">
                <a16:creationId xmlns:a16="http://schemas.microsoft.com/office/drawing/2014/main" id="{AECE7F5E-378E-FE33-526A-9C249FC0B5C4}"/>
              </a:ext>
            </a:extLst>
          </p:cNvPr>
          <p:cNvSpPr txBox="1"/>
          <p:nvPr/>
        </p:nvSpPr>
        <p:spPr>
          <a:xfrm>
            <a:off x="331393" y="3936564"/>
            <a:ext cx="6278062" cy="369332"/>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Välj den verksamhet som du vill lämna uppgifter om! </a:t>
            </a:r>
            <a:endParaRPr lang="sv-SE" dirty="0">
              <a:cs typeface="Calibri"/>
            </a:endParaRPr>
          </a:p>
        </p:txBody>
      </p:sp>
      <p:sp>
        <p:nvSpPr>
          <p:cNvPr id="7" name="Rektangel med rundade hörn 4">
            <a:extLst>
              <a:ext uri="{FF2B5EF4-FFF2-40B4-BE49-F238E27FC236}">
                <a16:creationId xmlns:a16="http://schemas.microsoft.com/office/drawing/2014/main" id="{854C95CB-45F6-8897-62DA-7065E73A877D}"/>
              </a:ext>
            </a:extLst>
          </p:cNvPr>
          <p:cNvSpPr/>
          <p:nvPr/>
        </p:nvSpPr>
        <p:spPr>
          <a:xfrm>
            <a:off x="10857320" y="1255763"/>
            <a:ext cx="1020090" cy="4938985"/>
          </a:xfrm>
          <a:prstGeom prst="round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sz="1050">
                <a:solidFill>
                  <a:srgbClr val="FF0000"/>
                </a:solidFill>
                <a:cs typeface="Calibri"/>
              </a:rPr>
              <a:t>Detta steg hoppas över (visas ej) vid icke integrerad tjänst. </a:t>
            </a:r>
            <a:br>
              <a:rPr lang="sv-SE" sz="1050">
                <a:cs typeface="Calibri"/>
              </a:rPr>
            </a:br>
            <a:endParaRPr lang="sv-SE" sz="1050">
              <a:solidFill>
                <a:srgbClr val="FF0000"/>
              </a:solidFill>
              <a:cs typeface="Calibri"/>
            </a:endParaRPr>
          </a:p>
          <a:p>
            <a:pPr algn="ctr"/>
            <a:r>
              <a:rPr lang="sv-SE" sz="1050">
                <a:solidFill>
                  <a:srgbClr val="FF0000"/>
                </a:solidFill>
                <a:cs typeface="Calibri"/>
              </a:rPr>
              <a:t>Lägg till fält för ange verksamhetsnamn och plats/mobil</a:t>
            </a:r>
          </a:p>
          <a:p>
            <a:pPr algn="ctr"/>
            <a:endParaRPr lang="sv-SE" sz="1050">
              <a:solidFill>
                <a:srgbClr val="FF0000"/>
              </a:solidFill>
              <a:cs typeface="Calibri"/>
            </a:endParaRPr>
          </a:p>
          <a:p>
            <a:pPr algn="ctr"/>
            <a:r>
              <a:rPr lang="sv-SE" sz="1050">
                <a:solidFill>
                  <a:srgbClr val="FF0000"/>
                </a:solidFill>
                <a:cs typeface="Calibri"/>
              </a:rPr>
              <a:t>Gå vidare till 6B</a:t>
            </a:r>
          </a:p>
        </p:txBody>
      </p:sp>
    </p:spTree>
    <p:extLst>
      <p:ext uri="{BB962C8B-B14F-4D97-AF65-F5344CB8AC3E}">
        <p14:creationId xmlns:p14="http://schemas.microsoft.com/office/powerpoint/2010/main" val="526814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423447"/>
            <a:ext cx="6436212" cy="4616648"/>
          </a:xfrm>
          <a:prstGeom prst="rect">
            <a:avLst/>
          </a:prstGeom>
          <a:solidFill>
            <a:schemeClr val="accent6">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Det här är de uppgifter om anläggningen som kommunen har i sitt register. </a:t>
            </a:r>
          </a:p>
          <a:p>
            <a:endParaRPr lang="sv-SE"/>
          </a:p>
          <a:p>
            <a:r>
              <a:rPr lang="sv-SE" sz="1600" b="1" dirty="0"/>
              <a:t>Anläggningens namn: </a:t>
            </a:r>
            <a:endParaRPr lang="sv-SE" sz="1600" dirty="0">
              <a:cs typeface="Calibri"/>
            </a:endParaRPr>
          </a:p>
          <a:p>
            <a:endParaRPr lang="sv-SE" sz="1600">
              <a:cs typeface="Calibri"/>
            </a:endParaRPr>
          </a:p>
          <a:p>
            <a:r>
              <a:rPr lang="sv-SE" sz="1600" b="1" dirty="0">
                <a:ea typeface="+mn-lt"/>
                <a:cs typeface="+mn-lt"/>
              </a:rPr>
              <a:t>Kontaktperson/-er</a:t>
            </a:r>
            <a:endParaRPr lang="sv-SE" sz="1600" b="1" dirty="0">
              <a:cs typeface="Calibri"/>
            </a:endParaRPr>
          </a:p>
          <a:p>
            <a:r>
              <a:rPr lang="sv-SE" sz="1600" dirty="0"/>
              <a:t> Förnamn:</a:t>
            </a:r>
            <a:endParaRPr lang="sv-SE" sz="1600" dirty="0">
              <a:cs typeface="Calibri"/>
            </a:endParaRPr>
          </a:p>
          <a:p>
            <a:r>
              <a:rPr lang="sv-SE" sz="1600" dirty="0">
                <a:ea typeface="+mn-lt"/>
                <a:cs typeface="+mn-lt"/>
              </a:rPr>
              <a:t> Efternamn:</a:t>
            </a:r>
            <a:endParaRPr lang="sv-SE" dirty="0"/>
          </a:p>
          <a:p>
            <a:r>
              <a:rPr lang="sv-SE" sz="1600" dirty="0"/>
              <a:t> Telefonnummer:</a:t>
            </a:r>
            <a:endParaRPr lang="sv-SE" sz="1600" dirty="0">
              <a:cs typeface="Calibri"/>
            </a:endParaRPr>
          </a:p>
          <a:p>
            <a:r>
              <a:rPr lang="sv-SE" sz="1600" dirty="0"/>
              <a:t> E-postadress:</a:t>
            </a:r>
            <a:endParaRPr lang="sv-SE" sz="1600" dirty="0">
              <a:cs typeface="Calibri"/>
            </a:endParaRPr>
          </a:p>
          <a:p>
            <a:endParaRPr lang="sv-SE" sz="1600">
              <a:ea typeface="+mn-lt"/>
              <a:cs typeface="+mn-lt"/>
            </a:endParaRPr>
          </a:p>
          <a:p>
            <a:r>
              <a:rPr lang="sv-SE" sz="1600" b="1" dirty="0">
                <a:ea typeface="+mn-lt"/>
                <a:cs typeface="+mn-lt"/>
              </a:rPr>
              <a:t>Fakturaadress</a:t>
            </a:r>
          </a:p>
          <a:p>
            <a:r>
              <a:rPr lang="sv-SE" sz="1600" dirty="0">
                <a:ea typeface="+mn-lt"/>
                <a:cs typeface="+mn-lt"/>
              </a:rPr>
              <a:t> Referens:</a:t>
            </a:r>
          </a:p>
          <a:p>
            <a:r>
              <a:rPr lang="sv-SE" sz="1600" dirty="0">
                <a:ea typeface="+mn-lt"/>
                <a:cs typeface="+mn-lt"/>
              </a:rPr>
              <a:t> C/o:</a:t>
            </a:r>
          </a:p>
          <a:p>
            <a:r>
              <a:rPr lang="sv-SE" sz="1600" dirty="0">
                <a:ea typeface="+mn-lt"/>
                <a:cs typeface="+mn-lt"/>
              </a:rPr>
              <a:t> Gata/box:</a:t>
            </a:r>
          </a:p>
          <a:p>
            <a:r>
              <a:rPr lang="sv-SE" sz="1600" dirty="0">
                <a:ea typeface="+mn-lt"/>
                <a:cs typeface="+mn-lt"/>
              </a:rPr>
              <a:t> Postnummer:</a:t>
            </a:r>
          </a:p>
          <a:p>
            <a:r>
              <a:rPr lang="sv-SE" sz="1600" dirty="0">
                <a:cs typeface="Calibri"/>
              </a:rPr>
              <a:t> Ort:</a:t>
            </a:r>
          </a:p>
          <a:p>
            <a:r>
              <a:rPr lang="sv-SE" sz="1600" dirty="0">
                <a:cs typeface="Calibri"/>
              </a:rPr>
              <a:t> Land:</a:t>
            </a:r>
          </a:p>
        </p:txBody>
      </p:sp>
      <p:sp>
        <p:nvSpPr>
          <p:cNvPr id="5" name="Rektangel med rundade hörn 4"/>
          <p:cNvSpPr/>
          <p:nvPr/>
        </p:nvSpPr>
        <p:spPr>
          <a:xfrm>
            <a:off x="6822838" y="516338"/>
            <a:ext cx="3988993" cy="2802387"/>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rPr>
              <a:t>Anläggningsuppgifter visas om användaren har rätt behörighet.</a:t>
            </a:r>
            <a:endParaRPr lang="en-SE">
              <a:solidFill>
                <a:srgbClr val="0070C0"/>
              </a:solidFill>
            </a:endParaRPr>
          </a:p>
          <a:p>
            <a:pPr algn="ctr"/>
            <a:endParaRPr lang="sv-SE">
              <a:solidFill>
                <a:srgbClr val="0070C0"/>
              </a:solidFill>
              <a:cs typeface="Calibri"/>
            </a:endParaRPr>
          </a:p>
          <a:p>
            <a:pPr algn="ctr"/>
            <a:r>
              <a:rPr lang="sv-SE">
                <a:solidFill>
                  <a:srgbClr val="0070C0"/>
                </a:solidFill>
                <a:cs typeface="Calibri"/>
              </a:rPr>
              <a:t>Det kan vara mer än en kontaktperson som hämtas och visas. Dessa listas då under varandra med sina resp. kontaktuppgifter.</a:t>
            </a:r>
          </a:p>
        </p:txBody>
      </p:sp>
      <p:sp>
        <p:nvSpPr>
          <p:cNvPr id="18" name="Ellips 17"/>
          <p:cNvSpPr/>
          <p:nvPr/>
        </p:nvSpPr>
        <p:spPr>
          <a:xfrm>
            <a:off x="11036357" y="119479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6A</a:t>
            </a:r>
          </a:p>
        </p:txBody>
      </p:sp>
      <p:sp>
        <p:nvSpPr>
          <p:cNvPr id="2" name="Rektangel med rundade hörn 4">
            <a:extLst>
              <a:ext uri="{FF2B5EF4-FFF2-40B4-BE49-F238E27FC236}">
                <a16:creationId xmlns:a16="http://schemas.microsoft.com/office/drawing/2014/main" id="{DBDFF164-8686-CB1A-2967-BC4EC44567AA}"/>
              </a:ext>
            </a:extLst>
          </p:cNvPr>
          <p:cNvSpPr/>
          <p:nvPr/>
        </p:nvSpPr>
        <p:spPr>
          <a:xfrm>
            <a:off x="6934896" y="5290042"/>
            <a:ext cx="3988993" cy="1424064"/>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cs typeface="Calibri"/>
              </a:rPr>
              <a:t>Möjlighet för användaren att lämna in kompletterande/ändrade uppgifter kan fungera och presenteras på olika sätt beroende på e-tjänsteplattform. </a:t>
            </a:r>
            <a:endParaRPr lang="sv-SE">
              <a:solidFill>
                <a:srgbClr val="0070C0"/>
              </a:solidFill>
              <a:ea typeface="Calibri"/>
              <a:cs typeface="Calibri"/>
            </a:endParaRPr>
          </a:p>
        </p:txBody>
      </p:sp>
      <p:sp>
        <p:nvSpPr>
          <p:cNvPr id="8" name="textruta 10">
            <a:extLst>
              <a:ext uri="{FF2B5EF4-FFF2-40B4-BE49-F238E27FC236}">
                <a16:creationId xmlns:a16="http://schemas.microsoft.com/office/drawing/2014/main" id="{FD8F5010-D74B-4A50-9AEA-72835F7F0728}"/>
              </a:ext>
            </a:extLst>
          </p:cNvPr>
          <p:cNvSpPr txBox="1"/>
          <p:nvPr/>
        </p:nvSpPr>
        <p:spPr>
          <a:xfrm>
            <a:off x="349974" y="5072686"/>
            <a:ext cx="6477254" cy="646331"/>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Vill du </a:t>
            </a:r>
            <a:r>
              <a:rPr lang="sv-SE" dirty="0">
                <a:solidFill>
                  <a:schemeClr val="tx1"/>
                </a:solidFill>
              </a:rPr>
              <a:t>ändra några av uppgifterna ovan</a:t>
            </a:r>
            <a:r>
              <a:rPr lang="sv-SE" dirty="0"/>
              <a:t>? </a:t>
            </a:r>
            <a:endParaRPr lang="sv-SE" dirty="0">
              <a:ea typeface="Calibri"/>
              <a:cs typeface="Calibri"/>
            </a:endParaRPr>
          </a:p>
          <a:p>
            <a:r>
              <a:rPr lang="sv-SE" dirty="0">
                <a:ea typeface="+mn-lt"/>
                <a:cs typeface="+mn-lt"/>
              </a:rPr>
              <a:t>□</a:t>
            </a:r>
            <a:r>
              <a:rPr lang="sv-SE" dirty="0">
                <a:cs typeface="Calibri"/>
              </a:rPr>
              <a:t> Ja </a:t>
            </a:r>
            <a:r>
              <a:rPr lang="sv-SE" dirty="0">
                <a:ea typeface="+mn-lt"/>
                <a:cs typeface="+mn-lt"/>
              </a:rPr>
              <a:t>□ Nej</a:t>
            </a:r>
          </a:p>
        </p:txBody>
      </p:sp>
    </p:spTree>
    <p:extLst>
      <p:ext uri="{BB962C8B-B14F-4D97-AF65-F5344CB8AC3E}">
        <p14:creationId xmlns:p14="http://schemas.microsoft.com/office/powerpoint/2010/main" val="4240443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423447"/>
            <a:ext cx="6436212" cy="1200329"/>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cs typeface="Calibri"/>
              </a:rPr>
              <a:t>Ange vad du vill ändra</a:t>
            </a:r>
            <a:endParaRPr lang="en-US" dirty="0"/>
          </a:p>
          <a:p>
            <a:r>
              <a:rPr lang="sv-SE" dirty="0">
                <a:cs typeface="Calibri"/>
              </a:rPr>
              <a:t>□  Anläggningens namn</a:t>
            </a:r>
            <a:endParaRPr lang="sv-SE" dirty="0"/>
          </a:p>
          <a:p>
            <a:r>
              <a:rPr lang="sv-SE" dirty="0">
                <a:cs typeface="Calibri"/>
              </a:rPr>
              <a:t>□  Kontaktperson/-er</a:t>
            </a:r>
            <a:endParaRPr lang="sv-SE" dirty="0"/>
          </a:p>
          <a:p>
            <a:r>
              <a:rPr lang="sv-SE" dirty="0">
                <a:cs typeface="Calibri"/>
              </a:rPr>
              <a:t>□  Fakturaadress</a:t>
            </a:r>
            <a:endParaRPr lang="sv-SE" dirty="0"/>
          </a:p>
        </p:txBody>
      </p:sp>
      <p:sp>
        <p:nvSpPr>
          <p:cNvPr id="18" name="Ellips 17"/>
          <p:cNvSpPr/>
          <p:nvPr/>
        </p:nvSpPr>
        <p:spPr>
          <a:xfrm>
            <a:off x="10974573" y="515168"/>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cs typeface="Calibri"/>
              </a:rPr>
              <a:t>6A</a:t>
            </a:r>
          </a:p>
        </p:txBody>
      </p:sp>
      <p:sp>
        <p:nvSpPr>
          <p:cNvPr id="3" name="Rektangel med rundade hörn 27">
            <a:extLst>
              <a:ext uri="{FF2B5EF4-FFF2-40B4-BE49-F238E27FC236}">
                <a16:creationId xmlns:a16="http://schemas.microsoft.com/office/drawing/2014/main" id="{895E683C-29D2-96F4-C284-8EA14CF47010}"/>
              </a:ext>
            </a:extLst>
          </p:cNvPr>
          <p:cNvSpPr/>
          <p:nvPr/>
        </p:nvSpPr>
        <p:spPr>
          <a:xfrm>
            <a:off x="6822838" y="516338"/>
            <a:ext cx="3988993" cy="1112758"/>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dirty="0"/>
              <a:t>Följdfråga vid Ja på föregående</a:t>
            </a:r>
            <a:endParaRPr lang="sv-SE" dirty="0">
              <a:cs typeface="Calibri"/>
            </a:endParaRPr>
          </a:p>
        </p:txBody>
      </p:sp>
      <p:sp>
        <p:nvSpPr>
          <p:cNvPr id="2" name="textruta 3">
            <a:extLst>
              <a:ext uri="{FF2B5EF4-FFF2-40B4-BE49-F238E27FC236}">
                <a16:creationId xmlns:a16="http://schemas.microsoft.com/office/drawing/2014/main" id="{3CC2040F-5B2F-C0A9-6161-C33E4B17F30C}"/>
              </a:ext>
            </a:extLst>
          </p:cNvPr>
          <p:cNvSpPr txBox="1"/>
          <p:nvPr/>
        </p:nvSpPr>
        <p:spPr>
          <a:xfrm>
            <a:off x="331392" y="2407522"/>
            <a:ext cx="6436212" cy="338554"/>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b="1"/>
              <a:t>Anläggningens namn</a:t>
            </a:r>
            <a:r>
              <a:rPr lang="sv-SE" sz="1600"/>
              <a:t>:</a:t>
            </a:r>
            <a:endParaRPr lang="sv-SE" sz="1600">
              <a:cs typeface="Calibri"/>
            </a:endParaRPr>
          </a:p>
        </p:txBody>
      </p:sp>
      <p:sp>
        <p:nvSpPr>
          <p:cNvPr id="6" name="textruta 3">
            <a:extLst>
              <a:ext uri="{FF2B5EF4-FFF2-40B4-BE49-F238E27FC236}">
                <a16:creationId xmlns:a16="http://schemas.microsoft.com/office/drawing/2014/main" id="{89A9EE06-896B-D9BB-FC0C-07820A7FC56F}"/>
              </a:ext>
            </a:extLst>
          </p:cNvPr>
          <p:cNvSpPr txBox="1"/>
          <p:nvPr/>
        </p:nvSpPr>
        <p:spPr>
          <a:xfrm>
            <a:off x="331392" y="2982617"/>
            <a:ext cx="6436212" cy="1815882"/>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b="1">
                <a:ea typeface="+mn-lt"/>
                <a:cs typeface="+mn-lt"/>
              </a:rPr>
              <a:t>Kontaktperson/-er</a:t>
            </a:r>
            <a:endParaRPr lang="sv-SE" sz="1600" b="1">
              <a:cs typeface="Calibri"/>
            </a:endParaRPr>
          </a:p>
          <a:p>
            <a:r>
              <a:rPr lang="sv-SE" sz="1600"/>
              <a:t> Förnamn:</a:t>
            </a:r>
            <a:endParaRPr lang="sv-SE" sz="1600">
              <a:cs typeface="Calibri"/>
            </a:endParaRPr>
          </a:p>
          <a:p>
            <a:r>
              <a:rPr lang="sv-SE" sz="1600">
                <a:ea typeface="+mn-lt"/>
                <a:cs typeface="+mn-lt"/>
              </a:rPr>
              <a:t> Efternamn:</a:t>
            </a:r>
            <a:endParaRPr lang="sv-SE"/>
          </a:p>
          <a:p>
            <a:r>
              <a:rPr lang="sv-SE" sz="1600"/>
              <a:t> Telefonnummer:</a:t>
            </a:r>
            <a:endParaRPr lang="sv-SE" sz="1600">
              <a:cs typeface="Calibri"/>
            </a:endParaRPr>
          </a:p>
          <a:p>
            <a:r>
              <a:rPr lang="sv-SE" sz="1600"/>
              <a:t> E-postadress:</a:t>
            </a:r>
            <a:endParaRPr lang="sv-SE" sz="1600">
              <a:cs typeface="Calibri"/>
            </a:endParaRPr>
          </a:p>
          <a:p>
            <a:endParaRPr lang="sv-SE" sz="1600">
              <a:ea typeface="+mn-lt"/>
              <a:cs typeface="+mn-lt"/>
            </a:endParaRPr>
          </a:p>
          <a:p>
            <a:r>
              <a:rPr lang="sv-SE" sz="1600">
                <a:ea typeface="+mn-lt"/>
                <a:cs typeface="+mn-lt"/>
              </a:rPr>
              <a:t>□ Lägg till ytterligare kontaktperson</a:t>
            </a:r>
            <a:endParaRPr lang="sv-SE">
              <a:cs typeface="Calibri"/>
            </a:endParaRPr>
          </a:p>
        </p:txBody>
      </p:sp>
      <p:sp>
        <p:nvSpPr>
          <p:cNvPr id="7" name="textruta 3">
            <a:extLst>
              <a:ext uri="{FF2B5EF4-FFF2-40B4-BE49-F238E27FC236}">
                <a16:creationId xmlns:a16="http://schemas.microsoft.com/office/drawing/2014/main" id="{2D831E00-E4C4-F403-2F60-045B1BF2237A}"/>
              </a:ext>
            </a:extLst>
          </p:cNvPr>
          <p:cNvSpPr txBox="1"/>
          <p:nvPr/>
        </p:nvSpPr>
        <p:spPr>
          <a:xfrm>
            <a:off x="331392" y="4923560"/>
            <a:ext cx="6436212" cy="1815882"/>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b="1">
                <a:ea typeface="+mn-lt"/>
                <a:cs typeface="+mn-lt"/>
              </a:rPr>
              <a:t>Fakturaadress</a:t>
            </a:r>
            <a:endParaRPr lang="en-US"/>
          </a:p>
          <a:p>
            <a:r>
              <a:rPr lang="sv-SE" sz="1600">
                <a:ea typeface="+mn-lt"/>
                <a:cs typeface="+mn-lt"/>
              </a:rPr>
              <a:t> Referens:</a:t>
            </a:r>
          </a:p>
          <a:p>
            <a:r>
              <a:rPr lang="sv-SE" sz="1600">
                <a:ea typeface="+mn-lt"/>
                <a:cs typeface="+mn-lt"/>
              </a:rPr>
              <a:t> C/o:</a:t>
            </a:r>
          </a:p>
          <a:p>
            <a:r>
              <a:rPr lang="sv-SE" sz="1600">
                <a:ea typeface="+mn-lt"/>
                <a:cs typeface="+mn-lt"/>
              </a:rPr>
              <a:t> Gata/box:</a:t>
            </a:r>
          </a:p>
          <a:p>
            <a:r>
              <a:rPr lang="sv-SE" sz="1600">
                <a:ea typeface="+mn-lt"/>
                <a:cs typeface="+mn-lt"/>
              </a:rPr>
              <a:t> Postnummer:</a:t>
            </a:r>
          </a:p>
          <a:p>
            <a:r>
              <a:rPr lang="sv-SE" sz="1600">
                <a:cs typeface="Calibri"/>
              </a:rPr>
              <a:t> Ort:</a:t>
            </a:r>
          </a:p>
          <a:p>
            <a:r>
              <a:rPr lang="sv-SE" sz="1600">
                <a:cs typeface="Calibri"/>
              </a:rPr>
              <a:t> Land:</a:t>
            </a:r>
          </a:p>
        </p:txBody>
      </p:sp>
      <p:sp>
        <p:nvSpPr>
          <p:cNvPr id="5" name="Rektangel med rundade hörn 27">
            <a:extLst>
              <a:ext uri="{FF2B5EF4-FFF2-40B4-BE49-F238E27FC236}">
                <a16:creationId xmlns:a16="http://schemas.microsoft.com/office/drawing/2014/main" id="{41CF6DA3-49C3-D324-0F24-06D3D2F5BC64}"/>
              </a:ext>
            </a:extLst>
          </p:cNvPr>
          <p:cNvSpPr/>
          <p:nvPr/>
        </p:nvSpPr>
        <p:spPr>
          <a:xfrm>
            <a:off x="7172946" y="2411040"/>
            <a:ext cx="3988993" cy="3934217"/>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dirty="0"/>
              <a:t>Följdfrågor beroende på val ovan. </a:t>
            </a:r>
            <a:endParaRPr lang="sv-SE" dirty="0">
              <a:cs typeface="Calibri"/>
            </a:endParaRPr>
          </a:p>
        </p:txBody>
      </p:sp>
    </p:spTree>
    <p:extLst>
      <p:ext uri="{BB962C8B-B14F-4D97-AF65-F5344CB8AC3E}">
        <p14:creationId xmlns:p14="http://schemas.microsoft.com/office/powerpoint/2010/main" val="1541031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423447"/>
            <a:ext cx="6278062" cy="2400657"/>
          </a:xfrm>
          <a:prstGeom prst="rect">
            <a:avLst/>
          </a:prstGeom>
          <a:solidFill>
            <a:schemeClr val="accent6">
              <a:lumMod val="60000"/>
              <a:lumOff val="40000"/>
            </a:schemeClr>
          </a:solidFill>
          <a:ln>
            <a:solidFill>
              <a:schemeClr val="accent6"/>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Det här är de uppgifter om verksamhet och riskklassning som kommunen har i sitt register </a:t>
            </a:r>
          </a:p>
          <a:p>
            <a:endParaRPr lang="sv-SE">
              <a:cs typeface="Calibri"/>
            </a:endParaRPr>
          </a:p>
          <a:p>
            <a:r>
              <a:rPr lang="sv-SE" sz="1600" dirty="0"/>
              <a:t>Huvudsaklig inriktning:</a:t>
            </a:r>
            <a:endParaRPr lang="sv-SE" sz="1600" dirty="0">
              <a:cs typeface="Calibri"/>
            </a:endParaRPr>
          </a:p>
          <a:p>
            <a:r>
              <a:rPr lang="sv-SE" sz="1600" dirty="0"/>
              <a:t>Aktiviteter:</a:t>
            </a:r>
            <a:endParaRPr lang="sv-SE" sz="1600" dirty="0">
              <a:cs typeface="Calibri"/>
            </a:endParaRPr>
          </a:p>
          <a:p>
            <a:r>
              <a:rPr lang="sv-SE" sz="1600" dirty="0">
                <a:cs typeface="Calibri"/>
              </a:rPr>
              <a:t>Produktgrupper:</a:t>
            </a:r>
          </a:p>
          <a:p>
            <a:r>
              <a:rPr lang="sv-SE" sz="1600" dirty="0">
                <a:cs typeface="Calibri"/>
              </a:rPr>
              <a:t>Omfattning:</a:t>
            </a:r>
          </a:p>
          <a:p>
            <a:r>
              <a:rPr lang="sv-SE" sz="1600" dirty="0"/>
              <a:t>Tredjepartscertifiering:</a:t>
            </a:r>
            <a:endParaRPr lang="sv-SE" sz="1600" dirty="0">
              <a:cs typeface="Calibri"/>
            </a:endParaRPr>
          </a:p>
          <a:p>
            <a:r>
              <a:rPr lang="sv-SE" sz="1600" dirty="0">
                <a:cs typeface="Calibri"/>
              </a:rPr>
              <a:t>Datum när riskklassningen börjar gälla:</a:t>
            </a:r>
          </a:p>
        </p:txBody>
      </p:sp>
      <p:sp>
        <p:nvSpPr>
          <p:cNvPr id="5" name="Rektangel med rundade hörn 4"/>
          <p:cNvSpPr/>
          <p:nvPr/>
        </p:nvSpPr>
        <p:spPr>
          <a:xfrm>
            <a:off x="6822838" y="516338"/>
            <a:ext cx="3988993" cy="141954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Verksamhetsuppgifter visas. Om uppgifter inte finns visas "saknas". </a:t>
            </a:r>
            <a:endParaRPr lang="en-SE"/>
          </a:p>
        </p:txBody>
      </p:sp>
      <p:sp>
        <p:nvSpPr>
          <p:cNvPr id="18" name="Ellips 17"/>
          <p:cNvSpPr/>
          <p:nvPr/>
        </p:nvSpPr>
        <p:spPr>
          <a:xfrm>
            <a:off x="11036357" y="119479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6A</a:t>
            </a:r>
          </a:p>
        </p:txBody>
      </p:sp>
    </p:spTree>
    <p:extLst>
      <p:ext uri="{BB962C8B-B14F-4D97-AF65-F5344CB8AC3E}">
        <p14:creationId xmlns:p14="http://schemas.microsoft.com/office/powerpoint/2010/main" val="402624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423447"/>
            <a:ext cx="6436212" cy="923330"/>
          </a:xfrm>
          <a:prstGeom prst="rect">
            <a:avLst/>
          </a:prstGeom>
          <a:solidFill>
            <a:srgbClr val="FFD583"/>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ea typeface="+mn-lt"/>
                <a:cs typeface="+mn-lt"/>
              </a:rPr>
              <a:t>Vill</a:t>
            </a:r>
            <a:r>
              <a:rPr lang="sv-SE" dirty="0">
                <a:cs typeface="Calibri"/>
              </a:rPr>
              <a:t> du ändra uppgifter om anläggningens namn?</a:t>
            </a:r>
            <a:endParaRPr lang="en-US" dirty="0">
              <a:cs typeface="Calibri"/>
            </a:endParaRPr>
          </a:p>
          <a:p>
            <a:r>
              <a:rPr lang="sv-SE" dirty="0">
                <a:cs typeface="Calibri"/>
              </a:rPr>
              <a:t>□  Ja</a:t>
            </a:r>
            <a:endParaRPr lang="sv-SE" dirty="0"/>
          </a:p>
          <a:p>
            <a:r>
              <a:rPr lang="sv-SE" dirty="0">
                <a:cs typeface="Calibri"/>
              </a:rPr>
              <a:t>□  Nej</a:t>
            </a:r>
            <a:endParaRPr lang="sv-SE" dirty="0"/>
          </a:p>
        </p:txBody>
      </p:sp>
      <p:sp>
        <p:nvSpPr>
          <p:cNvPr id="18" name="Ellips 17"/>
          <p:cNvSpPr/>
          <p:nvPr/>
        </p:nvSpPr>
        <p:spPr>
          <a:xfrm>
            <a:off x="11036357" y="119479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6B</a:t>
            </a:r>
          </a:p>
        </p:txBody>
      </p:sp>
      <p:sp>
        <p:nvSpPr>
          <p:cNvPr id="3" name="Rektangel med rundade hörn 27">
            <a:extLst>
              <a:ext uri="{FF2B5EF4-FFF2-40B4-BE49-F238E27FC236}">
                <a16:creationId xmlns:a16="http://schemas.microsoft.com/office/drawing/2014/main" id="{895E683C-29D2-96F4-C284-8EA14CF47010}"/>
              </a:ext>
            </a:extLst>
          </p:cNvPr>
          <p:cNvSpPr/>
          <p:nvPr/>
        </p:nvSpPr>
        <p:spPr>
          <a:xfrm>
            <a:off x="6822838" y="516338"/>
            <a:ext cx="3988993" cy="1370190"/>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dirty="0"/>
              <a:t>Om användaren inte har rätt behörighet visas inga andra anläggningsuppgifter än namn.</a:t>
            </a:r>
            <a:endParaRPr lang="sv-SE" dirty="0">
              <a:cs typeface="Calibri" panose="020F0502020204030204"/>
            </a:endParaRPr>
          </a:p>
        </p:txBody>
      </p:sp>
      <p:sp>
        <p:nvSpPr>
          <p:cNvPr id="2" name="textruta 3">
            <a:extLst>
              <a:ext uri="{FF2B5EF4-FFF2-40B4-BE49-F238E27FC236}">
                <a16:creationId xmlns:a16="http://schemas.microsoft.com/office/drawing/2014/main" id="{3CC2040F-5B2F-C0A9-6161-C33E4B17F30C}"/>
              </a:ext>
            </a:extLst>
          </p:cNvPr>
          <p:cNvSpPr txBox="1"/>
          <p:nvPr/>
        </p:nvSpPr>
        <p:spPr>
          <a:xfrm>
            <a:off x="331392" y="1594036"/>
            <a:ext cx="6436212" cy="338554"/>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b="1"/>
              <a:t>Anläggningens namn</a:t>
            </a:r>
            <a:r>
              <a:rPr lang="sv-SE" sz="1600"/>
              <a:t>:</a:t>
            </a:r>
            <a:endParaRPr lang="sv-SE" sz="1600">
              <a:cs typeface="Calibri"/>
            </a:endParaRPr>
          </a:p>
        </p:txBody>
      </p:sp>
    </p:spTree>
    <p:extLst>
      <p:ext uri="{BB962C8B-B14F-4D97-AF65-F5344CB8AC3E}">
        <p14:creationId xmlns:p14="http://schemas.microsoft.com/office/powerpoint/2010/main" val="1932332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3">
            <a:extLst>
              <a:ext uri="{FF2B5EF4-FFF2-40B4-BE49-F238E27FC236}">
                <a16:creationId xmlns:a16="http://schemas.microsoft.com/office/drawing/2014/main" id="{111CFCB4-30F9-587E-0AD0-1A26DDC02736}"/>
              </a:ext>
            </a:extLst>
          </p:cNvPr>
          <p:cNvSpPr txBox="1"/>
          <p:nvPr/>
        </p:nvSpPr>
        <p:spPr>
          <a:xfrm>
            <a:off x="273884" y="286778"/>
            <a:ext cx="6278062" cy="1200329"/>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cs typeface="Calibri"/>
              </a:rPr>
              <a:t>Du kommer nu att få lämna uppgifter om verksamheten.</a:t>
            </a:r>
          </a:p>
          <a:p>
            <a:endParaRPr lang="sv-SE">
              <a:cs typeface="Calibri"/>
            </a:endParaRPr>
          </a:p>
          <a:p>
            <a:r>
              <a:rPr lang="sv-SE" dirty="0">
                <a:cs typeface="Calibri"/>
              </a:rPr>
              <a:t>Utifrån de uppgifter du lämnar kommer kommunen att se över riskklassningen för verksamheten.</a:t>
            </a:r>
            <a:endParaRPr lang="sv-SE" dirty="0"/>
          </a:p>
        </p:txBody>
      </p:sp>
      <p:sp>
        <p:nvSpPr>
          <p:cNvPr id="3" name="Ellips 17">
            <a:extLst>
              <a:ext uri="{FF2B5EF4-FFF2-40B4-BE49-F238E27FC236}">
                <a16:creationId xmlns:a16="http://schemas.microsoft.com/office/drawing/2014/main" id="{74477C45-176E-7C0B-0755-B322B549A640}"/>
              </a:ext>
            </a:extLst>
          </p:cNvPr>
          <p:cNvSpPr/>
          <p:nvPr/>
        </p:nvSpPr>
        <p:spPr>
          <a:xfrm>
            <a:off x="10188093" y="63301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7</a:t>
            </a:r>
          </a:p>
        </p:txBody>
      </p:sp>
    </p:spTree>
    <p:extLst>
      <p:ext uri="{BB962C8B-B14F-4D97-AF65-F5344CB8AC3E}">
        <p14:creationId xmlns:p14="http://schemas.microsoft.com/office/powerpoint/2010/main" val="1546240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295662" y="442510"/>
            <a:ext cx="6324504" cy="646331"/>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Vilken är den huvudsakliga inriktningen på verksamheten?</a:t>
            </a:r>
          </a:p>
          <a:p>
            <a:r>
              <a:rPr lang="sv-SE">
                <a:cs typeface="Calibri"/>
              </a:rPr>
              <a:t>För mer information se hjälptexten under frågetecknet!</a:t>
            </a:r>
          </a:p>
        </p:txBody>
      </p:sp>
      <p:sp>
        <p:nvSpPr>
          <p:cNvPr id="8" name="textruta 7"/>
          <p:cNvSpPr txBox="1"/>
          <p:nvPr/>
        </p:nvSpPr>
        <p:spPr>
          <a:xfrm>
            <a:off x="299711" y="1229895"/>
            <a:ext cx="6319251" cy="1077218"/>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Vilken eller vilka av nedanstående aktiviteter ingår i  verksamheten? </a:t>
            </a:r>
            <a:br>
              <a:rPr lang="sv-SE"/>
            </a:br>
            <a:r>
              <a:rPr lang="sv-SE" sz="1400">
                <a:cs typeface="Calibri"/>
              </a:rPr>
              <a:t>Markera den eller de huvudaktiviteter som sker. Det är oftast 1-2. För mer information se hjälptexten under frågetecknet.</a:t>
            </a:r>
          </a:p>
        </p:txBody>
      </p:sp>
      <p:sp>
        <p:nvSpPr>
          <p:cNvPr id="11" name="textruta 10"/>
          <p:cNvSpPr txBox="1"/>
          <p:nvPr/>
        </p:nvSpPr>
        <p:spPr>
          <a:xfrm>
            <a:off x="286994" y="2457982"/>
            <a:ext cx="6293197" cy="1077218"/>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Ange vilka ytterligare aktiviteter som regelbundet förekommer i verksamheten. </a:t>
            </a:r>
            <a:endParaRPr lang="sv-SE" sz="1400"/>
          </a:p>
          <a:p>
            <a:r>
              <a:rPr lang="sv-SE" sz="1400" dirty="0"/>
              <a:t>Vissa verksamheter har få, andra har många. </a:t>
            </a:r>
            <a:r>
              <a:rPr lang="sv-SE" sz="1400" dirty="0">
                <a:ea typeface="+mn-lt"/>
                <a:cs typeface="+mn-lt"/>
              </a:rPr>
              <a:t>För mer informations om aktiviteterna, se hjälptexten under frågetecknet.</a:t>
            </a:r>
            <a:endParaRPr lang="sv-SE" sz="1400" dirty="0">
              <a:cs typeface="Calibri"/>
            </a:endParaRPr>
          </a:p>
        </p:txBody>
      </p:sp>
      <p:sp>
        <p:nvSpPr>
          <p:cNvPr id="16" name="textruta 15"/>
          <p:cNvSpPr txBox="1"/>
          <p:nvPr/>
        </p:nvSpPr>
        <p:spPr>
          <a:xfrm>
            <a:off x="286168" y="5035899"/>
            <a:ext cx="6324088" cy="923330"/>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Du har markerat att verksamheten tillverkar eller förpackar livsmedel, importerar livsmedel och/eller utformar märkning.</a:t>
            </a:r>
            <a:endParaRPr lang="sv-SE">
              <a:cs typeface="Calibri"/>
            </a:endParaRPr>
          </a:p>
          <a:p>
            <a:r>
              <a:rPr lang="sv-SE"/>
              <a:t>Ingår varor från nedanstående produktgrupper i de aktiviteterna? </a:t>
            </a:r>
            <a:endParaRPr lang="sv-SE">
              <a:cs typeface="Calibri"/>
            </a:endParaRPr>
          </a:p>
        </p:txBody>
      </p:sp>
      <p:sp>
        <p:nvSpPr>
          <p:cNvPr id="20" name="textruta 19"/>
          <p:cNvSpPr txBox="1"/>
          <p:nvPr/>
        </p:nvSpPr>
        <p:spPr>
          <a:xfrm>
            <a:off x="285767" y="6115806"/>
            <a:ext cx="6329548" cy="400110"/>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Vilken omfattning har verksamheten?</a:t>
            </a:r>
          </a:p>
        </p:txBody>
      </p:sp>
      <p:sp>
        <p:nvSpPr>
          <p:cNvPr id="24" name="textruta 23"/>
          <p:cNvSpPr txBox="1"/>
          <p:nvPr/>
        </p:nvSpPr>
        <p:spPr>
          <a:xfrm>
            <a:off x="7007333" y="4280384"/>
            <a:ext cx="3410226" cy="2043113"/>
          </a:xfrm>
          <a:prstGeom prst="roundRect">
            <a:avLst/>
          </a:prstGeom>
          <a:noFill/>
          <a:ln w="9525" cap="flat" cmpd="sng" algn="ctr">
            <a:solidFill>
              <a:srgbClr val="4472C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lIns="91440" tIns="45720" rIns="91440" bIns="45720" rtlCol="0" anchor="t">
            <a:spAutoFit/>
          </a:bodyPr>
          <a:lstStyle/>
          <a:p>
            <a:pPr algn="ctr"/>
            <a:r>
              <a:rPr lang="sv-SE"/>
              <a:t>Produktgrupper visas när valda huvud- eller underaktivitet/-er aktiverar produktgrupp.</a:t>
            </a:r>
          </a:p>
          <a:p>
            <a:pPr algn="ctr"/>
            <a:endParaRPr lang="sv-SE" sz="1200"/>
          </a:p>
          <a:p>
            <a:pPr algn="ctr"/>
            <a:r>
              <a:rPr lang="sv-SE" sz="1600"/>
              <a:t>Alternativ: Istället för ja/nej efter varje kan man ha ett alternativ ”inget av ovanstående”.</a:t>
            </a:r>
            <a:endParaRPr lang="sv-SE" sz="1600">
              <a:cs typeface="Calibri"/>
            </a:endParaRPr>
          </a:p>
        </p:txBody>
      </p:sp>
      <p:sp>
        <p:nvSpPr>
          <p:cNvPr id="25" name="Ellips 24"/>
          <p:cNvSpPr/>
          <p:nvPr/>
        </p:nvSpPr>
        <p:spPr>
          <a:xfrm>
            <a:off x="10917919" y="2593042"/>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8</a:t>
            </a:r>
          </a:p>
        </p:txBody>
      </p:sp>
      <p:sp>
        <p:nvSpPr>
          <p:cNvPr id="19" name="textruta 18">
            <a:extLst>
              <a:ext uri="{FF2B5EF4-FFF2-40B4-BE49-F238E27FC236}">
                <a16:creationId xmlns:a16="http://schemas.microsoft.com/office/drawing/2014/main" id="{16BF0583-6331-DAFD-7B55-DED64A9A755F}"/>
              </a:ext>
            </a:extLst>
          </p:cNvPr>
          <p:cNvSpPr txBox="1"/>
          <p:nvPr/>
        </p:nvSpPr>
        <p:spPr>
          <a:xfrm>
            <a:off x="297474" y="3679098"/>
            <a:ext cx="6293198" cy="1200329"/>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en-SE"/>
              <a:t>O</a:t>
            </a:r>
            <a:r>
              <a:rPr lang="sv-SE"/>
              <a:t>m verksamheten har distansförsäljning, vänligen ange webbadresser, namn på </a:t>
            </a:r>
            <a:r>
              <a:rPr lang="sv-SE" err="1"/>
              <a:t>appar</a:t>
            </a:r>
            <a:r>
              <a:rPr lang="sv-SE"/>
              <a:t> och/eller namn på varuautomater där livsmedel säljs.</a:t>
            </a:r>
          </a:p>
          <a:p>
            <a:endParaRPr lang="sv-SE">
              <a:cs typeface="Calibri"/>
            </a:endParaRPr>
          </a:p>
        </p:txBody>
      </p:sp>
      <p:sp>
        <p:nvSpPr>
          <p:cNvPr id="26" name="textruta 23">
            <a:extLst>
              <a:ext uri="{FF2B5EF4-FFF2-40B4-BE49-F238E27FC236}">
                <a16:creationId xmlns:a16="http://schemas.microsoft.com/office/drawing/2014/main" id="{2D84A588-EFA7-444E-9079-74A450EB3D01}"/>
              </a:ext>
            </a:extLst>
          </p:cNvPr>
          <p:cNvSpPr txBox="1"/>
          <p:nvPr/>
        </p:nvSpPr>
        <p:spPr>
          <a:xfrm>
            <a:off x="7007333" y="450641"/>
            <a:ext cx="3410226" cy="3746718"/>
          </a:xfrm>
          <a:prstGeom prst="roundRect">
            <a:avLst/>
          </a:prstGeom>
          <a:noFill/>
          <a:ln w="9525" cap="flat" cmpd="sng" algn="ctr">
            <a:solidFill>
              <a:srgbClr val="4472C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lIns="91440" tIns="45720" rIns="91440" bIns="45720" rtlCol="0" anchor="t">
            <a:spAutoFit/>
          </a:bodyPr>
          <a:lstStyle/>
          <a:p>
            <a:pPr algn="ctr"/>
            <a:r>
              <a:rPr lang="sv-SE" dirty="0"/>
              <a:t>Svarsalternativ och förklaringar hämtas från “Kodverket”</a:t>
            </a:r>
            <a:endParaRPr lang="sv-SE" dirty="0">
              <a:ea typeface="Calibri"/>
              <a:cs typeface="Calibri"/>
            </a:endParaRPr>
          </a:p>
          <a:p>
            <a:pPr algn="ctr"/>
            <a:r>
              <a:rPr lang="sv-SE" dirty="0">
                <a:ea typeface="Calibri"/>
                <a:cs typeface="Calibri"/>
              </a:rPr>
              <a:t>Först visas huvudaktiviteter.</a:t>
            </a:r>
          </a:p>
          <a:p>
            <a:pPr algn="ctr"/>
            <a:r>
              <a:rPr lang="sv-SE" dirty="0">
                <a:ea typeface="Calibri"/>
                <a:cs typeface="Calibri"/>
              </a:rPr>
              <a:t>Under "ytterligare aktiviteter" visas underaktiviteter.</a:t>
            </a:r>
          </a:p>
          <a:p>
            <a:pPr algn="ctr"/>
            <a:endParaRPr lang="sv-SE">
              <a:ea typeface="Calibri"/>
              <a:cs typeface="Calibri"/>
            </a:endParaRPr>
          </a:p>
          <a:p>
            <a:pPr algn="ctr"/>
            <a:r>
              <a:rPr lang="sv-SE" dirty="0">
                <a:ea typeface="Calibri"/>
                <a:cs typeface="Calibri"/>
              </a:rPr>
              <a:t>Om man har angett aktiviteten distansförsäljning blir frågan om webbadress/</a:t>
            </a:r>
            <a:r>
              <a:rPr lang="sv-SE" dirty="0" err="1">
                <a:ea typeface="Calibri"/>
                <a:cs typeface="Calibri"/>
              </a:rPr>
              <a:t>app</a:t>
            </a:r>
            <a:r>
              <a:rPr lang="sv-SE" dirty="0">
                <a:ea typeface="Calibri"/>
                <a:cs typeface="Calibri"/>
              </a:rPr>
              <a:t>/etc. obligatorisk, annars ska den visas som valfri.</a:t>
            </a:r>
            <a:endParaRPr lang="sv-SE" dirty="0">
              <a:cs typeface="Calibri"/>
            </a:endParaRPr>
          </a:p>
        </p:txBody>
      </p:sp>
      <p:sp>
        <p:nvSpPr>
          <p:cNvPr id="12" name="Rectangle 5">
            <a:extLst>
              <a:ext uri="{FF2B5EF4-FFF2-40B4-BE49-F238E27FC236}">
                <a16:creationId xmlns:a16="http://schemas.microsoft.com/office/drawing/2014/main" id="{817BDBCF-DD2A-8141-CD02-BA0840449764}"/>
              </a:ext>
            </a:extLst>
          </p:cNvPr>
          <p:cNvSpPr/>
          <p:nvPr/>
        </p:nvSpPr>
        <p:spPr>
          <a:xfrm>
            <a:off x="377690" y="4548163"/>
            <a:ext cx="6035988" cy="234656"/>
          </a:xfrm>
          <a:prstGeom prst="rect">
            <a:avLst/>
          </a:prstGeom>
          <a:solidFill>
            <a:schemeClr val="bg1"/>
          </a:solid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Tree>
    <p:extLst>
      <p:ext uri="{BB962C8B-B14F-4D97-AF65-F5344CB8AC3E}">
        <p14:creationId xmlns:p14="http://schemas.microsoft.com/office/powerpoint/2010/main" val="3105498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8C7C2F-8D99-1639-2BE1-47411C63D832}"/>
              </a:ext>
            </a:extLst>
          </p:cNvPr>
          <p:cNvSpPr>
            <a:spLocks noGrp="1"/>
          </p:cNvSpPr>
          <p:nvPr>
            <p:ph type="title"/>
          </p:nvPr>
        </p:nvSpPr>
        <p:spPr>
          <a:xfrm>
            <a:off x="601477" y="117991"/>
            <a:ext cx="10962799" cy="535268"/>
          </a:xfrm>
        </p:spPr>
        <p:txBody>
          <a:bodyPr>
            <a:normAutofit fontScale="90000"/>
          </a:bodyPr>
          <a:lstStyle/>
          <a:p>
            <a:r>
              <a:rPr lang="sv-SE">
                <a:cs typeface="Calibri Light"/>
              </a:rPr>
              <a:t>Versionshistorik</a:t>
            </a:r>
            <a:endParaRPr lang="sv-SE"/>
          </a:p>
        </p:txBody>
      </p:sp>
      <p:graphicFrame>
        <p:nvGraphicFramePr>
          <p:cNvPr id="5" name="Platshållare för innehåll 4">
            <a:extLst>
              <a:ext uri="{FF2B5EF4-FFF2-40B4-BE49-F238E27FC236}">
                <a16:creationId xmlns:a16="http://schemas.microsoft.com/office/drawing/2014/main" id="{53A9E130-47CC-4242-8863-C0DDC861B2F3}"/>
              </a:ext>
            </a:extLst>
          </p:cNvPr>
          <p:cNvGraphicFramePr>
            <a:graphicFrameLocks noGrp="1"/>
          </p:cNvGraphicFramePr>
          <p:nvPr>
            <p:ph idx="1"/>
            <p:extLst>
              <p:ext uri="{D42A27DB-BD31-4B8C-83A1-F6EECF244321}">
                <p14:modId xmlns:p14="http://schemas.microsoft.com/office/powerpoint/2010/main" val="708851141"/>
              </p:ext>
            </p:extLst>
          </p:nvPr>
        </p:nvGraphicFramePr>
        <p:xfrm>
          <a:off x="601623" y="601984"/>
          <a:ext cx="11239794" cy="6150684"/>
        </p:xfrm>
        <a:graphic>
          <a:graphicData uri="http://schemas.openxmlformats.org/drawingml/2006/table">
            <a:tbl>
              <a:tblPr firstRow="1" bandRow="1">
                <a:tableStyleId>{5C22544A-7EE6-4342-B048-85BDC9FD1C3A}</a:tableStyleId>
              </a:tblPr>
              <a:tblGrid>
                <a:gridCol w="701386">
                  <a:extLst>
                    <a:ext uri="{9D8B030D-6E8A-4147-A177-3AD203B41FA5}">
                      <a16:colId xmlns:a16="http://schemas.microsoft.com/office/drawing/2014/main" val="2401393071"/>
                    </a:ext>
                  </a:extLst>
                </a:gridCol>
                <a:gridCol w="879516">
                  <a:extLst>
                    <a:ext uri="{9D8B030D-6E8A-4147-A177-3AD203B41FA5}">
                      <a16:colId xmlns:a16="http://schemas.microsoft.com/office/drawing/2014/main" val="1914723718"/>
                    </a:ext>
                  </a:extLst>
                </a:gridCol>
                <a:gridCol w="9658892">
                  <a:extLst>
                    <a:ext uri="{9D8B030D-6E8A-4147-A177-3AD203B41FA5}">
                      <a16:colId xmlns:a16="http://schemas.microsoft.com/office/drawing/2014/main" val="1478992883"/>
                    </a:ext>
                  </a:extLst>
                </a:gridCol>
              </a:tblGrid>
              <a:tr h="298524">
                <a:tc>
                  <a:txBody>
                    <a:bodyPr/>
                    <a:lstStyle/>
                    <a:p>
                      <a:pPr fontAlgn="base"/>
                      <a:r>
                        <a:rPr lang="sv-SE" sz="1100" dirty="0">
                          <a:effectLst/>
                        </a:rPr>
                        <a:t>Version </a:t>
                      </a:r>
                      <a:endParaRPr lang="sv-SE" b="1" dirty="0">
                        <a:solidFill>
                          <a:srgbClr val="FFFFFF"/>
                        </a:solidFill>
                        <a:effectLst/>
                      </a:endParaRPr>
                    </a:p>
                  </a:txBody>
                  <a:tcPr anchor="ctr"/>
                </a:tc>
                <a:tc>
                  <a:txBody>
                    <a:bodyPr/>
                    <a:lstStyle/>
                    <a:p>
                      <a:pPr fontAlgn="base"/>
                      <a:r>
                        <a:rPr lang="sv-SE" sz="1100" dirty="0">
                          <a:effectLst/>
                        </a:rPr>
                        <a:t>Datum </a:t>
                      </a:r>
                      <a:endParaRPr lang="sv-SE" b="1" dirty="0">
                        <a:solidFill>
                          <a:srgbClr val="FFFFFF"/>
                        </a:solidFill>
                        <a:effectLst/>
                      </a:endParaRPr>
                    </a:p>
                  </a:txBody>
                  <a:tcPr anchor="ctr"/>
                </a:tc>
                <a:tc>
                  <a:txBody>
                    <a:bodyPr/>
                    <a:lstStyle/>
                    <a:p>
                      <a:pPr fontAlgn="base"/>
                      <a:r>
                        <a:rPr lang="sv-SE" sz="1100" dirty="0">
                          <a:effectLst/>
                        </a:rPr>
                        <a:t>Kommentar  </a:t>
                      </a:r>
                      <a:endParaRPr lang="sv-SE" b="1" dirty="0">
                        <a:solidFill>
                          <a:srgbClr val="FFFFFF"/>
                        </a:solidFill>
                        <a:effectLst/>
                      </a:endParaRPr>
                    </a:p>
                  </a:txBody>
                  <a:tcPr anchor="ctr"/>
                </a:tc>
                <a:extLst>
                  <a:ext uri="{0D108BD9-81ED-4DB2-BD59-A6C34878D82A}">
                    <a16:rowId xmlns:a16="http://schemas.microsoft.com/office/drawing/2014/main" val="2764536563"/>
                  </a:ext>
                </a:extLst>
              </a:tr>
              <a:tr h="0">
                <a:tc>
                  <a:txBody>
                    <a:bodyPr/>
                    <a:lstStyle/>
                    <a:p>
                      <a:pPr fontAlgn="base"/>
                      <a:r>
                        <a:rPr lang="sv-SE" sz="1000" dirty="0">
                          <a:effectLst/>
                        </a:rPr>
                        <a:t>1.1</a:t>
                      </a:r>
                    </a:p>
                  </a:txBody>
                  <a:tcPr anchor="ctr"/>
                </a:tc>
                <a:tc>
                  <a:txBody>
                    <a:bodyPr/>
                    <a:lstStyle/>
                    <a:p>
                      <a:pPr fontAlgn="base"/>
                      <a:r>
                        <a:rPr lang="sv-SE" sz="1000" dirty="0">
                          <a:effectLst/>
                        </a:rPr>
                        <a:t>2022-08-18</a:t>
                      </a:r>
                    </a:p>
                  </a:txBody>
                  <a:tcPr anchor="ctr"/>
                </a:tc>
                <a:tc>
                  <a:txBody>
                    <a:bodyPr/>
                    <a:lstStyle/>
                    <a:p>
                      <a:pPr fontAlgn="base"/>
                      <a:r>
                        <a:rPr lang="sv-SE" sz="1000" dirty="0">
                          <a:effectLst/>
                        </a:rPr>
                        <a:t>Uppdateringar efter möte med e-tjänstutvecklare:</a:t>
                      </a:r>
                    </a:p>
                    <a:p>
                      <a:pPr lvl="0">
                        <a:buNone/>
                      </a:pPr>
                      <a:r>
                        <a:rPr lang="sv-SE" sz="1000" dirty="0">
                          <a:effectLst/>
                        </a:rPr>
                        <a:t>- Tar bort alternativet inloggning som kommunanställd (steg 0)</a:t>
                      </a:r>
                    </a:p>
                    <a:p>
                      <a:pPr lvl="0">
                        <a:buNone/>
                      </a:pPr>
                      <a:r>
                        <a:rPr lang="sv-SE" sz="1000" dirty="0">
                          <a:effectLst/>
                        </a:rPr>
                        <a:t>- Tar bort webb-adress från företagsuppgifter (steg 3)</a:t>
                      </a:r>
                    </a:p>
                    <a:p>
                      <a:pPr lvl="0">
                        <a:buNone/>
                      </a:pPr>
                      <a:r>
                        <a:rPr lang="sv-SE" sz="1000" dirty="0">
                          <a:effectLst/>
                        </a:rPr>
                        <a:t>- Ändrat till (preliminärt) nytt flöde och nya frågor i steg 3.</a:t>
                      </a:r>
                    </a:p>
                    <a:p>
                      <a:pPr lvl="0">
                        <a:buNone/>
                      </a:pPr>
                      <a:r>
                        <a:rPr lang="sv-SE" sz="1000" dirty="0">
                          <a:effectLst/>
                        </a:rPr>
                        <a:t>- Ändrat ordet "mejl" till "e-post" i steg 4.</a:t>
                      </a:r>
                    </a:p>
                    <a:p>
                      <a:pPr lvl="0">
                        <a:buNone/>
                      </a:pPr>
                      <a:r>
                        <a:rPr lang="sv-SE" sz="1000" dirty="0">
                          <a:effectLst/>
                        </a:rPr>
                        <a:t>- Lagt till ordet "riskklassning" framför "saknas" i steg 5</a:t>
                      </a:r>
                    </a:p>
                    <a:p>
                      <a:pPr lvl="0">
                        <a:buNone/>
                      </a:pPr>
                      <a:r>
                        <a:rPr lang="sv-SE" sz="1000" dirty="0">
                          <a:effectLst/>
                        </a:rPr>
                        <a:t>- Redigerat den interna informationen om "sök och välj i lista" (steg 5)</a:t>
                      </a:r>
                    </a:p>
                    <a:p>
                      <a:pPr lvl="0">
                        <a:buNone/>
                      </a:pPr>
                      <a:r>
                        <a:rPr lang="sv-SE" sz="1000" dirty="0">
                          <a:effectLst/>
                        </a:rPr>
                        <a:t>- Tagit bort informationstexten om möjlighet att fortsätta med fler verksamheter </a:t>
                      </a:r>
                      <a:r>
                        <a:rPr lang="sv-SE" sz="1000" b="0" i="0" u="none" strike="noStrike" noProof="0" dirty="0">
                          <a:effectLst/>
                          <a:latin typeface="Calibri"/>
                        </a:rPr>
                        <a:t>(steg 5) </a:t>
                      </a:r>
                    </a:p>
                    <a:p>
                      <a:pPr lvl="0">
                        <a:buNone/>
                      </a:pPr>
                      <a:r>
                        <a:rPr lang="sv-SE" sz="1000" dirty="0">
                          <a:effectLst/>
                        </a:rPr>
                        <a:t>- Tagit bort en intern text om flera medier för distansförsäljning i steg 8</a:t>
                      </a:r>
                    </a:p>
                    <a:p>
                      <a:pPr lvl="0">
                        <a:buNone/>
                      </a:pPr>
                      <a:r>
                        <a:rPr lang="sv-SE" sz="1000" dirty="0">
                          <a:effectLst/>
                        </a:rPr>
                        <a:t>- Ändrat frågan om standarder i steg 8 till ja/nej</a:t>
                      </a:r>
                    </a:p>
                    <a:p>
                      <a:pPr lvl="0">
                        <a:buNone/>
                      </a:pPr>
                      <a:r>
                        <a:rPr lang="sv-SE" sz="1000" dirty="0">
                          <a:effectLst/>
                        </a:rPr>
                        <a:t>- Ändrat frågeformuleringen i steg 14 </a:t>
                      </a:r>
                    </a:p>
                  </a:txBody>
                  <a:tcPr anchor="ctr"/>
                </a:tc>
                <a:extLst>
                  <a:ext uri="{0D108BD9-81ED-4DB2-BD59-A6C34878D82A}">
                    <a16:rowId xmlns:a16="http://schemas.microsoft.com/office/drawing/2014/main" val="3745584438"/>
                  </a:ext>
                </a:extLst>
              </a:tr>
              <a:tr h="0">
                <a:tc>
                  <a:txBody>
                    <a:bodyPr/>
                    <a:lstStyle/>
                    <a:p>
                      <a:pPr lvl="0">
                        <a:buNone/>
                      </a:pPr>
                      <a:r>
                        <a:rPr lang="sv-SE" sz="1000" b="0" i="0" u="none" strike="noStrike" noProof="0" dirty="0">
                          <a:effectLst/>
                          <a:latin typeface="Calibri"/>
                        </a:rPr>
                        <a:t>1.1</a:t>
                      </a:r>
                      <a:endParaRPr lang="en-US" dirty="0"/>
                    </a:p>
                  </a:txBody>
                  <a:tcPr/>
                </a:tc>
                <a:tc>
                  <a:txBody>
                    <a:bodyPr/>
                    <a:lstStyle/>
                    <a:p>
                      <a:pPr lvl="0">
                        <a:buNone/>
                      </a:pPr>
                      <a:r>
                        <a:rPr lang="sv-SE" sz="1000" dirty="0">
                          <a:effectLst/>
                        </a:rPr>
                        <a:t>2022-08-29</a:t>
                      </a:r>
                    </a:p>
                  </a:txBody>
                  <a:tcPr/>
                </a:tc>
                <a:tc>
                  <a:txBody>
                    <a:bodyPr/>
                    <a:lstStyle/>
                    <a:p>
                      <a:pPr lvl="0">
                        <a:buNone/>
                      </a:pPr>
                      <a:r>
                        <a:rPr lang="sv-SE" sz="1000" dirty="0">
                          <a:effectLst/>
                        </a:rPr>
                        <a:t>Förtydligande: </a:t>
                      </a:r>
                      <a:endParaRPr lang="en-US" dirty="0"/>
                    </a:p>
                    <a:p>
                      <a:pPr lvl="0">
                        <a:buNone/>
                      </a:pPr>
                      <a:r>
                        <a:rPr lang="sv-SE" sz="1000" dirty="0">
                          <a:effectLst/>
                        </a:rPr>
                        <a:t>Ändrat formuleringen i valet för företagsuppgifter samt slår ihop det till en fråga med tre svarsalternativ istället för frågor i två steg (steg 2, tidigare steg 2A och 2B)</a:t>
                      </a:r>
                      <a:endParaRPr lang="sv-SE" dirty="0"/>
                    </a:p>
                    <a:p>
                      <a:pPr lvl="0">
                        <a:buNone/>
                      </a:pPr>
                      <a:r>
                        <a:rPr lang="sv-SE" sz="1000" dirty="0">
                          <a:effectLst/>
                        </a:rPr>
                        <a:t>Ändrat texten om kontaktperson så att det framgår att det kan vara flera (steg 6A)</a:t>
                      </a:r>
                    </a:p>
                    <a:p>
                      <a:pPr lvl="0">
                        <a:buNone/>
                      </a:pPr>
                      <a:r>
                        <a:rPr lang="sv-SE" sz="1000" dirty="0">
                          <a:effectLst/>
                        </a:rPr>
                        <a:t>Ändrat interna texten till frågan om distansförsäljning så att det framgår att den alltid ska ställas men vara obligatorisk bara i vissa fall (steg 8)</a:t>
                      </a:r>
                    </a:p>
                  </a:txBody>
                  <a:tcPr/>
                </a:tc>
                <a:extLst>
                  <a:ext uri="{0D108BD9-81ED-4DB2-BD59-A6C34878D82A}">
                    <a16:rowId xmlns:a16="http://schemas.microsoft.com/office/drawing/2014/main" val="3489941343"/>
                  </a:ext>
                </a:extLst>
              </a:tr>
              <a:tr h="0">
                <a:tc>
                  <a:txBody>
                    <a:bodyPr/>
                    <a:lstStyle/>
                    <a:p>
                      <a:pPr lvl="0">
                        <a:buNone/>
                      </a:pPr>
                      <a:r>
                        <a:rPr lang="sv-SE" sz="1000" b="0" i="0" u="none" strike="noStrike" noProof="0" dirty="0">
                          <a:effectLst/>
                          <a:latin typeface="Calibri"/>
                        </a:rPr>
                        <a:t>1.1</a:t>
                      </a:r>
                      <a:endParaRPr lang="en-US" dirty="0"/>
                    </a:p>
                  </a:txBody>
                  <a:tcPr/>
                </a:tc>
                <a:tc>
                  <a:txBody>
                    <a:bodyPr/>
                    <a:lstStyle/>
                    <a:p>
                      <a:pPr lvl="0">
                        <a:buNone/>
                      </a:pPr>
                      <a:r>
                        <a:rPr lang="sv-SE" sz="1000" dirty="0">
                          <a:effectLst/>
                        </a:rPr>
                        <a:t>2022-09-12</a:t>
                      </a:r>
                    </a:p>
                  </a:txBody>
                  <a:tcPr/>
                </a:tc>
                <a:tc>
                  <a:txBody>
                    <a:bodyPr/>
                    <a:lstStyle/>
                    <a:p>
                      <a:pPr lvl="0">
                        <a:buNone/>
                      </a:pPr>
                      <a:r>
                        <a:rPr lang="sv-SE" sz="1000" dirty="0">
                          <a:effectLst/>
                        </a:rPr>
                        <a:t>Förtydligande:</a:t>
                      </a:r>
                      <a:endParaRPr lang="en-US" dirty="0"/>
                    </a:p>
                    <a:p>
                      <a:pPr lvl="0">
                        <a:buNone/>
                      </a:pPr>
                      <a:r>
                        <a:rPr lang="sv-SE" sz="1000" dirty="0">
                          <a:effectLst/>
                        </a:rPr>
                        <a:t>Lagt till en kryssruta för att intyga att man hämtar uppgifter på uppdrag av företaget samt ändrat "behörig företrädare" till "firmatecknare" </a:t>
                      </a:r>
                      <a:r>
                        <a:rPr lang="sv-SE" sz="1000" dirty="0" err="1">
                          <a:effectLst/>
                        </a:rPr>
                        <a:t>m.anl.a</a:t>
                      </a:r>
                      <a:r>
                        <a:rPr lang="sv-SE" sz="1000" dirty="0">
                          <a:effectLst/>
                        </a:rPr>
                        <a:t>. information som vi fått på möte med Bolagsverket (steg 2)</a:t>
                      </a:r>
                      <a:endParaRPr lang="en-US" dirty="0"/>
                    </a:p>
                  </a:txBody>
                  <a:tcPr/>
                </a:tc>
                <a:extLst>
                  <a:ext uri="{0D108BD9-81ED-4DB2-BD59-A6C34878D82A}">
                    <a16:rowId xmlns:a16="http://schemas.microsoft.com/office/drawing/2014/main" val="2490319585"/>
                  </a:ext>
                </a:extLst>
              </a:tr>
              <a:tr h="0">
                <a:tc>
                  <a:txBody>
                    <a:bodyPr/>
                    <a:lstStyle/>
                    <a:p>
                      <a:pPr lvl="0">
                        <a:buNone/>
                      </a:pPr>
                      <a:r>
                        <a:rPr lang="sv-SE" sz="1000" b="0" i="0" u="none" strike="noStrike" noProof="0" dirty="0">
                          <a:effectLst/>
                          <a:latin typeface="Calibri"/>
                        </a:rPr>
                        <a:t>1.1</a:t>
                      </a:r>
                    </a:p>
                  </a:txBody>
                  <a:tcPr/>
                </a:tc>
                <a:tc>
                  <a:txBody>
                    <a:bodyPr/>
                    <a:lstStyle/>
                    <a:p>
                      <a:pPr lvl="0">
                        <a:buNone/>
                      </a:pPr>
                      <a:r>
                        <a:rPr lang="sv-SE" sz="1000" dirty="0">
                          <a:effectLst/>
                        </a:rPr>
                        <a:t>2022-09-15</a:t>
                      </a:r>
                    </a:p>
                  </a:txBody>
                  <a:tcPr/>
                </a:tc>
                <a:tc>
                  <a:txBody>
                    <a:bodyPr/>
                    <a:lstStyle/>
                    <a:p>
                      <a:pPr lvl="0">
                        <a:buNone/>
                      </a:pPr>
                      <a:r>
                        <a:rPr lang="sv-SE" sz="1000" dirty="0">
                          <a:effectLst/>
                        </a:rPr>
                        <a:t>Förtydligande:</a:t>
                      </a:r>
                      <a:br>
                        <a:rPr lang="sv-SE" sz="1000" dirty="0">
                          <a:effectLst/>
                        </a:rPr>
                      </a:br>
                      <a:r>
                        <a:rPr lang="sv-SE" sz="1000" dirty="0">
                          <a:effectLst/>
                        </a:rPr>
                        <a:t>Lagt till förklarande text angående kontaktpersoner att när det är mer än en så listas dessa under varandra under rubriken Kontaktperson/-er (steg 6A) </a:t>
                      </a:r>
                    </a:p>
                  </a:txBody>
                  <a:tcPr/>
                </a:tc>
                <a:extLst>
                  <a:ext uri="{0D108BD9-81ED-4DB2-BD59-A6C34878D82A}">
                    <a16:rowId xmlns:a16="http://schemas.microsoft.com/office/drawing/2014/main" val="1374511540"/>
                  </a:ext>
                </a:extLst>
              </a:tr>
              <a:tr h="0">
                <a:tc>
                  <a:txBody>
                    <a:bodyPr/>
                    <a:lstStyle/>
                    <a:p>
                      <a:pPr lvl="0">
                        <a:buNone/>
                      </a:pPr>
                      <a:r>
                        <a:rPr lang="sv-SE" sz="1000" b="0" i="0" u="none" strike="noStrike" noProof="0" dirty="0">
                          <a:effectLst/>
                          <a:latin typeface="Calibri"/>
                        </a:rPr>
                        <a:t>1.2</a:t>
                      </a:r>
                    </a:p>
                  </a:txBody>
                  <a:tcPr/>
                </a:tc>
                <a:tc>
                  <a:txBody>
                    <a:bodyPr/>
                    <a:lstStyle/>
                    <a:p>
                      <a:pPr lvl="0">
                        <a:buNone/>
                      </a:pPr>
                      <a:r>
                        <a:rPr lang="sv-SE" sz="1000" dirty="0">
                          <a:effectLst/>
                        </a:rPr>
                        <a:t>2022-09-29</a:t>
                      </a:r>
                    </a:p>
                  </a:txBody>
                  <a:tcPr/>
                </a:tc>
                <a:tc>
                  <a:txBody>
                    <a:bodyPr/>
                    <a:lstStyle/>
                    <a:p>
                      <a:pPr lvl="0">
                        <a:buNone/>
                      </a:pPr>
                      <a:r>
                        <a:rPr lang="sv-SE" sz="1000" dirty="0">
                          <a:effectLst/>
                        </a:rPr>
                        <a:t>Nytt utseende på frågorna om ändring av anläggningsuppgifter (steg 6A och B)</a:t>
                      </a:r>
                    </a:p>
                    <a:p>
                      <a:pPr lvl="0">
                        <a:buNone/>
                      </a:pPr>
                      <a:r>
                        <a:rPr lang="sv-SE" sz="1000" dirty="0">
                          <a:effectLst/>
                        </a:rPr>
                        <a:t>Ny  formulering av frågan om man vill fortsätta med nu anläggning (steg 14).</a:t>
                      </a:r>
                    </a:p>
                  </a:txBody>
                  <a:tcPr/>
                </a:tc>
                <a:extLst>
                  <a:ext uri="{0D108BD9-81ED-4DB2-BD59-A6C34878D82A}">
                    <a16:rowId xmlns:a16="http://schemas.microsoft.com/office/drawing/2014/main" val="179330244"/>
                  </a:ext>
                </a:extLst>
              </a:tr>
              <a:tr h="0">
                <a:tc>
                  <a:txBody>
                    <a:bodyPr/>
                    <a:lstStyle/>
                    <a:p>
                      <a:pPr lvl="0">
                        <a:buNone/>
                      </a:pPr>
                      <a:r>
                        <a:rPr lang="sv-SE" sz="1000" b="0" i="0" u="none" strike="noStrike" noProof="0" dirty="0">
                          <a:effectLst/>
                          <a:latin typeface="Calibri"/>
                        </a:rPr>
                        <a:t>1.3</a:t>
                      </a:r>
                    </a:p>
                  </a:txBody>
                  <a:tcPr/>
                </a:tc>
                <a:tc>
                  <a:txBody>
                    <a:bodyPr/>
                    <a:lstStyle/>
                    <a:p>
                      <a:pPr lvl="0">
                        <a:buNone/>
                      </a:pPr>
                      <a:r>
                        <a:rPr lang="sv-SE" sz="1000" dirty="0">
                          <a:effectLst/>
                        </a:rPr>
                        <a:t>2022-12-15</a:t>
                      </a:r>
                    </a:p>
                  </a:txBody>
                  <a:tcPr/>
                </a:tc>
                <a:tc>
                  <a:txBody>
                    <a:bodyPr/>
                    <a:lstStyle/>
                    <a:p>
                      <a:pPr lvl="0">
                        <a:buNone/>
                      </a:pPr>
                      <a:r>
                        <a:rPr lang="sv-SE" sz="1000" dirty="0">
                          <a:effectLst/>
                        </a:rPr>
                        <a:t>Uppdatering av formuleringar efter användartest och avstämning med Bolagsverket. </a:t>
                      </a:r>
                      <a:br>
                        <a:rPr lang="sv-SE" sz="1000" dirty="0">
                          <a:effectLst/>
                        </a:rPr>
                      </a:br>
                      <a:r>
                        <a:rPr lang="sv-SE" sz="1000" dirty="0">
                          <a:effectLst/>
                        </a:rPr>
                        <a:t>Specifikationer för icke-integrerad e-tjänsten tillagda.</a:t>
                      </a:r>
                    </a:p>
                    <a:p>
                      <a:pPr lvl="0">
                        <a:buNone/>
                      </a:pPr>
                      <a:r>
                        <a:rPr lang="sv-SE" sz="1000" dirty="0">
                          <a:effectLst/>
                        </a:rPr>
                        <a:t>Miljöförvaltning ändrat till [</a:t>
                      </a:r>
                      <a:r>
                        <a:rPr lang="sv-SE" sz="1000" b="0" i="0" u="none" strike="noStrike" noProof="0" dirty="0">
                          <a:effectLst/>
                          <a:latin typeface="Calibri"/>
                        </a:rPr>
                        <a:t>kontrollmyndigheten]</a:t>
                      </a:r>
                      <a:r>
                        <a:rPr lang="sv-SE" sz="1000" dirty="0">
                          <a:effectLst/>
                        </a:rPr>
                        <a:t>.</a:t>
                      </a:r>
                    </a:p>
                  </a:txBody>
                  <a:tcPr/>
                </a:tc>
                <a:extLst>
                  <a:ext uri="{0D108BD9-81ED-4DB2-BD59-A6C34878D82A}">
                    <a16:rowId xmlns:a16="http://schemas.microsoft.com/office/drawing/2014/main" val="3602205824"/>
                  </a:ext>
                </a:extLst>
              </a:tr>
              <a:tr h="0">
                <a:tc>
                  <a:txBody>
                    <a:bodyPr/>
                    <a:lstStyle/>
                    <a:p>
                      <a:pPr lvl="0">
                        <a:buNone/>
                      </a:pPr>
                      <a:r>
                        <a:rPr lang="sv-SE" sz="1000" b="0" i="0" u="none" strike="noStrike" noProof="0" dirty="0">
                          <a:effectLst/>
                          <a:latin typeface="Calibri"/>
                        </a:rPr>
                        <a:t>1.4</a:t>
                      </a:r>
                    </a:p>
                  </a:txBody>
                  <a:tcPr/>
                </a:tc>
                <a:tc>
                  <a:txBody>
                    <a:bodyPr/>
                    <a:lstStyle/>
                    <a:p>
                      <a:pPr lvl="0">
                        <a:buNone/>
                      </a:pPr>
                      <a:r>
                        <a:rPr lang="sv-SE" sz="1000" dirty="0">
                          <a:effectLst/>
                        </a:rPr>
                        <a:t>2022-12-21</a:t>
                      </a:r>
                    </a:p>
                  </a:txBody>
                  <a:tcPr/>
                </a:tc>
                <a:tc>
                  <a:txBody>
                    <a:bodyPr/>
                    <a:lstStyle/>
                    <a:p>
                      <a:pPr lvl="0">
                        <a:buNone/>
                      </a:pPr>
                      <a:r>
                        <a:rPr lang="sv-SE" sz="1000" dirty="0">
                          <a:effectLst/>
                        </a:rPr>
                        <a:t>Flera sidor: Ändrat "[kontrollmyndigheten]" till "kommunen". Steg 1, bild 6, lagt till meningen </a:t>
                      </a:r>
                      <a:r>
                        <a:rPr lang="sv-SE" sz="1000" i="1" dirty="0">
                          <a:effectLst/>
                        </a:rPr>
                        <a:t>Fortsättningsvis säger vi "företag". </a:t>
                      </a:r>
                      <a:r>
                        <a:rPr lang="sv-SE" sz="1000" i="0" dirty="0">
                          <a:effectLst/>
                        </a:rPr>
                        <a:t>Flera sidor: Ändrat "Aktör" till "företag". Bild 3A och 3B: Formulerat om frågan </a:t>
                      </a:r>
                      <a:r>
                        <a:rPr lang="sv-SE" sz="1000" b="0" i="1" u="none" strike="noStrike" noProof="0" dirty="0">
                          <a:effectLst/>
                          <a:latin typeface="Calibri"/>
                        </a:rPr>
                        <a:t>Är det till adressen ovan [kontrollmyndigheten] ska skicka beslut, rapporter och liknande?</a:t>
                      </a:r>
                      <a:r>
                        <a:rPr lang="sv-SE" sz="1000" i="0" dirty="0">
                          <a:effectLst/>
                        </a:rPr>
                        <a:t> till </a:t>
                      </a:r>
                      <a:r>
                        <a:rPr lang="sv-SE" sz="1000" b="0" i="1" u="none" strike="noStrike" noProof="0" dirty="0">
                          <a:effectLst/>
                          <a:latin typeface="Calibri"/>
                        </a:rPr>
                        <a:t>Är det till kontaktuppgifterna ovan som kommunen ska skicka beslut, rapporter och liknande i livsmedelsärenden?. </a:t>
                      </a:r>
                      <a:r>
                        <a:rPr lang="sv-SE" sz="1000" b="0" i="0" u="none" strike="noStrike" noProof="0" dirty="0">
                          <a:effectLst/>
                          <a:latin typeface="Calibri"/>
                        </a:rPr>
                        <a:t>Steg 6A. Ändrat så att man först får en Ja/Nej fråga, och vid ja en följdfråga om vilka uppgifter, och sedan ytterligare följdfrågor/fält där man kan ange det som ska ändras. Steg 6B, endast fråga om att ändra namn. Steg 8. Ändrat första meningen under ytterligare aktiviteter. </a:t>
                      </a:r>
                      <a:endParaRPr lang="sv-SE" sz="1000" i="0" dirty="0">
                        <a:effectLst/>
                      </a:endParaRPr>
                    </a:p>
                  </a:txBody>
                  <a:tcPr/>
                </a:tc>
                <a:extLst>
                  <a:ext uri="{0D108BD9-81ED-4DB2-BD59-A6C34878D82A}">
                    <a16:rowId xmlns:a16="http://schemas.microsoft.com/office/drawing/2014/main" val="1005003994"/>
                  </a:ext>
                </a:extLst>
              </a:tr>
              <a:tr h="0">
                <a:tc>
                  <a:txBody>
                    <a:bodyPr/>
                    <a:lstStyle/>
                    <a:p>
                      <a:pPr lvl="0">
                        <a:buNone/>
                      </a:pPr>
                      <a:r>
                        <a:rPr lang="sv-SE" sz="1000" b="0" i="0" u="none" strike="noStrike" noProof="0" dirty="0">
                          <a:effectLst/>
                          <a:latin typeface="Calibri"/>
                        </a:rPr>
                        <a:t>1.5</a:t>
                      </a:r>
                    </a:p>
                  </a:txBody>
                  <a:tcPr/>
                </a:tc>
                <a:tc>
                  <a:txBody>
                    <a:bodyPr/>
                    <a:lstStyle/>
                    <a:p>
                      <a:pPr lvl="0">
                        <a:buNone/>
                      </a:pPr>
                      <a:r>
                        <a:rPr lang="sv-SE" sz="1000" dirty="0">
                          <a:effectLst/>
                        </a:rPr>
                        <a:t>2023-03-10</a:t>
                      </a:r>
                    </a:p>
                  </a:txBody>
                  <a:tcPr/>
                </a:tc>
                <a:tc>
                  <a:txBody>
                    <a:bodyPr/>
                    <a:lstStyle/>
                    <a:p>
                      <a:pPr lvl="0">
                        <a:buNone/>
                      </a:pPr>
                      <a:r>
                        <a:rPr lang="sv-SE" sz="1000" b="0" i="0" u="none" strike="noStrike" noProof="0" dirty="0">
                          <a:effectLst/>
                          <a:latin typeface="Calibri"/>
                        </a:rPr>
                        <a:t>Uppdateringar av formuleringar efter avstämning med Bolagsverket på bild 5 och 7. Följ anvisningarna hos Bolagsverket för korrekta formuleringar och länkar..</a:t>
                      </a:r>
                      <a:br>
                        <a:rPr lang="sv-SE" sz="1000" b="0" i="0" u="none" strike="noStrike" noProof="0" dirty="0">
                          <a:effectLst/>
                          <a:latin typeface="Calibri"/>
                        </a:rPr>
                      </a:br>
                      <a:r>
                        <a:rPr lang="sv-SE" sz="1000" b="0" i="0" u="none" strike="noStrike" noProof="0" dirty="0">
                          <a:effectLst/>
                          <a:latin typeface="Calibri"/>
                        </a:rPr>
                        <a:t>Observera att i samband med anslutning till Bolagsverket ange service-namnet </a:t>
                      </a:r>
                      <a:r>
                        <a:rPr lang="sv-SE" sz="1000" b="0" i="0" u="none" strike="noStrike" noProof="0" dirty="0" err="1">
                          <a:effectLst/>
                        </a:rPr>
                        <a:t>LivsmedelForratt</a:t>
                      </a:r>
                      <a:endParaRPr lang="sv-SE" sz="1000" b="0" i="0" u="none" strike="noStrike" noProof="0" dirty="0" err="1">
                        <a:effectLst/>
                        <a:latin typeface="Calibri"/>
                      </a:endParaRPr>
                    </a:p>
                  </a:txBody>
                  <a:tcPr/>
                </a:tc>
                <a:extLst>
                  <a:ext uri="{0D108BD9-81ED-4DB2-BD59-A6C34878D82A}">
                    <a16:rowId xmlns:a16="http://schemas.microsoft.com/office/drawing/2014/main" val="4007124202"/>
                  </a:ext>
                </a:extLst>
              </a:tr>
              <a:tr h="0">
                <a:tc>
                  <a:txBody>
                    <a:bodyPr/>
                    <a:lstStyle/>
                    <a:p>
                      <a:pPr lvl="0">
                        <a:buNone/>
                      </a:pPr>
                      <a:r>
                        <a:rPr lang="sv-SE" sz="1000" b="0" i="0" u="none" strike="noStrike" noProof="0" dirty="0">
                          <a:effectLst/>
                          <a:latin typeface="Calibri"/>
                        </a:rPr>
                        <a:t>1.6</a:t>
                      </a:r>
                    </a:p>
                  </a:txBody>
                  <a:tcPr/>
                </a:tc>
                <a:tc>
                  <a:txBody>
                    <a:bodyPr/>
                    <a:lstStyle/>
                    <a:p>
                      <a:pPr lvl="0">
                        <a:buNone/>
                      </a:pPr>
                      <a:r>
                        <a:rPr lang="sv-SE" sz="1000" dirty="0">
                          <a:effectLst/>
                        </a:rPr>
                        <a:t>2023-05-17</a:t>
                      </a:r>
                    </a:p>
                  </a:txBody>
                  <a:tcPr/>
                </a:tc>
                <a:tc>
                  <a:txBody>
                    <a:bodyPr/>
                    <a:lstStyle/>
                    <a:p>
                      <a:pPr lvl="0">
                        <a:buNone/>
                      </a:pPr>
                      <a:r>
                        <a:rPr lang="sv-SE" sz="1000" b="0" i="0" u="none" strike="noStrike" noProof="0" dirty="0">
                          <a:solidFill>
                            <a:srgbClr val="1B1B1B"/>
                          </a:solidFill>
                          <a:effectLst/>
                          <a:latin typeface="Calibri"/>
                        </a:rPr>
                        <a:t>Inledningstext uppdaterad, ändrad rubrik till "Om projektet </a:t>
                      </a:r>
                      <a:r>
                        <a:rPr lang="sv-SE" sz="1000" b="0" i="0" u="none" strike="noStrike" noProof="0" dirty="0" err="1">
                          <a:solidFill>
                            <a:srgbClr val="1B1B1B"/>
                          </a:solidFill>
                          <a:effectLst/>
                          <a:latin typeface="Calibri"/>
                        </a:rPr>
                        <a:t>FörRätt</a:t>
                      </a:r>
                      <a:endParaRPr lang="en-US" sz="1000" b="0" i="0" u="none" strike="noStrike" noProof="0">
                        <a:solidFill>
                          <a:srgbClr val="1B1B1B"/>
                        </a:solidFill>
                        <a:effectLst/>
                        <a:latin typeface="Calibri"/>
                      </a:endParaRPr>
                    </a:p>
                    <a:p>
                      <a:pPr lvl="0">
                        <a:buNone/>
                      </a:pPr>
                      <a:r>
                        <a:rPr lang="sv-SE" sz="1000" b="0" i="0" u="none" strike="noStrike" noProof="0" dirty="0">
                          <a:solidFill>
                            <a:srgbClr val="1B1B1B"/>
                          </a:solidFill>
                          <a:effectLst/>
                          <a:latin typeface="Calibri"/>
                        </a:rPr>
                        <a:t>Bild 4 tillagd: "Beskrivning av dokumentets syfte och upplägg"</a:t>
                      </a:r>
                      <a:endParaRPr lang="sv-SE" dirty="0"/>
                    </a:p>
                  </a:txBody>
                  <a:tcPr/>
                </a:tc>
                <a:extLst>
                  <a:ext uri="{0D108BD9-81ED-4DB2-BD59-A6C34878D82A}">
                    <a16:rowId xmlns:a16="http://schemas.microsoft.com/office/drawing/2014/main" val="3533093869"/>
                  </a:ext>
                </a:extLst>
              </a:tr>
            </a:tbl>
          </a:graphicData>
        </a:graphic>
      </p:graphicFrame>
    </p:spTree>
    <p:extLst>
      <p:ext uri="{BB962C8B-B14F-4D97-AF65-F5344CB8AC3E}">
        <p14:creationId xmlns:p14="http://schemas.microsoft.com/office/powerpoint/2010/main" val="1701080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233203" y="3429263"/>
            <a:ext cx="6253514" cy="3077766"/>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Om du har möjlighet får du gärna bifoga certifikatet. Annars måste ni visa upp certifikatet för en handläggare senare. En handläggare kommer att kontakta er.</a:t>
            </a:r>
          </a:p>
          <a:p>
            <a:endParaRPr lang="sv-SE" sz="2000"/>
          </a:p>
          <a:p>
            <a:r>
              <a:rPr lang="sv-SE" sz="1600"/>
              <a:t>Ladda upp filen här:</a:t>
            </a:r>
            <a:endParaRPr lang="sv-SE" sz="1600">
              <a:cs typeface="Calibri"/>
            </a:endParaRPr>
          </a:p>
          <a:p>
            <a:endParaRPr lang="sv-SE" sz="2000"/>
          </a:p>
          <a:p>
            <a:endParaRPr lang="sv-SE" sz="2000"/>
          </a:p>
          <a:p>
            <a:endParaRPr lang="sv-SE" sz="2000"/>
          </a:p>
          <a:p>
            <a:endParaRPr lang="sv-SE" sz="2000"/>
          </a:p>
          <a:p>
            <a:endParaRPr lang="sv-SE" sz="2000"/>
          </a:p>
        </p:txBody>
      </p:sp>
      <p:sp>
        <p:nvSpPr>
          <p:cNvPr id="23" name="Rektangel 22"/>
          <p:cNvSpPr/>
          <p:nvPr/>
        </p:nvSpPr>
        <p:spPr>
          <a:xfrm>
            <a:off x="334462" y="4986944"/>
            <a:ext cx="6026448" cy="13716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sv-SE"/>
          </a:p>
        </p:txBody>
      </p:sp>
      <p:sp>
        <p:nvSpPr>
          <p:cNvPr id="24" name="textruta 23"/>
          <p:cNvSpPr txBox="1"/>
          <p:nvPr/>
        </p:nvSpPr>
        <p:spPr>
          <a:xfrm>
            <a:off x="208655" y="350971"/>
            <a:ext cx="6278062" cy="2339102"/>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Är verksamheten certifierad enligt någon</a:t>
            </a:r>
            <a:r>
              <a:rPr lang="en-SE"/>
              <a:t> av dessa</a:t>
            </a:r>
            <a:r>
              <a:rPr lang="sv-SE"/>
              <a:t> standarder?</a:t>
            </a:r>
          </a:p>
          <a:p>
            <a:pPr marL="285750" indent="-285750">
              <a:buFont typeface="Arial"/>
              <a:buChar char="•"/>
            </a:pPr>
            <a:r>
              <a:rPr lang="en-SE" sz="1600" err="1"/>
              <a:t>xxxxxxxxxx</a:t>
            </a:r>
            <a:r>
              <a:rPr lang="sv-SE" sz="1600"/>
              <a:t>   </a:t>
            </a:r>
            <a:endParaRPr lang="en-SE" sz="1600">
              <a:cs typeface="Calibri"/>
            </a:endParaRPr>
          </a:p>
          <a:p>
            <a:pPr marL="285750" indent="-285750">
              <a:buFont typeface="Arial"/>
              <a:buChar char="•"/>
            </a:pPr>
            <a:r>
              <a:rPr lang="en-SE" sz="1600" err="1"/>
              <a:t>yyyyyyyyyy</a:t>
            </a:r>
            <a:r>
              <a:rPr lang="sv-SE" sz="1600"/>
              <a:t>    </a:t>
            </a:r>
            <a:endParaRPr lang="sv-SE" sz="1600">
              <a:cs typeface="Calibri"/>
            </a:endParaRPr>
          </a:p>
          <a:p>
            <a:pPr marL="285750" indent="-285750">
              <a:buFont typeface="Arial"/>
              <a:buChar char="•"/>
            </a:pPr>
            <a:r>
              <a:rPr lang="en-SE" sz="1600" err="1"/>
              <a:t>zzzzzzzzzzz</a:t>
            </a:r>
            <a:r>
              <a:rPr lang="sv-SE" sz="1600"/>
              <a:t>    </a:t>
            </a:r>
            <a:endParaRPr lang="sv-SE" sz="1600">
              <a:cs typeface="Calibri"/>
            </a:endParaRPr>
          </a:p>
          <a:p>
            <a:pPr marL="285750" indent="-285750">
              <a:buFont typeface="Arial"/>
              <a:buChar char="•"/>
            </a:pPr>
            <a:r>
              <a:rPr lang="en-SE" sz="1600" err="1"/>
              <a:t>xxxxxxxxxx</a:t>
            </a:r>
            <a:r>
              <a:rPr lang="en-SE" sz="1600"/>
              <a:t> </a:t>
            </a:r>
            <a:r>
              <a:rPr lang="sv-SE" sz="1600"/>
              <a:t>    </a:t>
            </a:r>
            <a:endParaRPr lang="sv-SE" sz="1600">
              <a:cs typeface="Calibri"/>
            </a:endParaRPr>
          </a:p>
          <a:p>
            <a:pPr marL="285750" indent="-285750">
              <a:buFont typeface="Arial"/>
              <a:buChar char="•"/>
            </a:pPr>
            <a:r>
              <a:rPr lang="en-SE" sz="1600" err="1"/>
              <a:t>yyyyyyyyyy</a:t>
            </a:r>
            <a:r>
              <a:rPr lang="en-SE" sz="1600"/>
              <a:t> </a:t>
            </a:r>
            <a:r>
              <a:rPr lang="sv-SE" sz="1600"/>
              <a:t>    </a:t>
            </a:r>
            <a:endParaRPr lang="sv-SE" sz="1600">
              <a:cs typeface="Calibri"/>
            </a:endParaRPr>
          </a:p>
          <a:p>
            <a:pPr marL="285750" indent="-285750">
              <a:buFont typeface="Arial"/>
              <a:buChar char="•"/>
            </a:pPr>
            <a:endParaRPr lang="sv-SE" sz="1600"/>
          </a:p>
          <a:p>
            <a:r>
              <a:rPr lang="sv-SE" sz="1600"/>
              <a:t>□ Ja </a:t>
            </a:r>
            <a:endParaRPr lang="sv-SE" sz="1600">
              <a:cs typeface="Calibri"/>
            </a:endParaRPr>
          </a:p>
          <a:p>
            <a:r>
              <a:rPr lang="sv-SE" sz="1600"/>
              <a:t>□ Nej, ingen av dessa</a:t>
            </a:r>
            <a:endParaRPr lang="sv-SE" sz="1600">
              <a:ea typeface="Calibri"/>
              <a:cs typeface="Calibri"/>
            </a:endParaRPr>
          </a:p>
        </p:txBody>
      </p:sp>
      <p:sp>
        <p:nvSpPr>
          <p:cNvPr id="5" name="Ellips 4"/>
          <p:cNvSpPr/>
          <p:nvPr/>
        </p:nvSpPr>
        <p:spPr>
          <a:xfrm>
            <a:off x="10482490" y="239512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t>8</a:t>
            </a:r>
            <a:endParaRPr lang="sv-SE" sz="2000">
              <a:cs typeface="Calibri"/>
            </a:endParaRPr>
          </a:p>
        </p:txBody>
      </p:sp>
    </p:spTree>
    <p:extLst>
      <p:ext uri="{BB962C8B-B14F-4D97-AF65-F5344CB8AC3E}">
        <p14:creationId xmlns:p14="http://schemas.microsoft.com/office/powerpoint/2010/main" val="2593115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2112296321"/>
              </p:ext>
            </p:extLst>
          </p:nvPr>
        </p:nvGraphicFramePr>
        <p:xfrm>
          <a:off x="509721" y="4096022"/>
          <a:ext cx="6103579" cy="1039136"/>
        </p:xfrm>
        <a:graphic>
          <a:graphicData uri="http://schemas.openxmlformats.org/drawingml/2006/table">
            <a:tbl>
              <a:tblPr bandRow="1">
                <a:tableStyleId>{00A15C55-8517-42AA-B614-E9B94910E393}</a:tableStyleId>
              </a:tblPr>
              <a:tblGrid>
                <a:gridCol w="6103579">
                  <a:extLst>
                    <a:ext uri="{9D8B030D-6E8A-4147-A177-3AD203B41FA5}">
                      <a16:colId xmlns:a16="http://schemas.microsoft.com/office/drawing/2014/main" val="2476489137"/>
                    </a:ext>
                  </a:extLst>
                </a:gridCol>
              </a:tblGrid>
              <a:tr h="308918">
                <a:tc>
                  <a:txBody>
                    <a:bodyPr/>
                    <a:lstStyle/>
                    <a:p>
                      <a:r>
                        <a:rPr lang="sv-SE" sz="1800" b="0"/>
                        <a:t>Preliminär kontrollfrekvens</a:t>
                      </a:r>
                    </a:p>
                  </a:txBody>
                  <a:tcPr>
                    <a:solidFill>
                      <a:schemeClr val="accent6">
                        <a:lumMod val="20000"/>
                        <a:lumOff val="80000"/>
                      </a:schemeClr>
                    </a:solidFill>
                  </a:tcPr>
                </a:tc>
                <a:extLst>
                  <a:ext uri="{0D108BD9-81ED-4DB2-BD59-A6C34878D82A}">
                    <a16:rowId xmlns:a16="http://schemas.microsoft.com/office/drawing/2014/main" val="2888323184"/>
                  </a:ext>
                </a:extLst>
              </a:tr>
              <a:tr h="269671">
                <a:tc>
                  <a:txBody>
                    <a:bodyPr/>
                    <a:lstStyle/>
                    <a:p>
                      <a:pPr lvl="0" algn="l">
                        <a:buNone/>
                      </a:pPr>
                      <a:r>
                        <a:rPr lang="sv-SE" sz="1500" b="1" i="0" u="none" strike="noStrike" noProof="0">
                          <a:latin typeface="Calibri"/>
                        </a:rPr>
                        <a:t>Kontroller per 5 år:</a:t>
                      </a:r>
                      <a:r>
                        <a:rPr lang="sv-SE" sz="1600" b="1" i="0" u="none" strike="noStrike" noProof="0">
                          <a:latin typeface="Calibri"/>
                        </a:rPr>
                        <a:t> </a:t>
                      </a:r>
                      <a:r>
                        <a:rPr lang="sv-SE" sz="1600">
                          <a:solidFill>
                            <a:schemeClr val="accent6">
                              <a:lumMod val="75000"/>
                            </a:schemeClr>
                          </a:solidFill>
                        </a:rPr>
                        <a:t>15</a:t>
                      </a:r>
                    </a:p>
                  </a:txBody>
                  <a:tcPr anchor="ctr">
                    <a:solidFill>
                      <a:schemeClr val="accent6">
                        <a:lumMod val="20000"/>
                        <a:lumOff val="80000"/>
                      </a:schemeClr>
                    </a:solidFill>
                  </a:tcPr>
                </a:tc>
                <a:extLst>
                  <a:ext uri="{0D108BD9-81ED-4DB2-BD59-A6C34878D82A}">
                    <a16:rowId xmlns:a16="http://schemas.microsoft.com/office/drawing/2014/main" val="3214100870"/>
                  </a:ext>
                </a:extLst>
              </a:tr>
              <a:tr h="338096">
                <a:tc>
                  <a:txBody>
                    <a:bodyPr/>
                    <a:lstStyle/>
                    <a:p>
                      <a:pPr algn="l"/>
                      <a:r>
                        <a:rPr lang="sv-SE" sz="1500" b="1"/>
                        <a:t>Kontroller per 5 år efter nedsättning</a:t>
                      </a:r>
                      <a:r>
                        <a:rPr lang="sv-SE" sz="1500" b="1" baseline="0"/>
                        <a:t> för tredjepartscertifiering: </a:t>
                      </a:r>
                      <a:r>
                        <a:rPr lang="sv-SE" sz="1600" b="0" i="0" u="none" strike="noStrike" baseline="0" noProof="0">
                          <a:solidFill>
                            <a:schemeClr val="accent6">
                              <a:lumMod val="75000"/>
                            </a:schemeClr>
                          </a:solidFill>
                          <a:latin typeface="Calibri"/>
                        </a:rPr>
                        <a:t>Ej aktuellt</a:t>
                      </a:r>
                      <a:endParaRPr lang="sv-SE" sz="1600" b="1"/>
                    </a:p>
                  </a:txBody>
                  <a:tcPr marR="0">
                    <a:solidFill>
                      <a:schemeClr val="accent6">
                        <a:lumMod val="20000"/>
                        <a:lumOff val="80000"/>
                      </a:schemeClr>
                    </a:solidFill>
                  </a:tcPr>
                </a:tc>
                <a:extLst>
                  <a:ext uri="{0D108BD9-81ED-4DB2-BD59-A6C34878D82A}">
                    <a16:rowId xmlns:a16="http://schemas.microsoft.com/office/drawing/2014/main" val="2786578839"/>
                  </a:ext>
                </a:extLst>
              </a:tr>
            </a:tbl>
          </a:graphicData>
        </a:graphic>
      </p:graphicFrame>
      <p:graphicFrame>
        <p:nvGraphicFramePr>
          <p:cNvPr id="6" name="Tabell 5"/>
          <p:cNvGraphicFramePr>
            <a:graphicFrameLocks noGrp="1"/>
          </p:cNvGraphicFramePr>
          <p:nvPr/>
        </p:nvGraphicFramePr>
        <p:xfrm>
          <a:off x="541084" y="300469"/>
          <a:ext cx="5950761" cy="1813560"/>
        </p:xfrm>
        <a:graphic>
          <a:graphicData uri="http://schemas.openxmlformats.org/drawingml/2006/table">
            <a:tbl>
              <a:tblPr bandRow="1">
                <a:tableStyleId>{00A15C55-8517-42AA-B614-E9B94910E393}</a:tableStyleId>
              </a:tblPr>
              <a:tblGrid>
                <a:gridCol w="5950761">
                  <a:extLst>
                    <a:ext uri="{9D8B030D-6E8A-4147-A177-3AD203B41FA5}">
                      <a16:colId xmlns:a16="http://schemas.microsoft.com/office/drawing/2014/main" val="2476489137"/>
                    </a:ext>
                  </a:extLst>
                </a:gridCol>
              </a:tblGrid>
              <a:tr h="1402633">
                <a:tc>
                  <a:txBody>
                    <a:bodyPr/>
                    <a:lstStyle/>
                    <a:p>
                      <a:pPr>
                        <a:spcAft>
                          <a:spcPts val="600"/>
                        </a:spcAft>
                      </a:pPr>
                      <a:r>
                        <a:rPr lang="sv-SE" sz="1800" kern="1200">
                          <a:solidFill>
                            <a:schemeClr val="dk1"/>
                          </a:solidFill>
                          <a:latin typeface="+mn-lt"/>
                          <a:ea typeface="+mn-ea"/>
                          <a:cs typeface="+mn-cs"/>
                        </a:rPr>
                        <a:t>Utifrån de uppgifter du lämnat har verksamheten tilldelats en preliminär riskklassning. </a:t>
                      </a:r>
                    </a:p>
                    <a:p>
                      <a:pPr>
                        <a:spcAft>
                          <a:spcPts val="600"/>
                        </a:spcAft>
                      </a:pPr>
                      <a:r>
                        <a:rPr lang="sv-SE" sz="1800" kern="1200">
                          <a:solidFill>
                            <a:schemeClr val="dk1"/>
                          </a:solidFill>
                          <a:latin typeface="+mn-lt"/>
                          <a:ea typeface="+mn-ea"/>
                          <a:cs typeface="+mn-cs"/>
                        </a:rPr>
                        <a:t>Riskklassningen styr hur många kontroller av verksamheten som planeras in under en femårsperiod. Observera att en handläggare kommer att titta på dina uppgifter innan riskklassningen fastställs. </a:t>
                      </a:r>
                    </a:p>
                  </a:txBody>
                  <a:tcPr>
                    <a:solidFill>
                      <a:schemeClr val="accent6">
                        <a:lumMod val="60000"/>
                        <a:lumOff val="40000"/>
                      </a:schemeClr>
                    </a:solidFill>
                  </a:tcPr>
                </a:tc>
                <a:extLst>
                  <a:ext uri="{0D108BD9-81ED-4DB2-BD59-A6C34878D82A}">
                    <a16:rowId xmlns:a16="http://schemas.microsoft.com/office/drawing/2014/main" val="2888323184"/>
                  </a:ext>
                </a:extLst>
              </a:tr>
            </a:tbl>
          </a:graphicData>
        </a:graphic>
      </p:graphicFrame>
      <p:sp>
        <p:nvSpPr>
          <p:cNvPr id="9" name="Ellips 8"/>
          <p:cNvSpPr/>
          <p:nvPr/>
        </p:nvSpPr>
        <p:spPr>
          <a:xfrm>
            <a:off x="10482490" y="239512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9</a:t>
            </a:r>
          </a:p>
        </p:txBody>
      </p:sp>
      <p:sp>
        <p:nvSpPr>
          <p:cNvPr id="11" name="Rektangel med rundade hörn 10"/>
          <p:cNvSpPr/>
          <p:nvPr/>
        </p:nvSpPr>
        <p:spPr>
          <a:xfrm>
            <a:off x="6941375" y="3714704"/>
            <a:ext cx="3281429" cy="1888636"/>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”Ej aktuellt” visas om de inte har angett någon standard/certifiering. Om de har angett en standard (eller flera) visas frekvensen efter reduktion.</a:t>
            </a:r>
          </a:p>
        </p:txBody>
      </p:sp>
      <p:sp>
        <p:nvSpPr>
          <p:cNvPr id="4" name="textruta 1">
            <a:extLst>
              <a:ext uri="{FF2B5EF4-FFF2-40B4-BE49-F238E27FC236}">
                <a16:creationId xmlns:a16="http://schemas.microsoft.com/office/drawing/2014/main" id="{C0F49896-F020-653F-C41D-B3F76EA5A3F2}"/>
              </a:ext>
            </a:extLst>
          </p:cNvPr>
          <p:cNvSpPr txBox="1"/>
          <p:nvPr/>
        </p:nvSpPr>
        <p:spPr>
          <a:xfrm>
            <a:off x="551532" y="2179267"/>
            <a:ext cx="5938252" cy="1323439"/>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sv-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a:t>Vill du se den preliminära riskklassningen, med ett antal kontroller per fem år, trots att den kan komma att ändras?</a:t>
            </a:r>
            <a:endParaRPr lang="sv-SE">
              <a:cs typeface="Calibri"/>
            </a:endParaRPr>
          </a:p>
          <a:p>
            <a:r>
              <a:rPr lang="sv-SE" sz="1400"/>
              <a:t>        </a:t>
            </a:r>
          </a:p>
          <a:p>
            <a:r>
              <a:rPr lang="sv-SE" sz="1600"/>
              <a:t>       Ja, jag har förstått att riskklassen är preliminär och vill se den </a:t>
            </a:r>
            <a:endParaRPr lang="sv-SE" sz="1600">
              <a:cs typeface="Calibri"/>
            </a:endParaRPr>
          </a:p>
          <a:p>
            <a:pPr lvl="0"/>
            <a:endParaRPr lang="sv-SE" sz="1400">
              <a:cs typeface="Calibri"/>
            </a:endParaRPr>
          </a:p>
        </p:txBody>
      </p:sp>
      <p:sp>
        <p:nvSpPr>
          <p:cNvPr id="13" name="Framåt eller nästa 8">
            <a:hlinkClick r:id="" action="ppaction://hlinkshowjump?jump=nextslide" highlightClick="1"/>
            <a:extLst>
              <a:ext uri="{FF2B5EF4-FFF2-40B4-BE49-F238E27FC236}">
                <a16:creationId xmlns:a16="http://schemas.microsoft.com/office/drawing/2014/main" id="{E0A707BE-D83C-C9FF-1A3C-8B118E0DF611}"/>
              </a:ext>
            </a:extLst>
          </p:cNvPr>
          <p:cNvSpPr/>
          <p:nvPr/>
        </p:nvSpPr>
        <p:spPr>
          <a:xfrm>
            <a:off x="609483" y="2954671"/>
            <a:ext cx="306846" cy="300709"/>
          </a:xfrm>
          <a:prstGeom prst="actionButtonForwardNex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Ellips 8">
            <a:extLst>
              <a:ext uri="{FF2B5EF4-FFF2-40B4-BE49-F238E27FC236}">
                <a16:creationId xmlns:a16="http://schemas.microsoft.com/office/drawing/2014/main" id="{494343B9-E5CB-5746-4A00-22C0E5FEE284}"/>
              </a:ext>
            </a:extLst>
          </p:cNvPr>
          <p:cNvSpPr/>
          <p:nvPr/>
        </p:nvSpPr>
        <p:spPr>
          <a:xfrm>
            <a:off x="10482490" y="4322531"/>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10A</a:t>
            </a:r>
          </a:p>
        </p:txBody>
      </p:sp>
    </p:spTree>
    <p:extLst>
      <p:ext uri="{BB962C8B-B14F-4D97-AF65-F5344CB8AC3E}">
        <p14:creationId xmlns:p14="http://schemas.microsoft.com/office/powerpoint/2010/main" val="240034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25274" y="890045"/>
            <a:ext cx="6253514" cy="4247317"/>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2000"/>
              <a:t>Vill du lägga till något innan du skickar in uppgifterna?</a:t>
            </a:r>
          </a:p>
          <a:p>
            <a:r>
              <a:rPr lang="sv-SE" sz="1400"/>
              <a:t>Om du vill meddela något som du inte fått någon fråga om, eller om det inte fanns aktiviteter som passade för din verksamhet, har du chans att skriva det här. Annars låter du rutan vara tom. </a:t>
            </a:r>
            <a:endParaRPr lang="sv-SE" sz="1400">
              <a:cs typeface="Calibri"/>
            </a:endParaRPr>
          </a:p>
          <a:p>
            <a:endParaRPr lang="sv-SE" sz="1400"/>
          </a:p>
          <a:p>
            <a:endParaRPr lang="sv-SE" sz="2000"/>
          </a:p>
          <a:p>
            <a:endParaRPr lang="sv-SE" sz="2000"/>
          </a:p>
          <a:p>
            <a:endParaRPr lang="sv-SE" sz="2000"/>
          </a:p>
          <a:p>
            <a:endParaRPr lang="sv-SE" sz="2000"/>
          </a:p>
          <a:p>
            <a:endParaRPr lang="sv-SE" sz="2000"/>
          </a:p>
          <a:p>
            <a:endParaRPr lang="sv-SE" sz="2000"/>
          </a:p>
          <a:p>
            <a:endParaRPr lang="sv-SE" sz="2000"/>
          </a:p>
          <a:p>
            <a:endParaRPr lang="sv-SE" sz="2000"/>
          </a:p>
          <a:p>
            <a:endParaRPr lang="en-SE" sz="2000"/>
          </a:p>
          <a:p>
            <a:endParaRPr lang="sv-SE" sz="1400">
              <a:cs typeface="Calibri"/>
            </a:endParaRPr>
          </a:p>
        </p:txBody>
      </p:sp>
      <p:sp>
        <p:nvSpPr>
          <p:cNvPr id="23" name="Rektangel 22"/>
          <p:cNvSpPr/>
          <p:nvPr/>
        </p:nvSpPr>
        <p:spPr>
          <a:xfrm>
            <a:off x="406033" y="1963224"/>
            <a:ext cx="6036344" cy="293877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sv-SE"/>
          </a:p>
        </p:txBody>
      </p:sp>
      <p:sp>
        <p:nvSpPr>
          <p:cNvPr id="6" name="Ellips 5"/>
          <p:cNvSpPr/>
          <p:nvPr/>
        </p:nvSpPr>
        <p:spPr>
          <a:xfrm>
            <a:off x="10482490" y="239512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11</a:t>
            </a:r>
          </a:p>
        </p:txBody>
      </p:sp>
    </p:spTree>
    <p:extLst>
      <p:ext uri="{BB962C8B-B14F-4D97-AF65-F5344CB8AC3E}">
        <p14:creationId xmlns:p14="http://schemas.microsoft.com/office/powerpoint/2010/main" val="2799663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nvGraphicFramePr>
        <p:xfrm>
          <a:off x="474587" y="2155386"/>
          <a:ext cx="6005991" cy="4702613"/>
        </p:xfrm>
        <a:graphic>
          <a:graphicData uri="http://schemas.openxmlformats.org/drawingml/2006/table">
            <a:tbl>
              <a:tblPr firstRow="1" bandRow="1">
                <a:tableStyleId>{00A15C55-8517-42AA-B614-E9B94910E393}</a:tableStyleId>
              </a:tblPr>
              <a:tblGrid>
                <a:gridCol w="1570775">
                  <a:extLst>
                    <a:ext uri="{9D8B030D-6E8A-4147-A177-3AD203B41FA5}">
                      <a16:colId xmlns:a16="http://schemas.microsoft.com/office/drawing/2014/main" val="2476489137"/>
                    </a:ext>
                  </a:extLst>
                </a:gridCol>
                <a:gridCol w="3653552">
                  <a:extLst>
                    <a:ext uri="{9D8B030D-6E8A-4147-A177-3AD203B41FA5}">
                      <a16:colId xmlns:a16="http://schemas.microsoft.com/office/drawing/2014/main" val="3964206795"/>
                    </a:ext>
                  </a:extLst>
                </a:gridCol>
                <a:gridCol w="781664">
                  <a:extLst>
                    <a:ext uri="{9D8B030D-6E8A-4147-A177-3AD203B41FA5}">
                      <a16:colId xmlns:a16="http://schemas.microsoft.com/office/drawing/2014/main" val="1021374271"/>
                    </a:ext>
                  </a:extLst>
                </a:gridCol>
              </a:tblGrid>
              <a:tr h="328494">
                <a:tc>
                  <a:txBody>
                    <a:bodyPr/>
                    <a:lstStyle/>
                    <a:p>
                      <a:r>
                        <a:rPr lang="sv-SE" sz="1400"/>
                        <a:t>Uppgift</a:t>
                      </a:r>
                    </a:p>
                  </a:txBody>
                  <a:tcPr/>
                </a:tc>
                <a:tc>
                  <a:txBody>
                    <a:bodyPr/>
                    <a:lstStyle/>
                    <a:p>
                      <a:r>
                        <a:rPr lang="sv-SE" sz="1400"/>
                        <a:t>Du har angivit</a:t>
                      </a:r>
                    </a:p>
                  </a:txBody>
                  <a:tcPr/>
                </a:tc>
                <a:tc>
                  <a:txBody>
                    <a:bodyPr/>
                    <a:lstStyle/>
                    <a:p>
                      <a:r>
                        <a:rPr lang="sv-SE" sz="1400"/>
                        <a:t>Ändra</a:t>
                      </a:r>
                    </a:p>
                  </a:txBody>
                  <a:tcPr/>
                </a:tc>
                <a:extLst>
                  <a:ext uri="{0D108BD9-81ED-4DB2-BD59-A6C34878D82A}">
                    <a16:rowId xmlns:a16="http://schemas.microsoft.com/office/drawing/2014/main" val="3390385513"/>
                  </a:ext>
                </a:extLst>
              </a:tr>
              <a:tr h="558439">
                <a:tc>
                  <a:txBody>
                    <a:bodyPr/>
                    <a:lstStyle/>
                    <a:p>
                      <a:r>
                        <a:rPr lang="sv-SE" sz="1400"/>
                        <a:t>Huvudsaklig inriktning</a:t>
                      </a:r>
                    </a:p>
                  </a:txBody>
                  <a:tcPr/>
                </a:tc>
                <a:tc>
                  <a:txBody>
                    <a:bodyPr/>
                    <a:lstStyle/>
                    <a:p>
                      <a:r>
                        <a:rPr lang="sv-SE" sz="1400">
                          <a:solidFill>
                            <a:schemeClr val="accent6">
                              <a:lumMod val="75000"/>
                            </a:schemeClr>
                          </a:solidFill>
                        </a:rPr>
                        <a:t>Livsmedel</a:t>
                      </a:r>
                      <a:r>
                        <a:rPr lang="sv-SE" sz="1400" baseline="0">
                          <a:solidFill>
                            <a:schemeClr val="accent6">
                              <a:lumMod val="75000"/>
                            </a:schemeClr>
                          </a:solidFill>
                        </a:rPr>
                        <a:t> i t</a:t>
                      </a:r>
                      <a:r>
                        <a:rPr lang="sv-SE" sz="1400">
                          <a:solidFill>
                            <a:schemeClr val="accent6">
                              <a:lumMod val="75000"/>
                            </a:schemeClr>
                          </a:solidFill>
                        </a:rPr>
                        <a:t>idigare led</a:t>
                      </a:r>
                    </a:p>
                  </a:txBody>
                  <a:tcPr/>
                </a:tc>
                <a:tc>
                  <a:txBody>
                    <a:bodyPr/>
                    <a:lstStyle/>
                    <a:p>
                      <a:endParaRPr lang="sv-SE"/>
                    </a:p>
                  </a:txBody>
                  <a:tcPr/>
                </a:tc>
                <a:extLst>
                  <a:ext uri="{0D108BD9-81ED-4DB2-BD59-A6C34878D82A}">
                    <a16:rowId xmlns:a16="http://schemas.microsoft.com/office/drawing/2014/main" val="2888323184"/>
                  </a:ext>
                </a:extLst>
              </a:tr>
              <a:tr h="446043">
                <a:tc>
                  <a:txBody>
                    <a:bodyPr/>
                    <a:lstStyle/>
                    <a:p>
                      <a:r>
                        <a:rPr lang="sv-SE" sz="1400"/>
                        <a:t>Omfattning</a:t>
                      </a:r>
                    </a:p>
                  </a:txBody>
                  <a:tcPr/>
                </a:tc>
                <a:tc>
                  <a:txBody>
                    <a:bodyPr/>
                    <a:lstStyle/>
                    <a:p>
                      <a:r>
                        <a:rPr lang="sv-SE" sz="1400">
                          <a:solidFill>
                            <a:schemeClr val="accent6">
                              <a:lumMod val="75000"/>
                            </a:schemeClr>
                          </a:solidFill>
                        </a:rPr>
                        <a:t>Liten</a:t>
                      </a:r>
                    </a:p>
                  </a:txBody>
                  <a:tcPr/>
                </a:tc>
                <a:tc>
                  <a:txBody>
                    <a:bodyPr/>
                    <a:lstStyle/>
                    <a:p>
                      <a:endParaRPr lang="sv-SE"/>
                    </a:p>
                  </a:txBody>
                  <a:tcPr/>
                </a:tc>
                <a:extLst>
                  <a:ext uri="{0D108BD9-81ED-4DB2-BD59-A6C34878D82A}">
                    <a16:rowId xmlns:a16="http://schemas.microsoft.com/office/drawing/2014/main" val="3214100870"/>
                  </a:ext>
                </a:extLst>
              </a:tr>
              <a:tr h="788385">
                <a:tc>
                  <a:txBody>
                    <a:bodyPr/>
                    <a:lstStyle/>
                    <a:p>
                      <a:r>
                        <a:rPr lang="sv-SE" sz="1400"/>
                        <a:t>Huvudaktivitet/-er</a:t>
                      </a:r>
                    </a:p>
                  </a:txBody>
                  <a:tcPr/>
                </a:tc>
                <a:tc>
                  <a:txBody>
                    <a:bodyPr/>
                    <a:lstStyle/>
                    <a:p>
                      <a:r>
                        <a:rPr lang="sv-SE" sz="1400">
                          <a:solidFill>
                            <a:schemeClr val="accent6">
                              <a:lumMod val="75000"/>
                            </a:schemeClr>
                          </a:solidFill>
                        </a:rPr>
                        <a:t>Tillverkning av bageri- och stärkelseprodukter; Tillverkning av kalla rätter</a:t>
                      </a:r>
                    </a:p>
                  </a:txBody>
                  <a:tcPr/>
                </a:tc>
                <a:tc>
                  <a:txBody>
                    <a:bodyPr/>
                    <a:lstStyle/>
                    <a:p>
                      <a:endParaRPr lang="sv-SE"/>
                    </a:p>
                  </a:txBody>
                  <a:tcPr/>
                </a:tc>
                <a:extLst>
                  <a:ext uri="{0D108BD9-81ED-4DB2-BD59-A6C34878D82A}">
                    <a16:rowId xmlns:a16="http://schemas.microsoft.com/office/drawing/2014/main" val="2786578839"/>
                  </a:ext>
                </a:extLst>
              </a:tr>
              <a:tr h="1018331">
                <a:tc>
                  <a:txBody>
                    <a:bodyPr/>
                    <a:lstStyle/>
                    <a:p>
                      <a:r>
                        <a:rPr lang="sv-SE" sz="1400"/>
                        <a:t>Ytterligare aktiviteter/-er</a:t>
                      </a:r>
                    </a:p>
                  </a:txBody>
                  <a:tcPr/>
                </a:tc>
                <a:tc>
                  <a:txBody>
                    <a:bodyPr/>
                    <a:lstStyle/>
                    <a:p>
                      <a:r>
                        <a:rPr lang="sv-SE" sz="1400">
                          <a:solidFill>
                            <a:schemeClr val="accent6">
                              <a:lumMod val="75000"/>
                            </a:schemeClr>
                          </a:solidFill>
                        </a:rPr>
                        <a:t>Inköp, Utformning av märkning för konsumentförpackningar, Utformning av övrig livsmedelsinformation, Märkning, Butik, Servering</a:t>
                      </a:r>
                    </a:p>
                  </a:txBody>
                  <a:tcPr/>
                </a:tc>
                <a:tc>
                  <a:txBody>
                    <a:bodyPr/>
                    <a:lstStyle/>
                    <a:p>
                      <a:endParaRPr lang="sv-SE"/>
                    </a:p>
                  </a:txBody>
                  <a:tcPr/>
                </a:tc>
                <a:extLst>
                  <a:ext uri="{0D108BD9-81ED-4DB2-BD59-A6C34878D82A}">
                    <a16:rowId xmlns:a16="http://schemas.microsoft.com/office/drawing/2014/main" val="2141753837"/>
                  </a:ext>
                </a:extLst>
              </a:tr>
              <a:tr h="446043">
                <a:tc>
                  <a:txBody>
                    <a:bodyPr/>
                    <a:lstStyle/>
                    <a:p>
                      <a:r>
                        <a:rPr lang="sv-SE" sz="1400"/>
                        <a:t>Produktgrupper</a:t>
                      </a:r>
                    </a:p>
                  </a:txBody>
                  <a:tcPr/>
                </a:tc>
                <a:tc>
                  <a:txBody>
                    <a:bodyPr/>
                    <a:lstStyle/>
                    <a:p>
                      <a:r>
                        <a:rPr lang="sv-SE" sz="1400">
                          <a:solidFill>
                            <a:schemeClr val="accent6">
                              <a:lumMod val="75000"/>
                            </a:schemeClr>
                          </a:solidFill>
                        </a:rPr>
                        <a:t>Närings-</a:t>
                      </a:r>
                      <a:r>
                        <a:rPr lang="sv-SE" sz="1400" baseline="0">
                          <a:solidFill>
                            <a:schemeClr val="accent6">
                              <a:lumMod val="75000"/>
                            </a:schemeClr>
                          </a:solidFill>
                        </a:rPr>
                        <a:t> och hälsopåståenden</a:t>
                      </a:r>
                      <a:endParaRPr lang="sv-SE" sz="1400">
                        <a:solidFill>
                          <a:schemeClr val="accent6">
                            <a:lumMod val="75000"/>
                          </a:schemeClr>
                        </a:solidFill>
                      </a:endParaRPr>
                    </a:p>
                  </a:txBody>
                  <a:tcPr/>
                </a:tc>
                <a:tc>
                  <a:txBody>
                    <a:bodyPr/>
                    <a:lstStyle/>
                    <a:p>
                      <a:endParaRPr lang="sv-SE"/>
                    </a:p>
                  </a:txBody>
                  <a:tcPr/>
                </a:tc>
                <a:extLst>
                  <a:ext uri="{0D108BD9-81ED-4DB2-BD59-A6C34878D82A}">
                    <a16:rowId xmlns:a16="http://schemas.microsoft.com/office/drawing/2014/main" val="3467175903"/>
                  </a:ext>
                </a:extLst>
              </a:tr>
              <a:tr h="558439">
                <a:tc>
                  <a:txBody>
                    <a:bodyPr/>
                    <a:lstStyle/>
                    <a:p>
                      <a:r>
                        <a:rPr lang="sv-SE" sz="1400"/>
                        <a:t>Tredjeparts-certifiering</a:t>
                      </a:r>
                    </a:p>
                  </a:txBody>
                  <a:tcPr/>
                </a:tc>
                <a:tc>
                  <a:txBody>
                    <a:bodyPr/>
                    <a:lstStyle/>
                    <a:p>
                      <a:r>
                        <a:rPr lang="sv-SE" sz="1400">
                          <a:solidFill>
                            <a:schemeClr val="accent6">
                              <a:lumMod val="75000"/>
                            </a:schemeClr>
                          </a:solidFill>
                        </a:rPr>
                        <a:t>Nej</a:t>
                      </a:r>
                    </a:p>
                  </a:txBody>
                  <a:tcPr/>
                </a:tc>
                <a:tc>
                  <a:txBody>
                    <a:bodyPr/>
                    <a:lstStyle/>
                    <a:p>
                      <a:endParaRPr lang="sv-SE"/>
                    </a:p>
                  </a:txBody>
                  <a:tcPr/>
                </a:tc>
                <a:extLst>
                  <a:ext uri="{0D108BD9-81ED-4DB2-BD59-A6C34878D82A}">
                    <a16:rowId xmlns:a16="http://schemas.microsoft.com/office/drawing/2014/main" val="2578242586"/>
                  </a:ext>
                </a:extLst>
              </a:tr>
              <a:tr h="558439">
                <a:tc>
                  <a:txBody>
                    <a:bodyPr/>
                    <a:lstStyle/>
                    <a:p>
                      <a:r>
                        <a:rPr lang="sv-SE" sz="1400"/>
                        <a:t>Din information</a:t>
                      </a:r>
                    </a:p>
                  </a:txBody>
                  <a:tcPr/>
                </a:tc>
                <a:tc>
                  <a:txBody>
                    <a:bodyPr/>
                    <a:lstStyle/>
                    <a:p>
                      <a:r>
                        <a:rPr lang="sv-SE" sz="1400">
                          <a:solidFill>
                            <a:schemeClr val="accent6">
                              <a:lumMod val="75000"/>
                            </a:schemeClr>
                          </a:solidFill>
                        </a:rPr>
                        <a:t>Verksamheten heter egentligen Emmas goda bakverk</a:t>
                      </a:r>
                    </a:p>
                  </a:txBody>
                  <a:tcPr/>
                </a:tc>
                <a:tc>
                  <a:txBody>
                    <a:bodyPr/>
                    <a:lstStyle/>
                    <a:p>
                      <a:endParaRPr lang="sv-SE"/>
                    </a:p>
                  </a:txBody>
                  <a:tcPr/>
                </a:tc>
                <a:extLst>
                  <a:ext uri="{0D108BD9-81ED-4DB2-BD59-A6C34878D82A}">
                    <a16:rowId xmlns:a16="http://schemas.microsoft.com/office/drawing/2014/main" val="2923516291"/>
                  </a:ext>
                </a:extLst>
              </a:tr>
            </a:tbl>
          </a:graphicData>
        </a:graphic>
      </p:graphicFrame>
      <p:sp>
        <p:nvSpPr>
          <p:cNvPr id="3" name="textruta 2"/>
          <p:cNvSpPr txBox="1"/>
          <p:nvPr/>
        </p:nvSpPr>
        <p:spPr>
          <a:xfrm>
            <a:off x="484816" y="276161"/>
            <a:ext cx="3038011" cy="584775"/>
          </a:xfrm>
          <a:prstGeom prst="rect">
            <a:avLst/>
          </a:prstGeom>
          <a:noFill/>
        </p:spPr>
        <p:txBody>
          <a:bodyPr wrap="none" rtlCol="0">
            <a:spAutoFit/>
          </a:bodyPr>
          <a:lstStyle/>
          <a:p>
            <a:r>
              <a:rPr lang="sv-SE" sz="3200"/>
              <a:t>Sammanställning</a:t>
            </a:r>
          </a:p>
        </p:txBody>
      </p:sp>
      <p:graphicFrame>
        <p:nvGraphicFramePr>
          <p:cNvPr id="6" name="Tabell 5"/>
          <p:cNvGraphicFramePr>
            <a:graphicFrameLocks noGrp="1"/>
          </p:cNvGraphicFramePr>
          <p:nvPr/>
        </p:nvGraphicFramePr>
        <p:xfrm>
          <a:off x="474588" y="1024378"/>
          <a:ext cx="6005991" cy="694994"/>
        </p:xfrm>
        <a:graphic>
          <a:graphicData uri="http://schemas.openxmlformats.org/drawingml/2006/table">
            <a:tbl>
              <a:tblPr bandRow="1">
                <a:tableStyleId>{00A15C55-8517-42AA-B614-E9B94910E393}</a:tableStyleId>
              </a:tblPr>
              <a:tblGrid>
                <a:gridCol w="1551909">
                  <a:extLst>
                    <a:ext uri="{9D8B030D-6E8A-4147-A177-3AD203B41FA5}">
                      <a16:colId xmlns:a16="http://schemas.microsoft.com/office/drawing/2014/main" val="2476489137"/>
                    </a:ext>
                  </a:extLst>
                </a:gridCol>
                <a:gridCol w="4454082">
                  <a:extLst>
                    <a:ext uri="{9D8B030D-6E8A-4147-A177-3AD203B41FA5}">
                      <a16:colId xmlns:a16="http://schemas.microsoft.com/office/drawing/2014/main" val="3964206795"/>
                    </a:ext>
                  </a:extLst>
                </a:gridCol>
              </a:tblGrid>
              <a:tr h="347497">
                <a:tc>
                  <a:txBody>
                    <a:bodyPr/>
                    <a:lstStyle/>
                    <a:p>
                      <a:r>
                        <a:rPr lang="sv-SE" sz="1400"/>
                        <a:t>Uppgiftslämnare:</a:t>
                      </a:r>
                    </a:p>
                  </a:txBody>
                  <a:tcPr/>
                </a:tc>
                <a:tc>
                  <a:txBody>
                    <a:bodyPr/>
                    <a:lstStyle/>
                    <a:p>
                      <a:r>
                        <a:rPr lang="sv-SE" sz="1400">
                          <a:solidFill>
                            <a:schemeClr val="accent6">
                              <a:lumMod val="75000"/>
                            </a:schemeClr>
                          </a:solidFill>
                        </a:rPr>
                        <a:t>Förnamn</a:t>
                      </a:r>
                      <a:r>
                        <a:rPr lang="sv-SE" sz="1400" baseline="0">
                          <a:solidFill>
                            <a:schemeClr val="accent6">
                              <a:lumMod val="75000"/>
                            </a:schemeClr>
                          </a:solidFill>
                        </a:rPr>
                        <a:t> Efternamn med personnummer 123456-7890</a:t>
                      </a:r>
                      <a:endParaRPr lang="sv-SE" sz="1400">
                        <a:solidFill>
                          <a:schemeClr val="accent6">
                            <a:lumMod val="75000"/>
                          </a:schemeClr>
                        </a:solidFill>
                      </a:endParaRPr>
                    </a:p>
                  </a:txBody>
                  <a:tcPr/>
                </a:tc>
                <a:extLst>
                  <a:ext uri="{0D108BD9-81ED-4DB2-BD59-A6C34878D82A}">
                    <a16:rowId xmlns:a16="http://schemas.microsoft.com/office/drawing/2014/main" val="2888323184"/>
                  </a:ext>
                </a:extLst>
              </a:tr>
              <a:tr h="347497">
                <a:tc>
                  <a:txBody>
                    <a:bodyPr/>
                    <a:lstStyle/>
                    <a:p>
                      <a:r>
                        <a:rPr lang="sv-SE" sz="1400"/>
                        <a:t>Verksamhet:</a:t>
                      </a:r>
                    </a:p>
                  </a:txBody>
                  <a:tcPr/>
                </a:tc>
                <a:tc>
                  <a:txBody>
                    <a:bodyPr/>
                    <a:lstStyle/>
                    <a:p>
                      <a:r>
                        <a:rPr lang="sv-SE" sz="1400">
                          <a:solidFill>
                            <a:schemeClr val="accent6">
                              <a:lumMod val="75000"/>
                            </a:schemeClr>
                          </a:solidFill>
                        </a:rPr>
                        <a:t>Emmas konditori,</a:t>
                      </a:r>
                      <a:r>
                        <a:rPr lang="sv-SE" sz="1400" baseline="0">
                          <a:solidFill>
                            <a:schemeClr val="accent6">
                              <a:lumMod val="75000"/>
                            </a:schemeClr>
                          </a:solidFill>
                        </a:rPr>
                        <a:t> Långa vägen 100</a:t>
                      </a:r>
                      <a:endParaRPr lang="sv-SE" sz="1400">
                        <a:solidFill>
                          <a:schemeClr val="accent6">
                            <a:lumMod val="75000"/>
                          </a:schemeClr>
                        </a:solidFill>
                      </a:endParaRPr>
                    </a:p>
                  </a:txBody>
                  <a:tcPr/>
                </a:tc>
                <a:extLst>
                  <a:ext uri="{0D108BD9-81ED-4DB2-BD59-A6C34878D82A}">
                    <a16:rowId xmlns:a16="http://schemas.microsoft.com/office/drawing/2014/main" val="3214100870"/>
                  </a:ext>
                </a:extLst>
              </a:tr>
            </a:tbl>
          </a:graphicData>
        </a:graphic>
      </p:graphicFrame>
      <p:sp>
        <p:nvSpPr>
          <p:cNvPr id="9" name="Framåt eller nästa 8">
            <a:hlinkClick r:id="" action="ppaction://hlinkshowjump?jump=nextslide" highlightClick="1"/>
          </p:cNvPr>
          <p:cNvSpPr/>
          <p:nvPr/>
        </p:nvSpPr>
        <p:spPr>
          <a:xfrm>
            <a:off x="5860025" y="2593023"/>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Rektangel med rundade hörn 14"/>
          <p:cNvSpPr/>
          <p:nvPr/>
        </p:nvSpPr>
        <p:spPr>
          <a:xfrm>
            <a:off x="7054084" y="2327920"/>
            <a:ext cx="4099458" cy="197508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Obs denna </a:t>
            </a:r>
            <a:r>
              <a:rPr lang="sv-SE" b="1"/>
              <a:t>illustration </a:t>
            </a:r>
            <a:r>
              <a:rPr lang="sv-SE"/>
              <a:t>visar inte alla uppgifter t.ex. postadress, fakturaadress, kontaktperson etc.</a:t>
            </a:r>
          </a:p>
          <a:p>
            <a:pPr algn="ctr"/>
            <a:endParaRPr lang="sv-SE">
              <a:cs typeface="Calibri"/>
            </a:endParaRPr>
          </a:p>
          <a:p>
            <a:pPr algn="ctr"/>
            <a:r>
              <a:rPr lang="sv-SE">
                <a:cs typeface="Calibri"/>
              </a:rPr>
              <a:t>Hur sammanställning kommer att se ut beror på e-tjänsteplattform.</a:t>
            </a:r>
          </a:p>
        </p:txBody>
      </p:sp>
      <p:sp>
        <p:nvSpPr>
          <p:cNvPr id="16" name="Ellips 15"/>
          <p:cNvSpPr/>
          <p:nvPr/>
        </p:nvSpPr>
        <p:spPr>
          <a:xfrm>
            <a:off x="10283387" y="114741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t>12</a:t>
            </a:r>
          </a:p>
        </p:txBody>
      </p:sp>
      <p:sp>
        <p:nvSpPr>
          <p:cNvPr id="19" name="Framåt eller nästa 18">
            <a:hlinkClick r:id="" action="ppaction://hlinkshowjump?jump=nextslide" highlightClick="1"/>
          </p:cNvPr>
          <p:cNvSpPr/>
          <p:nvPr/>
        </p:nvSpPr>
        <p:spPr>
          <a:xfrm>
            <a:off x="5860025" y="3131436"/>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Framåt eller nästa 19">
            <a:hlinkClick r:id="" action="ppaction://hlinkshowjump?jump=nextslide" highlightClick="1"/>
          </p:cNvPr>
          <p:cNvSpPr/>
          <p:nvPr/>
        </p:nvSpPr>
        <p:spPr>
          <a:xfrm>
            <a:off x="5860025" y="3669849"/>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Framåt eller nästa 20">
            <a:hlinkClick r:id="" action="ppaction://hlinkshowjump?jump=nextslide" highlightClick="1"/>
          </p:cNvPr>
          <p:cNvSpPr/>
          <p:nvPr/>
        </p:nvSpPr>
        <p:spPr>
          <a:xfrm>
            <a:off x="5860025" y="4575156"/>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Framåt eller nästa 21">
            <a:hlinkClick r:id="" action="ppaction://hlinkshowjump?jump=nextslide" highlightClick="1"/>
          </p:cNvPr>
          <p:cNvSpPr/>
          <p:nvPr/>
        </p:nvSpPr>
        <p:spPr>
          <a:xfrm>
            <a:off x="5860025" y="5355864"/>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Framåt eller nästa 22">
            <a:hlinkClick r:id="" action="ppaction://hlinkshowjump?jump=nextslide" highlightClick="1"/>
          </p:cNvPr>
          <p:cNvSpPr/>
          <p:nvPr/>
        </p:nvSpPr>
        <p:spPr>
          <a:xfrm>
            <a:off x="5860025" y="5835863"/>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Framåt eller nästa 23">
            <a:hlinkClick r:id="" action="ppaction://hlinkshowjump?jump=nextslide" highlightClick="1"/>
          </p:cNvPr>
          <p:cNvSpPr/>
          <p:nvPr/>
        </p:nvSpPr>
        <p:spPr>
          <a:xfrm>
            <a:off x="5860025" y="6412453"/>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740461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394577" y="403565"/>
            <a:ext cx="6466114" cy="923330"/>
          </a:xfrm>
          <a:prstGeom prst="rect">
            <a:avLst/>
          </a:prstGeom>
          <a:solidFill>
            <a:schemeClr val="accent6">
              <a:lumMod val="60000"/>
              <a:lumOff val="40000"/>
            </a:schemeClr>
          </a:solidFill>
        </p:spPr>
        <p:txBody>
          <a:bodyPr wrap="square" lIns="91440" tIns="45720" rIns="91440" bIns="45720" rtlCol="0" anchor="t">
            <a:spAutoFit/>
          </a:bodyPr>
          <a:lstStyle/>
          <a:p>
            <a:r>
              <a:rPr lang="sv-SE"/>
              <a:t>Skicka in!</a:t>
            </a:r>
          </a:p>
          <a:p>
            <a:endParaRPr lang="sv-SE"/>
          </a:p>
          <a:p>
            <a:endParaRPr lang="sv-SE">
              <a:cs typeface="Calibri"/>
            </a:endParaRPr>
          </a:p>
        </p:txBody>
      </p:sp>
      <p:sp>
        <p:nvSpPr>
          <p:cNvPr id="3" name="Framåt eller nästa 2">
            <a:hlinkClick r:id="" action="ppaction://hlinkshowjump?jump=nextslide" highlightClick="1"/>
          </p:cNvPr>
          <p:cNvSpPr/>
          <p:nvPr/>
        </p:nvSpPr>
        <p:spPr>
          <a:xfrm>
            <a:off x="598353" y="732753"/>
            <a:ext cx="588190" cy="389285"/>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Ellips 3"/>
          <p:cNvSpPr/>
          <p:nvPr/>
        </p:nvSpPr>
        <p:spPr>
          <a:xfrm>
            <a:off x="11137196" y="403565"/>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t>12</a:t>
            </a:r>
          </a:p>
        </p:txBody>
      </p:sp>
      <p:sp>
        <p:nvSpPr>
          <p:cNvPr id="9" name="Rektangel med rundade hörn 10">
            <a:extLst>
              <a:ext uri="{FF2B5EF4-FFF2-40B4-BE49-F238E27FC236}">
                <a16:creationId xmlns:a16="http://schemas.microsoft.com/office/drawing/2014/main" id="{90A48952-5598-43DE-B84C-5F8C8B069E1F}"/>
              </a:ext>
            </a:extLst>
          </p:cNvPr>
          <p:cNvSpPr/>
          <p:nvPr/>
        </p:nvSpPr>
        <p:spPr>
          <a:xfrm>
            <a:off x="7163088" y="1765176"/>
            <a:ext cx="3784982" cy="2889989"/>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r>
              <a:rPr lang="sv-SE" dirty="0"/>
              <a:t>Text med slutlig information, vad händer nu. Kvittens, ärendenummer.</a:t>
            </a:r>
            <a:endParaRPr lang="en-US">
              <a:cs typeface="Calibri"/>
            </a:endParaRPr>
          </a:p>
          <a:p>
            <a:endParaRPr lang="sv-SE" dirty="0">
              <a:cs typeface="Calibri"/>
            </a:endParaRPr>
          </a:p>
          <a:p>
            <a:r>
              <a:rPr lang="sv-SE" dirty="0">
                <a:cs typeface="Calibri"/>
              </a:rPr>
              <a:t>Formuleringarna och funktionerna här är ett förslag.</a:t>
            </a:r>
          </a:p>
          <a:p>
            <a:endParaRPr lang="sv-SE"/>
          </a:p>
          <a:p>
            <a:r>
              <a:rPr lang="sv-SE" dirty="0"/>
              <a:t>Denna (12-14) är upp till varje kommun att anpassa.</a:t>
            </a:r>
            <a:endParaRPr lang="sv-SE" dirty="0">
              <a:cs typeface="Calibri"/>
            </a:endParaRPr>
          </a:p>
        </p:txBody>
      </p:sp>
      <p:sp>
        <p:nvSpPr>
          <p:cNvPr id="5" name="Ellips 3">
            <a:extLst>
              <a:ext uri="{FF2B5EF4-FFF2-40B4-BE49-F238E27FC236}">
                <a16:creationId xmlns:a16="http://schemas.microsoft.com/office/drawing/2014/main" id="{C2B8A50D-4EA5-239A-7B60-18C5A0F0C691}"/>
              </a:ext>
            </a:extLst>
          </p:cNvPr>
          <p:cNvSpPr/>
          <p:nvPr/>
        </p:nvSpPr>
        <p:spPr>
          <a:xfrm>
            <a:off x="11135242" y="1763055"/>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t>13</a:t>
            </a:r>
          </a:p>
        </p:txBody>
      </p:sp>
      <p:sp>
        <p:nvSpPr>
          <p:cNvPr id="6" name="textruta 1">
            <a:extLst>
              <a:ext uri="{FF2B5EF4-FFF2-40B4-BE49-F238E27FC236}">
                <a16:creationId xmlns:a16="http://schemas.microsoft.com/office/drawing/2014/main" id="{6007A337-F6D1-E5D6-2123-94EC45138B40}"/>
              </a:ext>
            </a:extLst>
          </p:cNvPr>
          <p:cNvSpPr txBox="1"/>
          <p:nvPr/>
        </p:nvSpPr>
        <p:spPr>
          <a:xfrm>
            <a:off x="394576" y="1564959"/>
            <a:ext cx="6466114" cy="2031325"/>
          </a:xfrm>
          <a:prstGeom prst="rect">
            <a:avLst/>
          </a:prstGeom>
          <a:solidFill>
            <a:schemeClr val="accent6">
              <a:lumMod val="60000"/>
              <a:lumOff val="40000"/>
            </a:schemeClr>
          </a:solidFill>
        </p:spPr>
        <p:txBody>
          <a:bodyPr wrap="square" lIns="91440" tIns="45720" rIns="91440" bIns="45720" rtlCol="0" anchor="t">
            <a:spAutoFit/>
          </a:bodyPr>
          <a:lstStyle/>
          <a:p>
            <a:r>
              <a:rPr lang="sv-SE" dirty="0">
                <a:cs typeface="Calibri" panose="020F0502020204030204"/>
              </a:rPr>
              <a:t>Dina uppgifter är nu mottagna och har fått ärendenummer [xxx]</a:t>
            </a:r>
            <a:endParaRPr lang="en-US" dirty="0"/>
          </a:p>
          <a:p>
            <a:endParaRPr lang="sv-SE">
              <a:cs typeface="Calibri" panose="020F0502020204030204"/>
            </a:endParaRPr>
          </a:p>
          <a:p>
            <a:r>
              <a:rPr lang="sv-SE" dirty="0">
                <a:cs typeface="Calibri" panose="020F0502020204030204"/>
              </a:rPr>
              <a:t>En handläggare kommer att titta på uppgifterna och hör av sig om det finns några frågor.</a:t>
            </a:r>
          </a:p>
          <a:p>
            <a:endParaRPr lang="sv-SE">
              <a:cs typeface="Calibri" panose="020F0502020204030204"/>
            </a:endParaRPr>
          </a:p>
          <a:p>
            <a:r>
              <a:rPr lang="sv-SE" dirty="0">
                <a:cs typeface="Calibri" panose="020F0502020204030204"/>
              </a:rPr>
              <a:t>Om verksamhetens riskklassning ändras kommer kommunen att fatta ett beslut som skickas med [posten / e-post].</a:t>
            </a:r>
          </a:p>
        </p:txBody>
      </p:sp>
      <p:sp>
        <p:nvSpPr>
          <p:cNvPr id="7" name="textruta 1">
            <a:extLst>
              <a:ext uri="{FF2B5EF4-FFF2-40B4-BE49-F238E27FC236}">
                <a16:creationId xmlns:a16="http://schemas.microsoft.com/office/drawing/2014/main" id="{D4AB55AC-DD32-5B7B-60BA-660968351EC4}"/>
              </a:ext>
            </a:extLst>
          </p:cNvPr>
          <p:cNvSpPr txBox="1"/>
          <p:nvPr/>
        </p:nvSpPr>
        <p:spPr>
          <a:xfrm>
            <a:off x="394575" y="5806279"/>
            <a:ext cx="6466114" cy="923330"/>
          </a:xfrm>
          <a:prstGeom prst="rect">
            <a:avLst/>
          </a:prstGeom>
          <a:solidFill>
            <a:schemeClr val="accent6">
              <a:lumMod val="60000"/>
              <a:lumOff val="40000"/>
            </a:schemeClr>
          </a:solidFill>
        </p:spPr>
        <p:txBody>
          <a:bodyPr wrap="square" lIns="91440" tIns="45720" rIns="91440" bIns="45720" rtlCol="0" anchor="t">
            <a:spAutoFit/>
          </a:bodyPr>
          <a:lstStyle/>
          <a:p>
            <a:r>
              <a:rPr lang="sv-SE"/>
              <a:t>Tack för att du använder vår e-tjänst! </a:t>
            </a:r>
          </a:p>
          <a:p>
            <a:endParaRPr lang="sv-SE">
              <a:cs typeface="Calibri" panose="020F0502020204030204"/>
            </a:endParaRPr>
          </a:p>
          <a:p>
            <a:r>
              <a:rPr lang="sv-SE">
                <a:cs typeface="Calibri" panose="020F0502020204030204"/>
              </a:rPr>
              <a:t>Har du frågor eller synpunkter? Kontakta oss på …..</a:t>
            </a:r>
          </a:p>
        </p:txBody>
      </p:sp>
      <p:sp>
        <p:nvSpPr>
          <p:cNvPr id="10" name="textruta 1">
            <a:extLst>
              <a:ext uri="{FF2B5EF4-FFF2-40B4-BE49-F238E27FC236}">
                <a16:creationId xmlns:a16="http://schemas.microsoft.com/office/drawing/2014/main" id="{3FF471AF-7152-468E-1DC8-CD07766406B1}"/>
              </a:ext>
            </a:extLst>
          </p:cNvPr>
          <p:cNvSpPr txBox="1"/>
          <p:nvPr/>
        </p:nvSpPr>
        <p:spPr>
          <a:xfrm>
            <a:off x="400108" y="4119486"/>
            <a:ext cx="6464967" cy="1446550"/>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sv-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a:t>Vill du fortsätta och lämna uppgifter om fler livsmedelsverksamheter?</a:t>
            </a:r>
            <a:endParaRPr lang="sv-SE">
              <a:cs typeface="Calibri"/>
            </a:endParaRPr>
          </a:p>
          <a:p>
            <a:r>
              <a:rPr lang="sv-SE">
                <a:cs typeface="Calibri"/>
              </a:rPr>
              <a:t>Det kan du till exempel göra om du även har en vattentäkt (brunn) som är registrerad som dricksvattenanläggning</a:t>
            </a:r>
            <a:endParaRPr lang="sv-SE"/>
          </a:p>
          <a:p>
            <a:pPr lvl="0"/>
            <a:r>
              <a:rPr lang="sv-SE" sz="1600"/>
              <a:t>□ Ja</a:t>
            </a:r>
            <a:endParaRPr lang="sv-SE" sz="1600">
              <a:cs typeface="Calibri"/>
            </a:endParaRPr>
          </a:p>
        </p:txBody>
      </p:sp>
      <p:sp>
        <p:nvSpPr>
          <p:cNvPr id="11" name="Ellips 3">
            <a:extLst>
              <a:ext uri="{FF2B5EF4-FFF2-40B4-BE49-F238E27FC236}">
                <a16:creationId xmlns:a16="http://schemas.microsoft.com/office/drawing/2014/main" id="{E53A2CD5-90DC-C3D1-8ADE-B0D1F8B845A3}"/>
              </a:ext>
            </a:extLst>
          </p:cNvPr>
          <p:cNvSpPr/>
          <p:nvPr/>
        </p:nvSpPr>
        <p:spPr>
          <a:xfrm>
            <a:off x="11143271" y="4386539"/>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t>14</a:t>
            </a:r>
          </a:p>
        </p:txBody>
      </p:sp>
      <p:sp>
        <p:nvSpPr>
          <p:cNvPr id="13" name="Rektangel med rundade hörn 4">
            <a:extLst>
              <a:ext uri="{FF2B5EF4-FFF2-40B4-BE49-F238E27FC236}">
                <a16:creationId xmlns:a16="http://schemas.microsoft.com/office/drawing/2014/main" id="{6006FD35-EDBD-ED3D-E5E9-249CB410D646}"/>
              </a:ext>
            </a:extLst>
          </p:cNvPr>
          <p:cNvSpPr/>
          <p:nvPr/>
        </p:nvSpPr>
        <p:spPr>
          <a:xfrm>
            <a:off x="11008509" y="2646714"/>
            <a:ext cx="1116851" cy="1376939"/>
          </a:xfrm>
          <a:prstGeom prst="round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nSpc>
                <a:spcPct val="90000"/>
              </a:lnSpc>
              <a:spcBef>
                <a:spcPts val="1000"/>
              </a:spcBef>
              <a:spcAft>
                <a:spcPts val="600"/>
              </a:spcAft>
            </a:pPr>
            <a:r>
              <a:rPr lang="sv-SE" sz="1050">
                <a:solidFill>
                  <a:srgbClr val="FF0000"/>
                </a:solidFill>
                <a:ea typeface="+mn-lt"/>
                <a:cs typeface="+mn-lt"/>
              </a:rPr>
              <a:t>Vid icke </a:t>
            </a:r>
            <a:br>
              <a:rPr lang="sv-SE" sz="1050">
                <a:solidFill>
                  <a:srgbClr val="FF0000"/>
                </a:solidFill>
                <a:ea typeface="+mn-lt"/>
                <a:cs typeface="+mn-lt"/>
              </a:rPr>
            </a:br>
            <a:r>
              <a:rPr lang="sv-SE" sz="1050">
                <a:solidFill>
                  <a:srgbClr val="FF0000"/>
                </a:solidFill>
                <a:ea typeface="+mn-lt"/>
                <a:cs typeface="+mn-lt"/>
              </a:rPr>
              <a:t>integrerad tjänst anpassas kommun-specifik text. PDF skickas till e-postlåda.</a:t>
            </a:r>
            <a:endParaRPr lang="sv-SE" sz="1050">
              <a:solidFill>
                <a:srgbClr val="FF0000"/>
              </a:solidFill>
              <a:cs typeface="Calibri"/>
            </a:endParaRPr>
          </a:p>
        </p:txBody>
      </p:sp>
    </p:spTree>
    <p:extLst>
      <p:ext uri="{BB962C8B-B14F-4D97-AF65-F5344CB8AC3E}">
        <p14:creationId xmlns:p14="http://schemas.microsoft.com/office/powerpoint/2010/main" val="22868285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51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195134-EF57-9835-5577-0DE5B78406A7}"/>
              </a:ext>
            </a:extLst>
          </p:cNvPr>
          <p:cNvSpPr>
            <a:spLocks noGrp="1"/>
          </p:cNvSpPr>
          <p:nvPr>
            <p:ph idx="1"/>
          </p:nvPr>
        </p:nvSpPr>
        <p:spPr/>
        <p:txBody>
          <a:bodyPr vert="horz" lIns="0" tIns="0" rIns="0" bIns="0" rtlCol="0" anchor="t">
            <a:normAutofit lnSpcReduction="10000"/>
          </a:bodyPr>
          <a:lstStyle/>
          <a:p>
            <a:pPr marL="0" indent="0">
              <a:lnSpc>
                <a:spcPct val="120000"/>
              </a:lnSpc>
              <a:buNone/>
            </a:pPr>
            <a:r>
              <a:rPr lang="sv-SE" sz="1600" dirty="0">
                <a:cs typeface="Calibri"/>
              </a:rPr>
              <a:t>Den nya modellen för riskklassning av livsmedelsverksamheter införs 2024. Detta innebär att ca 90 000 anläggningar måste klassas om av kontrollmyndigheterna (kommunerna) under 2023 samt att ca 10 000 nya anläggningar fortsättningsvis kommer att behöva registreras varje år enligt den nya modellen. Dessutom behöver alla anläggningar kontinuerligt ha möjlighet att meddela ändringar om sin befintliga verksamhet från och med 2024.</a:t>
            </a:r>
            <a:endParaRPr lang="en-US" sz="1600" dirty="0">
              <a:cs typeface="Calibri"/>
            </a:endParaRPr>
          </a:p>
          <a:p>
            <a:pPr marL="0" indent="0">
              <a:lnSpc>
                <a:spcPct val="120000"/>
              </a:lnSpc>
              <a:buNone/>
            </a:pPr>
            <a:r>
              <a:rPr lang="sv-SE" sz="1600" dirty="0">
                <a:cs typeface="Calibri"/>
              </a:rPr>
              <a:t>För att underlätta omklassning, anmälan om registrering, ändring och upphörande av verksamhet har projektet </a:t>
            </a:r>
            <a:r>
              <a:rPr lang="sv-SE" sz="1600" dirty="0" err="1">
                <a:cs typeface="Calibri"/>
              </a:rPr>
              <a:t>FörRätt</a:t>
            </a:r>
            <a:r>
              <a:rPr lang="sv-SE" sz="1600" dirty="0">
                <a:cs typeface="Calibri"/>
              </a:rPr>
              <a:t> tagit fram kravspecifikationer för en e-tjänst, varav detta dokument är ett av sex dokument. Dokumenten har tagits fram gemensamt i projektet av Livsmedelsverket i samarbete med ett 50-tal kommuner, Tillväxtverket, systemleverantörer och e-tjänsteplattformsleverantörer. De är framtagna för de som arbetar inom verksamhetsutveckling eller digitalisering på kommunen, som stöd vid utveckling och vid implementering av e-tjänsten. </a:t>
            </a:r>
            <a:endParaRPr lang="en-US" sz="1600" dirty="0">
              <a:cs typeface="Calibri"/>
            </a:endParaRPr>
          </a:p>
          <a:p>
            <a:pPr marL="0" indent="0">
              <a:lnSpc>
                <a:spcPct val="120000"/>
              </a:lnSpc>
              <a:buNone/>
            </a:pPr>
            <a:r>
              <a:rPr lang="sv-SE" sz="1600" dirty="0">
                <a:cs typeface="Calibri"/>
              </a:rPr>
              <a:t>I “</a:t>
            </a:r>
            <a:r>
              <a:rPr lang="sv-SE" sz="1600" dirty="0">
                <a:solidFill>
                  <a:srgbClr val="1B1B1B"/>
                </a:solidFill>
                <a:latin typeface="Calibri"/>
                <a:cs typeface="Calibri"/>
              </a:rPr>
              <a:t>Ramdokument för omklassning av livsmedelsverksamhet med e-tjänsten </a:t>
            </a:r>
            <a:r>
              <a:rPr lang="sv-SE" sz="1600" dirty="0" err="1">
                <a:solidFill>
                  <a:srgbClr val="1B1B1B"/>
                </a:solidFill>
                <a:latin typeface="Calibri"/>
                <a:cs typeface="Calibri"/>
              </a:rPr>
              <a:t>FörRätt</a:t>
            </a:r>
            <a:r>
              <a:rPr lang="sv-SE" sz="1600" dirty="0">
                <a:cs typeface="Calibri"/>
              </a:rPr>
              <a:t>” finns mer information om </a:t>
            </a:r>
            <a:r>
              <a:rPr lang="sv-SE" sz="1600" dirty="0" err="1">
                <a:cs typeface="Calibri"/>
              </a:rPr>
              <a:t>FörRätt</a:t>
            </a:r>
            <a:r>
              <a:rPr lang="sv-SE" sz="1600" dirty="0">
                <a:cs typeface="Calibri"/>
              </a:rPr>
              <a:t>, övriga kravspecifikationer, vilka målgrupper de riktar sig till och hur de förhåller sig till varandra, samt hur de uppdateras.</a:t>
            </a:r>
            <a:endParaRPr lang="en-US" sz="1600" dirty="0">
              <a:cs typeface="Calibri"/>
            </a:endParaRPr>
          </a:p>
          <a:p>
            <a:pPr marL="0" indent="0">
              <a:lnSpc>
                <a:spcPct val="120000"/>
              </a:lnSpc>
              <a:buNone/>
            </a:pPr>
            <a:r>
              <a:rPr lang="sv-SE" sz="1600" dirty="0">
                <a:cs typeface="Calibri"/>
              </a:rPr>
              <a:t>Vid frågor om detta dokument, kravspecifikationerna, ändringshantering eller förvaltningsrutiner, kontakta </a:t>
            </a:r>
            <a:r>
              <a:rPr lang="sv-SE" sz="1600" dirty="0">
                <a:cs typeface="Calibri"/>
                <a:hlinkClick r:id="rId2">
                  <a:extLst>
                    <a:ext uri="{A12FA001-AC4F-418D-AE19-62706E023703}">
                      <ahyp:hlinkClr xmlns:ahyp="http://schemas.microsoft.com/office/drawing/2018/hyperlinkcolor" val="tx"/>
                    </a:ext>
                  </a:extLst>
                </a:hlinkClick>
              </a:rPr>
              <a:t>forratt@slv.se</a:t>
            </a:r>
            <a:r>
              <a:rPr lang="sv-SE" sz="1600" dirty="0">
                <a:cs typeface="Calibri"/>
              </a:rPr>
              <a:t>.</a:t>
            </a:r>
            <a:endParaRPr lang="en-US" sz="1600" dirty="0">
              <a:cs typeface="Calibri"/>
            </a:endParaRPr>
          </a:p>
          <a:p>
            <a:pPr marL="0" indent="0">
              <a:lnSpc>
                <a:spcPct val="120000"/>
              </a:lnSpc>
              <a:buNone/>
            </a:pPr>
            <a:endParaRPr lang="sv-SE" sz="1600" dirty="0">
              <a:cs typeface="Calibri"/>
            </a:endParaRPr>
          </a:p>
          <a:p>
            <a:pPr marL="269875" indent="-269875">
              <a:buFont typeface="Arial,Sans-Serif"/>
              <a:buChar char="•"/>
            </a:pPr>
            <a:endParaRPr lang="en-US" sz="1600" dirty="0">
              <a:cs typeface="Calibri"/>
            </a:endParaRPr>
          </a:p>
          <a:p>
            <a:pPr marL="0" indent="0">
              <a:lnSpc>
                <a:spcPct val="120000"/>
              </a:lnSpc>
              <a:buNone/>
            </a:pPr>
            <a:endParaRPr lang="sv-SE" sz="1600" dirty="0">
              <a:cs typeface="Calibri"/>
            </a:endParaRPr>
          </a:p>
          <a:p>
            <a:pPr marL="0" indent="0">
              <a:buNone/>
            </a:pPr>
            <a:endParaRPr lang="en-US" dirty="0">
              <a:cs typeface="Calibri"/>
            </a:endParaRPr>
          </a:p>
        </p:txBody>
      </p:sp>
      <p:sp>
        <p:nvSpPr>
          <p:cNvPr id="3" name="Title 2">
            <a:extLst>
              <a:ext uri="{FF2B5EF4-FFF2-40B4-BE49-F238E27FC236}">
                <a16:creationId xmlns:a16="http://schemas.microsoft.com/office/drawing/2014/main" id="{884C190F-14DE-40E2-447B-6C9A042AFDE0}"/>
              </a:ext>
            </a:extLst>
          </p:cNvPr>
          <p:cNvSpPr>
            <a:spLocks noGrp="1"/>
          </p:cNvSpPr>
          <p:nvPr>
            <p:ph type="title"/>
          </p:nvPr>
        </p:nvSpPr>
        <p:spPr/>
        <p:txBody>
          <a:bodyPr/>
          <a:lstStyle/>
          <a:p>
            <a:r>
              <a:rPr lang="sv-SE" dirty="0">
                <a:latin typeface="Calibri Light"/>
                <a:cs typeface="Calibri Light"/>
              </a:rPr>
              <a:t>Om projektet </a:t>
            </a:r>
            <a:r>
              <a:rPr lang="sv-SE" dirty="0" err="1">
                <a:latin typeface="Calibri Light"/>
                <a:cs typeface="Calibri Light"/>
              </a:rPr>
              <a:t>FörRätt</a:t>
            </a:r>
            <a:endParaRPr lang="en-US" dirty="0" err="1">
              <a:latin typeface="Calibri Light"/>
              <a:cs typeface="Calibri Light"/>
            </a:endParaRPr>
          </a:p>
        </p:txBody>
      </p:sp>
    </p:spTree>
    <p:extLst>
      <p:ext uri="{BB962C8B-B14F-4D97-AF65-F5344CB8AC3E}">
        <p14:creationId xmlns:p14="http://schemas.microsoft.com/office/powerpoint/2010/main" val="722740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F10FC1-8A5D-EF92-5ABB-86262681078B}"/>
              </a:ext>
            </a:extLst>
          </p:cNvPr>
          <p:cNvSpPr>
            <a:spLocks noGrp="1"/>
          </p:cNvSpPr>
          <p:nvPr>
            <p:ph idx="1"/>
          </p:nvPr>
        </p:nvSpPr>
        <p:spPr/>
        <p:txBody>
          <a:bodyPr vert="horz" lIns="0" tIns="0" rIns="0" bIns="0" rtlCol="0" anchor="t">
            <a:normAutofit/>
          </a:bodyPr>
          <a:lstStyle/>
          <a:p>
            <a:pPr marL="0" indent="0">
              <a:buNone/>
            </a:pPr>
            <a:r>
              <a:rPr lang="sv-SE" sz="1600" dirty="0">
                <a:cs typeface="Calibri"/>
              </a:rPr>
              <a:t>Detta dokument beskriver e-tjänstens gränssnitt mot användaren. Den innehåller främst formuleringar av informationstexter och frågor i e-tjänsten samt hur de grafiskt kan presenteras med exempelvis rubriker.</a:t>
            </a:r>
            <a:endParaRPr lang="en-US" sz="1600" dirty="0">
              <a:cs typeface="Calibri"/>
            </a:endParaRPr>
          </a:p>
          <a:p>
            <a:pPr marL="0" indent="0">
              <a:buNone/>
            </a:pPr>
            <a:r>
              <a:rPr lang="sv-SE" sz="1600" dirty="0">
                <a:cs typeface="Calibri"/>
              </a:rPr>
              <a:t>Dokumentet beskriver de alternativa spåren beroende på användares val. Eftersom gränssnittet till viss del styrs av förutsättningarna i respektive e-tjänsteplattform ska utseendet och flödet ses som ett förslag. </a:t>
            </a:r>
            <a:endParaRPr lang="en-US" sz="1600" dirty="0">
              <a:cs typeface="Calibri"/>
            </a:endParaRPr>
          </a:p>
          <a:p>
            <a:pPr marL="0" indent="0">
              <a:buNone/>
            </a:pPr>
            <a:r>
              <a:rPr lang="sv-SE" sz="1600" dirty="0">
                <a:cs typeface="Calibri"/>
              </a:rPr>
              <a:t>Dokumentet refererar till "stegnummer" i informationsspecifikationen och processmodellen. Formuleringar och layout finns även för </a:t>
            </a:r>
            <a:r>
              <a:rPr lang="sv-SE" sz="1600" dirty="0" err="1">
                <a:cs typeface="Calibri"/>
              </a:rPr>
              <a:t>ointegrerad</a:t>
            </a:r>
            <a:r>
              <a:rPr lang="sv-SE" sz="1600" dirty="0">
                <a:cs typeface="Calibri"/>
              </a:rPr>
              <a:t> e-tjänst.</a:t>
            </a:r>
            <a:endParaRPr lang="en-US" sz="1600" dirty="0">
              <a:cs typeface="Calibri"/>
            </a:endParaRPr>
          </a:p>
          <a:p>
            <a:pPr marL="0" indent="0">
              <a:buNone/>
            </a:pPr>
            <a:r>
              <a:rPr lang="sv-SE" sz="1600" dirty="0">
                <a:cs typeface="Calibri"/>
              </a:rPr>
              <a:t>Målgrupp för dokumentet är i första hand e-tjänsteutvecklare och handläggare.</a:t>
            </a:r>
            <a:endParaRPr lang="en-US" sz="1600" dirty="0">
              <a:cs typeface="Calibri"/>
            </a:endParaRPr>
          </a:p>
          <a:p>
            <a:pPr marL="269875" indent="-269875"/>
            <a:endParaRPr lang="en-US" dirty="0">
              <a:cs typeface="Calibri"/>
            </a:endParaRPr>
          </a:p>
        </p:txBody>
      </p:sp>
      <p:sp>
        <p:nvSpPr>
          <p:cNvPr id="3" name="Title 2">
            <a:extLst>
              <a:ext uri="{FF2B5EF4-FFF2-40B4-BE49-F238E27FC236}">
                <a16:creationId xmlns:a16="http://schemas.microsoft.com/office/drawing/2014/main" id="{58BAAB61-C475-14B4-340D-DC60E67DCBFD}"/>
              </a:ext>
            </a:extLst>
          </p:cNvPr>
          <p:cNvSpPr>
            <a:spLocks noGrp="1"/>
          </p:cNvSpPr>
          <p:nvPr>
            <p:ph type="title"/>
          </p:nvPr>
        </p:nvSpPr>
        <p:spPr/>
        <p:txBody>
          <a:bodyPr/>
          <a:lstStyle/>
          <a:p>
            <a:r>
              <a:rPr lang="sv-SE" dirty="0"/>
              <a:t>Beskrivning av dokumentets syfte och upplägg</a:t>
            </a:r>
            <a:endParaRPr lang="en-US" dirty="0"/>
          </a:p>
        </p:txBody>
      </p:sp>
    </p:spTree>
    <p:extLst>
      <p:ext uri="{BB962C8B-B14F-4D97-AF65-F5344CB8AC3E}">
        <p14:creationId xmlns:p14="http://schemas.microsoft.com/office/powerpoint/2010/main" val="2292688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vert="horz" lIns="0" tIns="0" rIns="0" bIns="0" rtlCol="0" anchor="t">
            <a:normAutofit/>
          </a:bodyPr>
          <a:lstStyle/>
          <a:p>
            <a:pPr marL="269875" indent="-269875"/>
            <a:r>
              <a:rPr lang="sv-SE"/>
              <a:t>Text i gröna rutor är informationstext.</a:t>
            </a:r>
            <a:endParaRPr lang="sv-SE">
              <a:cs typeface="Calibri"/>
            </a:endParaRPr>
          </a:p>
          <a:p>
            <a:pPr marL="269875" indent="-269875"/>
            <a:r>
              <a:rPr lang="sv-SE">
                <a:cs typeface="Calibri"/>
              </a:rPr>
              <a:t>Text i orange rutor är frågor/uppmaningar.</a:t>
            </a:r>
            <a:endParaRPr lang="sv-SE">
              <a:ea typeface="Calibri"/>
              <a:cs typeface="Calibri"/>
            </a:endParaRPr>
          </a:p>
          <a:p>
            <a:pPr marL="269875" indent="-269875"/>
            <a:r>
              <a:rPr lang="sv-SE">
                <a:cs typeface="Calibri"/>
              </a:rPr>
              <a:t>Text i ljusgula rutor är följdfrågor beroende på tidigare svar.</a:t>
            </a:r>
            <a:endParaRPr lang="sv-SE">
              <a:ea typeface="Calibri"/>
              <a:cs typeface="Calibri"/>
            </a:endParaRPr>
          </a:p>
          <a:p>
            <a:pPr marL="269875" indent="-269875"/>
            <a:r>
              <a:rPr lang="sv-SE">
                <a:cs typeface="Calibri"/>
              </a:rPr>
              <a:t>Text i blå bubblor ingår inte i användargränssnittet utan är information riktad till läsaren av detta dokument.  </a:t>
            </a:r>
            <a:endParaRPr lang="sv-SE">
              <a:ea typeface="Calibri"/>
              <a:cs typeface="Calibri"/>
            </a:endParaRPr>
          </a:p>
          <a:p>
            <a:pPr marL="269875" indent="-269875"/>
            <a:r>
              <a:rPr lang="sv-SE">
                <a:cs typeface="Calibri"/>
              </a:rPr>
              <a:t>Siffror i cirklar hänvisar till "stegnummer" i informationsspecifikationen och processflödet.</a:t>
            </a:r>
            <a:endParaRPr lang="sv-SE">
              <a:ea typeface="Calibri"/>
              <a:cs typeface="Calibri"/>
            </a:endParaRPr>
          </a:p>
          <a:p>
            <a:pPr marL="269875" indent="-269875"/>
            <a:r>
              <a:rPr lang="sv-SE">
                <a:cs typeface="Calibri"/>
              </a:rPr>
              <a:t>Bokstäverna i cirklarna hänvisar till alternativa frågor beroende på flöde.</a:t>
            </a:r>
            <a:endParaRPr lang="sv-SE">
              <a:ea typeface="Calibri"/>
              <a:cs typeface="Calibri"/>
            </a:endParaRPr>
          </a:p>
          <a:p>
            <a:pPr marL="269875" indent="-269875"/>
            <a:r>
              <a:rPr lang="sv-SE">
                <a:cs typeface="Calibri"/>
              </a:rPr>
              <a:t>Bild 7, 12 och 22 beskriver anpassningar som görs för icke integrerad tjänst.</a:t>
            </a:r>
          </a:p>
          <a:p>
            <a:pPr marL="0" indent="0">
              <a:buNone/>
            </a:pPr>
            <a:endParaRPr lang="sv-SE">
              <a:cs typeface="Calibri"/>
            </a:endParaRPr>
          </a:p>
        </p:txBody>
      </p:sp>
      <p:sp>
        <p:nvSpPr>
          <p:cNvPr id="3" name="Rubrik 2"/>
          <p:cNvSpPr>
            <a:spLocks noGrp="1"/>
          </p:cNvSpPr>
          <p:nvPr>
            <p:ph type="title"/>
          </p:nvPr>
        </p:nvSpPr>
        <p:spPr/>
        <p:txBody>
          <a:bodyPr/>
          <a:lstStyle/>
          <a:p>
            <a:r>
              <a:rPr lang="sv-SE">
                <a:cs typeface="Calibri Light"/>
              </a:rPr>
              <a:t>Läsanvisning</a:t>
            </a:r>
            <a:endParaRPr lang="sv-SE"/>
          </a:p>
        </p:txBody>
      </p:sp>
    </p:spTree>
    <p:extLst>
      <p:ext uri="{BB962C8B-B14F-4D97-AF65-F5344CB8AC3E}">
        <p14:creationId xmlns:p14="http://schemas.microsoft.com/office/powerpoint/2010/main" val="1562260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423447"/>
            <a:ext cx="6278062" cy="707886"/>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2000" b="1" dirty="0">
                <a:ea typeface="+mn-lt"/>
                <a:cs typeface="+mn-lt"/>
              </a:rPr>
              <a:t>Livsmedelsverksamhet – lämna</a:t>
            </a:r>
            <a:r>
              <a:rPr lang="sv-SE" sz="2000" b="1" dirty="0"/>
              <a:t> uppgifter för omklassning enligt ny riskklassningsmodell</a:t>
            </a:r>
            <a:endParaRPr lang="en-US">
              <a:cs typeface="Calibri"/>
            </a:endParaRPr>
          </a:p>
        </p:txBody>
      </p:sp>
      <p:sp>
        <p:nvSpPr>
          <p:cNvPr id="8" name="textruta 7"/>
          <p:cNvSpPr txBox="1"/>
          <p:nvPr/>
        </p:nvSpPr>
        <p:spPr>
          <a:xfrm>
            <a:off x="331393" y="1603130"/>
            <a:ext cx="6285733" cy="1754326"/>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b="1">
                <a:ea typeface="+mn-lt"/>
                <a:cs typeface="+mn-lt"/>
              </a:rPr>
              <a:t>Välkommen att lämna uppgifter om en livsmedelsverksamhet i [kommun]!</a:t>
            </a:r>
            <a:endParaRPr lang="sv-SE"/>
          </a:p>
          <a:p>
            <a:r>
              <a:rPr lang="sv-SE"/>
              <a:t>Här lämnar du uppgifter om befintlig livsmedelsverksamhet. [Kontrollmyndighetens namn] behöver uppgifterna för att placera verksamheten i rätt riskklass enligt Livsmedelsverkets nya riskklassningsmodell.</a:t>
            </a:r>
            <a:r>
              <a:rPr lang="en-SE"/>
              <a:t> </a:t>
            </a:r>
            <a:endParaRPr lang="sv-SE">
              <a:cs typeface="Calibri"/>
            </a:endParaRPr>
          </a:p>
        </p:txBody>
      </p:sp>
      <p:sp>
        <p:nvSpPr>
          <p:cNvPr id="10" name="textruta 9"/>
          <p:cNvSpPr txBox="1"/>
          <p:nvPr/>
        </p:nvSpPr>
        <p:spPr>
          <a:xfrm>
            <a:off x="317435" y="3478182"/>
            <a:ext cx="6293404" cy="92333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sv-SE"/>
              <a:t>Om verksamheten är certifierad enligt en standard för livsmedelssäkerhet är det bra om du har ditt certifikat tillgängligt så att du kan ladda upp det.</a:t>
            </a:r>
          </a:p>
        </p:txBody>
      </p:sp>
      <p:sp>
        <p:nvSpPr>
          <p:cNvPr id="14" name="Rektangel med rundade hörn 4">
            <a:extLst>
              <a:ext uri="{FF2B5EF4-FFF2-40B4-BE49-F238E27FC236}">
                <a16:creationId xmlns:a16="http://schemas.microsoft.com/office/drawing/2014/main" id="{CD8E3079-6347-4881-8A04-F1BFE13A7DA9}"/>
              </a:ext>
            </a:extLst>
          </p:cNvPr>
          <p:cNvSpPr/>
          <p:nvPr/>
        </p:nvSpPr>
        <p:spPr>
          <a:xfrm>
            <a:off x="6939715" y="423447"/>
            <a:ext cx="3988993" cy="4757704"/>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dirty="0"/>
              <a:t>Upp till varje kommun att ändra hela Välkomstsidan efter sina behov och önskemål.</a:t>
            </a:r>
          </a:p>
          <a:p>
            <a:pPr algn="ctr"/>
            <a:endParaRPr lang="sv-SE">
              <a:cs typeface="Calibri"/>
            </a:endParaRPr>
          </a:p>
          <a:p>
            <a:pPr algn="ctr"/>
            <a:r>
              <a:rPr lang="sv-SE" dirty="0">
                <a:cs typeface="Calibri"/>
              </a:rPr>
              <a:t>Till exempel så kan det vara så att inloggningen kommer före informationstexten, med ett val av vilken e-tjänst man vill använda däremellan.</a:t>
            </a:r>
          </a:p>
          <a:p>
            <a:pPr algn="ctr"/>
            <a:endParaRPr lang="sv-SE" dirty="0">
              <a:cs typeface="Calibri"/>
            </a:endParaRPr>
          </a:p>
          <a:p>
            <a:pPr algn="ctr"/>
            <a:r>
              <a:rPr lang="sv-SE" sz="1200" dirty="0">
                <a:cs typeface="Calibri"/>
              </a:rPr>
              <a:t>Textförslag och länkar om Bolagsverkets tjänster finns här </a:t>
            </a:r>
            <a:r>
              <a:rPr lang="sv-SE" sz="1200" dirty="0">
                <a:ea typeface="+mn-lt"/>
                <a:cs typeface="+mn-lt"/>
                <a:hlinkClick r:id="rId3"/>
              </a:rPr>
              <a:t>Utformning av tjänster anslutna till den Sammansatta bastjänsten för grundläggande uppgifter om företag (bolagsverket.se) </a:t>
            </a:r>
            <a:endParaRPr lang="sv-SE" sz="1200" dirty="0">
              <a:ea typeface="+mn-lt"/>
              <a:cs typeface="+mn-lt"/>
            </a:endParaRPr>
          </a:p>
        </p:txBody>
      </p:sp>
      <p:sp>
        <p:nvSpPr>
          <p:cNvPr id="2" name="textruta 3">
            <a:extLst>
              <a:ext uri="{FF2B5EF4-FFF2-40B4-BE49-F238E27FC236}">
                <a16:creationId xmlns:a16="http://schemas.microsoft.com/office/drawing/2014/main" id="{EE3CD875-7045-4C59-549C-E09571F20572}"/>
              </a:ext>
            </a:extLst>
          </p:cNvPr>
          <p:cNvSpPr txBox="1"/>
          <p:nvPr/>
        </p:nvSpPr>
        <p:spPr>
          <a:xfrm>
            <a:off x="299196" y="5490253"/>
            <a:ext cx="6278062" cy="646331"/>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en-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a:t>Logga in med din e-legitimation!</a:t>
            </a:r>
          </a:p>
          <a:p>
            <a:endParaRPr lang="sv-SE">
              <a:cs typeface="Calibri"/>
            </a:endParaRPr>
          </a:p>
        </p:txBody>
      </p:sp>
      <p:sp>
        <p:nvSpPr>
          <p:cNvPr id="5" name="Rektangel med rundade hörn 4">
            <a:extLst>
              <a:ext uri="{FF2B5EF4-FFF2-40B4-BE49-F238E27FC236}">
                <a16:creationId xmlns:a16="http://schemas.microsoft.com/office/drawing/2014/main" id="{C45B16E4-9F49-F1B5-025F-A6EA20F20ABD}"/>
              </a:ext>
            </a:extLst>
          </p:cNvPr>
          <p:cNvSpPr/>
          <p:nvPr/>
        </p:nvSpPr>
        <p:spPr>
          <a:xfrm>
            <a:off x="6811953" y="5528145"/>
            <a:ext cx="3988993" cy="63210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defPPr>
              <a:defRPr lang="en-SE"/>
            </a:defPPr>
            <a:lvl1pPr marL="0" algn="l" defTabSz="914400" rtl="0" eaLnBrk="1" latinLnBrk="0" hangingPunct="1">
              <a:defRPr sz="1800" kern="1200">
                <a:solidFill>
                  <a:schemeClr val="accent5"/>
                </a:solidFill>
                <a:latin typeface="+mn-lt"/>
                <a:ea typeface="+mn-ea"/>
                <a:cs typeface="+mn-cs"/>
              </a:defRPr>
            </a:lvl1pPr>
            <a:lvl2pPr marL="457200" algn="l" defTabSz="914400" rtl="0" eaLnBrk="1" latinLnBrk="0" hangingPunct="1">
              <a:defRPr sz="1800" kern="1200">
                <a:solidFill>
                  <a:schemeClr val="accent5"/>
                </a:solidFill>
                <a:latin typeface="+mn-lt"/>
                <a:ea typeface="+mn-ea"/>
                <a:cs typeface="+mn-cs"/>
              </a:defRPr>
            </a:lvl2pPr>
            <a:lvl3pPr marL="914400" algn="l" defTabSz="914400" rtl="0" eaLnBrk="1" latinLnBrk="0" hangingPunct="1">
              <a:defRPr sz="1800" kern="1200">
                <a:solidFill>
                  <a:schemeClr val="accent5"/>
                </a:solidFill>
                <a:latin typeface="+mn-lt"/>
                <a:ea typeface="+mn-ea"/>
                <a:cs typeface="+mn-cs"/>
              </a:defRPr>
            </a:lvl3pPr>
            <a:lvl4pPr marL="1371600" algn="l" defTabSz="914400" rtl="0" eaLnBrk="1" latinLnBrk="0" hangingPunct="1">
              <a:defRPr sz="1800" kern="1200">
                <a:solidFill>
                  <a:schemeClr val="accent5"/>
                </a:solidFill>
                <a:latin typeface="+mn-lt"/>
                <a:ea typeface="+mn-ea"/>
                <a:cs typeface="+mn-cs"/>
              </a:defRPr>
            </a:lvl4pPr>
            <a:lvl5pPr marL="1828800" algn="l" defTabSz="914400" rtl="0" eaLnBrk="1" latinLnBrk="0" hangingPunct="1">
              <a:defRPr sz="1800" kern="1200">
                <a:solidFill>
                  <a:schemeClr val="accent5"/>
                </a:solidFill>
                <a:latin typeface="+mn-lt"/>
                <a:ea typeface="+mn-ea"/>
                <a:cs typeface="+mn-cs"/>
              </a:defRPr>
            </a:lvl5pPr>
            <a:lvl6pPr marL="2286000" algn="l" defTabSz="914400" rtl="0" eaLnBrk="1" latinLnBrk="0" hangingPunct="1">
              <a:defRPr sz="1800" kern="1200">
                <a:solidFill>
                  <a:schemeClr val="accent5"/>
                </a:solidFill>
                <a:latin typeface="+mn-lt"/>
                <a:ea typeface="+mn-ea"/>
                <a:cs typeface="+mn-cs"/>
              </a:defRPr>
            </a:lvl6pPr>
            <a:lvl7pPr marL="2743200" algn="l" defTabSz="914400" rtl="0" eaLnBrk="1" latinLnBrk="0" hangingPunct="1">
              <a:defRPr sz="1800" kern="1200">
                <a:solidFill>
                  <a:schemeClr val="accent5"/>
                </a:solidFill>
                <a:latin typeface="+mn-lt"/>
                <a:ea typeface="+mn-ea"/>
                <a:cs typeface="+mn-cs"/>
              </a:defRPr>
            </a:lvl7pPr>
            <a:lvl8pPr marL="3200400" algn="l" defTabSz="914400" rtl="0" eaLnBrk="1" latinLnBrk="0" hangingPunct="1">
              <a:defRPr sz="1800" kern="1200">
                <a:solidFill>
                  <a:schemeClr val="accent5"/>
                </a:solidFill>
                <a:latin typeface="+mn-lt"/>
                <a:ea typeface="+mn-ea"/>
                <a:cs typeface="+mn-cs"/>
              </a:defRPr>
            </a:lvl8pPr>
            <a:lvl9pPr marL="3657600" algn="l" defTabSz="914400" rtl="0" eaLnBrk="1" latinLnBrk="0" hangingPunct="1">
              <a:defRPr sz="1800" kern="1200">
                <a:solidFill>
                  <a:schemeClr val="accent5"/>
                </a:solidFill>
                <a:latin typeface="+mn-lt"/>
                <a:ea typeface="+mn-ea"/>
                <a:cs typeface="+mn-cs"/>
              </a:defRPr>
            </a:lvl9pPr>
          </a:lstStyle>
          <a:p>
            <a:pPr algn="ctr"/>
            <a:r>
              <a:rPr lang="sv-SE"/>
              <a:t>Användarens namn och person-nummer hämtas  </a:t>
            </a:r>
          </a:p>
        </p:txBody>
      </p:sp>
      <p:sp>
        <p:nvSpPr>
          <p:cNvPr id="6" name="Ellips 17">
            <a:extLst>
              <a:ext uri="{FF2B5EF4-FFF2-40B4-BE49-F238E27FC236}">
                <a16:creationId xmlns:a16="http://schemas.microsoft.com/office/drawing/2014/main" id="{C8EF0706-C27E-CBFF-BA89-265C0B0F5825}"/>
              </a:ext>
            </a:extLst>
          </p:cNvPr>
          <p:cNvSpPr/>
          <p:nvPr/>
        </p:nvSpPr>
        <p:spPr>
          <a:xfrm>
            <a:off x="11031793" y="540433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defPPr>
              <a:defRPr lang="en-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sv-SE" sz="2000"/>
              <a:t>1</a:t>
            </a:r>
          </a:p>
        </p:txBody>
      </p:sp>
      <p:sp>
        <p:nvSpPr>
          <p:cNvPr id="7" name="Ellips 17">
            <a:extLst>
              <a:ext uri="{FF2B5EF4-FFF2-40B4-BE49-F238E27FC236}">
                <a16:creationId xmlns:a16="http://schemas.microsoft.com/office/drawing/2014/main" id="{2208AD5B-8D6D-845D-5EC9-9A0ADA12F77F}"/>
              </a:ext>
            </a:extLst>
          </p:cNvPr>
          <p:cNvSpPr/>
          <p:nvPr/>
        </p:nvSpPr>
        <p:spPr>
          <a:xfrm>
            <a:off x="11110961" y="377114"/>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defPPr>
              <a:defRPr lang="en-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sv-SE" sz="2000">
                <a:cs typeface="Calibri"/>
              </a:rPr>
              <a:t>0</a:t>
            </a:r>
          </a:p>
        </p:txBody>
      </p:sp>
      <p:sp>
        <p:nvSpPr>
          <p:cNvPr id="3" name="textruta 9">
            <a:extLst>
              <a:ext uri="{FF2B5EF4-FFF2-40B4-BE49-F238E27FC236}">
                <a16:creationId xmlns:a16="http://schemas.microsoft.com/office/drawing/2014/main" id="{CF5565BC-E4AB-321E-3358-C53173DE9151}"/>
              </a:ext>
            </a:extLst>
          </p:cNvPr>
          <p:cNvSpPr txBox="1"/>
          <p:nvPr/>
        </p:nvSpPr>
        <p:spPr>
          <a:xfrm>
            <a:off x="307538" y="4467792"/>
            <a:ext cx="6293404" cy="92333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ea typeface="+mn-lt"/>
                <a:cs typeface="+mn-lt"/>
              </a:rPr>
              <a:t>I e-tjänsten kan du välja att hämta företagets uppgifter från Bolagsverket, SCB och Skatteverket, så att du slipper fylla i dem. Läs mer på sidan Så här hämtas företagsuppgifter (LÄNK). </a:t>
            </a:r>
            <a:endParaRPr lang="en-US" dirty="0"/>
          </a:p>
        </p:txBody>
      </p:sp>
    </p:spTree>
    <p:extLst>
      <p:ext uri="{BB962C8B-B14F-4D97-AF65-F5344CB8AC3E}">
        <p14:creationId xmlns:p14="http://schemas.microsoft.com/office/powerpoint/2010/main" val="3159640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423447"/>
            <a:ext cx="6278062" cy="40011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2000" b="1"/>
              <a:t>Aktör</a:t>
            </a:r>
            <a:endParaRPr lang="sv-SE" sz="2000" b="1">
              <a:cs typeface="Calibri"/>
            </a:endParaRPr>
          </a:p>
        </p:txBody>
      </p:sp>
      <p:sp>
        <p:nvSpPr>
          <p:cNvPr id="8" name="textruta 7"/>
          <p:cNvSpPr txBox="1"/>
          <p:nvPr/>
        </p:nvSpPr>
        <p:spPr>
          <a:xfrm>
            <a:off x="331393" y="1110761"/>
            <a:ext cx="6285733" cy="2585323"/>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b="1" dirty="0">
                <a:ea typeface="+mn-lt"/>
                <a:cs typeface="+mn-lt"/>
              </a:rPr>
              <a:t>Vem driver verksamheten? </a:t>
            </a:r>
            <a:endParaRPr lang="en-US" dirty="0"/>
          </a:p>
          <a:p>
            <a:r>
              <a:rPr lang="sv-SE" dirty="0"/>
              <a:t>Här lämnar du uppgifter om aktören, alltså det företag eller den organisation som driver verksamheten. Det kan till exempel vara ett bolag, en enskild näringsidkare, en kommun eller en förening. Fortsättningsvis säger vi "företag".</a:t>
            </a:r>
            <a:endParaRPr lang="en-US" dirty="0">
              <a:cs typeface="Calibri"/>
            </a:endParaRPr>
          </a:p>
          <a:p>
            <a:endParaRPr lang="sv-SE">
              <a:cs typeface="Calibri"/>
            </a:endParaRPr>
          </a:p>
          <a:p>
            <a:r>
              <a:rPr lang="sv-SE" dirty="0">
                <a:cs typeface="Calibri"/>
              </a:rPr>
              <a:t>Kommunen behöver uppgifterna för att identifiera vem som är ansvarig för verksamheten, och för att veta vart man ska skicka till exempel brev och fakturor. </a:t>
            </a:r>
          </a:p>
        </p:txBody>
      </p:sp>
      <p:sp>
        <p:nvSpPr>
          <p:cNvPr id="5" name="Rektangel med rundade hörn 4">
            <a:extLst>
              <a:ext uri="{FF2B5EF4-FFF2-40B4-BE49-F238E27FC236}">
                <a16:creationId xmlns:a16="http://schemas.microsoft.com/office/drawing/2014/main" id="{C45B16E4-9F49-F1B5-025F-A6EA20F20ABD}"/>
              </a:ext>
            </a:extLst>
          </p:cNvPr>
          <p:cNvSpPr/>
          <p:nvPr/>
        </p:nvSpPr>
        <p:spPr>
          <a:xfrm>
            <a:off x="7046415" y="686209"/>
            <a:ext cx="3988993" cy="1101025"/>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defPPr>
              <a:defRPr lang="en-SE"/>
            </a:defPPr>
            <a:lvl1pPr marL="0" algn="l" defTabSz="914400" rtl="0" eaLnBrk="1" latinLnBrk="0" hangingPunct="1">
              <a:defRPr sz="1800" kern="1200">
                <a:solidFill>
                  <a:schemeClr val="accent5"/>
                </a:solidFill>
                <a:latin typeface="+mn-lt"/>
                <a:ea typeface="+mn-ea"/>
                <a:cs typeface="+mn-cs"/>
              </a:defRPr>
            </a:lvl1pPr>
            <a:lvl2pPr marL="457200" algn="l" defTabSz="914400" rtl="0" eaLnBrk="1" latinLnBrk="0" hangingPunct="1">
              <a:defRPr sz="1800" kern="1200">
                <a:solidFill>
                  <a:schemeClr val="accent5"/>
                </a:solidFill>
                <a:latin typeface="+mn-lt"/>
                <a:ea typeface="+mn-ea"/>
                <a:cs typeface="+mn-cs"/>
              </a:defRPr>
            </a:lvl2pPr>
            <a:lvl3pPr marL="914400" algn="l" defTabSz="914400" rtl="0" eaLnBrk="1" latinLnBrk="0" hangingPunct="1">
              <a:defRPr sz="1800" kern="1200">
                <a:solidFill>
                  <a:schemeClr val="accent5"/>
                </a:solidFill>
                <a:latin typeface="+mn-lt"/>
                <a:ea typeface="+mn-ea"/>
                <a:cs typeface="+mn-cs"/>
              </a:defRPr>
            </a:lvl3pPr>
            <a:lvl4pPr marL="1371600" algn="l" defTabSz="914400" rtl="0" eaLnBrk="1" latinLnBrk="0" hangingPunct="1">
              <a:defRPr sz="1800" kern="1200">
                <a:solidFill>
                  <a:schemeClr val="accent5"/>
                </a:solidFill>
                <a:latin typeface="+mn-lt"/>
                <a:ea typeface="+mn-ea"/>
                <a:cs typeface="+mn-cs"/>
              </a:defRPr>
            </a:lvl4pPr>
            <a:lvl5pPr marL="1828800" algn="l" defTabSz="914400" rtl="0" eaLnBrk="1" latinLnBrk="0" hangingPunct="1">
              <a:defRPr sz="1800" kern="1200">
                <a:solidFill>
                  <a:schemeClr val="accent5"/>
                </a:solidFill>
                <a:latin typeface="+mn-lt"/>
                <a:ea typeface="+mn-ea"/>
                <a:cs typeface="+mn-cs"/>
              </a:defRPr>
            </a:lvl5pPr>
            <a:lvl6pPr marL="2286000" algn="l" defTabSz="914400" rtl="0" eaLnBrk="1" latinLnBrk="0" hangingPunct="1">
              <a:defRPr sz="1800" kern="1200">
                <a:solidFill>
                  <a:schemeClr val="accent5"/>
                </a:solidFill>
                <a:latin typeface="+mn-lt"/>
                <a:ea typeface="+mn-ea"/>
                <a:cs typeface="+mn-cs"/>
              </a:defRPr>
            </a:lvl6pPr>
            <a:lvl7pPr marL="2743200" algn="l" defTabSz="914400" rtl="0" eaLnBrk="1" latinLnBrk="0" hangingPunct="1">
              <a:defRPr sz="1800" kern="1200">
                <a:solidFill>
                  <a:schemeClr val="accent5"/>
                </a:solidFill>
                <a:latin typeface="+mn-lt"/>
                <a:ea typeface="+mn-ea"/>
                <a:cs typeface="+mn-cs"/>
              </a:defRPr>
            </a:lvl7pPr>
            <a:lvl8pPr marL="3200400" algn="l" defTabSz="914400" rtl="0" eaLnBrk="1" latinLnBrk="0" hangingPunct="1">
              <a:defRPr sz="1800" kern="1200">
                <a:solidFill>
                  <a:schemeClr val="accent5"/>
                </a:solidFill>
                <a:latin typeface="+mn-lt"/>
                <a:ea typeface="+mn-ea"/>
                <a:cs typeface="+mn-cs"/>
              </a:defRPr>
            </a:lvl8pPr>
            <a:lvl9pPr marL="3657600" algn="l" defTabSz="914400" rtl="0" eaLnBrk="1" latinLnBrk="0" hangingPunct="1">
              <a:defRPr sz="1800" kern="1200">
                <a:solidFill>
                  <a:schemeClr val="accent5"/>
                </a:solidFill>
                <a:latin typeface="+mn-lt"/>
                <a:ea typeface="+mn-ea"/>
                <a:cs typeface="+mn-cs"/>
              </a:defRPr>
            </a:lvl9pPr>
          </a:lstStyle>
          <a:p>
            <a:pPr algn="ctr"/>
            <a:r>
              <a:rPr lang="sv-SE">
                <a:cs typeface="Calibri"/>
              </a:rPr>
              <a:t>Steget Aktör. Detta är rubriken och inledande text till hela avsnittet om aktören (tidigare "verksamhetsutövare")</a:t>
            </a:r>
          </a:p>
        </p:txBody>
      </p:sp>
      <p:sp>
        <p:nvSpPr>
          <p:cNvPr id="6" name="Ellips 17">
            <a:extLst>
              <a:ext uri="{FF2B5EF4-FFF2-40B4-BE49-F238E27FC236}">
                <a16:creationId xmlns:a16="http://schemas.microsoft.com/office/drawing/2014/main" id="{C8EF0706-C27E-CBFF-BA89-265C0B0F5825}"/>
              </a:ext>
            </a:extLst>
          </p:cNvPr>
          <p:cNvSpPr/>
          <p:nvPr/>
        </p:nvSpPr>
        <p:spPr>
          <a:xfrm>
            <a:off x="11125578" y="421724"/>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defPPr>
              <a:defRPr lang="en-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sv-SE" sz="2000"/>
              <a:t>1</a:t>
            </a:r>
          </a:p>
        </p:txBody>
      </p:sp>
    </p:spTree>
    <p:extLst>
      <p:ext uri="{BB962C8B-B14F-4D97-AF65-F5344CB8AC3E}">
        <p14:creationId xmlns:p14="http://schemas.microsoft.com/office/powerpoint/2010/main" val="1106992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ruta 10"/>
          <p:cNvSpPr txBox="1"/>
          <p:nvPr/>
        </p:nvSpPr>
        <p:spPr>
          <a:xfrm>
            <a:off x="333013" y="3202213"/>
            <a:ext cx="6264343" cy="1231106"/>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Vill du </a:t>
            </a:r>
            <a:r>
              <a:rPr lang="sv-SE" dirty="0">
                <a:solidFill>
                  <a:schemeClr val="tx1"/>
                </a:solidFill>
              </a:rPr>
              <a:t>hämta företagsuppgifter </a:t>
            </a:r>
            <a:r>
              <a:rPr lang="sv-SE" dirty="0"/>
              <a:t>eller vill du fylla i dem själv? </a:t>
            </a:r>
            <a:endParaRPr lang="sv-SE" dirty="0">
              <a:ea typeface="Calibri"/>
              <a:cs typeface="Calibri"/>
            </a:endParaRPr>
          </a:p>
          <a:p>
            <a:r>
              <a:rPr lang="sv-SE" sz="1400" dirty="0"/>
              <a:t>□ Jag vill hämta uppgifter om ett företag där </a:t>
            </a:r>
            <a:r>
              <a:rPr lang="sv-SE" sz="1400" dirty="0">
                <a:ea typeface="+mn-lt"/>
                <a:cs typeface="+mn-lt"/>
              </a:rPr>
              <a:t>jag finns registrerad som funktionär, exempelvis firmatecknare.  </a:t>
            </a:r>
            <a:endParaRPr lang="sv-SE" sz="1400" dirty="0"/>
          </a:p>
          <a:p>
            <a:r>
              <a:rPr lang="sv-SE" sz="1400" dirty="0">
                <a:ea typeface="+mn-lt"/>
                <a:cs typeface="+mn-lt"/>
              </a:rPr>
              <a:t>□ Jag vill hämta uppgifter om ett företag där jag </a:t>
            </a:r>
            <a:r>
              <a:rPr lang="sv-SE" sz="1400" i="1" dirty="0">
                <a:ea typeface="+mn-lt"/>
                <a:cs typeface="+mn-lt"/>
              </a:rPr>
              <a:t>inte</a:t>
            </a:r>
            <a:r>
              <a:rPr lang="sv-SE" sz="1400" dirty="0">
                <a:ea typeface="+mn-lt"/>
                <a:cs typeface="+mn-lt"/>
              </a:rPr>
              <a:t> är funktionär/firmatecknare</a:t>
            </a:r>
          </a:p>
          <a:p>
            <a:r>
              <a:rPr lang="sv-SE" sz="1400" dirty="0"/>
              <a:t>□ Jag vill fylla i uppgifter om företaget själv </a:t>
            </a:r>
            <a:endParaRPr lang="sv-SE" sz="1400" dirty="0">
              <a:cs typeface="Calibri" panose="020F0502020204030204"/>
            </a:endParaRPr>
          </a:p>
        </p:txBody>
      </p:sp>
      <p:sp>
        <p:nvSpPr>
          <p:cNvPr id="20" name="Ellips 19"/>
          <p:cNvSpPr/>
          <p:nvPr/>
        </p:nvSpPr>
        <p:spPr>
          <a:xfrm>
            <a:off x="11117781" y="266543"/>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t>2</a:t>
            </a:r>
          </a:p>
        </p:txBody>
      </p:sp>
      <p:sp>
        <p:nvSpPr>
          <p:cNvPr id="13" name="Rectangle 12">
            <a:extLst>
              <a:ext uri="{FF2B5EF4-FFF2-40B4-BE49-F238E27FC236}">
                <a16:creationId xmlns:a16="http://schemas.microsoft.com/office/drawing/2014/main" id="{75D5D0BE-C365-4F72-B6BF-D5D71A4B693E}"/>
              </a:ext>
            </a:extLst>
          </p:cNvPr>
          <p:cNvSpPr/>
          <p:nvPr/>
        </p:nvSpPr>
        <p:spPr>
          <a:xfrm>
            <a:off x="5992585" y="6068785"/>
            <a:ext cx="206829" cy="1850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3" name="TextBox 2">
            <a:extLst>
              <a:ext uri="{FF2B5EF4-FFF2-40B4-BE49-F238E27FC236}">
                <a16:creationId xmlns:a16="http://schemas.microsoft.com/office/drawing/2014/main" id="{F6C22D12-5C21-B836-DE29-118934A87552}"/>
              </a:ext>
            </a:extLst>
          </p:cNvPr>
          <p:cNvSpPr txBox="1"/>
          <p:nvPr/>
        </p:nvSpPr>
        <p:spPr>
          <a:xfrm>
            <a:off x="328786" y="202488"/>
            <a:ext cx="6275171" cy="2862322"/>
          </a:xfrm>
          <a:prstGeom prst="rect">
            <a:avLst/>
          </a:prstGeom>
          <a:solidFill>
            <a:schemeClr val="accent6">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dirty="0">
                <a:ea typeface="+mn-lt"/>
                <a:cs typeface="+mn-lt"/>
              </a:rPr>
              <a:t>Du kan välja att hämta företagsuppgifter från Bolagsverket, SCB och Skatteverket. </a:t>
            </a:r>
          </a:p>
          <a:p>
            <a:endParaRPr lang="sv-SE">
              <a:cs typeface="Calibri"/>
            </a:endParaRPr>
          </a:p>
          <a:p>
            <a:r>
              <a:rPr lang="sv-SE" dirty="0">
                <a:cs typeface="Calibri"/>
              </a:rPr>
              <a:t>Du kan också välja att skriva in uppgifterna själv, till exempel om det gäller en enskild näringsidkare annan än du själv. </a:t>
            </a:r>
          </a:p>
          <a:p>
            <a:endParaRPr lang="sv-SE">
              <a:cs typeface="Calibri"/>
            </a:endParaRPr>
          </a:p>
          <a:p>
            <a:r>
              <a:rPr lang="sv-SE" sz="1200" dirty="0">
                <a:cs typeface="Calibri"/>
              </a:rPr>
              <a:t>Hjälptext: Uppgifterna hämtas från den så kallade sammansatta bastjänsten, som drivs av Bolagsverket. I tjänsten finns </a:t>
            </a:r>
            <a:r>
              <a:rPr lang="sv-SE" sz="1200" dirty="0">
                <a:ea typeface="+mn-lt"/>
                <a:cs typeface="+mn-lt"/>
              </a:rPr>
              <a:t>företag och organisationer som är registrerade hos Bolagsverket, SCB och Skatteverket. För enskilda näringsidkare kan bara den som är inloggad hämta sina egna uppgifter. </a:t>
            </a:r>
            <a:br>
              <a:rPr lang="sv-SE" sz="1200" dirty="0">
                <a:ea typeface="+mn-lt"/>
                <a:cs typeface="+mn-lt"/>
              </a:rPr>
            </a:br>
            <a:r>
              <a:rPr lang="sv-SE" sz="1200" dirty="0">
                <a:ea typeface="+mn-lt"/>
                <a:cs typeface="+mn-lt"/>
              </a:rPr>
              <a:t>Vill du ändra uppgifter om ditt företag? Det gör du på verksamt.se. </a:t>
            </a:r>
            <a:br>
              <a:rPr lang="sv-SE" sz="1200" dirty="0">
                <a:ea typeface="+mn-lt"/>
                <a:cs typeface="+mn-lt"/>
              </a:rPr>
            </a:br>
            <a:r>
              <a:rPr lang="sv-SE" sz="1200" dirty="0">
                <a:ea typeface="+mn-lt"/>
                <a:cs typeface="+mn-lt"/>
              </a:rPr>
              <a:t>Om du som enskild näringsidkare vill ändra folkbokföringsadress gör du det hos Skatteverket</a:t>
            </a:r>
          </a:p>
        </p:txBody>
      </p:sp>
      <p:sp>
        <p:nvSpPr>
          <p:cNvPr id="2" name="Rektangel med rundade hörn 4">
            <a:extLst>
              <a:ext uri="{FF2B5EF4-FFF2-40B4-BE49-F238E27FC236}">
                <a16:creationId xmlns:a16="http://schemas.microsoft.com/office/drawing/2014/main" id="{D650B5DC-C85E-6A9A-4CFF-CB9F95E4FC02}"/>
              </a:ext>
            </a:extLst>
          </p:cNvPr>
          <p:cNvSpPr/>
          <p:nvPr/>
        </p:nvSpPr>
        <p:spPr>
          <a:xfrm>
            <a:off x="6884034" y="3027717"/>
            <a:ext cx="4062042" cy="639128"/>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cs typeface="Calibri"/>
              </a:rPr>
              <a:t>"Fylla i själv" styr till steg 3C</a:t>
            </a:r>
            <a:endParaRPr lang="sv-SE"/>
          </a:p>
        </p:txBody>
      </p:sp>
      <p:sp>
        <p:nvSpPr>
          <p:cNvPr id="4" name="textruta 10">
            <a:extLst>
              <a:ext uri="{FF2B5EF4-FFF2-40B4-BE49-F238E27FC236}">
                <a16:creationId xmlns:a16="http://schemas.microsoft.com/office/drawing/2014/main" id="{599B76BD-F3B4-B77F-9956-53DD06D26C23}"/>
              </a:ext>
            </a:extLst>
          </p:cNvPr>
          <p:cNvSpPr txBox="1"/>
          <p:nvPr/>
        </p:nvSpPr>
        <p:spPr>
          <a:xfrm>
            <a:off x="329378" y="4550416"/>
            <a:ext cx="6275548" cy="923330"/>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en-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dirty="0">
                <a:ea typeface="+mn-lt"/>
                <a:cs typeface="+mn-lt"/>
              </a:rPr>
              <a:t>[Lista med bolag den inloggade är företrädare för enligt SSBXX]</a:t>
            </a:r>
            <a:endParaRPr lang="sv-SE" dirty="0">
              <a:solidFill>
                <a:schemeClr val="tx1"/>
              </a:solidFill>
            </a:endParaRPr>
          </a:p>
          <a:p>
            <a:endParaRPr lang="sv-SE">
              <a:solidFill>
                <a:schemeClr val="tx1"/>
              </a:solidFill>
            </a:endParaRPr>
          </a:p>
          <a:p>
            <a:r>
              <a:rPr lang="sv-SE" dirty="0">
                <a:solidFill>
                  <a:schemeClr val="tx1"/>
                </a:solidFill>
              </a:rPr>
              <a:t>Välj det aktuella företaget! </a:t>
            </a:r>
            <a:endParaRPr lang="sv-SE" dirty="0">
              <a:solidFill>
                <a:schemeClr val="tx1"/>
              </a:solidFill>
              <a:ea typeface="+mn-lt"/>
              <a:cs typeface="+mn-lt"/>
            </a:endParaRPr>
          </a:p>
        </p:txBody>
      </p:sp>
      <p:sp>
        <p:nvSpPr>
          <p:cNvPr id="6" name="textruta 10">
            <a:extLst>
              <a:ext uri="{FF2B5EF4-FFF2-40B4-BE49-F238E27FC236}">
                <a16:creationId xmlns:a16="http://schemas.microsoft.com/office/drawing/2014/main" id="{50AEAC82-2115-C356-10ED-1F9B08A1EA13}"/>
              </a:ext>
            </a:extLst>
          </p:cNvPr>
          <p:cNvSpPr txBox="1"/>
          <p:nvPr/>
        </p:nvSpPr>
        <p:spPr>
          <a:xfrm>
            <a:off x="329379" y="5625929"/>
            <a:ext cx="6274239" cy="923330"/>
          </a:xfrm>
          <a:prstGeom prst="rect">
            <a:avLst/>
          </a:prstGeom>
          <a:solidFill>
            <a:srgbClr val="F4F7B2"/>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cs typeface="Calibri"/>
              </a:rPr>
              <a:t>□ Jag intygar att jag agerar på uppdrag av företaget</a:t>
            </a:r>
            <a:endParaRPr lang="en-US" dirty="0"/>
          </a:p>
          <a:p>
            <a:r>
              <a:rPr lang="sv-SE" dirty="0">
                <a:solidFill>
                  <a:schemeClr val="tx1"/>
                </a:solidFill>
              </a:rPr>
              <a:t>Företagets organisationsnummer: </a:t>
            </a:r>
            <a:endParaRPr lang="sv-SE" dirty="0">
              <a:solidFill>
                <a:schemeClr val="tx1"/>
              </a:solidFill>
              <a:cs typeface="Calibri"/>
            </a:endParaRPr>
          </a:p>
          <a:p>
            <a:endParaRPr lang="sv-SE">
              <a:solidFill>
                <a:schemeClr val="tx1"/>
              </a:solidFill>
              <a:cs typeface="Calibri"/>
            </a:endParaRPr>
          </a:p>
        </p:txBody>
      </p:sp>
      <p:sp>
        <p:nvSpPr>
          <p:cNvPr id="7" name="TextBox 6">
            <a:extLst>
              <a:ext uri="{FF2B5EF4-FFF2-40B4-BE49-F238E27FC236}">
                <a16:creationId xmlns:a16="http://schemas.microsoft.com/office/drawing/2014/main" id="{060D81D0-49F0-8EAF-B774-5FECC3214F56}"/>
              </a:ext>
            </a:extLst>
          </p:cNvPr>
          <p:cNvSpPr txBox="1"/>
          <p:nvPr/>
        </p:nvSpPr>
        <p:spPr>
          <a:xfrm>
            <a:off x="403411" y="5986374"/>
            <a:ext cx="4663439" cy="266251"/>
          </a:xfrm>
          <a:prstGeom prst="rect">
            <a:avLst/>
          </a:prstGeom>
          <a:solidFill>
            <a:schemeClr val="bg1"/>
          </a:solidFill>
          <a:ln>
            <a:solidFill>
              <a:srgbClr val="FFC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9" name="Rektangel med rundade hörn 4">
            <a:extLst>
              <a:ext uri="{FF2B5EF4-FFF2-40B4-BE49-F238E27FC236}">
                <a16:creationId xmlns:a16="http://schemas.microsoft.com/office/drawing/2014/main" id="{1EDFDED1-ED1A-0B2F-3E12-09B84DAD632B}"/>
              </a:ext>
            </a:extLst>
          </p:cNvPr>
          <p:cNvSpPr/>
          <p:nvPr/>
        </p:nvSpPr>
        <p:spPr>
          <a:xfrm>
            <a:off x="6891697" y="3797190"/>
            <a:ext cx="4051745" cy="927883"/>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dirty="0">
                <a:cs typeface="Calibri" panose="020F0502020204030204"/>
              </a:rPr>
              <a:t>Följdfråga vid val "är firmatecknare"</a:t>
            </a:r>
          </a:p>
          <a:p>
            <a:pPr algn="ctr"/>
            <a:r>
              <a:rPr lang="sv-SE" dirty="0">
                <a:cs typeface="Calibri" panose="020F0502020204030204"/>
              </a:rPr>
              <a:t>Fortsätt sedan till steg 3A</a:t>
            </a:r>
          </a:p>
        </p:txBody>
      </p:sp>
      <p:sp>
        <p:nvSpPr>
          <p:cNvPr id="10" name="Rektangel med rundade hörn 4">
            <a:extLst>
              <a:ext uri="{FF2B5EF4-FFF2-40B4-BE49-F238E27FC236}">
                <a16:creationId xmlns:a16="http://schemas.microsoft.com/office/drawing/2014/main" id="{0FD6173C-4B4D-E5D6-8927-205A8AFE6431}"/>
              </a:ext>
            </a:extLst>
          </p:cNvPr>
          <p:cNvSpPr/>
          <p:nvPr/>
        </p:nvSpPr>
        <p:spPr>
          <a:xfrm>
            <a:off x="6891696" y="4850627"/>
            <a:ext cx="4041448" cy="146334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dirty="0">
                <a:cs typeface="Calibri" panose="020F0502020204030204"/>
              </a:rPr>
              <a:t>Följdfråga vid "inte är firmatecknare"</a:t>
            </a:r>
          </a:p>
          <a:p>
            <a:pPr algn="ctr"/>
            <a:r>
              <a:rPr lang="sv-SE" sz="1200" dirty="0">
                <a:solidFill>
                  <a:schemeClr val="tx1"/>
                </a:solidFill>
                <a:ea typeface="+mn-lt"/>
                <a:cs typeface="+mn-lt"/>
              </a:rPr>
              <a:t>Felmeddelande vid personnummer: </a:t>
            </a:r>
            <a:r>
              <a:rPr lang="sv-SE" sz="1200" dirty="0">
                <a:solidFill>
                  <a:srgbClr val="FF0000"/>
                </a:solidFill>
                <a:ea typeface="+mn-lt"/>
                <a:cs typeface="+mn-lt"/>
              </a:rPr>
              <a:t>Du kan inte hämta uppgifter om en enskild näringsidkare. Välj istället alternativet "fylla i företagsuppgifter själv".</a:t>
            </a:r>
          </a:p>
          <a:p>
            <a:pPr algn="ctr"/>
            <a:r>
              <a:rPr lang="sv-SE" dirty="0">
                <a:cs typeface="Calibri" panose="020F0502020204030204"/>
              </a:rPr>
              <a:t>Fortsätt sedan till steg 3B</a:t>
            </a:r>
          </a:p>
        </p:txBody>
      </p:sp>
      <p:cxnSp>
        <p:nvCxnSpPr>
          <p:cNvPr id="5" name="Connector: Curved 4">
            <a:extLst>
              <a:ext uri="{FF2B5EF4-FFF2-40B4-BE49-F238E27FC236}">
                <a16:creationId xmlns:a16="http://schemas.microsoft.com/office/drawing/2014/main" id="{22CC9C8B-B86D-76BC-3C49-ECAECF389E60}"/>
              </a:ext>
            </a:extLst>
          </p:cNvPr>
          <p:cNvCxnSpPr/>
          <p:nvPr/>
        </p:nvCxnSpPr>
        <p:spPr>
          <a:xfrm flipV="1">
            <a:off x="6441989" y="5668791"/>
            <a:ext cx="687857" cy="403655"/>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8" name="Connector: Curved 7">
            <a:extLst>
              <a:ext uri="{FF2B5EF4-FFF2-40B4-BE49-F238E27FC236}">
                <a16:creationId xmlns:a16="http://schemas.microsoft.com/office/drawing/2014/main" id="{AD65721A-B09C-F78A-1EA3-89CCB0F9B59E}"/>
              </a:ext>
            </a:extLst>
          </p:cNvPr>
          <p:cNvCxnSpPr>
            <a:cxnSpLocks/>
          </p:cNvCxnSpPr>
          <p:nvPr/>
        </p:nvCxnSpPr>
        <p:spPr>
          <a:xfrm flipV="1">
            <a:off x="6411096" y="4289677"/>
            <a:ext cx="687859" cy="599304"/>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12" name="Rektangel med rundade hörn 4">
            <a:extLst>
              <a:ext uri="{FF2B5EF4-FFF2-40B4-BE49-F238E27FC236}">
                <a16:creationId xmlns:a16="http://schemas.microsoft.com/office/drawing/2014/main" id="{447DD16E-9115-DA23-2063-E38D469AC796}"/>
              </a:ext>
            </a:extLst>
          </p:cNvPr>
          <p:cNvSpPr/>
          <p:nvPr/>
        </p:nvSpPr>
        <p:spPr>
          <a:xfrm>
            <a:off x="6894766" y="3647"/>
            <a:ext cx="4051310" cy="2979514"/>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dirty="0">
                <a:cs typeface="Calibri"/>
              </a:rPr>
              <a:t>Det som står som "hjälptext" här kan lösas på olika sätt i olika e-tjänsteplattformar. Direkt i texten kan det vid behov stå "Mer info om att hämta företagsuppgifter finns under frågetecknet till höger" </a:t>
            </a:r>
            <a:endParaRPr lang="sv-SE">
              <a:ea typeface="+mn-lt"/>
              <a:cs typeface="+mn-lt"/>
            </a:endParaRPr>
          </a:p>
          <a:p>
            <a:pPr algn="ctr"/>
            <a:endParaRPr lang="sv-SE" dirty="0">
              <a:ea typeface="+mn-lt"/>
              <a:cs typeface="+mn-lt"/>
            </a:endParaRPr>
          </a:p>
          <a:p>
            <a:pPr algn="ctr"/>
            <a:r>
              <a:rPr lang="sv-SE" sz="1200" dirty="0">
                <a:ea typeface="+mn-lt"/>
                <a:cs typeface="+mn-lt"/>
              </a:rPr>
              <a:t>Textförslag och länkar om Bolagsverkets tjänster finns här </a:t>
            </a:r>
            <a:r>
              <a:rPr lang="sv-SE" sz="1200" dirty="0">
                <a:cs typeface="Calibri"/>
                <a:hlinkClick r:id="rId3"/>
              </a:rPr>
              <a:t>Utformning av tjänster anslutna till den Sammansatta bastjänsten för grundläggande uppgifter om företag (bolagsverket.se)</a:t>
            </a:r>
            <a:endParaRPr lang="sv-SE" sz="1200" dirty="0">
              <a:ea typeface="+mn-lt"/>
              <a:cs typeface="+mn-lt"/>
            </a:endParaRPr>
          </a:p>
        </p:txBody>
      </p:sp>
      <p:cxnSp>
        <p:nvCxnSpPr>
          <p:cNvPr id="14" name="Connector: Curved 13">
            <a:extLst>
              <a:ext uri="{FF2B5EF4-FFF2-40B4-BE49-F238E27FC236}">
                <a16:creationId xmlns:a16="http://schemas.microsoft.com/office/drawing/2014/main" id="{E552CF52-8F51-A341-6B93-7CF61E326692}"/>
              </a:ext>
            </a:extLst>
          </p:cNvPr>
          <p:cNvCxnSpPr>
            <a:cxnSpLocks/>
          </p:cNvCxnSpPr>
          <p:nvPr/>
        </p:nvCxnSpPr>
        <p:spPr>
          <a:xfrm flipV="1">
            <a:off x="6308124" y="1919414"/>
            <a:ext cx="749642" cy="516925"/>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15" name="Connector: Curved 14">
            <a:extLst>
              <a:ext uri="{FF2B5EF4-FFF2-40B4-BE49-F238E27FC236}">
                <a16:creationId xmlns:a16="http://schemas.microsoft.com/office/drawing/2014/main" id="{DA52D59A-9943-29C8-81CC-E5CF246D2DF5}"/>
              </a:ext>
            </a:extLst>
          </p:cNvPr>
          <p:cNvCxnSpPr>
            <a:cxnSpLocks/>
          </p:cNvCxnSpPr>
          <p:nvPr/>
        </p:nvCxnSpPr>
        <p:spPr>
          <a:xfrm flipV="1">
            <a:off x="6205151" y="3350304"/>
            <a:ext cx="852614" cy="467468"/>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18" name="Rektangel med rundade hörn 4">
            <a:extLst>
              <a:ext uri="{FF2B5EF4-FFF2-40B4-BE49-F238E27FC236}">
                <a16:creationId xmlns:a16="http://schemas.microsoft.com/office/drawing/2014/main" id="{65B5EF9B-BF14-3FC3-FFB0-F2C31772C2FF}"/>
              </a:ext>
            </a:extLst>
          </p:cNvPr>
          <p:cNvSpPr/>
          <p:nvPr/>
        </p:nvSpPr>
        <p:spPr>
          <a:xfrm>
            <a:off x="11020606" y="1104573"/>
            <a:ext cx="1020090" cy="5120413"/>
          </a:xfrm>
          <a:prstGeom prst="round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sz="1050">
                <a:solidFill>
                  <a:srgbClr val="FF0000"/>
                </a:solidFill>
                <a:cs typeface="Calibri"/>
              </a:rPr>
              <a:t>Detta steg hoppas över (visas ej) vid icke integrerad tjänst mot SSBTGU. </a:t>
            </a:r>
            <a:br>
              <a:rPr lang="sv-SE" sz="1050">
                <a:cs typeface="Calibri"/>
              </a:rPr>
            </a:br>
            <a:endParaRPr lang="sv-SE" sz="1050">
              <a:solidFill>
                <a:srgbClr val="FF0000"/>
              </a:solidFill>
              <a:cs typeface="Calibri"/>
            </a:endParaRPr>
          </a:p>
          <a:p>
            <a:pPr algn="ctr"/>
            <a:r>
              <a:rPr lang="sv-SE" sz="1050">
                <a:solidFill>
                  <a:srgbClr val="FF0000"/>
                </a:solidFill>
                <a:cs typeface="Calibri"/>
              </a:rPr>
              <a:t>Gå direkt till 3C</a:t>
            </a:r>
          </a:p>
        </p:txBody>
      </p:sp>
    </p:spTree>
    <p:extLst>
      <p:ext uri="{BB962C8B-B14F-4D97-AF65-F5344CB8AC3E}">
        <p14:creationId xmlns:p14="http://schemas.microsoft.com/office/powerpoint/2010/main" val="3992620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ruta 10"/>
          <p:cNvSpPr txBox="1"/>
          <p:nvPr/>
        </p:nvSpPr>
        <p:spPr>
          <a:xfrm>
            <a:off x="226498" y="3233571"/>
            <a:ext cx="6285211" cy="1200329"/>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cs typeface="Calibri"/>
              </a:rPr>
              <a:t>Är det till kontaktuppgifterna ovan som kommunen ska skicka beslut, rapporter och liknande i livsmedelsärenden?</a:t>
            </a:r>
          </a:p>
          <a:p>
            <a:r>
              <a:rPr lang="sv-SE" dirty="0">
                <a:cs typeface="Calibri"/>
              </a:rPr>
              <a:t>© Ja</a:t>
            </a:r>
          </a:p>
          <a:p>
            <a:r>
              <a:rPr lang="sv-SE" dirty="0">
                <a:ea typeface="+mn-lt"/>
                <a:cs typeface="+mn-lt"/>
              </a:rPr>
              <a:t>© Nej, jag vill ange andra kontaktuppgifter</a:t>
            </a:r>
            <a:endParaRPr lang="sv-SE" sz="1600" dirty="0" err="1">
              <a:cs typeface="Calibri"/>
            </a:endParaRPr>
          </a:p>
        </p:txBody>
      </p:sp>
      <p:sp>
        <p:nvSpPr>
          <p:cNvPr id="3" name="Ellips 19">
            <a:extLst>
              <a:ext uri="{FF2B5EF4-FFF2-40B4-BE49-F238E27FC236}">
                <a16:creationId xmlns:a16="http://schemas.microsoft.com/office/drawing/2014/main" id="{9EE7D879-D250-FAE0-0C12-47989A1681A3}"/>
              </a:ext>
            </a:extLst>
          </p:cNvPr>
          <p:cNvSpPr/>
          <p:nvPr/>
        </p:nvSpPr>
        <p:spPr>
          <a:xfrm>
            <a:off x="10942145" y="87112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Calibri"/>
                <a:cs typeface="Calibri"/>
              </a:rPr>
              <a:t>3A</a:t>
            </a:r>
          </a:p>
        </p:txBody>
      </p:sp>
      <p:sp>
        <p:nvSpPr>
          <p:cNvPr id="4" name="textruta 3">
            <a:extLst>
              <a:ext uri="{FF2B5EF4-FFF2-40B4-BE49-F238E27FC236}">
                <a16:creationId xmlns:a16="http://schemas.microsoft.com/office/drawing/2014/main" id="{A035B41B-6CA7-82D3-4F22-64096D372AA4}"/>
              </a:ext>
            </a:extLst>
          </p:cNvPr>
          <p:cNvSpPr txBox="1"/>
          <p:nvPr/>
        </p:nvSpPr>
        <p:spPr>
          <a:xfrm>
            <a:off x="231504" y="284571"/>
            <a:ext cx="6278062" cy="2862322"/>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Företag, hämtade uppgifter:</a:t>
            </a:r>
          </a:p>
          <a:p>
            <a:endParaRPr lang="sv-SE"/>
          </a:p>
          <a:p>
            <a:r>
              <a:rPr lang="sv-SE" dirty="0"/>
              <a:t>Organisationsnummer:</a:t>
            </a:r>
            <a:endParaRPr lang="sv-SE" dirty="0">
              <a:cs typeface="Calibri"/>
            </a:endParaRPr>
          </a:p>
          <a:p>
            <a:r>
              <a:rPr lang="sv-SE" dirty="0"/>
              <a:t>Namn:</a:t>
            </a:r>
            <a:endParaRPr lang="sv-SE" dirty="0">
              <a:cs typeface="Calibri"/>
            </a:endParaRPr>
          </a:p>
          <a:p>
            <a:r>
              <a:rPr lang="sv-SE" dirty="0" err="1"/>
              <a:t>Ev</a:t>
            </a:r>
            <a:r>
              <a:rPr lang="sv-SE" dirty="0"/>
              <a:t> c/o adress:</a:t>
            </a:r>
            <a:endParaRPr lang="sv-SE" dirty="0">
              <a:cs typeface="Calibri"/>
            </a:endParaRPr>
          </a:p>
          <a:p>
            <a:r>
              <a:rPr lang="sv-SE" dirty="0"/>
              <a:t>Gata/Box:</a:t>
            </a:r>
            <a:endParaRPr lang="sv-SE" dirty="0">
              <a:cs typeface="Calibri"/>
            </a:endParaRPr>
          </a:p>
          <a:p>
            <a:r>
              <a:rPr lang="sv-SE" dirty="0"/>
              <a:t>Postnummer:</a:t>
            </a:r>
            <a:endParaRPr lang="sv-SE" dirty="0">
              <a:cs typeface="Calibri"/>
            </a:endParaRPr>
          </a:p>
          <a:p>
            <a:r>
              <a:rPr lang="sv-SE" dirty="0"/>
              <a:t>Ort:</a:t>
            </a:r>
            <a:endParaRPr lang="sv-SE" dirty="0">
              <a:cs typeface="Calibri"/>
            </a:endParaRPr>
          </a:p>
          <a:p>
            <a:r>
              <a:rPr lang="sv-SE" dirty="0">
                <a:ea typeface="+mn-lt"/>
                <a:cs typeface="+mn-lt"/>
              </a:rPr>
              <a:t>Land:</a:t>
            </a:r>
          </a:p>
          <a:p>
            <a:r>
              <a:rPr lang="sv-SE" dirty="0">
                <a:ea typeface="+mn-lt"/>
                <a:cs typeface="+mn-lt"/>
              </a:rPr>
              <a:t>e-postadress:</a:t>
            </a:r>
          </a:p>
        </p:txBody>
      </p:sp>
      <p:sp>
        <p:nvSpPr>
          <p:cNvPr id="6" name="Rektangel med rundade hörn 4">
            <a:extLst>
              <a:ext uri="{FF2B5EF4-FFF2-40B4-BE49-F238E27FC236}">
                <a16:creationId xmlns:a16="http://schemas.microsoft.com/office/drawing/2014/main" id="{16D214CE-DD11-401E-8F1C-CA166F4BEFFD}"/>
              </a:ext>
            </a:extLst>
          </p:cNvPr>
          <p:cNvSpPr/>
          <p:nvPr/>
        </p:nvSpPr>
        <p:spPr>
          <a:xfrm>
            <a:off x="7252340" y="252332"/>
            <a:ext cx="3451111" cy="2601689"/>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Företagsuppgifter visas.</a:t>
            </a:r>
            <a:endParaRPr lang="en-SE"/>
          </a:p>
          <a:p>
            <a:pPr algn="ctr"/>
            <a:endParaRPr lang="sv-SE">
              <a:cs typeface="Calibri"/>
            </a:endParaRPr>
          </a:p>
          <a:p>
            <a:pPr algn="ctr"/>
            <a:r>
              <a:rPr lang="sv-SE">
                <a:cs typeface="Calibri"/>
              </a:rPr>
              <a:t>Dessa kan inte ändras. </a:t>
            </a:r>
          </a:p>
          <a:p>
            <a:pPr algn="ctr"/>
            <a:endParaRPr lang="sv-SE">
              <a:cs typeface="Calibri"/>
            </a:endParaRPr>
          </a:p>
          <a:p>
            <a:pPr algn="ctr"/>
            <a:r>
              <a:rPr lang="sv-SE">
                <a:cs typeface="Calibri"/>
              </a:rPr>
              <a:t>Information om att uppgifterna hämtats från SSBTGU och att användaren är behörig företrädare följer med i e-tjänsten.</a:t>
            </a:r>
          </a:p>
        </p:txBody>
      </p:sp>
      <p:sp>
        <p:nvSpPr>
          <p:cNvPr id="7" name="Rektangel med rundade hörn 4">
            <a:extLst>
              <a:ext uri="{FF2B5EF4-FFF2-40B4-BE49-F238E27FC236}">
                <a16:creationId xmlns:a16="http://schemas.microsoft.com/office/drawing/2014/main" id="{920C7E81-6066-3E91-B725-C0486B1A2B41}"/>
              </a:ext>
            </a:extLst>
          </p:cNvPr>
          <p:cNvSpPr/>
          <p:nvPr/>
        </p:nvSpPr>
        <p:spPr>
          <a:xfrm>
            <a:off x="7252340" y="5031236"/>
            <a:ext cx="3451111" cy="1027903"/>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cs typeface="Calibri"/>
              </a:rPr>
              <a:t>Följdfråga vid svar Nej, jag vill ange andra kontaktuppgifter</a:t>
            </a:r>
          </a:p>
        </p:txBody>
      </p:sp>
      <p:sp>
        <p:nvSpPr>
          <p:cNvPr id="2" name="textruta 10">
            <a:extLst>
              <a:ext uri="{FF2B5EF4-FFF2-40B4-BE49-F238E27FC236}">
                <a16:creationId xmlns:a16="http://schemas.microsoft.com/office/drawing/2014/main" id="{A2FD5244-CE4C-9A5A-60D4-BAC5E3B73929}"/>
              </a:ext>
            </a:extLst>
          </p:cNvPr>
          <p:cNvSpPr txBox="1"/>
          <p:nvPr/>
        </p:nvSpPr>
        <p:spPr>
          <a:xfrm>
            <a:off x="226497" y="4621760"/>
            <a:ext cx="6285211" cy="2092881"/>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dirty="0">
                <a:cs typeface="Calibri"/>
              </a:rPr>
              <a:t>Kontaktuppgifter:</a:t>
            </a:r>
            <a:endParaRPr lang="sv-SE" sz="1600" dirty="0"/>
          </a:p>
          <a:p>
            <a:endParaRPr lang="sv-SE" sz="1600"/>
          </a:p>
          <a:p>
            <a:r>
              <a:rPr lang="sv-SE" sz="1600" dirty="0" err="1"/>
              <a:t>Ev</a:t>
            </a:r>
            <a:r>
              <a:rPr lang="sv-SE" sz="1600" dirty="0"/>
              <a:t> c/o adress:</a:t>
            </a:r>
            <a:endParaRPr lang="sv-SE" sz="1600" dirty="0">
              <a:cs typeface="Calibri"/>
            </a:endParaRPr>
          </a:p>
          <a:p>
            <a:r>
              <a:rPr lang="sv-SE" sz="1600" dirty="0"/>
              <a:t>Gata/Box:</a:t>
            </a:r>
            <a:endParaRPr lang="sv-SE" sz="1600" dirty="0">
              <a:cs typeface="Calibri"/>
            </a:endParaRPr>
          </a:p>
          <a:p>
            <a:r>
              <a:rPr lang="sv-SE" sz="1600" dirty="0"/>
              <a:t>Postnummer: </a:t>
            </a:r>
            <a:endParaRPr lang="sv-SE" sz="1600" dirty="0">
              <a:cs typeface="Calibri"/>
            </a:endParaRPr>
          </a:p>
          <a:p>
            <a:r>
              <a:rPr lang="sv-SE" sz="1600" dirty="0">
                <a:ea typeface="+mn-lt"/>
                <a:cs typeface="+mn-lt"/>
              </a:rPr>
              <a:t>Ort:</a:t>
            </a:r>
            <a:br>
              <a:rPr lang="sv-SE" sz="1600" dirty="0">
                <a:ea typeface="+mn-lt"/>
                <a:cs typeface="+mn-lt"/>
              </a:rPr>
            </a:br>
            <a:r>
              <a:rPr lang="sv-SE" sz="1600" dirty="0">
                <a:cs typeface="Calibri"/>
              </a:rPr>
              <a:t>Land:</a:t>
            </a:r>
            <a:endParaRPr lang="sv-SE" dirty="0"/>
          </a:p>
          <a:p>
            <a:r>
              <a:rPr lang="sv-SE" sz="1600" dirty="0">
                <a:ea typeface="+mn-lt"/>
                <a:cs typeface="+mn-lt"/>
              </a:rPr>
              <a:t>e-postadress</a:t>
            </a:r>
            <a:r>
              <a:rPr lang="sv-SE" sz="1600" dirty="0"/>
              <a:t>:</a:t>
            </a:r>
            <a:endParaRPr lang="sv-SE" sz="1600" dirty="0">
              <a:cs typeface="Calibri"/>
            </a:endParaRPr>
          </a:p>
        </p:txBody>
      </p:sp>
      <p:sp>
        <p:nvSpPr>
          <p:cNvPr id="5" name="Rektangel med rundade hörn 4">
            <a:extLst>
              <a:ext uri="{FF2B5EF4-FFF2-40B4-BE49-F238E27FC236}">
                <a16:creationId xmlns:a16="http://schemas.microsoft.com/office/drawing/2014/main" id="{CB4C0302-793F-785F-30DE-4E6D5C3EA407}"/>
              </a:ext>
            </a:extLst>
          </p:cNvPr>
          <p:cNvSpPr/>
          <p:nvPr/>
        </p:nvSpPr>
        <p:spPr>
          <a:xfrm>
            <a:off x="7221448" y="3486641"/>
            <a:ext cx="3451111" cy="1027903"/>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cs typeface="Calibri"/>
              </a:rPr>
              <a:t>Det ska förstås inte vara copyright-symboler utan radioknappar.</a:t>
            </a:r>
            <a:endParaRPr lang="en-US"/>
          </a:p>
        </p:txBody>
      </p:sp>
    </p:spTree>
    <p:extLst>
      <p:ext uri="{BB962C8B-B14F-4D97-AF65-F5344CB8AC3E}">
        <p14:creationId xmlns:p14="http://schemas.microsoft.com/office/powerpoint/2010/main" val="1388517751"/>
      </p:ext>
    </p:extLst>
  </p:cSld>
  <p:clrMapOvr>
    <a:masterClrMapping/>
  </p:clrMapOvr>
</p:sld>
</file>

<file path=ppt/theme/theme1.xml><?xml version="1.0" encoding="utf-8"?>
<a:theme xmlns:a="http://schemas.openxmlformats.org/drawingml/2006/main" name="Livsmedelsverkets PPT">
  <a:themeElements>
    <a:clrScheme name="Anpassat 1">
      <a:dk1>
        <a:srgbClr val="1B1B1B"/>
      </a:dk1>
      <a:lt1>
        <a:srgbClr val="FFFFFF"/>
      </a:lt1>
      <a:dk2>
        <a:srgbClr val="1B1B1B"/>
      </a:dk2>
      <a:lt2>
        <a:srgbClr val="FFFFFF"/>
      </a:lt2>
      <a:accent1>
        <a:srgbClr val="1B1B1B"/>
      </a:accent1>
      <a:accent2>
        <a:srgbClr val="259490"/>
      </a:accent2>
      <a:accent3>
        <a:srgbClr val="843E83"/>
      </a:accent3>
      <a:accent4>
        <a:srgbClr val="8D8D8D"/>
      </a:accent4>
      <a:accent5>
        <a:srgbClr val="0072CA"/>
      </a:accent5>
      <a:accent6>
        <a:srgbClr val="4AA02F"/>
      </a:accent6>
      <a:hlink>
        <a:srgbClr val="002060"/>
      </a:hlink>
      <a:folHlink>
        <a:srgbClr val="259490"/>
      </a:folHlink>
    </a:clrScheme>
    <a:fontScheme name="Livsmedelsverket PPT">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vsmedelsverket och Tillväxtverket" id="{F1B4BA50-F7BE-4DAC-9A57-0BDE5532D0FF}" vid="{55E0780D-DB22-472B-822E-6AFA8393DC5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B1FBBD1B921E5D48A46A480A9D68AEFE" ma:contentTypeVersion="13" ma:contentTypeDescription="Skapa ett nytt dokument." ma:contentTypeScope="" ma:versionID="dd3c06ee99125c97fa1508ce7de02738">
  <xsd:schema xmlns:xsd="http://www.w3.org/2001/XMLSchema" xmlns:xs="http://www.w3.org/2001/XMLSchema" xmlns:p="http://schemas.microsoft.com/office/2006/metadata/properties" xmlns:ns2="69055e40-2d89-4b96-b6b7-9340559c1821" xmlns:ns3="5bb1f083-9656-4058-844a-b3c1b88b95c4" targetNamespace="http://schemas.microsoft.com/office/2006/metadata/properties" ma:root="true" ma:fieldsID="d283a8f5d1bb68167dbd8e7bf8d341fb" ns2:_="" ns3:_="">
    <xsd:import namespace="69055e40-2d89-4b96-b6b7-9340559c1821"/>
    <xsd:import namespace="5bb1f083-9656-4058-844a-b3c1b88b95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055e40-2d89-4b96-b6b7-9340559c18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Bildmarkeringar" ma:readOnly="false" ma:fieldId="{5cf76f15-5ced-4ddc-b409-7134ff3c332f}" ma:taxonomyMulti="true" ma:sspId="e612dff9-ad63-4f0c-91b6-68570098fd85"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bb1f083-9656-4058-844a-b3c1b88b95c4"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element name="TaxCatchAll" ma:index="18" nillable="true" ma:displayName="Taxonomy Catch All Column" ma:hidden="true" ma:list="{1802d4c8-cc65-4dd6-b256-6d2bc953eb36}" ma:internalName="TaxCatchAll" ma:showField="CatchAllData" ma:web="5bb1f083-9656-4058-844a-b3c1b88b95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9055e40-2d89-4b96-b6b7-9340559c1821">
      <Terms xmlns="http://schemas.microsoft.com/office/infopath/2007/PartnerControls"/>
    </lcf76f155ced4ddcb4097134ff3c332f>
    <TaxCatchAll xmlns="5bb1f083-9656-4058-844a-b3c1b88b95c4" xsi:nil="true"/>
  </documentManagement>
</p:properties>
</file>

<file path=customXml/itemProps1.xml><?xml version="1.0" encoding="utf-8"?>
<ds:datastoreItem xmlns:ds="http://schemas.openxmlformats.org/officeDocument/2006/customXml" ds:itemID="{292934C2-F4CB-495F-9E02-3D9A8264F15B}">
  <ds:schemaRefs>
    <ds:schemaRef ds:uri="http://schemas.microsoft.com/sharepoint/v3/contenttype/forms"/>
  </ds:schemaRefs>
</ds:datastoreItem>
</file>

<file path=customXml/itemProps2.xml><?xml version="1.0" encoding="utf-8"?>
<ds:datastoreItem xmlns:ds="http://schemas.openxmlformats.org/officeDocument/2006/customXml" ds:itemID="{0EC463F0-2592-4F45-86A0-611AB11384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055e40-2d89-4b96-b6b7-9340559c1821"/>
    <ds:schemaRef ds:uri="5bb1f083-9656-4058-844a-b3c1b88b95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DF46A5-A437-425C-B72A-288AC5A5A737}">
  <ds:schemaRefs>
    <ds:schemaRef ds:uri="http://schemas.microsoft.com/office/2006/metadata/properties"/>
    <ds:schemaRef ds:uri="http://schemas.microsoft.com/office/infopath/2007/PartnerControls"/>
    <ds:schemaRef ds:uri="69055e40-2d89-4b96-b6b7-9340559c1821"/>
    <ds:schemaRef ds:uri="5bb1f083-9656-4058-844a-b3c1b88b95c4"/>
  </ds:schemaRefs>
</ds:datastoreItem>
</file>

<file path=docProps/app.xml><?xml version="1.0" encoding="utf-8"?>
<Properties xmlns="http://schemas.openxmlformats.org/officeDocument/2006/extended-properties" xmlns:vt="http://schemas.openxmlformats.org/officeDocument/2006/docPropsVTypes">
  <Template>Presentationsmall_Livsmedelsverket och Tillväxtverket</Template>
  <Application>Microsoft Office PowerPoint</Application>
  <PresentationFormat>Widescreen</PresentationFormat>
  <Slides>25</Slides>
  <Notes>8</Notes>
  <HiddenSlides>0</HiddenSlide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Livsmedelsverkets PPT</vt:lpstr>
      <vt:lpstr>Gränssnittspecifikation för omklassning enligt ny riskklassningsmodell med e-tjänsten FörRätt &amp; Icke integrerad tjänst</vt:lpstr>
      <vt:lpstr>Versionshistorik</vt:lpstr>
      <vt:lpstr>Om projektet FörRätt</vt:lpstr>
      <vt:lpstr>Beskrivning av dokumentets syfte och upplägg</vt:lpstr>
      <vt:lpstr>Läsanvisning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Livsmedelsverket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Eriksson Linda SUS_IS</dc:creator>
  <cp:revision>333</cp:revision>
  <dcterms:created xsi:type="dcterms:W3CDTF">2022-09-15T14:41:59Z</dcterms:created>
  <dcterms:modified xsi:type="dcterms:W3CDTF">2023-05-19T11:49:24Z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0x010100B1FBBD1B921E5D48A46A480A9D68AEFE</vt:lpwstr>
  </property>
  <property fmtid="{D5CDD505-2E9C-101B-9397-08002B2CF9AE}" pid="3" name="MediaServiceImageTags">
    <vt:lpwstr/>
  </property>
</Properties>
</file>