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2"/>
  </p:notesMasterIdLst>
  <p:sldIdLst>
    <p:sldId id="267" r:id="rId2"/>
    <p:sldId id="257" r:id="rId3"/>
    <p:sldId id="258" r:id="rId4"/>
    <p:sldId id="259" r:id="rId5"/>
    <p:sldId id="260" r:id="rId6"/>
    <p:sldId id="261" r:id="rId7"/>
    <p:sldId id="262" r:id="rId8"/>
    <p:sldId id="264" r:id="rId9"/>
    <p:sldId id="265" r:id="rId10"/>
    <p:sldId id="266" r:id="rId11"/>
  </p:sldIdLst>
  <p:sldSz cx="12192000" cy="6858000"/>
  <p:notesSz cx="6858000" cy="9144000"/>
  <p:custDataLst>
    <p:tags r:id="rId1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n Ulrika UV_HM" initials="BUU" lastIdx="11" clrIdx="0">
    <p:extLst>
      <p:ext uri="{19B8F6BF-5375-455C-9EA6-DF929625EA0E}">
        <p15:presenceInfo xmlns:p15="http://schemas.microsoft.com/office/powerpoint/2012/main" userId="S-1-5-21-2133076291-380518978-720635935-16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39803" autoAdjust="0"/>
  </p:normalViewPr>
  <p:slideViewPr>
    <p:cSldViewPr snapToGrid="0" showGuides="1">
      <p:cViewPr varScale="1">
        <p:scale>
          <a:sx n="35" d="100"/>
          <a:sy n="35" d="100"/>
        </p:scale>
        <p:origin x="2419" y="5"/>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EB0F2-9DD3-4214-A3B2-21EC891AAF17}" type="datetimeFigureOut">
              <a:rPr lang="sv-SE" smtClean="0"/>
              <a:t>2021-03-18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7EEF-02C6-4B05-90BF-C85023F5C3D0}" type="slidenum">
              <a:rPr lang="sv-SE" smtClean="0"/>
              <a:t>‹#›</a:t>
            </a:fld>
            <a:endParaRPr lang="sv-SE"/>
          </a:p>
        </p:txBody>
      </p:sp>
    </p:spTree>
    <p:extLst>
      <p:ext uri="{BB962C8B-B14F-4D97-AF65-F5344CB8AC3E}">
        <p14:creationId xmlns:p14="http://schemas.microsoft.com/office/powerpoint/2010/main" val="77770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Hösten 2020 publicerade</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Livsmedelsverket nya nationella riktlinjerna för måltider på sjukhus. </a:t>
            </a:r>
            <a:r>
              <a:rPr lang="sv-SE" sz="1200" b="0" i="0" u="none" strike="noStrike" kern="1200" baseline="0" dirty="0" smtClean="0">
                <a:solidFill>
                  <a:schemeClr val="tx1"/>
                </a:solidFill>
                <a:latin typeface="+mn-lt"/>
                <a:ea typeface="+mn-ea"/>
                <a:cs typeface="+mn-cs"/>
              </a:rPr>
              <a:t>Riktlinjerna innehåller kunskap och information </a:t>
            </a:r>
            <a:r>
              <a:rPr lang="sv-SE" baseline="0" dirty="0" smtClean="0"/>
              <a:t>som inhämtats genom litteraturgenomgångar av forskning på området och erfarenheter från utvecklingsprojekt i Sverige och internationellt.</a:t>
            </a:r>
            <a:r>
              <a:rPr lang="sv-SE" sz="1200" kern="1200" dirty="0" smtClean="0">
                <a:solidFill>
                  <a:schemeClr val="tx1"/>
                </a:solidFill>
                <a:effectLst/>
                <a:latin typeface="+mn-lt"/>
                <a:ea typeface="+mn-ea"/>
                <a:cs typeface="+mn-cs"/>
              </a:rPr>
              <a:t> De </a:t>
            </a:r>
            <a:r>
              <a:rPr lang="sv-SE" sz="1200" kern="1200" baseline="0" dirty="0" smtClean="0">
                <a:solidFill>
                  <a:schemeClr val="tx1"/>
                </a:solidFill>
                <a:effectLst/>
                <a:latin typeface="+mn-lt"/>
                <a:ea typeface="+mn-ea"/>
                <a:cs typeface="+mn-cs"/>
              </a:rPr>
              <a:t>är framtagna av </a:t>
            </a:r>
            <a:r>
              <a:rPr lang="sv-SE" sz="1200" b="0" i="0" u="none" strike="noStrike" kern="1200" baseline="0" dirty="0" smtClean="0">
                <a:solidFill>
                  <a:schemeClr val="tx1"/>
                </a:solidFill>
                <a:latin typeface="+mn-lt"/>
                <a:ea typeface="+mn-ea"/>
                <a:cs typeface="+mn-cs"/>
              </a:rPr>
              <a:t>Nationellt kompetenscentrum för måltider i vård, skola och omsorg vid Livsmedelsverket. </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Kompetenscentrum startades 2011 på uppdrag av regeringen,</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har till uppgift att driva utvecklingen av de offentliga måltiderna. De nya nationella riktlinjerna för måltider på sjukhus är ett sätt att s</a:t>
            </a:r>
            <a:r>
              <a:rPr lang="sv-SE" sz="1200" b="0" i="0" u="none" strike="noStrike" kern="1200" baseline="0" dirty="0" smtClean="0">
                <a:solidFill>
                  <a:schemeClr val="tx1"/>
                </a:solidFill>
                <a:latin typeface="+mn-lt"/>
                <a:ea typeface="+mn-ea"/>
                <a:cs typeface="+mn-cs"/>
              </a:rPr>
              <a:t>tödja regioner i deras arbete med sjukhusmåltiden.</a:t>
            </a:r>
            <a:r>
              <a:rPr lang="sv-SE" sz="1200" kern="1200" dirty="0" smtClean="0">
                <a:solidFill>
                  <a:schemeClr val="tx1"/>
                </a:solidFill>
                <a:effectLst/>
                <a:latin typeface="+mn-lt"/>
                <a:ea typeface="+mn-ea"/>
                <a:cs typeface="+mn-cs"/>
              </a:rPr>
              <a:t> </a:t>
            </a:r>
          </a:p>
          <a:p>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Kompetenscentrums arbete återfinns inom ramen för Livsmedelsstrategin. I denna strategi konstaterar regeringen att:</a:t>
            </a:r>
            <a:br>
              <a:rPr lang="sv-SE" sz="1200" b="0" i="0" u="none" strike="noStrike" kern="1200" baseline="0" dirty="0" smtClean="0">
                <a:solidFill>
                  <a:schemeClr val="tx1"/>
                </a:solidFill>
                <a:latin typeface="+mn-lt"/>
                <a:ea typeface="+mn-ea"/>
                <a:cs typeface="+mn-cs"/>
              </a:rPr>
            </a:br>
            <a:r>
              <a:rPr lang="sv-SE" sz="1200" i="1" kern="1200" dirty="0" smtClean="0">
                <a:solidFill>
                  <a:schemeClr val="tx1"/>
                </a:solidFill>
                <a:effectLst/>
                <a:latin typeface="+mn-lt"/>
                <a:ea typeface="+mn-ea"/>
                <a:cs typeface="+mn-cs"/>
              </a:rPr>
              <a:t>Måltiden inom den offentliga sektorn, t ex förskola, skola, vård och omsorg, kan vara ett viktigt verktyg för att påverka efterfrågan av livsmedel av god kvalitet, att bidra till folkhälsa och till hållbar livsmedelsproduktion.</a:t>
            </a:r>
            <a:endParaRPr lang="sv-SE" baseline="0" dirty="0" smtClean="0"/>
          </a:p>
          <a:p>
            <a:pPr marL="0" indent="0">
              <a:buFont typeface="Arial" panose="020B0604020202020204" pitchFamily="34" charset="0"/>
              <a:buNone/>
            </a:pPr>
            <a:endParaRPr lang="sv-SE" sz="1200" baseline="0" dirty="0" smtClean="0"/>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07476B7F-077A-426B-B49E-786830C6C772}" type="slidenum">
              <a:rPr lang="sv-SE" smtClean="0"/>
              <a:t>1</a:t>
            </a:fld>
            <a:endParaRPr lang="sv-SE"/>
          </a:p>
        </p:txBody>
      </p:sp>
    </p:spTree>
    <p:extLst>
      <p:ext uri="{BB962C8B-B14F-4D97-AF65-F5344CB8AC3E}">
        <p14:creationId xmlns:p14="http://schemas.microsoft.com/office/powerpoint/2010/main" val="187595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7476B7F-077A-426B-B49E-786830C6C772}" type="slidenum">
              <a:rPr lang="sv-SE" smtClean="0"/>
              <a:t>10</a:t>
            </a:fld>
            <a:endParaRPr lang="sv-SE"/>
          </a:p>
        </p:txBody>
      </p:sp>
    </p:spTree>
    <p:extLst>
      <p:ext uri="{BB962C8B-B14F-4D97-AF65-F5344CB8AC3E}">
        <p14:creationId xmlns:p14="http://schemas.microsoft.com/office/powerpoint/2010/main" val="206413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Riktlinjerna vänder sig till alla yrkesgrupper som kan påverka måltidens kvalitet - inte minst till dig som beslutsfattare. </a:t>
            </a:r>
          </a:p>
          <a:p>
            <a:r>
              <a:rPr lang="sv-SE" sz="1200" kern="1200" dirty="0" smtClean="0">
                <a:solidFill>
                  <a:schemeClr val="tx1"/>
                </a:solidFill>
                <a:effectLst/>
                <a:latin typeface="+mn-lt"/>
                <a:ea typeface="+mn-ea"/>
                <a:cs typeface="+mn-cs"/>
              </a:rPr>
              <a:t>Politiker och chefer behöver sätta mål och ramar för måltiderna på sjukhus. På det viset kan måltiderna bidra till vårdens och regionens hälso- och hållbarhetsarbete. Målen är avgörande för hur måltiderna tas tillvara och bidrar till hållbar utveckling. </a:t>
            </a:r>
          </a:p>
          <a:p>
            <a:endParaRPr lang="sv-SE" dirty="0" smtClean="0"/>
          </a:p>
          <a:p>
            <a:pPr marL="0" indent="0">
              <a:buFont typeface="Arial" panose="020B0604020202020204" pitchFamily="34" charset="0"/>
              <a:buNone/>
            </a:pPr>
            <a:r>
              <a:rPr lang="sv-SE" b="1" dirty="0" smtClean="0"/>
              <a:t>Det</a:t>
            </a:r>
            <a:r>
              <a:rPr lang="sv-SE" b="1" baseline="0" dirty="0" smtClean="0"/>
              <a:t> här är huvudbudskapen i de nya riktlinjerna:</a:t>
            </a:r>
          </a:p>
          <a:p>
            <a:pPr marL="0" indent="0">
              <a:buFont typeface="Arial" panose="020B0604020202020204" pitchFamily="34" charset="0"/>
              <a:buNone/>
            </a:pPr>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smtClean="0"/>
              <a:t>Måltider en viktig del av den personcentrerade vården</a:t>
            </a:r>
            <a:r>
              <a:rPr lang="sv-SE" sz="1200" dirty="0" smtClean="0"/>
              <a:t/>
            </a:r>
            <a:br>
              <a:rPr lang="sv-SE" sz="1200" dirty="0" smtClean="0"/>
            </a:br>
            <a:r>
              <a:rPr lang="sv-SE" sz="1200" b="0" kern="1200" dirty="0" smtClean="0">
                <a:solidFill>
                  <a:schemeClr val="tx1"/>
                </a:solidFill>
                <a:effectLst/>
                <a:latin typeface="+mn-lt"/>
                <a:ea typeface="+mn-ea"/>
                <a:cs typeface="+mn-cs"/>
              </a:rPr>
              <a:t>I</a:t>
            </a:r>
            <a:r>
              <a:rPr lang="sv-SE" sz="1200" b="0" kern="1200" baseline="0" dirty="0" smtClean="0">
                <a:solidFill>
                  <a:schemeClr val="tx1"/>
                </a:solidFill>
                <a:effectLst/>
                <a:latin typeface="+mn-lt"/>
                <a:ea typeface="+mn-ea"/>
                <a:cs typeface="+mn-cs"/>
              </a:rPr>
              <a:t> riktlinjerna finns stöd för hur sjukhusen kan sätta fokus på </a:t>
            </a:r>
            <a:r>
              <a:rPr lang="sv-SE" sz="1200" b="0" kern="1200" dirty="0" smtClean="0">
                <a:solidFill>
                  <a:schemeClr val="tx1"/>
                </a:solidFill>
                <a:effectLst/>
                <a:latin typeface="+mn-lt"/>
                <a:ea typeface="+mn-ea"/>
                <a:cs typeface="+mn-cs"/>
              </a:rPr>
              <a:t>patientens behov, önskemål och delaktighet i beslut som rör maten. Med större behovsanpassning, delaktighet</a:t>
            </a:r>
            <a:r>
              <a:rPr lang="sv-SE" sz="1200" b="0" kern="1200" baseline="0" dirty="0" smtClean="0">
                <a:solidFill>
                  <a:schemeClr val="tx1"/>
                </a:solidFill>
                <a:effectLst/>
                <a:latin typeface="+mn-lt"/>
                <a:ea typeface="+mn-ea"/>
                <a:cs typeface="+mn-cs"/>
              </a:rPr>
              <a:t> och</a:t>
            </a:r>
            <a:r>
              <a:rPr lang="sv-SE" sz="1200" b="0" kern="1200" dirty="0" smtClean="0">
                <a:solidFill>
                  <a:schemeClr val="tx1"/>
                </a:solidFill>
                <a:effectLst/>
                <a:latin typeface="+mn-lt"/>
                <a:ea typeface="+mn-ea"/>
                <a:cs typeface="+mn-cs"/>
              </a:rPr>
              <a:t> flexibilitet kan mer mat ätas upp och komma patienten till </a:t>
            </a:r>
            <a:r>
              <a:rPr lang="sv-SE" sz="1200" b="0" kern="1200" dirty="0" smtClean="0">
                <a:solidFill>
                  <a:schemeClr val="tx1"/>
                </a:solidFill>
                <a:effectLst/>
                <a:latin typeface="+mn-lt"/>
                <a:ea typeface="+mn-ea"/>
                <a:cs typeface="+mn-cs"/>
              </a:rPr>
              <a:t>godo. </a:t>
            </a:r>
            <a:endParaRPr lang="sv-SE"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smtClean="0"/>
              <a:t>Dygnets alla måltider</a:t>
            </a:r>
            <a:r>
              <a:rPr lang="sv-SE" sz="1200" dirty="0" smtClean="0"/>
              <a:t/>
            </a:r>
            <a:br>
              <a:rPr lang="sv-SE" sz="1200" dirty="0" smtClean="0"/>
            </a:br>
            <a:r>
              <a:rPr lang="sv-SE" b="0" baseline="0" dirty="0" smtClean="0"/>
              <a:t>Sjukhusets alla måltider är viktiga för patenten. M</a:t>
            </a:r>
            <a:r>
              <a:rPr lang="sv-SE" sz="1200" b="0" kern="1200" dirty="0" smtClean="0">
                <a:solidFill>
                  <a:schemeClr val="tx1"/>
                </a:solidFill>
                <a:effectLst/>
                <a:latin typeface="+mn-lt"/>
                <a:ea typeface="+mn-ea"/>
                <a:cs typeface="+mn-cs"/>
              </a:rPr>
              <a:t>ellanmål</a:t>
            </a:r>
            <a:r>
              <a:rPr lang="sv-SE" sz="1200" b="0" kern="1200" baseline="0" dirty="0" smtClean="0">
                <a:solidFill>
                  <a:schemeClr val="tx1"/>
                </a:solidFill>
                <a:effectLst/>
                <a:latin typeface="+mn-lt"/>
                <a:ea typeface="+mn-ea"/>
                <a:cs typeface="+mn-cs"/>
              </a:rPr>
              <a:t> och</a:t>
            </a:r>
            <a:r>
              <a:rPr lang="sv-SE" sz="1200" b="0" kern="1200" dirty="0" smtClean="0">
                <a:solidFill>
                  <a:schemeClr val="tx1"/>
                </a:solidFill>
                <a:effectLst/>
                <a:latin typeface="+mn-lt"/>
                <a:ea typeface="+mn-ea"/>
                <a:cs typeface="+mn-cs"/>
              </a:rPr>
              <a:t> smårätter kan vara minst lika betydelsefulla som</a:t>
            </a:r>
            <a:r>
              <a:rPr lang="sv-SE" sz="1200" b="0" kern="1200" baseline="0" dirty="0" smtClean="0">
                <a:solidFill>
                  <a:schemeClr val="tx1"/>
                </a:solidFill>
                <a:effectLst/>
                <a:latin typeface="+mn-lt"/>
                <a:ea typeface="+mn-ea"/>
                <a:cs typeface="+mn-cs"/>
              </a:rPr>
              <a:t> </a:t>
            </a:r>
            <a:r>
              <a:rPr lang="sv-SE" b="0" baseline="0" dirty="0" smtClean="0"/>
              <a:t>lunch och middag </a:t>
            </a:r>
            <a:r>
              <a:rPr lang="sv-SE" sz="1200" b="0" kern="1200" dirty="0" smtClean="0">
                <a:solidFill>
                  <a:schemeClr val="tx1"/>
                </a:solidFill>
                <a:effectLst/>
                <a:latin typeface="+mn-lt"/>
                <a:ea typeface="+mn-ea"/>
                <a:cs typeface="+mn-cs"/>
              </a:rPr>
              <a:t>för patienter med </a:t>
            </a:r>
            <a:r>
              <a:rPr lang="sv-SE" sz="1200" b="0" kern="1200" baseline="0" dirty="0" smtClean="0">
                <a:solidFill>
                  <a:schemeClr val="tx1"/>
                </a:solidFill>
                <a:effectLst/>
                <a:latin typeface="+mn-lt"/>
                <a:ea typeface="+mn-ea"/>
                <a:cs typeface="+mn-cs"/>
              </a:rPr>
              <a:t>nedsatt aptit.</a:t>
            </a:r>
            <a:r>
              <a:rPr lang="sv-SE" b="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smtClean="0"/>
              <a:t>Ett hållbart utbud på hela sjukhuset </a:t>
            </a:r>
            <a:r>
              <a:rPr lang="sv-SE" b="0" baseline="0" dirty="0" smtClean="0"/>
              <a:t>har ett starkt symbolvärde.</a:t>
            </a:r>
            <a:r>
              <a:rPr lang="sv-SE" sz="1200" dirty="0" smtClean="0"/>
              <a:t/>
            </a:r>
            <a:br>
              <a:rPr lang="sv-SE" sz="1200" dirty="0" smtClean="0"/>
            </a:br>
            <a:r>
              <a:rPr lang="sv-SE" sz="1200" b="0" kern="1200" baseline="0" dirty="0" smtClean="0">
                <a:solidFill>
                  <a:schemeClr val="tx1"/>
                </a:solidFill>
                <a:effectLst/>
                <a:latin typeface="+mn-lt"/>
                <a:ea typeface="+mn-ea"/>
                <a:cs typeface="+mn-cs"/>
              </a:rPr>
              <a:t>Med </a:t>
            </a:r>
            <a:r>
              <a:rPr lang="sv-SE" b="0" baseline="0" dirty="0" smtClean="0"/>
              <a:t>hälsofrämjande, sjukdomsförebyggande och </a:t>
            </a:r>
            <a:r>
              <a:rPr lang="sv-SE" sz="1200" b="0" kern="1200" baseline="0" dirty="0" smtClean="0">
                <a:solidFill>
                  <a:schemeClr val="tx1"/>
                </a:solidFill>
                <a:effectLst/>
                <a:latin typeface="+mn-lt"/>
                <a:ea typeface="+mn-ea"/>
                <a:cs typeface="+mn-cs"/>
              </a:rPr>
              <a:t>hållbara måltider i personalrestauranger, servicebutiker, kiosker, kafeterior och varuautomater kan sjukhuset </a:t>
            </a:r>
            <a:r>
              <a:rPr lang="sv-SE" b="0" baseline="0" dirty="0" smtClean="0"/>
              <a:t>vara en viktig förebild för regionens hälsoarbete. </a:t>
            </a:r>
            <a:endParaRPr lang="sv-SE"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7476B7F-077A-426B-B49E-786830C6C772}" type="slidenum">
              <a:rPr lang="sv-SE" smtClean="0"/>
              <a:t>2</a:t>
            </a:fld>
            <a:endParaRPr lang="sv-SE"/>
          </a:p>
        </p:txBody>
      </p:sp>
    </p:spTree>
    <p:extLst>
      <p:ext uri="{BB962C8B-B14F-4D97-AF65-F5344CB8AC3E}">
        <p14:creationId xmlns:p14="http://schemas.microsoft.com/office/powerpoint/2010/main" val="420223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Bra måltider på sjukhus är alltså en viktig del av regionens arbete för en effektiv vård och jämlik hälsa för alla. Studier</a:t>
            </a:r>
            <a:r>
              <a:rPr lang="sv-SE" sz="1200" kern="1200" baseline="0" dirty="0" smtClean="0">
                <a:solidFill>
                  <a:schemeClr val="tx1"/>
                </a:solidFill>
                <a:effectLst/>
                <a:latin typeface="+mn-lt"/>
                <a:ea typeface="+mn-ea"/>
                <a:cs typeface="+mn-cs"/>
              </a:rPr>
              <a:t> visar att maten och </a:t>
            </a:r>
            <a:r>
              <a:rPr lang="sv-SE" sz="1200" kern="1200" dirty="0" smtClean="0">
                <a:solidFill>
                  <a:schemeClr val="tx1"/>
                </a:solidFill>
                <a:effectLst/>
                <a:latin typeface="+mn-lt"/>
                <a:ea typeface="+mn-ea"/>
                <a:cs typeface="+mn-cs"/>
              </a:rPr>
              <a:t>måltiden är viktig för patientens trivsel och upplevelse av hela sjukhusvistelsen.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Måltiderna är viktiga för: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smtClean="0"/>
              <a:t>Behandlingsresultat</a:t>
            </a:r>
            <a:r>
              <a:rPr lang="sv-SE" sz="1200" dirty="0" smtClean="0"/>
              <a:t/>
            </a:r>
            <a:br>
              <a:rPr lang="sv-SE" sz="1200" dirty="0" smtClean="0"/>
            </a:br>
            <a:r>
              <a:rPr lang="sv-SE" baseline="0" dirty="0" smtClean="0"/>
              <a:t>Tillräckligt med näring och energi från maten ger förutsättning för bra återhämtning och för att behandling ska ge önskad effekt, samt minskar risken för viktnedgång och undernäring under vårdtiden.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smtClean="0"/>
              <a:t>Folkhälsan</a:t>
            </a:r>
            <a:r>
              <a:rPr lang="sv-SE" sz="1200" dirty="0" smtClean="0"/>
              <a:t/>
            </a:r>
            <a:br>
              <a:rPr lang="sv-SE" sz="1200" dirty="0" smtClean="0"/>
            </a:br>
            <a:r>
              <a:rPr lang="sv-SE" sz="1200" dirty="0" smtClean="0"/>
              <a:t>Hälsosamma</a:t>
            </a:r>
            <a:r>
              <a:rPr lang="sv-SE" sz="1200" baseline="0" dirty="0" smtClean="0"/>
              <a:t> och smakliga</a:t>
            </a:r>
            <a:r>
              <a:rPr lang="sv-SE" sz="1200" dirty="0" smtClean="0"/>
              <a:t> </a:t>
            </a:r>
            <a:r>
              <a:rPr lang="sv-SE" sz="1200" u="none" dirty="0" smtClean="0"/>
              <a:t>måltider samt e</a:t>
            </a:r>
            <a:r>
              <a:rPr lang="sv-SE" sz="1200" kern="1200" dirty="0" smtClean="0">
                <a:solidFill>
                  <a:schemeClr val="tx1"/>
                </a:solidFill>
                <a:effectLst/>
                <a:latin typeface="+mn-lt"/>
                <a:ea typeface="+mn-ea"/>
                <a:cs typeface="+mn-cs"/>
              </a:rPr>
              <a:t>tt hälsosamt utbud på hela sjukhuset har en pedagogisk och hälsofrämjande roll för patienter, närstående och personal.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smtClean="0"/>
          </a:p>
          <a:p>
            <a:pPr marL="171450" indent="-171450">
              <a:buFont typeface="Arial" panose="020B0604020202020204" pitchFamily="34" charset="0"/>
              <a:buChar char="•"/>
            </a:pPr>
            <a:r>
              <a:rPr lang="sv-SE" sz="1200" b="1" dirty="0" smtClean="0"/>
              <a:t>Miljön och klimatet</a:t>
            </a:r>
            <a:r>
              <a:rPr lang="sv-SE" sz="1200" dirty="0" smtClean="0"/>
              <a:t/>
            </a:r>
            <a:br>
              <a:rPr lang="sv-SE" sz="1200" dirty="0" smtClean="0"/>
            </a:br>
            <a:r>
              <a:rPr lang="sv-SE" dirty="0" smtClean="0"/>
              <a:t>De miljömässiga krav som ställs vid upphandling av livsmedel, som sedan ligger till grund för sjukhusets menyplanering, har stor betydelse för miljö, klimat och djur. Genom att erbjuda miljösmarta måltider bidrar sjukhuset till arbetet för att nå flera av målen i Agenda 2030 och de nationella miljömålen.</a:t>
            </a:r>
          </a:p>
          <a:p>
            <a:pPr marL="171450" indent="-171450">
              <a:buFont typeface="Arial" panose="020B0604020202020204" pitchFamily="34" charset="0"/>
              <a:buChar char="•"/>
            </a:pPr>
            <a:endParaRPr lang="sv-S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smtClean="0"/>
              <a:t>Ekonomin</a:t>
            </a:r>
            <a:r>
              <a:rPr lang="sv-SE" sz="1200" dirty="0" smtClean="0"/>
              <a:t/>
            </a:r>
            <a:br>
              <a:rPr lang="sv-SE" sz="1200" dirty="0" smtClean="0"/>
            </a:br>
            <a:r>
              <a:rPr lang="sv-SE" dirty="0" smtClean="0"/>
              <a:t>Måltider</a:t>
            </a:r>
            <a:r>
              <a:rPr lang="sv-SE" baseline="0" dirty="0" smtClean="0"/>
              <a:t> som äts upp är ett sätt att motverka u</a:t>
            </a:r>
            <a:r>
              <a:rPr lang="sv-SE" sz="1200" b="0" kern="1200" baseline="0" dirty="0" smtClean="0">
                <a:solidFill>
                  <a:schemeClr val="tx1"/>
                </a:solidFill>
                <a:effectLst/>
                <a:latin typeface="+mn-lt"/>
                <a:ea typeface="+mn-ea"/>
                <a:cs typeface="+mn-cs"/>
              </a:rPr>
              <a:t>ndernäring. </a:t>
            </a:r>
            <a:r>
              <a:rPr lang="sv-SE" sz="1200" b="0" i="0" u="none" strike="noStrike" kern="1200" baseline="0" dirty="0" smtClean="0">
                <a:solidFill>
                  <a:schemeClr val="tx1"/>
                </a:solidFill>
                <a:latin typeface="+mn-lt"/>
                <a:ea typeface="+mn-ea"/>
                <a:cs typeface="+mn-cs"/>
              </a:rPr>
              <a:t>Undernäring eller risk för undernäring </a:t>
            </a:r>
            <a:r>
              <a:rPr lang="sv-SE" sz="1200" b="0" kern="1200" dirty="0" smtClean="0">
                <a:solidFill>
                  <a:schemeClr val="tx1"/>
                </a:solidFill>
                <a:effectLst/>
                <a:latin typeface="+mn-lt"/>
                <a:ea typeface="+mn-ea"/>
                <a:cs typeface="+mn-cs"/>
              </a:rPr>
              <a:t>leder till ökat vårdbehov och längre vårdtider</a:t>
            </a:r>
            <a:r>
              <a:rPr lang="sv-SE" sz="1200" b="0" kern="1200" baseline="0" dirty="0" smtClean="0">
                <a:solidFill>
                  <a:schemeClr val="tx1"/>
                </a:solidFill>
                <a:effectLst/>
                <a:latin typeface="+mn-lt"/>
                <a:ea typeface="+mn-ea"/>
                <a:cs typeface="+mn-cs"/>
              </a:rPr>
              <a:t> samt driver höga samhällskostnader.</a:t>
            </a:r>
            <a:r>
              <a:rPr lang="sv-SE" sz="1200" b="1" kern="1200" baseline="0" dirty="0" smtClean="0">
                <a:solidFill>
                  <a:schemeClr val="tx1"/>
                </a:solidFill>
                <a:effectLst/>
                <a:latin typeface="+mn-lt"/>
                <a:ea typeface="+mn-ea"/>
                <a:cs typeface="+mn-cs"/>
              </a:rPr>
              <a:t> </a:t>
            </a:r>
            <a:r>
              <a:rPr lang="sv-SE" sz="1200" b="0" kern="1200" baseline="0" dirty="0" smtClean="0">
                <a:solidFill>
                  <a:schemeClr val="tx1"/>
                </a:solidFill>
                <a:effectLst/>
                <a:latin typeface="+mn-lt"/>
                <a:ea typeface="+mn-ea"/>
                <a:cs typeface="+mn-cs"/>
              </a:rPr>
              <a:t>Undersökningar</a:t>
            </a:r>
            <a:r>
              <a:rPr lang="sv-SE" sz="1200" b="1" kern="1200" baseline="0" dirty="0" smtClean="0">
                <a:solidFill>
                  <a:schemeClr val="tx1"/>
                </a:solidFill>
                <a:effectLst/>
                <a:latin typeface="+mn-lt"/>
                <a:ea typeface="+mn-ea"/>
                <a:cs typeface="+mn-cs"/>
              </a:rPr>
              <a:t> </a:t>
            </a:r>
            <a:r>
              <a:rPr lang="sv-SE" sz="1200" b="0" i="0" u="none" strike="noStrike" kern="1200" baseline="0" dirty="0" smtClean="0">
                <a:solidFill>
                  <a:schemeClr val="tx1"/>
                </a:solidFill>
                <a:latin typeface="+mn-lt"/>
                <a:ea typeface="+mn-ea"/>
                <a:cs typeface="+mn-cs"/>
              </a:rPr>
              <a:t>från andra europeiska länder visar att samhällets kostnader för sjukdomsrelaterad undernäring är av samma storleksordning som, eller större än, kostnaden för övervikt och fetma. Översatta i svenska siffror kan detta röra sig om cirka 70 miljarder kronor/år</a:t>
            </a:r>
            <a:r>
              <a:rPr lang="sv-SE" sz="1200" b="0" i="0" u="none" strike="noStrike" kern="1200" baseline="0" dirty="0" smtClean="0">
                <a:solidFill>
                  <a:schemeClr val="tx1"/>
                </a:solidFill>
                <a:latin typeface="+mn-lt"/>
                <a:ea typeface="+mn-ea"/>
                <a:cs typeface="+mn-cs"/>
              </a:rPr>
              <a:t>.</a:t>
            </a:r>
            <a:br>
              <a:rPr lang="sv-SE" sz="1200" b="0" i="0" u="none" strike="noStrike" kern="1200" baseline="0" dirty="0" smtClean="0">
                <a:solidFill>
                  <a:schemeClr val="tx1"/>
                </a:solidFill>
                <a:latin typeface="+mn-lt"/>
                <a:ea typeface="+mn-ea"/>
                <a:cs typeface="+mn-cs"/>
              </a:rPr>
            </a:br>
            <a:endParaRPr lang="sv-SE" sz="1200" b="0" i="0" u="none" strike="noStrike"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smtClean="0">
                <a:solidFill>
                  <a:schemeClr val="tx1"/>
                </a:solidFill>
                <a:effectLst/>
                <a:latin typeface="+mn-lt"/>
                <a:ea typeface="+mn-ea"/>
                <a:cs typeface="+mn-cs"/>
              </a:rPr>
              <a:t>Alltför mycket mat kastas på sjukhus. P</a:t>
            </a:r>
            <a:r>
              <a:rPr lang="sv-SE" dirty="0" smtClean="0"/>
              <a:t>engarna som frigörs genom att minska matsvinnet kan användas till att höja kvaliteten på måltiderna och att köpa in livsmedel av högre kvalitet. Detta kan i förlängningen främja det lokala näringslivet. </a:t>
            </a:r>
            <a:endParaRPr lang="sv-SE" sz="1200" b="0" i="0" u="none" strike="noStrike" kern="1200" baseline="0" dirty="0" smtClean="0">
              <a:solidFill>
                <a:schemeClr val="tx1"/>
              </a:solidFill>
              <a:latin typeface="+mn-lt"/>
              <a:ea typeface="+mn-ea"/>
              <a:cs typeface="+mn-cs"/>
            </a:endParaRPr>
          </a:p>
          <a:p>
            <a:pPr lvl="1">
              <a:buFontTx/>
              <a:buChar char="-"/>
            </a:pP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Mat och måltider som tillagas, serveras och äts i regionens verksamheter har både direkta och indirekta kopplingar till flera av de ekologiska, sociala och ekonomiska hållbarhetsmålen. Att arbeta för bra måltider på sjukhus blir därför även ett arbete för att nå flera av FN:s mål för hållbar utveckling, Agenda 2030.</a:t>
            </a:r>
            <a:endParaRPr lang="sv-SE" dirty="0"/>
          </a:p>
        </p:txBody>
      </p:sp>
      <p:sp>
        <p:nvSpPr>
          <p:cNvPr id="4" name="Platshållare för bildnummer 3"/>
          <p:cNvSpPr>
            <a:spLocks noGrp="1"/>
          </p:cNvSpPr>
          <p:nvPr>
            <p:ph type="sldNum" sz="quarter" idx="10"/>
          </p:nvPr>
        </p:nvSpPr>
        <p:spPr/>
        <p:txBody>
          <a:bodyPr/>
          <a:lstStyle/>
          <a:p>
            <a:fld id="{07476B7F-077A-426B-B49E-786830C6C772}" type="slidenum">
              <a:rPr lang="sv-SE" smtClean="0"/>
              <a:t>3</a:t>
            </a:fld>
            <a:endParaRPr lang="sv-SE"/>
          </a:p>
        </p:txBody>
      </p:sp>
    </p:spTree>
    <p:extLst>
      <p:ext uri="{BB962C8B-B14F-4D97-AF65-F5344CB8AC3E}">
        <p14:creationId xmlns:p14="http://schemas.microsoft.com/office/powerpoint/2010/main" val="125863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Undernäring är ett stort problem </a:t>
            </a:r>
            <a:r>
              <a:rPr lang="sv-SE" b="0" dirty="0" smtClean="0"/>
              <a:t>inom</a:t>
            </a:r>
            <a:r>
              <a:rPr lang="sv-SE" b="0" baseline="0" dirty="0" smtClean="0"/>
              <a:t> vården idag.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Att servera god mat och erbjuda måltider i en trivsam miljö är i grunden det bästa sättet att förebygga undernäring och främja hälsa i vård och omsorg. Men maten på sjukhus kommer ofta inte patienten till del, alltför lite mat äts upp.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smtClean="0"/>
              <a:t>Nationell och officiell statistik över undernäring inom vård och omsorg i Sverige saknas men o</a:t>
            </a:r>
            <a:r>
              <a:rPr lang="sv-SE" sz="1200" b="0" i="0" u="none" strike="noStrike" kern="1200" baseline="0" dirty="0" smtClean="0">
                <a:solidFill>
                  <a:schemeClr val="tx1"/>
                </a:solidFill>
                <a:latin typeface="+mn-lt"/>
                <a:ea typeface="+mn-ea"/>
                <a:cs typeface="+mn-cs"/>
              </a:rPr>
              <a:t>lika rapporter och kartläggningar tyder på att uppemot hälften av patienterna på sjukhus är undernärda eller riskerar undernäring.</a:t>
            </a:r>
          </a:p>
          <a:p>
            <a:pPr marL="0" indent="0">
              <a:buFont typeface="Arial" panose="020B0604020202020204" pitchFamily="34" charset="0"/>
              <a:buNone/>
            </a:pPr>
            <a:r>
              <a:rPr lang="sv-SE" sz="1200" b="0" i="0" u="none" strike="noStrike" kern="1200" baseline="0" dirty="0" smtClean="0">
                <a:solidFill>
                  <a:schemeClr val="tx1"/>
                </a:solidFill>
                <a:latin typeface="+mn-lt"/>
                <a:ea typeface="+mn-ea"/>
                <a:cs typeface="+mn-cs"/>
              </a:rPr>
              <a:t>Undernäring som hade kunnat förebyggas räknas som en </a:t>
            </a:r>
            <a:r>
              <a:rPr lang="sv-SE" sz="1200" b="0" i="0" u="none" strike="noStrike" kern="1200" baseline="0" dirty="0" err="1" smtClean="0">
                <a:solidFill>
                  <a:schemeClr val="tx1"/>
                </a:solidFill>
                <a:latin typeface="+mn-lt"/>
                <a:ea typeface="+mn-ea"/>
                <a:cs typeface="+mn-cs"/>
              </a:rPr>
              <a:t>vårdskada</a:t>
            </a:r>
            <a:r>
              <a:rPr lang="sv-SE" sz="1200" b="0" i="0" u="none" strike="noStrike" kern="1200" baseline="0" dirty="0" smtClean="0">
                <a:solidFill>
                  <a:schemeClr val="tx1"/>
                </a:solidFill>
                <a:latin typeface="+mn-lt"/>
                <a:ea typeface="+mn-ea"/>
                <a:cs typeface="+mn-cs"/>
              </a:rPr>
              <a:t>. </a:t>
            </a:r>
          </a:p>
          <a:p>
            <a:pPr marL="0" indent="0">
              <a:buFont typeface="Arial" panose="020B0604020202020204" pitchFamily="34" charset="0"/>
              <a:buNone/>
            </a:pPr>
            <a:endParaRPr lang="sv-SE"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smtClean="0"/>
              <a:t>Aptitlöshet och ett o-flexibelt system</a:t>
            </a:r>
          </a:p>
          <a:p>
            <a:pPr marL="0" indent="0">
              <a:buFont typeface="Arial" panose="020B0604020202020204" pitchFamily="34" charset="0"/>
              <a:buNone/>
            </a:pPr>
            <a:r>
              <a:rPr lang="sv-SE" sz="1200" b="0" i="0" u="none" strike="noStrike" kern="1200" baseline="0" dirty="0" smtClean="0">
                <a:solidFill>
                  <a:schemeClr val="tx1"/>
                </a:solidFill>
                <a:latin typeface="+mn-lt"/>
                <a:ea typeface="+mn-ea"/>
                <a:cs typeface="+mn-cs"/>
              </a:rPr>
              <a:t>Det finns många anledningar till att sjukhusmaten inte äts upp. Aptitlöshet är vanligt vid sjukdom och hög ålder. Ett flexibelt system med valmöjlighet både då det gäller rum för måltiden, tidpunkt samt ett stort utbud av </a:t>
            </a:r>
            <a:r>
              <a:rPr lang="sv-SE" sz="1200" b="0" i="0" u="none" strike="noStrike" kern="1200" baseline="0" dirty="0" smtClean="0">
                <a:solidFill>
                  <a:schemeClr val="tx1"/>
                </a:solidFill>
                <a:latin typeface="+mn-lt"/>
                <a:ea typeface="+mn-ea"/>
                <a:cs typeface="+mn-cs"/>
              </a:rPr>
              <a:t>maträtter och smårätter </a:t>
            </a:r>
            <a:r>
              <a:rPr lang="sv-SE" sz="1200" b="0" i="0" u="none" strike="noStrike" kern="1200" baseline="0" dirty="0" smtClean="0">
                <a:solidFill>
                  <a:schemeClr val="tx1"/>
                </a:solidFill>
                <a:latin typeface="+mn-lt"/>
                <a:ea typeface="+mn-ea"/>
                <a:cs typeface="+mn-cs"/>
              </a:rPr>
              <a:t>kan locka patienten att vilja äta</a:t>
            </a:r>
            <a:r>
              <a:rPr lang="sv-SE" sz="1200" b="0" i="0" u="none" strike="noStrike" kern="1200" baseline="0" dirty="0" smtClean="0">
                <a:solidFill>
                  <a:schemeClr val="tx1"/>
                </a:solidFill>
                <a:latin typeface="+mn-lt"/>
                <a:ea typeface="+mn-ea"/>
                <a:cs typeface="+mn-cs"/>
              </a:rPr>
              <a:t>.</a:t>
            </a:r>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07476B7F-077A-426B-B49E-786830C6C772}" type="slidenum">
              <a:rPr lang="sv-SE" smtClean="0"/>
              <a:t>4</a:t>
            </a:fld>
            <a:endParaRPr lang="sv-SE"/>
          </a:p>
        </p:txBody>
      </p:sp>
    </p:spTree>
    <p:extLst>
      <p:ext uri="{BB962C8B-B14F-4D97-AF65-F5344CB8AC3E}">
        <p14:creationId xmlns:p14="http://schemas.microsoft.com/office/powerpoint/2010/main" val="171877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För att motverka att maten blir kvar på tallriken behöver måltiderna bli en tydligare del av vården och det personcentrerade arbetssättet. Forskning visar att måltider som utgår från individens behov och önskemål samt låter patienten vara delaktig i beslut kring måltiden ökar närings- och energiintaget. Då kan måltiderna ge optimal effekt och valuta för pengarna.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Ett </a:t>
            </a:r>
            <a:r>
              <a:rPr lang="sv-SE" sz="1200" kern="1200" dirty="0" smtClean="0">
                <a:solidFill>
                  <a:schemeClr val="tx1"/>
                </a:solidFill>
                <a:effectLst/>
                <a:latin typeface="+mn-lt"/>
                <a:ea typeface="+mn-ea"/>
                <a:cs typeface="+mn-cs"/>
              </a:rPr>
              <a:t>personcentrerat arbetssätt kräver en flexibel organisation och att vårdpersonalen har den kunskap och tid som krävs. Här har stöd och tydlig styrning från sjukhusets ledning en avgörande betydelse.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Individanpassade </a:t>
            </a:r>
            <a:r>
              <a:rPr lang="sv-SE" sz="1200" b="0" i="0" kern="1200" dirty="0" smtClean="0">
                <a:solidFill>
                  <a:schemeClr val="tx1"/>
                </a:solidFill>
                <a:effectLst/>
                <a:latin typeface="+mn-lt"/>
                <a:ea typeface="+mn-ea"/>
                <a:cs typeface="+mn-cs"/>
              </a:rPr>
              <a:t>måltider:</a:t>
            </a:r>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smtClean="0"/>
              <a:t>Berörda professioner samverkar</a:t>
            </a:r>
            <a:r>
              <a:rPr lang="sv-SE" sz="1200" b="0" baseline="0" dirty="0" smtClean="0"/>
              <a:t> </a:t>
            </a:r>
            <a:r>
              <a:rPr lang="sv-SE" sz="1200" b="0" kern="1200" baseline="0" dirty="0" smtClean="0">
                <a:solidFill>
                  <a:schemeClr val="tx1"/>
                </a:solidFill>
                <a:effectLst/>
                <a:latin typeface="+mn-lt"/>
                <a:ea typeface="+mn-ea"/>
                <a:cs typeface="+mn-cs"/>
              </a:rPr>
              <a:t>kring mat och måltider för patienten i </a:t>
            </a:r>
            <a:r>
              <a:rPr lang="sv-SE" sz="1200" b="0" kern="1200" dirty="0" smtClean="0">
                <a:solidFill>
                  <a:schemeClr val="tx1"/>
                </a:solidFill>
                <a:effectLst/>
                <a:latin typeface="+mn-lt"/>
                <a:ea typeface="+mn-ea"/>
                <a:cs typeface="+mn-cs"/>
              </a:rPr>
              <a:t>processens olika delar med bedömning och ev. utredning, åtgärd och uppföljning. </a:t>
            </a:r>
          </a:p>
          <a:p>
            <a:pPr marL="457200" indent="-457200">
              <a:buFont typeface="Arial" panose="020B0604020202020204" pitchFamily="34" charset="0"/>
              <a:buChar char="•"/>
            </a:pPr>
            <a:endParaRPr lang="sv-SE" sz="1200" b="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smtClean="0"/>
              <a:t>Genom</a:t>
            </a:r>
            <a:r>
              <a:rPr lang="sv-SE" sz="1200" b="0" baseline="0" dirty="0" smtClean="0"/>
              <a:t> att </a:t>
            </a:r>
            <a:r>
              <a:rPr lang="sv-SE" sz="1200" b="0" kern="1200" dirty="0" smtClean="0">
                <a:solidFill>
                  <a:schemeClr val="tx1"/>
                </a:solidFill>
                <a:effectLst/>
                <a:latin typeface="+mn-lt"/>
                <a:ea typeface="+mn-ea"/>
                <a:cs typeface="+mn-cs"/>
              </a:rPr>
              <a:t>lyssna in och ta hänsyn till patientens behov, preferenser</a:t>
            </a:r>
            <a:r>
              <a:rPr lang="sv-SE" sz="1200" b="0" kern="1200" baseline="0" dirty="0" smtClean="0">
                <a:solidFill>
                  <a:schemeClr val="tx1"/>
                </a:solidFill>
                <a:effectLst/>
                <a:latin typeface="+mn-lt"/>
                <a:ea typeface="+mn-ea"/>
                <a:cs typeface="+mn-cs"/>
              </a:rPr>
              <a:t> </a:t>
            </a:r>
            <a:r>
              <a:rPr lang="sv-SE" sz="1200" b="0" kern="1200" dirty="0" smtClean="0">
                <a:solidFill>
                  <a:schemeClr val="tx1"/>
                </a:solidFill>
                <a:effectLst/>
                <a:latin typeface="+mn-lt"/>
                <a:ea typeface="+mn-ea"/>
                <a:cs typeface="+mn-cs"/>
              </a:rPr>
              <a:t>och önskemål blir p</a:t>
            </a:r>
            <a:r>
              <a:rPr lang="sv-SE" sz="1200" b="0" dirty="0" smtClean="0"/>
              <a:t>atienten delaktig i beslut</a:t>
            </a:r>
            <a:r>
              <a:rPr lang="sv-SE" sz="1200" b="0" baseline="0" dirty="0" smtClean="0"/>
              <a:t>. Detta </a:t>
            </a:r>
            <a:r>
              <a:rPr lang="sv-SE" sz="1200" b="0" kern="1200" dirty="0" smtClean="0">
                <a:solidFill>
                  <a:schemeClr val="tx1"/>
                </a:solidFill>
                <a:effectLst/>
                <a:latin typeface="+mn-lt"/>
                <a:ea typeface="+mn-ea"/>
                <a:cs typeface="+mn-cs"/>
              </a:rPr>
              <a:t>är väsentligt för aptiten och det faktiska matintaget.</a:t>
            </a:r>
          </a:p>
          <a:p>
            <a:pPr marL="457200" indent="-457200">
              <a:buFont typeface="Arial" panose="020B0604020202020204" pitchFamily="34" charset="0"/>
              <a:buChar char="•"/>
            </a:pPr>
            <a:endParaRPr lang="sv-SE" sz="1200" b="0" dirty="0" smtClean="0"/>
          </a:p>
          <a:p>
            <a:pPr marL="171450" indent="-171450">
              <a:buFont typeface="Arial" panose="020B0604020202020204" pitchFamily="34" charset="0"/>
              <a:buChar char="•"/>
            </a:pPr>
            <a:r>
              <a:rPr lang="sv-SE" sz="1200" b="0" dirty="0" smtClean="0"/>
              <a:t>Utifrån individens behov och önskemål</a:t>
            </a:r>
            <a:r>
              <a:rPr lang="sv-SE" sz="1200" b="0" baseline="0" dirty="0" smtClean="0"/>
              <a:t> i kombination med vårdpersonalens kompetens skapas individuella lösningar kring dygnets alla måltider. Detta både kräver och skapar en f</a:t>
            </a:r>
            <a:r>
              <a:rPr lang="sv-SE" sz="1200" b="0" dirty="0" smtClean="0"/>
              <a:t>lexibilitet i verksamheten</a:t>
            </a:r>
            <a:r>
              <a:rPr lang="sv-SE" sz="1200" b="0" dirty="0" smtClean="0"/>
              <a:t>.</a:t>
            </a:r>
            <a:endParaRPr lang="sv-SE" sz="1200" b="0" dirty="0" smtClean="0"/>
          </a:p>
        </p:txBody>
      </p:sp>
      <p:sp>
        <p:nvSpPr>
          <p:cNvPr id="4" name="Platshållare för bildnummer 3"/>
          <p:cNvSpPr>
            <a:spLocks noGrp="1"/>
          </p:cNvSpPr>
          <p:nvPr>
            <p:ph type="sldNum" sz="quarter" idx="10"/>
          </p:nvPr>
        </p:nvSpPr>
        <p:spPr/>
        <p:txBody>
          <a:bodyPr/>
          <a:lstStyle/>
          <a:p>
            <a:fld id="{07476B7F-077A-426B-B49E-786830C6C772}" type="slidenum">
              <a:rPr lang="sv-SE" smtClean="0"/>
              <a:t>5</a:t>
            </a:fld>
            <a:endParaRPr lang="sv-SE"/>
          </a:p>
        </p:txBody>
      </p:sp>
    </p:spTree>
    <p:extLst>
      <p:ext uri="{BB962C8B-B14F-4D97-AF65-F5344CB8AC3E}">
        <p14:creationId xmlns:p14="http://schemas.microsoft.com/office/powerpoint/2010/main" val="92433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I samband med framtagandet av riktlinjerna har Livsmedelsverket gjort en litteraturöversikt av forskning kring de dimensioner av mat och måltider som är viktiga för patienter på sjukhus.</a:t>
            </a:r>
            <a:r>
              <a:rPr lang="sv-SE"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baseline="0" dirty="0" smtClean="0">
                <a:solidFill>
                  <a:schemeClr val="tx1"/>
                </a:solidFill>
                <a:effectLst/>
                <a:latin typeface="+mn-lt"/>
                <a:ea typeface="+mn-ea"/>
                <a:cs typeface="+mn-cs"/>
              </a:rPr>
              <a:t>Sammanställningen tar upp vad som </a:t>
            </a:r>
            <a:r>
              <a:rPr lang="sv-SE" sz="1200" b="0" i="0" kern="1200" dirty="0" smtClean="0">
                <a:solidFill>
                  <a:schemeClr val="tx1"/>
                </a:solidFill>
                <a:effectLst/>
                <a:latin typeface="+mn-lt"/>
                <a:ea typeface="+mn-ea"/>
                <a:cs typeface="+mn-cs"/>
              </a:rPr>
              <a:t>kan påverka patienternas energiintag, näringsintag och välbefinnande samt de organisatoriska förutsättningar som är viktiga för att måltiderna ska hålla hög kvalitet. Vidare har </a:t>
            </a:r>
            <a:r>
              <a:rPr lang="sv-SE" baseline="0" dirty="0" smtClean="0"/>
              <a:t>erfarenheter inhämtats från olika utvecklingsprojekt i Sverige och internationellt.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Litteraturöversikt samt resonemang kring framtagandet av riktlinjerna finns sammanställda i två rapporter på Livsmedelverkets </a:t>
            </a:r>
            <a:r>
              <a:rPr lang="sv-SE" baseline="0" dirty="0" smtClean="0"/>
              <a:t>webbplats: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Betydelsen av måltidernas utformning och organisation på sjukhus, Livsmedelsverkets rapport 22, 2020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Nationella riktlinjer för måltider på sjukhus – hanteringsrapport. Bakgrund och motivering till riktlinjerna, Livsmedelsverkets rapport 23, 2020</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Litteraturen visar på flera faktorer som är av betydelse för måltidernas kvalitet</a:t>
            </a:r>
            <a:endParaRPr lang="sv-SE"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Ett brett utbud av  aptitretande maträtter, med hög sensorisk kvalitet och möjlighet att beställa och äta på flexibla tider. </a:t>
            </a:r>
            <a:r>
              <a:rPr lang="sv-SE" b="0" dirty="0" smtClean="0"/>
              <a:t>Flexibla serveringstider har i flera studier visat signifikant ökning av energi- och näringsintag och ett minskat matsvinn.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Att själv ha</a:t>
            </a:r>
            <a:r>
              <a:rPr lang="sv-SE" baseline="0" dirty="0" smtClean="0"/>
              <a:t> möjlighet att välja </a:t>
            </a:r>
            <a:r>
              <a:rPr lang="sv-SE" dirty="0" smtClean="0"/>
              <a:t>när, vad och var man vill äta.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En välkomnande och trivsam måltidsmiljö, fri från störande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Ett bra bemötande samt stöd och information kring måltiderna – ett</a:t>
            </a:r>
            <a:r>
              <a:rPr lang="sv-SE" baseline="0" dirty="0" smtClean="0"/>
              <a:t> ”värdskap</a:t>
            </a:r>
            <a:r>
              <a:rPr lang="sv-SE" baseline="0" dirty="0" smtClean="0"/>
              <a:t>”.</a:t>
            </a:r>
            <a:endParaRPr lang="sv-SE" dirty="0" smtClean="0"/>
          </a:p>
        </p:txBody>
      </p:sp>
      <p:sp>
        <p:nvSpPr>
          <p:cNvPr id="4" name="Platshållare för bildnummer 3"/>
          <p:cNvSpPr>
            <a:spLocks noGrp="1"/>
          </p:cNvSpPr>
          <p:nvPr>
            <p:ph type="sldNum" sz="quarter" idx="10"/>
          </p:nvPr>
        </p:nvSpPr>
        <p:spPr/>
        <p:txBody>
          <a:bodyPr/>
          <a:lstStyle/>
          <a:p>
            <a:fld id="{07476B7F-077A-426B-B49E-786830C6C772}" type="slidenum">
              <a:rPr lang="sv-SE" smtClean="0"/>
              <a:t>6</a:t>
            </a:fld>
            <a:endParaRPr lang="sv-SE"/>
          </a:p>
        </p:txBody>
      </p:sp>
    </p:spTree>
    <p:extLst>
      <p:ext uri="{BB962C8B-B14F-4D97-AF65-F5344CB8AC3E}">
        <p14:creationId xmlns:p14="http://schemas.microsoft.com/office/powerpoint/2010/main" val="97513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Flera sjukhus har startat utvecklingen av sjukhusets måltider i enlighet med de nya nationella riktlinjerna.</a:t>
            </a:r>
          </a:p>
          <a:p>
            <a:r>
              <a:rPr lang="sv-SE" sz="1200" kern="1200" dirty="0" smtClean="0">
                <a:solidFill>
                  <a:schemeClr val="tx1"/>
                </a:solidFill>
                <a:effectLst/>
                <a:latin typeface="+mn-lt"/>
                <a:ea typeface="+mn-ea"/>
                <a:cs typeface="+mn-cs"/>
              </a:rPr>
              <a:t>Ett exempel är Kalmar som startade sitt måltidsarbete 2013 genom att dåvarande landstingsledningen gav i uppdrag åt kost-organisationen att utreda hur man skulle gå från missnöje till Sveriges bästa sjukhusmat. </a:t>
            </a:r>
          </a:p>
          <a:p>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Kalmar vill dela med sig av sina erfarenheter och </a:t>
            </a:r>
            <a:r>
              <a:rPr lang="sv-SE" sz="1200" kern="1200" dirty="0" smtClean="0">
                <a:solidFill>
                  <a:schemeClr val="tx1"/>
                </a:solidFill>
                <a:effectLst/>
                <a:latin typeface="+mn-lt"/>
                <a:ea typeface="+mn-ea"/>
                <a:cs typeface="+mn-cs"/>
              </a:rPr>
              <a:t>lyfter fram de</a:t>
            </a:r>
            <a:r>
              <a:rPr lang="sv-SE" sz="1200" kern="1200" baseline="0" dirty="0" smtClean="0">
                <a:solidFill>
                  <a:schemeClr val="tx1"/>
                </a:solidFill>
                <a:effectLst/>
                <a:latin typeface="+mn-lt"/>
                <a:ea typeface="+mn-ea"/>
                <a:cs typeface="+mn-cs"/>
              </a:rPr>
              <a:t> här utgångspunkterna:</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 Viktigt att ha med sig högsta ledningen i beslutsprocessen.</a:t>
            </a:r>
          </a:p>
          <a:p>
            <a:pPr lvl="0"/>
            <a:r>
              <a:rPr lang="sv-SE" sz="1200" kern="1200" dirty="0" smtClean="0">
                <a:solidFill>
                  <a:schemeClr val="tx1"/>
                </a:solidFill>
                <a:effectLst/>
                <a:latin typeface="+mn-lt"/>
                <a:ea typeface="+mn-ea"/>
                <a:cs typeface="+mn-cs"/>
              </a:rPr>
              <a:t>- Det behövs en tydlig ansvarsfördelning mellan samverkande parter.</a:t>
            </a:r>
          </a:p>
          <a:p>
            <a:pPr lvl="0"/>
            <a:r>
              <a:rPr lang="sv-SE" sz="1200" kern="1200" dirty="0" smtClean="0">
                <a:solidFill>
                  <a:schemeClr val="tx1"/>
                </a:solidFill>
                <a:effectLst/>
                <a:latin typeface="+mn-lt"/>
                <a:ea typeface="+mn-ea"/>
                <a:cs typeface="+mn-cs"/>
              </a:rPr>
              <a:t>- Se till att ha frågor kring finansieringen lösta innan förändringsarbetet drar igång.</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Men det finns många fler som startat sin </a:t>
            </a:r>
            <a:r>
              <a:rPr lang="sv-SE" sz="1200" kern="1200" dirty="0" smtClean="0">
                <a:solidFill>
                  <a:schemeClr val="tx1"/>
                </a:solidFill>
                <a:effectLst/>
                <a:latin typeface="+mn-lt"/>
                <a:ea typeface="+mn-ea"/>
                <a:cs typeface="+mn-cs"/>
              </a:rPr>
              <a:t>resa, </a:t>
            </a:r>
            <a:r>
              <a:rPr lang="sv-SE" sz="1200" kern="1200" dirty="0" smtClean="0">
                <a:solidFill>
                  <a:schemeClr val="tx1"/>
                </a:solidFill>
                <a:effectLst/>
                <a:latin typeface="+mn-lt"/>
                <a:ea typeface="+mn-ea"/>
                <a:cs typeface="+mn-cs"/>
              </a:rPr>
              <a:t>exempelvis Region Kronoberg, </a:t>
            </a:r>
            <a:r>
              <a:rPr lang="sv-SE" sz="1200" kern="1200" dirty="0" smtClean="0">
                <a:solidFill>
                  <a:schemeClr val="tx1"/>
                </a:solidFill>
                <a:effectLst/>
                <a:latin typeface="+mn-lt"/>
                <a:ea typeface="+mn-ea"/>
                <a:cs typeface="+mn-cs"/>
              </a:rPr>
              <a:t>Region Sörmland </a:t>
            </a:r>
            <a:r>
              <a:rPr lang="sv-SE" sz="1200" kern="1200" dirty="0" smtClean="0">
                <a:solidFill>
                  <a:schemeClr val="tx1"/>
                </a:solidFill>
                <a:effectLst/>
                <a:latin typeface="+mn-lt"/>
                <a:ea typeface="+mn-ea"/>
                <a:cs typeface="+mn-cs"/>
              </a:rPr>
              <a:t>och </a:t>
            </a:r>
            <a:r>
              <a:rPr lang="sv-SE" sz="1200" kern="1200" dirty="0" smtClean="0">
                <a:solidFill>
                  <a:schemeClr val="tx1"/>
                </a:solidFill>
                <a:effectLst/>
                <a:latin typeface="+mn-lt"/>
                <a:ea typeface="+mn-ea"/>
                <a:cs typeface="+mn-cs"/>
              </a:rPr>
              <a:t>Region Västmanland. De </a:t>
            </a:r>
            <a:r>
              <a:rPr lang="sv-SE" sz="1200" kern="1200" dirty="0" smtClean="0">
                <a:solidFill>
                  <a:schemeClr val="tx1"/>
                </a:solidFill>
                <a:effectLst/>
                <a:latin typeface="+mn-lt"/>
                <a:ea typeface="+mn-ea"/>
                <a:cs typeface="+mn-cs"/>
              </a:rPr>
              <a:t>har alla kommit olika långt och har många erfarenheter att dela med sig av.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a:t>
            </a:r>
            <a:r>
              <a:rPr lang="sv-SE" sz="1200" kern="1200" baseline="0" dirty="0" smtClean="0">
                <a:solidFill>
                  <a:schemeClr val="tx1"/>
                </a:solidFill>
                <a:effectLst/>
                <a:latin typeface="+mn-lt"/>
                <a:ea typeface="+mn-ea"/>
                <a:cs typeface="+mn-cs"/>
              </a:rPr>
              <a:t> finns </a:t>
            </a:r>
            <a:r>
              <a:rPr lang="sv-SE" sz="1200" kern="1200" dirty="0" smtClean="0">
                <a:solidFill>
                  <a:schemeClr val="tx1"/>
                </a:solidFill>
                <a:effectLst/>
                <a:latin typeface="+mn-lt"/>
                <a:ea typeface="+mn-ea"/>
                <a:cs typeface="+mn-cs"/>
              </a:rPr>
              <a:t>även en inspirationsfilm </a:t>
            </a:r>
            <a:r>
              <a:rPr lang="sv-SE" sz="1200" kern="1200" dirty="0" smtClean="0">
                <a:solidFill>
                  <a:schemeClr val="tx1"/>
                </a:solidFill>
                <a:effectLst/>
                <a:latin typeface="+mn-lt"/>
                <a:ea typeface="+mn-ea"/>
                <a:cs typeface="+mn-cs"/>
              </a:rPr>
              <a:t>från Södersjukhuset </a:t>
            </a:r>
            <a:r>
              <a:rPr lang="sv-SE" sz="1200" kern="1200" dirty="0" smtClean="0">
                <a:solidFill>
                  <a:schemeClr val="tx1"/>
                </a:solidFill>
                <a:effectLst/>
                <a:latin typeface="+mn-lt"/>
                <a:ea typeface="+mn-ea"/>
                <a:cs typeface="+mn-cs"/>
              </a:rPr>
              <a:t>i Stockholm</a:t>
            </a:r>
            <a:r>
              <a:rPr lang="sv-SE" sz="1200" kern="1200" baseline="0" dirty="0" smtClean="0">
                <a:solidFill>
                  <a:schemeClr val="tx1"/>
                </a:solidFill>
                <a:effectLst/>
                <a:latin typeface="+mn-lt"/>
                <a:ea typeface="+mn-ea"/>
                <a:cs typeface="+mn-cs"/>
              </a:rPr>
              <a:t> och andra goda exempel </a:t>
            </a:r>
            <a:r>
              <a:rPr lang="sv-SE" sz="1200" kern="1200" dirty="0" smtClean="0">
                <a:solidFill>
                  <a:schemeClr val="tx1"/>
                </a:solidFill>
                <a:effectLst/>
                <a:latin typeface="+mn-lt"/>
                <a:ea typeface="+mn-ea"/>
                <a:cs typeface="+mn-cs"/>
              </a:rPr>
              <a:t>på </a:t>
            </a:r>
            <a:r>
              <a:rPr lang="sv-SE" sz="1200" kern="1200" dirty="0" smtClean="0">
                <a:solidFill>
                  <a:schemeClr val="tx1"/>
                </a:solidFill>
                <a:effectLst/>
                <a:latin typeface="+mn-lt"/>
                <a:ea typeface="+mn-ea"/>
                <a:cs typeface="+mn-cs"/>
              </a:rPr>
              <a:t>Livsmedelsverket </a:t>
            </a:r>
            <a:r>
              <a:rPr lang="sv-SE" sz="1200" kern="1200" dirty="0" smtClean="0">
                <a:solidFill>
                  <a:schemeClr val="tx1"/>
                </a:solidFill>
                <a:effectLst/>
                <a:latin typeface="+mn-lt"/>
                <a:ea typeface="+mn-ea"/>
                <a:cs typeface="+mn-cs"/>
              </a:rPr>
              <a:t>webbplats: </a:t>
            </a:r>
          </a:p>
          <a:p>
            <a:r>
              <a:rPr lang="sv-SE" sz="1200" kern="1200" dirty="0" smtClean="0">
                <a:solidFill>
                  <a:schemeClr val="tx1"/>
                </a:solidFill>
                <a:effectLst/>
                <a:latin typeface="+mn-lt"/>
                <a:ea typeface="+mn-ea"/>
                <a:cs typeface="+mn-cs"/>
              </a:rPr>
              <a:t>www.livsmedelsverket.se/sjukhus, under rubriken</a:t>
            </a:r>
            <a:r>
              <a:rPr lang="sv-SE" sz="1200" kern="1200" baseline="0" dirty="0" smtClean="0">
                <a:solidFill>
                  <a:schemeClr val="tx1"/>
                </a:solidFill>
                <a:effectLst/>
                <a:latin typeface="+mn-lt"/>
                <a:ea typeface="+mn-ea"/>
                <a:cs typeface="+mn-cs"/>
              </a:rPr>
              <a:t> Utbildning.</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7476B7F-077A-426B-B49E-786830C6C772}" type="slidenum">
              <a:rPr lang="sv-SE" smtClean="0"/>
              <a:t>7</a:t>
            </a:fld>
            <a:endParaRPr lang="sv-SE"/>
          </a:p>
        </p:txBody>
      </p:sp>
    </p:spTree>
    <p:extLst>
      <p:ext uri="{BB962C8B-B14F-4D97-AF65-F5344CB8AC3E}">
        <p14:creationId xmlns:p14="http://schemas.microsoft.com/office/powerpoint/2010/main" val="374464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5 budskap till beslutsfattare inom </a:t>
            </a:r>
            <a:r>
              <a:rPr lang="sv-SE" sz="1200" b="0" i="0" u="none" strike="noStrike" kern="1200" baseline="0" dirty="0" smtClean="0">
                <a:solidFill>
                  <a:schemeClr val="tx1"/>
                </a:solidFill>
                <a:latin typeface="+mn-lt"/>
                <a:ea typeface="+mn-ea"/>
                <a:cs typeface="+mn-cs"/>
              </a:rPr>
              <a:t>sjukvården:</a:t>
            </a:r>
            <a:endParaRPr lang="sv-SE" sz="1200" b="0" i="0" u="none" strike="noStrike" kern="1200" baseline="0" dirty="0" smtClean="0">
              <a:solidFill>
                <a:schemeClr val="tx1"/>
              </a:solidFill>
              <a:latin typeface="+mn-lt"/>
              <a:ea typeface="+mn-ea"/>
              <a:cs typeface="+mn-cs"/>
            </a:endParaRP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Tydliggör ansvar och möjliggör samarbete över organisationsgränserna</a:t>
            </a:r>
          </a:p>
          <a:p>
            <a:r>
              <a:rPr lang="sv-SE" sz="1200" b="0" i="0" u="none" strike="noStrike" kern="1200" baseline="0" dirty="0" smtClean="0">
                <a:solidFill>
                  <a:schemeClr val="tx1"/>
                </a:solidFill>
                <a:latin typeface="+mn-lt"/>
                <a:ea typeface="+mn-ea"/>
                <a:cs typeface="+mn-cs"/>
              </a:rPr>
              <a:t>Bra måltider kräver en organisation med tydligt mandat att driva utvecklingen framåt. </a:t>
            </a:r>
          </a:p>
          <a:p>
            <a:r>
              <a:rPr lang="sv-SE" sz="1200" b="0" i="0" u="none" strike="noStrike" kern="1200" baseline="0" dirty="0" smtClean="0">
                <a:solidFill>
                  <a:schemeClr val="tx1"/>
                </a:solidFill>
                <a:latin typeface="+mn-lt"/>
                <a:ea typeface="+mn-ea"/>
                <a:cs typeface="+mn-cs"/>
              </a:rPr>
              <a:t>Tydliga mandat och ansvarsområden för hälso- och sjukvårdspersonal, för måltidsvärdar och för måltidsverksamheten.</a:t>
            </a:r>
            <a:br>
              <a:rPr lang="sv-SE" sz="1200" b="0" i="0" u="none" strike="noStrike" kern="1200" baseline="0" dirty="0" smtClean="0">
                <a:solidFill>
                  <a:schemeClr val="tx1"/>
                </a:solidFill>
                <a:latin typeface="+mn-lt"/>
                <a:ea typeface="+mn-ea"/>
                <a:cs typeface="+mn-cs"/>
              </a:rPr>
            </a:br>
            <a:r>
              <a:rPr lang="sv-SE" sz="1200" b="0" i="0" u="none" strike="noStrike" kern="1200" baseline="0" dirty="0" smtClean="0">
                <a:solidFill>
                  <a:schemeClr val="tx1"/>
                </a:solidFill>
                <a:latin typeface="+mn-lt"/>
                <a:ea typeface="+mn-ea"/>
                <a:cs typeface="+mn-cs"/>
              </a:rPr>
              <a:t>Tid och samverkansytor för dessa personalgrupper.</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Sätt mål och följ upp resultaten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smtClean="0">
                <a:solidFill>
                  <a:schemeClr val="tx1"/>
                </a:solidFill>
                <a:effectLst/>
                <a:latin typeface="+mn-lt"/>
                <a:ea typeface="+mn-ea"/>
                <a:cs typeface="+mn-cs"/>
              </a:rPr>
              <a:t>Förtydliga vad sjukhuset vill att måltiderna ska bidra till i exempelvis sjukhusets arbete med förebyggande eller behandlande vård och hållbar utveckling. Det finns flera goda exempel att inspireras av.</a:t>
            </a:r>
          </a:p>
          <a:p>
            <a:r>
              <a:rPr lang="sv-SE" sz="1200" b="0" i="0" u="none" strike="noStrike" kern="1200" baseline="0" dirty="0" smtClean="0">
                <a:solidFill>
                  <a:schemeClr val="tx1"/>
                </a:solidFill>
                <a:latin typeface="+mn-lt"/>
                <a:ea typeface="+mn-ea"/>
                <a:cs typeface="+mn-cs"/>
              </a:rPr>
              <a:t>Fastställda mål kring måltiderna i exempelvis styr- och policydokument är viktiga för att skapa en gemensam målbild.</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Säkerställ medarbetarnas kunskap och kompetens kring måltider</a:t>
            </a:r>
          </a:p>
          <a:p>
            <a:r>
              <a:rPr lang="sv-SE" sz="1200" b="0" i="0" u="none" strike="noStrike" kern="1200" baseline="0" dirty="0" smtClean="0">
                <a:solidFill>
                  <a:schemeClr val="tx1"/>
                </a:solidFill>
                <a:latin typeface="+mn-lt"/>
                <a:ea typeface="+mn-ea"/>
                <a:cs typeface="+mn-cs"/>
              </a:rPr>
              <a:t>Nutritionsomhändertagandet på sjukhus ställer krav på kompetens inom många olika områden. Avsätt tid för kompetensutveckling och ge stöd för </a:t>
            </a:r>
            <a:r>
              <a:rPr lang="sv-SE" sz="1200" b="0" i="0" u="none" strike="noStrike" kern="1200" baseline="0" dirty="0" smtClean="0">
                <a:solidFill>
                  <a:schemeClr val="tx1"/>
                </a:solidFill>
                <a:latin typeface="+mn-lt"/>
                <a:ea typeface="+mn-ea"/>
                <a:cs typeface="+mn-cs"/>
              </a:rPr>
              <a:t>gemensamma diskussioner </a:t>
            </a:r>
            <a:r>
              <a:rPr lang="sv-SE" sz="1200" b="0" i="0" u="none" strike="noStrike" kern="1200" baseline="0" dirty="0" smtClean="0">
                <a:solidFill>
                  <a:schemeClr val="tx1"/>
                </a:solidFill>
                <a:latin typeface="+mn-lt"/>
                <a:ea typeface="+mn-ea"/>
                <a:cs typeface="+mn-cs"/>
              </a:rPr>
              <a:t>om förhållningssätt och rutiner kring måltiderna.</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Erbjud måltider anpassade till individuella behov</a:t>
            </a:r>
          </a:p>
          <a:p>
            <a:r>
              <a:rPr lang="sv-SE" sz="1200" b="0" i="0" u="none" strike="noStrike" kern="1200" baseline="0" dirty="0" smtClean="0">
                <a:solidFill>
                  <a:schemeClr val="tx1"/>
                </a:solidFill>
                <a:latin typeface="+mn-lt"/>
                <a:ea typeface="+mn-ea"/>
                <a:cs typeface="+mn-cs"/>
              </a:rPr>
              <a:t>Det finns inte en universallösning som passar alla patienter. Måltiden ska baseras på en personcentrerad bedömning, då främjas aptit och matglädje.</a:t>
            </a:r>
          </a:p>
          <a:p>
            <a:endParaRPr lang="sv-SE" sz="1200" b="0" i="0" u="none" strike="noStrike" kern="1200" baseline="0" dirty="0" smtClean="0">
              <a:solidFill>
                <a:schemeClr val="tx1"/>
              </a:solidFill>
              <a:latin typeface="+mn-lt"/>
              <a:ea typeface="+mn-ea"/>
              <a:cs typeface="+mn-cs"/>
            </a:endParaRPr>
          </a:p>
          <a:p>
            <a:r>
              <a:rPr lang="sv-SE" sz="1200" b="1" i="0" u="none" strike="noStrike" kern="1200" baseline="0" dirty="0" smtClean="0">
                <a:solidFill>
                  <a:schemeClr val="tx1"/>
                </a:solidFill>
                <a:latin typeface="+mn-lt"/>
                <a:ea typeface="+mn-ea"/>
                <a:cs typeface="+mn-cs"/>
              </a:rPr>
              <a:t>Se till helhetsperspektivet på måltiden − använd Livsmedelsverkets Måltidsmodell</a:t>
            </a:r>
          </a:p>
          <a:p>
            <a:r>
              <a:rPr lang="sv-SE" sz="1200" b="0" i="0" u="none" strike="noStrike" kern="1200" baseline="0" dirty="0" smtClean="0">
                <a:solidFill>
                  <a:schemeClr val="tx1"/>
                </a:solidFill>
                <a:latin typeface="+mn-lt"/>
                <a:ea typeface="+mn-ea"/>
                <a:cs typeface="+mn-cs"/>
              </a:rPr>
              <a:t>En måltid är mycket mer än själva maten på tallriken. </a:t>
            </a:r>
            <a:endParaRPr lang="sv-SE" sz="1200" dirty="0" smtClean="0"/>
          </a:p>
          <a:p>
            <a:endParaRPr lang="sv-SE" b="1" dirty="0"/>
          </a:p>
        </p:txBody>
      </p:sp>
      <p:sp>
        <p:nvSpPr>
          <p:cNvPr id="4" name="Platshållare för bildnummer 3"/>
          <p:cNvSpPr>
            <a:spLocks noGrp="1"/>
          </p:cNvSpPr>
          <p:nvPr>
            <p:ph type="sldNum" sz="quarter" idx="10"/>
          </p:nvPr>
        </p:nvSpPr>
        <p:spPr/>
        <p:txBody>
          <a:bodyPr/>
          <a:lstStyle/>
          <a:p>
            <a:fld id="{07476B7F-077A-426B-B49E-786830C6C772}" type="slidenum">
              <a:rPr lang="sv-SE" smtClean="0"/>
              <a:t>8</a:t>
            </a:fld>
            <a:endParaRPr lang="sv-SE"/>
          </a:p>
        </p:txBody>
      </p:sp>
    </p:spTree>
    <p:extLst>
      <p:ext uri="{BB962C8B-B14F-4D97-AF65-F5344CB8AC3E}">
        <p14:creationId xmlns:p14="http://schemas.microsoft.com/office/powerpoint/2010/main" val="63278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dirty="0" smtClean="0">
                <a:solidFill>
                  <a:schemeClr val="tx1"/>
                </a:solidFill>
                <a:effectLst/>
                <a:latin typeface="+mn-lt"/>
                <a:ea typeface="+mn-ea"/>
                <a:cs typeface="+mn-cs"/>
              </a:rPr>
              <a:t>Styrdokument kring sjukhusmåltiderna har funnits under många år. A</a:t>
            </a:r>
            <a:r>
              <a:rPr lang="sv-SE" sz="1200" b="0" kern="1200" baseline="0" dirty="0" smtClean="0">
                <a:solidFill>
                  <a:schemeClr val="tx1"/>
                </a:solidFill>
                <a:effectLst/>
                <a:latin typeface="+mn-lt"/>
                <a:ea typeface="+mn-ea"/>
                <a:cs typeface="+mn-cs"/>
              </a:rPr>
              <a:t>rbetet har länge utgått </a:t>
            </a:r>
            <a:r>
              <a:rPr lang="sv-SE" sz="1200" b="0" kern="1200" baseline="0" dirty="0" smtClean="0">
                <a:solidFill>
                  <a:schemeClr val="tx1"/>
                </a:solidFill>
                <a:effectLst/>
                <a:latin typeface="+mn-lt"/>
                <a:ea typeface="+mn-ea"/>
                <a:cs typeface="+mn-cs"/>
              </a:rPr>
              <a:t>från </a:t>
            </a:r>
            <a:r>
              <a:rPr lang="sv-SE" sz="1200" b="0" kern="1200" baseline="0" dirty="0" smtClean="0">
                <a:solidFill>
                  <a:schemeClr val="tx1"/>
                </a:solidFill>
                <a:effectLst/>
                <a:latin typeface="+mn-lt"/>
                <a:ea typeface="+mn-ea"/>
                <a:cs typeface="+mn-cs"/>
              </a:rPr>
              <a:t>olika näringsberäknade koster som patienterna har blivit erbjudna att äta.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baseline="0" dirty="0" smtClean="0">
                <a:solidFill>
                  <a:schemeClr val="tx1"/>
                </a:solidFill>
                <a:effectLst/>
                <a:latin typeface="+mn-lt"/>
                <a:ea typeface="+mn-ea"/>
                <a:cs typeface="+mn-cs"/>
              </a:rPr>
              <a:t>2012 lanserade Livsmedelverket </a:t>
            </a:r>
            <a:r>
              <a:rPr lang="sv-SE" sz="1200" b="1" kern="1200" baseline="0" dirty="0" smtClean="0">
                <a:solidFill>
                  <a:schemeClr val="tx1"/>
                </a:solidFill>
                <a:effectLst/>
                <a:latin typeface="+mn-lt"/>
                <a:ea typeface="+mn-ea"/>
                <a:cs typeface="+mn-cs"/>
              </a:rPr>
              <a:t>Måltidsmodellen</a:t>
            </a:r>
            <a:r>
              <a:rPr lang="sv-SE" sz="1200" b="0" kern="1200" baseline="0" dirty="0" smtClean="0">
                <a:solidFill>
                  <a:schemeClr val="tx1"/>
                </a:solidFill>
                <a:effectLst/>
                <a:latin typeface="+mn-lt"/>
                <a:ea typeface="+mn-ea"/>
                <a:cs typeface="+mn-cs"/>
              </a:rPr>
              <a:t> </a:t>
            </a:r>
            <a:r>
              <a:rPr lang="sv-SE" sz="1200" b="0" kern="1200" baseline="0" dirty="0" smtClean="0">
                <a:solidFill>
                  <a:schemeClr val="tx1"/>
                </a:solidFill>
                <a:effectLst/>
                <a:latin typeface="+mn-lt"/>
                <a:ea typeface="+mn-ea"/>
                <a:cs typeface="+mn-cs"/>
              </a:rPr>
              <a:t>för att visa </a:t>
            </a:r>
            <a:r>
              <a:rPr lang="sv-SE" b="0" baseline="0" dirty="0" smtClean="0"/>
              <a:t>att </a:t>
            </a:r>
            <a:r>
              <a:rPr lang="sv-SE" b="0" baseline="0" dirty="0" smtClean="0"/>
              <a:t>m</a:t>
            </a:r>
            <a:r>
              <a:rPr lang="sv-SE" b="0" dirty="0" smtClean="0"/>
              <a:t>åltider inom </a:t>
            </a:r>
            <a:r>
              <a:rPr lang="sv-SE" b="0" baseline="0" dirty="0" smtClean="0"/>
              <a:t>offentliga verksamheter har mycket att vinna på att utgå från ett</a:t>
            </a:r>
            <a:r>
              <a:rPr lang="sv-SE" b="0" dirty="0" smtClean="0"/>
              <a:t> helhetsperspektiv. Modellen </a:t>
            </a:r>
            <a:r>
              <a:rPr lang="sv-SE" b="0" baseline="0" dirty="0" smtClean="0"/>
              <a:t>beskriver måltidskvalitet utifrån sex olika områden som alla är lika viktiga för att måltiden ska hamna i magen och göra nytta. </a:t>
            </a:r>
            <a:endParaRPr lang="sv-SE"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baseline="0" dirty="0" smtClean="0"/>
              <a:t>I de nationella riktlinjerna för </a:t>
            </a:r>
            <a:r>
              <a:rPr lang="sv-SE" b="0" baseline="0" dirty="0" smtClean="0"/>
              <a:t>måltider </a:t>
            </a:r>
            <a:r>
              <a:rPr lang="sv-SE" b="0" baseline="0" dirty="0" smtClean="0"/>
              <a:t>på sjukhus har varje pusselbit i </a:t>
            </a:r>
            <a:r>
              <a:rPr lang="sv-SE" b="0" baseline="0" dirty="0" smtClean="0"/>
              <a:t>Måltidsmodellen </a:t>
            </a:r>
            <a:r>
              <a:rPr lang="sv-SE" b="0" baseline="0" dirty="0" smtClean="0"/>
              <a:t>ett eget kapitel som beskriver hur man kan arbeta för att måltiderna ska vara </a:t>
            </a:r>
            <a:r>
              <a:rPr lang="sv-SE" b="1" baseline="0" dirty="0" smtClean="0"/>
              <a:t>goda, säkra</a:t>
            </a:r>
            <a:r>
              <a:rPr lang="sv-SE" b="0" baseline="0" dirty="0" smtClean="0"/>
              <a:t>, </a:t>
            </a:r>
            <a:r>
              <a:rPr lang="sv-SE" b="1" baseline="0" dirty="0" smtClean="0"/>
              <a:t>näringsriktiga</a:t>
            </a:r>
            <a:r>
              <a:rPr lang="sv-SE" b="0" baseline="0" dirty="0" smtClean="0"/>
              <a:t>, </a:t>
            </a:r>
            <a:r>
              <a:rPr lang="sv-SE" b="1" baseline="0" dirty="0" smtClean="0"/>
              <a:t>miljösmarta</a:t>
            </a:r>
            <a:r>
              <a:rPr lang="sv-SE" b="0" baseline="0" dirty="0" smtClean="0"/>
              <a:t>, </a:t>
            </a:r>
            <a:r>
              <a:rPr lang="sv-SE" b="1" baseline="0" dirty="0" smtClean="0"/>
              <a:t>trivsamma </a:t>
            </a:r>
            <a:r>
              <a:rPr lang="sv-SE" b="0" baseline="0" dirty="0" smtClean="0"/>
              <a:t>och </a:t>
            </a:r>
            <a:r>
              <a:rPr lang="sv-SE" b="1" baseline="0" dirty="0" smtClean="0"/>
              <a:t>integrerade</a:t>
            </a:r>
            <a:r>
              <a:rPr lang="sv-SE" b="0" baseline="0" dirty="0" smtClean="0"/>
              <a:t> i kärnverksamheten. Måltidsmodellen </a:t>
            </a:r>
            <a:r>
              <a:rPr lang="sv-SE" b="0" baseline="0" dirty="0" smtClean="0"/>
              <a:t>pekar </a:t>
            </a:r>
            <a:r>
              <a:rPr lang="sv-SE" b="0" baseline="0" dirty="0" smtClean="0"/>
              <a:t>på att måltidens mjuka värden är minst lika viktiga som dess innehåll av näring</a:t>
            </a:r>
            <a:r>
              <a:rPr lang="sv-SE" b="0" baseline="0" dirty="0" smtClean="0"/>
              <a:t>.</a:t>
            </a:r>
            <a:endParaRPr lang="sv-SE" b="0"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B3B20-6D1F-4035-B22D-4108965207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536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Startsida*">
    <p:spTree>
      <p:nvGrpSpPr>
        <p:cNvPr id="1" name=""/>
        <p:cNvGrpSpPr/>
        <p:nvPr/>
      </p:nvGrpSpPr>
      <p:grpSpPr>
        <a:xfrm>
          <a:off x="0" y="0"/>
          <a:ext cx="0" cy="0"/>
          <a:chOff x="0" y="0"/>
          <a:chExt cx="0" cy="0"/>
        </a:xfrm>
      </p:grpSpPr>
      <p:pic>
        <p:nvPicPr>
          <p:cNvPr id="4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81" y="372804"/>
            <a:ext cx="2385851" cy="333156"/>
          </a:xfrm>
          <a:prstGeom prst="rect">
            <a:avLst/>
          </a:prstGeom>
        </p:spPr>
      </p:pic>
      <p:sp>
        <p:nvSpPr>
          <p:cNvPr id="7"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10346" y="989814"/>
            <a:ext cx="12081654" cy="586818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dirty="0" smtClean="0"/>
              <a:t>Montera en bild genom att klicka på bildsymbolen i mitten</a:t>
            </a:r>
            <a:endParaRPr lang="sv-SE" dirty="0"/>
          </a:p>
        </p:txBody>
      </p:sp>
      <p:sp>
        <p:nvSpPr>
          <p:cNvPr id="47" name="Platshållare för text 1"/>
          <p:cNvSpPr>
            <a:spLocks noGrp="1"/>
          </p:cNvSpPr>
          <p:nvPr>
            <p:ph type="subTitle" idx="1" hasCustomPrompt="1"/>
          </p:nvPr>
        </p:nvSpPr>
        <p:spPr>
          <a:xfrm>
            <a:off x="106086" y="5080375"/>
            <a:ext cx="7412953" cy="522808"/>
          </a:xfrm>
          <a:gradFill>
            <a:gsLst>
              <a:gs pos="0">
                <a:srgbClr val="F26808"/>
              </a:gs>
              <a:gs pos="70000">
                <a:srgbClr val="E64011">
                  <a:alpha val="90000"/>
                </a:srgbClr>
              </a:gs>
            </a:gsLst>
            <a:lin ang="0" scaled="0"/>
          </a:gradFill>
        </p:spPr>
        <p:txBody>
          <a:bodyPr wrap="square" lIns="540000" tIns="36000" rIns="144000" bIns="180000">
            <a:sp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ingress eller ditt namn här</a:t>
            </a:r>
            <a:endParaRPr lang="sv-SE" dirty="0"/>
          </a:p>
        </p:txBody>
      </p:sp>
      <p:sp>
        <p:nvSpPr>
          <p:cNvPr id="54" name="Rubrik 1"/>
          <p:cNvSpPr>
            <a:spLocks noGrp="1"/>
          </p:cNvSpPr>
          <p:nvPr>
            <p:ph type="title" hasCustomPrompt="1"/>
          </p:nvPr>
        </p:nvSpPr>
        <p:spPr>
          <a:xfrm>
            <a:off x="106086" y="4162862"/>
            <a:ext cx="7412953" cy="917513"/>
          </a:xfrm>
          <a:gradFill>
            <a:gsLst>
              <a:gs pos="0">
                <a:srgbClr val="F26908"/>
              </a:gs>
              <a:gs pos="70000">
                <a:srgbClr val="E64011">
                  <a:alpha val="90000"/>
                </a:srgbClr>
              </a:gs>
            </a:gsLst>
            <a:lin ang="0" scaled="1"/>
          </a:gradFill>
        </p:spPr>
        <p:txBody>
          <a:bodyPr lIns="540000" tIns="180000" rIns="180000" bIns="180000">
            <a:spAutoFit/>
          </a:bodyPr>
          <a:lstStyle>
            <a:lvl1pPr>
              <a:defRPr lang="sv-SE" sz="4000" kern="1200" baseline="0" dirty="0" smtClean="0">
                <a:solidFill>
                  <a:schemeClr val="bg1"/>
                </a:solidFill>
                <a:latin typeface="Calibri Light" panose="020F0302020204030204" pitchFamily="34" charset="0"/>
                <a:ea typeface="+mj-ea"/>
                <a:cs typeface="Calibri Light" panose="020F0302020204030204" pitchFamily="34" charset="0"/>
              </a:defRPr>
            </a:lvl1pPr>
          </a:lstStyle>
          <a:p>
            <a:r>
              <a:rPr lang="sv-SE" dirty="0" smtClean="0"/>
              <a:t>Skriv in en välkomsthälsning här</a:t>
            </a:r>
            <a:endParaRPr lang="sv-SE" dirty="0"/>
          </a:p>
        </p:txBody>
      </p:sp>
    </p:spTree>
    <p:extLst>
      <p:ext uri="{BB962C8B-B14F-4D97-AF65-F5344CB8AC3E}">
        <p14:creationId xmlns:p14="http://schemas.microsoft.com/office/powerpoint/2010/main" val="23627797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 Text med bild/diagram/tabell*">
    <p:spTree>
      <p:nvGrpSpPr>
        <p:cNvPr id="1" name=""/>
        <p:cNvGrpSpPr/>
        <p:nvPr/>
      </p:nvGrpSpPr>
      <p:grpSpPr>
        <a:xfrm>
          <a:off x="0" y="0"/>
          <a:ext cx="0" cy="0"/>
          <a:chOff x="0" y="0"/>
          <a:chExt cx="0" cy="0"/>
        </a:xfrm>
      </p:grpSpPr>
      <p:sp>
        <p:nvSpPr>
          <p:cNvPr id="7" name="Rektangel 1"/>
          <p:cNvSpPr/>
          <p:nvPr/>
        </p:nvSpPr>
        <p:spPr>
          <a:xfrm rot="16200000">
            <a:off x="3907201" y="4062887"/>
            <a:ext cx="43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1"/>
          <p:cNvSpPr>
            <a:spLocks noGrp="1"/>
          </p:cNvSpPr>
          <p:nvPr>
            <p:ph sz="half" idx="2" hasCustomPrompt="1"/>
          </p:nvPr>
        </p:nvSpPr>
        <p:spPr>
          <a:xfrm>
            <a:off x="6348413" y="1923916"/>
            <a:ext cx="5219700" cy="4313371"/>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1"/>
          <p:cNvSpPr>
            <a:spLocks noGrp="1"/>
          </p:cNvSpPr>
          <p:nvPr>
            <p:ph type="body" idx="1" hasCustomPrompt="1"/>
          </p:nvPr>
        </p:nvSpPr>
        <p:spPr>
          <a:xfrm>
            <a:off x="623888" y="1916113"/>
            <a:ext cx="5219701" cy="4321175"/>
          </a:xfrm>
        </p:spPr>
        <p:txBody>
          <a:bodyPr anchor="t">
            <a:normAutofit/>
          </a:bodyPr>
          <a:lstStyle>
            <a:lvl1pPr marL="0" indent="0">
              <a:buFont typeface="Arial" panose="020B0604020202020204" pitchFamily="34" charse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text här, med eller utan punkter</a:t>
            </a:r>
          </a:p>
        </p:txBody>
      </p:sp>
      <p:sp>
        <p:nvSpPr>
          <p:cNvPr id="2" name="Rubrik 1"/>
          <p:cNvSpPr>
            <a:spLocks noGrp="1"/>
          </p:cNvSpPr>
          <p:nvPr>
            <p:ph type="title" hasCustomPrompt="1"/>
          </p:nvPr>
        </p:nvSpPr>
        <p:spPr>
          <a:xfrm>
            <a:off x="623888" y="368300"/>
            <a:ext cx="10944225"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19773832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 Bildsida, 2 bilder med tex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35863" y="3537287"/>
            <a:ext cx="4032249"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på bildsymbolen i mitten</a:t>
            </a:r>
          </a:p>
        </p:txBody>
      </p:sp>
      <p:sp>
        <p:nvSpPr>
          <p:cNvPr id="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35863" y="531188"/>
            <a:ext cx="4032250"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på bildsymbolen i mitten</a:t>
            </a:r>
          </a:p>
        </p:txBody>
      </p:sp>
      <p:sp>
        <p:nvSpPr>
          <p:cNvPr id="9" name="Platshållare för text 1"/>
          <p:cNvSpPr>
            <a:spLocks noGrp="1"/>
          </p:cNvSpPr>
          <p:nvPr>
            <p:ph type="body" idx="1" hasCustomPrompt="1"/>
          </p:nvPr>
        </p:nvSpPr>
        <p:spPr>
          <a:xfrm>
            <a:off x="623887" y="1916113"/>
            <a:ext cx="6551613" cy="4321175"/>
          </a:xfrm>
        </p:spPr>
        <p:txBody>
          <a:bodyPr anchor="t">
            <a:normAutofit/>
          </a:bodyPr>
          <a:lstStyle>
            <a:lvl1pPr marL="0" indent="0">
              <a:buFont typeface="Arial" panose="020B0604020202020204" pitchFamily="34" charset="0"/>
              <a:buNone/>
              <a:defRPr sz="2200" b="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in text här, med eller utan punkter</a:t>
            </a:r>
          </a:p>
        </p:txBody>
      </p:sp>
      <p:sp>
        <p:nvSpPr>
          <p:cNvPr id="2" name="Rubrik 1"/>
          <p:cNvSpPr>
            <a:spLocks noGrp="1"/>
          </p:cNvSpPr>
          <p:nvPr>
            <p:ph type="title" hasCustomPrompt="1"/>
          </p:nvPr>
        </p:nvSpPr>
        <p:spPr>
          <a:xfrm>
            <a:off x="623888" y="368300"/>
            <a:ext cx="6551612"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7438477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 Bildsida, 3 bild med text">
    <p:spTree>
      <p:nvGrpSpPr>
        <p:cNvPr id="1" name=""/>
        <p:cNvGrpSpPr/>
        <p:nvPr/>
      </p:nvGrpSpPr>
      <p:grpSpPr>
        <a:xfrm>
          <a:off x="0" y="0"/>
          <a:ext cx="0" cy="0"/>
          <a:chOff x="0" y="0"/>
          <a:chExt cx="0" cy="0"/>
        </a:xfrm>
      </p:grpSpPr>
      <p:sp>
        <p:nvSpPr>
          <p:cNvPr id="13" name="Platshållare för text 3"/>
          <p:cNvSpPr>
            <a:spLocks noGrp="1"/>
          </p:cNvSpPr>
          <p:nvPr>
            <p:ph type="body" idx="22" hasCustomPrompt="1"/>
          </p:nvPr>
        </p:nvSpPr>
        <p:spPr>
          <a:xfrm>
            <a:off x="8115957" y="5257800"/>
            <a:ext cx="3438000" cy="97948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11"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8130113" y="2265363"/>
            <a:ext cx="3438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a:t>
            </a:r>
            <a:br>
              <a:rPr lang="sv-SE" dirty="0" smtClean="0"/>
            </a:br>
            <a:r>
              <a:rPr lang="sv-SE" dirty="0" smtClean="0"/>
              <a:t>klicka på bildsymbolen i mitten</a:t>
            </a:r>
          </a:p>
        </p:txBody>
      </p:sp>
      <p:sp>
        <p:nvSpPr>
          <p:cNvPr id="12" name="Platshållare för text 2"/>
          <p:cNvSpPr>
            <a:spLocks noGrp="1"/>
          </p:cNvSpPr>
          <p:nvPr>
            <p:ph type="body" idx="21" hasCustomPrompt="1"/>
          </p:nvPr>
        </p:nvSpPr>
        <p:spPr>
          <a:xfrm>
            <a:off x="4381631" y="5257800"/>
            <a:ext cx="3438000" cy="97948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4380843" y="2265363"/>
            <a:ext cx="3438788"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a:t>
            </a:r>
            <a:br>
              <a:rPr lang="sv-SE" dirty="0" smtClean="0"/>
            </a:br>
            <a:r>
              <a:rPr lang="sv-SE" dirty="0" smtClean="0"/>
              <a:t>klicka på bildsymbolen i mitten</a:t>
            </a:r>
          </a:p>
        </p:txBody>
      </p:sp>
      <p:sp>
        <p:nvSpPr>
          <p:cNvPr id="14" name="Platshållare för text 1"/>
          <p:cNvSpPr>
            <a:spLocks noGrp="1"/>
          </p:cNvSpPr>
          <p:nvPr>
            <p:ph type="subTitle" idx="1" hasCustomPrompt="1"/>
          </p:nvPr>
        </p:nvSpPr>
        <p:spPr>
          <a:xfrm>
            <a:off x="623888" y="5257800"/>
            <a:ext cx="3461417" cy="979488"/>
          </a:xfrm>
        </p:spPr>
        <p:txBody>
          <a:bodyPr anchor="t">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Skriv en bildtext här</a:t>
            </a:r>
          </a:p>
        </p:txBody>
      </p:sp>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2265363"/>
            <a:ext cx="3438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a:t>
            </a:r>
            <a:br>
              <a:rPr lang="sv-SE" dirty="0" smtClean="0"/>
            </a:br>
            <a:r>
              <a:rPr lang="sv-SE" dirty="0" smtClean="0"/>
              <a:t>på bildsymbolen i mitten</a:t>
            </a:r>
          </a:p>
        </p:txBody>
      </p:sp>
      <p:sp>
        <p:nvSpPr>
          <p:cNvPr id="2" name="Rubrik 1"/>
          <p:cNvSpPr>
            <a:spLocks noGrp="1"/>
          </p:cNvSpPr>
          <p:nvPr>
            <p:ph type="title" hasCustomPrompt="1"/>
          </p:nvPr>
        </p:nvSpPr>
        <p:spPr/>
        <p:txBody>
          <a:bodyPr/>
          <a:lstStyle>
            <a:lvl1pPr>
              <a:defRPr/>
            </a:lvl1pPr>
          </a:lstStyle>
          <a:p>
            <a:r>
              <a:rPr lang="sv-SE" dirty="0" smtClean="0"/>
              <a:t>Skriv in en rubrik här</a:t>
            </a:r>
            <a:endParaRPr lang="sv-SE" dirty="0"/>
          </a:p>
        </p:txBody>
      </p:sp>
    </p:spTree>
    <p:extLst>
      <p:ext uri="{BB962C8B-B14F-4D97-AF65-F5344CB8AC3E}">
        <p14:creationId xmlns:p14="http://schemas.microsoft.com/office/powerpoint/2010/main" val="40047907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 Bildsida, 4 bilder med bildtext">
    <p:spTree>
      <p:nvGrpSpPr>
        <p:cNvPr id="1" name=""/>
        <p:cNvGrpSpPr/>
        <p:nvPr/>
      </p:nvGrpSpPr>
      <p:grpSpPr>
        <a:xfrm>
          <a:off x="0" y="0"/>
          <a:ext cx="0" cy="0"/>
          <a:chOff x="0" y="0"/>
          <a:chExt cx="0" cy="0"/>
        </a:xfrm>
      </p:grpSpPr>
      <p:sp>
        <p:nvSpPr>
          <p:cNvPr id="10" name="Platshållare för text 4"/>
          <p:cNvSpPr>
            <a:spLocks noGrp="1"/>
          </p:cNvSpPr>
          <p:nvPr>
            <p:ph type="body" sz="quarter" idx="23" hasCustomPrompt="1"/>
          </p:nvPr>
        </p:nvSpPr>
        <p:spPr>
          <a:xfrm>
            <a:off x="9228111" y="5251450"/>
            <a:ext cx="2340001" cy="985836"/>
          </a:xfrm>
        </p:spPr>
        <p:txBody>
          <a:bodyPr>
            <a:normAutofit/>
          </a:bodyPr>
          <a:lstStyle>
            <a:lvl1pPr marL="0" indent="0" algn="ctr">
              <a:buNone/>
              <a:defRPr sz="2000"/>
            </a:lvl1pPr>
          </a:lstStyle>
          <a:p>
            <a:pPr lvl="0"/>
            <a:r>
              <a:rPr lang="sv-SE" dirty="0" smtClean="0"/>
              <a:t>Skriv en bildtext här</a:t>
            </a:r>
          </a:p>
        </p:txBody>
      </p:sp>
      <p:sp>
        <p:nvSpPr>
          <p:cNvPr id="4" name="Platshållare för bild 4"/>
          <p:cNvSpPr>
            <a:spLocks noGrp="1"/>
          </p:cNvSpPr>
          <p:nvPr>
            <p:ph type="pic" sz="quarter" idx="24" hasCustomPrompt="1"/>
          </p:nvPr>
        </p:nvSpPr>
        <p:spPr>
          <a:xfrm>
            <a:off x="9228113" y="2265363"/>
            <a:ext cx="2340000" cy="2740025"/>
          </a:xfrm>
          <a:noFill/>
        </p:spPr>
        <p:txBody>
          <a:bodyPr lIns="360000" tIns="36000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3" name="Platshållare för text 3"/>
          <p:cNvSpPr>
            <a:spLocks noGrp="1"/>
          </p:cNvSpPr>
          <p:nvPr>
            <p:ph type="body" idx="22" hasCustomPrompt="1"/>
          </p:nvPr>
        </p:nvSpPr>
        <p:spPr>
          <a:xfrm>
            <a:off x="6371663" y="5251450"/>
            <a:ext cx="2328374" cy="98583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11"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6360037"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2" name="Platshållare för text 2"/>
          <p:cNvSpPr>
            <a:spLocks noGrp="1"/>
          </p:cNvSpPr>
          <p:nvPr>
            <p:ph type="body" idx="21" hasCustomPrompt="1"/>
          </p:nvPr>
        </p:nvSpPr>
        <p:spPr>
          <a:xfrm>
            <a:off x="3491962" y="5251450"/>
            <a:ext cx="2351626" cy="98583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3491962"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4" name="Platshållare för text 1"/>
          <p:cNvSpPr>
            <a:spLocks noGrp="1"/>
          </p:cNvSpPr>
          <p:nvPr>
            <p:ph type="subTitle" idx="1" hasCustomPrompt="1"/>
          </p:nvPr>
        </p:nvSpPr>
        <p:spPr>
          <a:xfrm>
            <a:off x="623888" y="5251450"/>
            <a:ext cx="2339999" cy="985837"/>
          </a:xfrm>
        </p:spPr>
        <p:txBody>
          <a:bodyPr anchor="t">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Skriv en bildtext här</a:t>
            </a:r>
          </a:p>
        </p:txBody>
      </p:sp>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buNone/>
              <a:defRPr sz="1600" b="1">
                <a:solidFill>
                  <a:schemeClr val="tx2">
                    <a:lumMod val="75000"/>
                    <a:lumOff val="25000"/>
                  </a:schemeClr>
                </a:solidFill>
              </a:defRPr>
            </a:lvl1pPr>
          </a:lstStyle>
          <a:p>
            <a:r>
              <a:rPr lang="sv-SE" dirty="0" smtClean="0"/>
              <a:t>Montera en bild genom att klicka </a:t>
            </a:r>
            <a:br>
              <a:rPr lang="sv-SE" dirty="0" smtClean="0"/>
            </a:br>
            <a:r>
              <a:rPr lang="sv-SE" dirty="0" smtClean="0"/>
              <a:t>på bildsymbolen</a:t>
            </a:r>
          </a:p>
        </p:txBody>
      </p:sp>
      <p:sp>
        <p:nvSpPr>
          <p:cNvPr id="2" name="Rubrik 1"/>
          <p:cNvSpPr>
            <a:spLocks noGrp="1"/>
          </p:cNvSpPr>
          <p:nvPr>
            <p:ph type="title" hasCustomPrompt="1"/>
          </p:nvPr>
        </p:nvSpPr>
        <p:spPr/>
        <p:txBody>
          <a:bodyPr/>
          <a:lstStyle>
            <a:lvl1pPr>
              <a:defRPr/>
            </a:lvl1pPr>
          </a:lstStyle>
          <a:p>
            <a:r>
              <a:rPr lang="sv-SE" dirty="0" smtClean="0"/>
              <a:t>Skriv in en rubrik här</a:t>
            </a:r>
            <a:endParaRPr lang="sv-SE" dirty="0"/>
          </a:p>
        </p:txBody>
      </p:sp>
    </p:spTree>
    <p:extLst>
      <p:ext uri="{BB962C8B-B14F-4D97-AF65-F5344CB8AC3E}">
        <p14:creationId xmlns:p14="http://schemas.microsoft.com/office/powerpoint/2010/main" val="12982989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Organisation, orange med vit text">
    <p:spTree>
      <p:nvGrpSpPr>
        <p:cNvPr id="1" name=""/>
        <p:cNvGrpSpPr/>
        <p:nvPr/>
      </p:nvGrpSpPr>
      <p:grpSpPr>
        <a:xfrm>
          <a:off x="0" y="0"/>
          <a:ext cx="0" cy="0"/>
          <a:chOff x="0" y="0"/>
          <a:chExt cx="0" cy="0"/>
        </a:xfrm>
      </p:grpSpPr>
      <p:sp>
        <p:nvSpPr>
          <p:cNvPr id="6" name="object 7"/>
          <p:cNvSpPr/>
          <p:nvPr userDrawn="1"/>
        </p:nvSpPr>
        <p:spPr>
          <a:xfrm>
            <a:off x="893246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7" name="object 6"/>
          <p:cNvSpPr/>
          <p:nvPr userDrawn="1"/>
        </p:nvSpPr>
        <p:spPr>
          <a:xfrm>
            <a:off x="6162938"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8" name="object 5"/>
          <p:cNvSpPr/>
          <p:nvPr userDrawn="1"/>
        </p:nvSpPr>
        <p:spPr>
          <a:xfrm>
            <a:off x="339341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9" name="object 4"/>
          <p:cNvSpPr/>
          <p:nvPr userDrawn="1"/>
        </p:nvSpPr>
        <p:spPr>
          <a:xfrm>
            <a:off x="623888" y="2050564"/>
            <a:ext cx="2628000" cy="4104000"/>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1"/>
          </a:solidFill>
        </p:spPr>
        <p:txBody>
          <a:bodyPr wrap="square" lIns="0" tIns="0" rIns="0" bIns="0" rtlCol="0"/>
          <a:lstStyle/>
          <a:p>
            <a:endParaRPr/>
          </a:p>
        </p:txBody>
      </p:sp>
      <p:sp>
        <p:nvSpPr>
          <p:cNvPr id="10" name="object 3"/>
          <p:cNvSpPr txBox="1"/>
          <p:nvPr userDrawn="1"/>
        </p:nvSpPr>
        <p:spPr>
          <a:xfrm>
            <a:off x="7642796" y="1250998"/>
            <a:ext cx="3925317" cy="684000"/>
          </a:xfrm>
          <a:prstGeom prst="rect">
            <a:avLst/>
          </a:prstGeom>
          <a:solidFill>
            <a:schemeClr val="accent3"/>
          </a:solidFill>
        </p:spPr>
        <p:txBody>
          <a:bodyPr vert="horz" wrap="square" lIns="0" tIns="156210" rIns="0" bIns="0" rtlCol="0">
            <a:spAutoFit/>
          </a:bodyPr>
          <a:lstStyle/>
          <a:p>
            <a:pPr marL="1289685">
              <a:lnSpc>
                <a:spcPct val="100000"/>
              </a:lnSpc>
              <a:spcBef>
                <a:spcPts val="1230"/>
              </a:spcBef>
            </a:pPr>
            <a:endParaRPr sz="2400" dirty="0">
              <a:latin typeface="+mj-lt"/>
              <a:cs typeface="Europa-Regular"/>
            </a:endParaRPr>
          </a:p>
        </p:txBody>
      </p:sp>
      <p:sp>
        <p:nvSpPr>
          <p:cNvPr id="11" name="object 2"/>
          <p:cNvSpPr txBox="1"/>
          <p:nvPr userDrawn="1"/>
        </p:nvSpPr>
        <p:spPr>
          <a:xfrm>
            <a:off x="623889" y="1250998"/>
            <a:ext cx="6890662" cy="684000"/>
          </a:xfrm>
          <a:prstGeom prst="rect">
            <a:avLst/>
          </a:prstGeom>
          <a:solidFill>
            <a:schemeClr val="accent1"/>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12" name="object 1"/>
          <p:cNvSpPr txBox="1"/>
          <p:nvPr userDrawn="1"/>
        </p:nvSpPr>
        <p:spPr>
          <a:xfrm>
            <a:off x="623888" y="432319"/>
            <a:ext cx="10944225" cy="684000"/>
          </a:xfrm>
          <a:prstGeom prst="rect">
            <a:avLst/>
          </a:prstGeom>
          <a:solidFill>
            <a:schemeClr val="accent1"/>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27" name="Platshållare för text 11"/>
          <p:cNvSpPr>
            <a:spLocks noGrp="1"/>
          </p:cNvSpPr>
          <p:nvPr>
            <p:ph type="body" sz="quarter" idx="30" hasCustomPrompt="1"/>
          </p:nvPr>
        </p:nvSpPr>
        <p:spPr>
          <a:xfrm>
            <a:off x="9121375"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6" name="Platshållare för text 10"/>
          <p:cNvSpPr>
            <a:spLocks noGrp="1"/>
          </p:cNvSpPr>
          <p:nvPr>
            <p:ph type="body" sz="quarter" idx="29" hasCustomPrompt="1"/>
          </p:nvPr>
        </p:nvSpPr>
        <p:spPr>
          <a:xfrm>
            <a:off x="6339879"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5" name="Platshållare för text 9"/>
          <p:cNvSpPr>
            <a:spLocks noGrp="1"/>
          </p:cNvSpPr>
          <p:nvPr>
            <p:ph type="body" sz="quarter" idx="28" hasCustomPrompt="1"/>
          </p:nvPr>
        </p:nvSpPr>
        <p:spPr>
          <a:xfrm>
            <a:off x="3575548"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4" name="Platshållare för text 8"/>
          <p:cNvSpPr>
            <a:spLocks noGrp="1"/>
          </p:cNvSpPr>
          <p:nvPr>
            <p:ph type="body" sz="quarter" idx="27" hasCustomPrompt="1"/>
          </p:nvPr>
        </p:nvSpPr>
        <p:spPr>
          <a:xfrm>
            <a:off x="805258"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2" name="Platshållare för text 7"/>
          <p:cNvSpPr>
            <a:spLocks noGrp="1"/>
          </p:cNvSpPr>
          <p:nvPr>
            <p:ph type="body" sz="quarter" idx="26" hasCustomPrompt="1"/>
          </p:nvPr>
        </p:nvSpPr>
        <p:spPr>
          <a:xfrm>
            <a:off x="9111108" y="2265363"/>
            <a:ext cx="2328760" cy="780444"/>
          </a:xfrm>
        </p:spPr>
        <p:txBody>
          <a:bodyPr>
            <a:normAutofit/>
          </a:bodyPr>
          <a:lstStyle>
            <a:lvl1pPr marL="0" indent="0">
              <a:buNone/>
              <a:defRPr sz="2200">
                <a:solidFill>
                  <a:schemeClr val="bg1"/>
                </a:solidFill>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smtClean="0"/>
              <a:t>Område</a:t>
            </a:r>
            <a:endParaRPr lang="sv-SE" dirty="0"/>
          </a:p>
        </p:txBody>
      </p:sp>
      <p:sp>
        <p:nvSpPr>
          <p:cNvPr id="20" name="Platshållare för text 6"/>
          <p:cNvSpPr>
            <a:spLocks noGrp="1"/>
          </p:cNvSpPr>
          <p:nvPr>
            <p:ph type="body" sz="quarter" idx="25" hasCustomPrompt="1"/>
          </p:nvPr>
        </p:nvSpPr>
        <p:spPr>
          <a:xfrm>
            <a:off x="6339879" y="2265363"/>
            <a:ext cx="2295525" cy="780444"/>
          </a:xfrm>
        </p:spPr>
        <p:txBody>
          <a:bodyPr bIns="0">
            <a:normAutofit/>
          </a:bodyPr>
          <a:lstStyle>
            <a:lvl1pPr marL="0" indent="0">
              <a:buNone/>
              <a:defRPr sz="2200">
                <a:solidFill>
                  <a:schemeClr val="bg1"/>
                </a:solidFill>
                <a:latin typeface="+mn-lt"/>
              </a:defRPr>
            </a:lvl1pPr>
          </a:lstStyle>
          <a:p>
            <a:pPr lvl="0"/>
            <a:r>
              <a:rPr lang="sv-SE" dirty="0" smtClean="0"/>
              <a:t>Område</a:t>
            </a:r>
            <a:endParaRPr lang="sv-SE" dirty="0"/>
          </a:p>
        </p:txBody>
      </p:sp>
      <p:sp>
        <p:nvSpPr>
          <p:cNvPr id="18" name="Platshållare för text 5"/>
          <p:cNvSpPr>
            <a:spLocks noGrp="1"/>
          </p:cNvSpPr>
          <p:nvPr>
            <p:ph type="body" sz="quarter" idx="24" hasCustomPrompt="1"/>
          </p:nvPr>
        </p:nvSpPr>
        <p:spPr>
          <a:xfrm>
            <a:off x="3575446" y="2265363"/>
            <a:ext cx="2308327" cy="780444"/>
          </a:xfrm>
        </p:spPr>
        <p:txBody>
          <a:bodyPr bIns="0">
            <a:normAutofit/>
          </a:bodyPr>
          <a:lstStyle>
            <a:lvl1pPr marL="0" indent="0">
              <a:buNone/>
              <a:defRPr sz="2200">
                <a:solidFill>
                  <a:schemeClr val="bg1"/>
                </a:solidFill>
                <a:latin typeface="+mn-lt"/>
              </a:defRPr>
            </a:lvl1pPr>
          </a:lstStyle>
          <a:p>
            <a:pPr lvl="0"/>
            <a:r>
              <a:rPr lang="sv-SE" dirty="0" smtClean="0"/>
              <a:t>Område</a:t>
            </a:r>
            <a:endParaRPr lang="sv-SE" dirty="0"/>
          </a:p>
        </p:txBody>
      </p:sp>
      <p:sp>
        <p:nvSpPr>
          <p:cNvPr id="16" name="Platshållare för text 4"/>
          <p:cNvSpPr>
            <a:spLocks noGrp="1"/>
          </p:cNvSpPr>
          <p:nvPr>
            <p:ph type="body" sz="quarter" idx="23" hasCustomPrompt="1"/>
          </p:nvPr>
        </p:nvSpPr>
        <p:spPr>
          <a:xfrm>
            <a:off x="805235" y="2265363"/>
            <a:ext cx="2309025" cy="780444"/>
          </a:xfrm>
        </p:spPr>
        <p:txBody>
          <a:bodyPr>
            <a:normAutofit/>
          </a:bodyPr>
          <a:lstStyle>
            <a:lvl1pPr marL="0" indent="0" algn="l">
              <a:buNone/>
              <a:defRPr sz="2200">
                <a:solidFill>
                  <a:schemeClr val="bg1"/>
                </a:solidFill>
                <a:latin typeface="+mn-lt"/>
              </a:defRPr>
            </a:lvl1pPr>
          </a:lstStyle>
          <a:p>
            <a:pPr lvl="0"/>
            <a:r>
              <a:rPr lang="sv-SE" dirty="0" smtClean="0"/>
              <a:t>Område</a:t>
            </a:r>
          </a:p>
        </p:txBody>
      </p:sp>
      <p:sp>
        <p:nvSpPr>
          <p:cNvPr id="13" name="Platshållare för text 3"/>
          <p:cNvSpPr>
            <a:spLocks noGrp="1"/>
          </p:cNvSpPr>
          <p:nvPr>
            <p:ph type="body" idx="22" hasCustomPrompt="1"/>
          </p:nvPr>
        </p:nvSpPr>
        <p:spPr>
          <a:xfrm>
            <a:off x="7768276" y="1394628"/>
            <a:ext cx="3671592" cy="421018"/>
          </a:xfrm>
        </p:spPr>
        <p:txBody>
          <a:bodyPr lIns="0" tIns="0" rIns="72000" anchor="t">
            <a:noAutofit/>
          </a:bodyPr>
          <a:lstStyle>
            <a:lvl1pPr marL="0" indent="0" algn="ctr">
              <a:lnSpc>
                <a:spcPct val="100000"/>
              </a:lnSpc>
              <a:spcBef>
                <a:spcPts val="600"/>
              </a:spcBef>
              <a:buNone/>
              <a:defRPr sz="24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Insynsrådet</a:t>
            </a:r>
          </a:p>
        </p:txBody>
      </p:sp>
      <p:sp>
        <p:nvSpPr>
          <p:cNvPr id="14" name="Platshållare för text 2"/>
          <p:cNvSpPr>
            <a:spLocks noGrp="1"/>
          </p:cNvSpPr>
          <p:nvPr>
            <p:ph type="body" idx="21" hasCustomPrompt="1"/>
          </p:nvPr>
        </p:nvSpPr>
        <p:spPr>
          <a:xfrm>
            <a:off x="822302" y="1394627"/>
            <a:ext cx="6617887" cy="421018"/>
          </a:xfrm>
        </p:spPr>
        <p:txBody>
          <a:bodyPr lIns="0" tIns="0" rIns="72000" anchor="t">
            <a:normAutofit/>
          </a:bodyPr>
          <a:lstStyle>
            <a:lvl1pPr marL="0" indent="0" algn="ctr">
              <a:lnSpc>
                <a:spcPct val="100000"/>
              </a:lnSpc>
              <a:spcBef>
                <a:spcPts val="600"/>
              </a:spcBef>
              <a:buNone/>
              <a:defRPr sz="24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GD Stab</a:t>
            </a:r>
          </a:p>
        </p:txBody>
      </p:sp>
      <p:sp>
        <p:nvSpPr>
          <p:cNvPr id="15" name="Platshållare för text 1"/>
          <p:cNvSpPr>
            <a:spLocks noGrp="1"/>
          </p:cNvSpPr>
          <p:nvPr>
            <p:ph type="subTitle" idx="1" hasCustomPrompt="1"/>
          </p:nvPr>
        </p:nvSpPr>
        <p:spPr>
          <a:xfrm>
            <a:off x="822302" y="617444"/>
            <a:ext cx="10617566" cy="402211"/>
          </a:xfrm>
        </p:spPr>
        <p:txBody>
          <a:bodyPr anchor="t">
            <a:noAutofit/>
          </a:bodyPr>
          <a:lstStyle>
            <a:lvl1pPr marL="0" indent="0" algn="ctr">
              <a:buNone/>
              <a:defRPr sz="24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Generaldirektör</a:t>
            </a:r>
          </a:p>
        </p:txBody>
      </p:sp>
      <p:sp>
        <p:nvSpPr>
          <p:cNvPr id="2" name="Rubrik 1"/>
          <p:cNvSpPr>
            <a:spLocks noGrp="1"/>
          </p:cNvSpPr>
          <p:nvPr>
            <p:ph type="title"/>
          </p:nvPr>
        </p:nvSpPr>
        <p:spPr>
          <a:xfrm>
            <a:off x="3404791" y="6262310"/>
            <a:ext cx="8180389" cy="453146"/>
          </a:xfrm>
        </p:spPr>
        <p:txBody>
          <a:bodyPr rIns="0"/>
          <a:lstStyle>
            <a:lvl1pPr algn="r">
              <a:defRPr sz="2600">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9427754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Organisation, ljus med svart text">
    <p:spTree>
      <p:nvGrpSpPr>
        <p:cNvPr id="1" name=""/>
        <p:cNvGrpSpPr/>
        <p:nvPr/>
      </p:nvGrpSpPr>
      <p:grpSpPr>
        <a:xfrm>
          <a:off x="0" y="0"/>
          <a:ext cx="0" cy="0"/>
          <a:chOff x="0" y="0"/>
          <a:chExt cx="0" cy="0"/>
        </a:xfrm>
      </p:grpSpPr>
      <p:sp>
        <p:nvSpPr>
          <p:cNvPr id="6" name="object 7"/>
          <p:cNvSpPr/>
          <p:nvPr userDrawn="1"/>
        </p:nvSpPr>
        <p:spPr>
          <a:xfrm>
            <a:off x="893246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7" name="object 6"/>
          <p:cNvSpPr/>
          <p:nvPr userDrawn="1"/>
        </p:nvSpPr>
        <p:spPr>
          <a:xfrm>
            <a:off x="616493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8" name="object 5"/>
          <p:cNvSpPr/>
          <p:nvPr userDrawn="1"/>
        </p:nvSpPr>
        <p:spPr>
          <a:xfrm>
            <a:off x="3397402"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9" name="object 4"/>
          <p:cNvSpPr/>
          <p:nvPr userDrawn="1"/>
        </p:nvSpPr>
        <p:spPr>
          <a:xfrm>
            <a:off x="629871" y="2046654"/>
            <a:ext cx="2628000" cy="4104000"/>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10" name="object 3"/>
          <p:cNvSpPr txBox="1"/>
          <p:nvPr userDrawn="1"/>
        </p:nvSpPr>
        <p:spPr>
          <a:xfrm>
            <a:off x="7642796" y="1250998"/>
            <a:ext cx="3925317" cy="684000"/>
          </a:xfrm>
          <a:prstGeom prst="rect">
            <a:avLst/>
          </a:prstGeom>
          <a:solidFill>
            <a:schemeClr val="accent3">
              <a:lumMod val="20000"/>
              <a:lumOff val="80000"/>
            </a:schemeClr>
          </a:solidFill>
        </p:spPr>
        <p:txBody>
          <a:bodyPr vert="horz" wrap="square" lIns="0" tIns="156210" rIns="0" bIns="0" rtlCol="0">
            <a:spAutoFit/>
          </a:bodyPr>
          <a:lstStyle/>
          <a:p>
            <a:pPr marL="1289685">
              <a:lnSpc>
                <a:spcPct val="100000"/>
              </a:lnSpc>
              <a:spcBef>
                <a:spcPts val="1230"/>
              </a:spcBef>
            </a:pPr>
            <a:endParaRPr sz="2400" dirty="0">
              <a:latin typeface="+mj-lt"/>
              <a:cs typeface="Europa-Regular"/>
            </a:endParaRPr>
          </a:p>
        </p:txBody>
      </p:sp>
      <p:sp>
        <p:nvSpPr>
          <p:cNvPr id="11" name="object 2"/>
          <p:cNvSpPr txBox="1"/>
          <p:nvPr userDrawn="1"/>
        </p:nvSpPr>
        <p:spPr>
          <a:xfrm>
            <a:off x="623889" y="1250998"/>
            <a:ext cx="6890662" cy="684000"/>
          </a:xfrm>
          <a:prstGeom prst="rect">
            <a:avLst/>
          </a:prstGeom>
          <a:solidFill>
            <a:schemeClr val="accent1">
              <a:lumMod val="20000"/>
              <a:lumOff val="80000"/>
            </a:schemeClr>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12" name="object 1"/>
          <p:cNvSpPr txBox="1"/>
          <p:nvPr userDrawn="1"/>
        </p:nvSpPr>
        <p:spPr>
          <a:xfrm>
            <a:off x="623888" y="438897"/>
            <a:ext cx="10944225" cy="684000"/>
          </a:xfrm>
          <a:prstGeom prst="rect">
            <a:avLst/>
          </a:prstGeom>
          <a:solidFill>
            <a:schemeClr val="accent1">
              <a:lumMod val="20000"/>
              <a:lumOff val="80000"/>
            </a:schemeClr>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27" name="Platshållare för text 11"/>
          <p:cNvSpPr>
            <a:spLocks noGrp="1"/>
          </p:cNvSpPr>
          <p:nvPr>
            <p:ph type="body" sz="quarter" idx="30" hasCustomPrompt="1"/>
          </p:nvPr>
        </p:nvSpPr>
        <p:spPr>
          <a:xfrm>
            <a:off x="9121375" y="3273765"/>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6" name="Platshållare för text 10"/>
          <p:cNvSpPr>
            <a:spLocks noGrp="1"/>
          </p:cNvSpPr>
          <p:nvPr>
            <p:ph type="body" sz="quarter" idx="29" hasCustomPrompt="1"/>
          </p:nvPr>
        </p:nvSpPr>
        <p:spPr>
          <a:xfrm>
            <a:off x="6348413" y="3273766"/>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5" name="Platshållare för text 9"/>
          <p:cNvSpPr>
            <a:spLocks noGrp="1"/>
          </p:cNvSpPr>
          <p:nvPr>
            <p:ph type="body" sz="quarter" idx="28" hasCustomPrompt="1"/>
          </p:nvPr>
        </p:nvSpPr>
        <p:spPr>
          <a:xfrm>
            <a:off x="3592615" y="3273766"/>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4" name="Platshållare för text 8"/>
          <p:cNvSpPr>
            <a:spLocks noGrp="1"/>
          </p:cNvSpPr>
          <p:nvPr>
            <p:ph type="body" sz="quarter" idx="27" hasCustomPrompt="1"/>
          </p:nvPr>
        </p:nvSpPr>
        <p:spPr>
          <a:xfrm>
            <a:off x="811241" y="3271563"/>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2" name="Platshållare för text 7"/>
          <p:cNvSpPr>
            <a:spLocks noGrp="1"/>
          </p:cNvSpPr>
          <p:nvPr>
            <p:ph type="body" sz="quarter" idx="26" hasCustomPrompt="1"/>
          </p:nvPr>
        </p:nvSpPr>
        <p:spPr>
          <a:xfrm>
            <a:off x="9111108" y="2265363"/>
            <a:ext cx="2328760" cy="780444"/>
          </a:xfrm>
        </p:spPr>
        <p:txBody>
          <a:bodyPr>
            <a:normAutofit/>
          </a:bodyPr>
          <a:lstStyle>
            <a:lvl1pPr marL="0" indent="0">
              <a:buNone/>
              <a:defRPr sz="2200">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smtClean="0"/>
              <a:t>Område</a:t>
            </a:r>
            <a:endParaRPr lang="sv-SE" dirty="0"/>
          </a:p>
        </p:txBody>
      </p:sp>
      <p:sp>
        <p:nvSpPr>
          <p:cNvPr id="20" name="Platshållare för text 6"/>
          <p:cNvSpPr>
            <a:spLocks noGrp="1"/>
          </p:cNvSpPr>
          <p:nvPr>
            <p:ph type="body" sz="quarter" idx="25" hasCustomPrompt="1"/>
          </p:nvPr>
        </p:nvSpPr>
        <p:spPr>
          <a:xfrm>
            <a:off x="6348413" y="2265363"/>
            <a:ext cx="2295525" cy="780444"/>
          </a:xfrm>
        </p:spPr>
        <p:txBody>
          <a:bodyPr bIns="0">
            <a:normAutofit/>
          </a:bodyPr>
          <a:lstStyle>
            <a:lvl1pPr marL="0" indent="0">
              <a:buNone/>
              <a:defRPr sz="2200">
                <a:latin typeface="+mn-lt"/>
              </a:defRPr>
            </a:lvl1pPr>
          </a:lstStyle>
          <a:p>
            <a:pPr lvl="0"/>
            <a:r>
              <a:rPr lang="sv-SE" dirty="0" smtClean="0"/>
              <a:t>Område</a:t>
            </a:r>
            <a:endParaRPr lang="sv-SE" dirty="0"/>
          </a:p>
        </p:txBody>
      </p:sp>
      <p:sp>
        <p:nvSpPr>
          <p:cNvPr id="18" name="Platshållare för text 5"/>
          <p:cNvSpPr>
            <a:spLocks noGrp="1"/>
          </p:cNvSpPr>
          <p:nvPr>
            <p:ph type="body" sz="quarter" idx="24" hasCustomPrompt="1"/>
          </p:nvPr>
        </p:nvSpPr>
        <p:spPr>
          <a:xfrm>
            <a:off x="3592513" y="2265363"/>
            <a:ext cx="2308327" cy="780444"/>
          </a:xfrm>
        </p:spPr>
        <p:txBody>
          <a:bodyPr bIns="0">
            <a:normAutofit/>
          </a:bodyPr>
          <a:lstStyle>
            <a:lvl1pPr marL="0" indent="0">
              <a:buNone/>
              <a:defRPr sz="2200">
                <a:latin typeface="+mn-lt"/>
              </a:defRPr>
            </a:lvl1pPr>
          </a:lstStyle>
          <a:p>
            <a:pPr lvl="0"/>
            <a:r>
              <a:rPr lang="sv-SE" dirty="0" smtClean="0"/>
              <a:t>Område</a:t>
            </a:r>
            <a:endParaRPr lang="sv-SE" dirty="0"/>
          </a:p>
        </p:txBody>
      </p:sp>
      <p:sp>
        <p:nvSpPr>
          <p:cNvPr id="16" name="Platshållare för text 4"/>
          <p:cNvSpPr>
            <a:spLocks noGrp="1"/>
          </p:cNvSpPr>
          <p:nvPr>
            <p:ph type="body" sz="quarter" idx="23" hasCustomPrompt="1"/>
          </p:nvPr>
        </p:nvSpPr>
        <p:spPr>
          <a:xfrm>
            <a:off x="811218" y="2261453"/>
            <a:ext cx="2309025" cy="780444"/>
          </a:xfrm>
        </p:spPr>
        <p:txBody>
          <a:bodyPr>
            <a:normAutofit/>
          </a:bodyPr>
          <a:lstStyle>
            <a:lvl1pPr marL="0" indent="0" algn="l">
              <a:buNone/>
              <a:defRPr sz="2200">
                <a:latin typeface="+mn-lt"/>
              </a:defRPr>
            </a:lvl1pPr>
          </a:lstStyle>
          <a:p>
            <a:pPr lvl="0"/>
            <a:r>
              <a:rPr lang="sv-SE" dirty="0" smtClean="0"/>
              <a:t>Område</a:t>
            </a:r>
          </a:p>
        </p:txBody>
      </p:sp>
      <p:sp>
        <p:nvSpPr>
          <p:cNvPr id="13" name="Platshållare för text 3"/>
          <p:cNvSpPr>
            <a:spLocks noGrp="1"/>
          </p:cNvSpPr>
          <p:nvPr>
            <p:ph type="body" idx="22" hasCustomPrompt="1"/>
          </p:nvPr>
        </p:nvSpPr>
        <p:spPr>
          <a:xfrm>
            <a:off x="7768276" y="1394628"/>
            <a:ext cx="3671592" cy="421018"/>
          </a:xfrm>
        </p:spPr>
        <p:txBody>
          <a:bodyPr lIns="0" tIns="0" rIns="72000" anchor="t">
            <a:noAutofit/>
          </a:bodyPr>
          <a:lstStyle>
            <a:lvl1pPr marL="0" indent="0" algn="ctr">
              <a:lnSpc>
                <a:spcPct val="100000"/>
              </a:lnSpc>
              <a:spcBef>
                <a:spcPts val="600"/>
              </a:spcBef>
              <a:buNone/>
              <a:defRPr sz="240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Insynsrådet</a:t>
            </a:r>
          </a:p>
        </p:txBody>
      </p:sp>
      <p:sp>
        <p:nvSpPr>
          <p:cNvPr id="14" name="Platshållare för text 2"/>
          <p:cNvSpPr>
            <a:spLocks noGrp="1"/>
          </p:cNvSpPr>
          <p:nvPr>
            <p:ph type="body" idx="21" hasCustomPrompt="1"/>
          </p:nvPr>
        </p:nvSpPr>
        <p:spPr>
          <a:xfrm>
            <a:off x="822302" y="1394627"/>
            <a:ext cx="6617887" cy="421018"/>
          </a:xfrm>
        </p:spPr>
        <p:txBody>
          <a:bodyPr lIns="0" tIns="0" rIns="72000" anchor="t">
            <a:normAutofit/>
          </a:bodyPr>
          <a:lstStyle>
            <a:lvl1pPr marL="0" indent="0" algn="ctr">
              <a:lnSpc>
                <a:spcPct val="100000"/>
              </a:lnSpc>
              <a:spcBef>
                <a:spcPts val="600"/>
              </a:spcBef>
              <a:buNone/>
              <a:defRPr sz="240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GD Stab</a:t>
            </a:r>
          </a:p>
        </p:txBody>
      </p:sp>
      <p:sp>
        <p:nvSpPr>
          <p:cNvPr id="15" name="Platshållare för text 1"/>
          <p:cNvSpPr>
            <a:spLocks noGrp="1"/>
          </p:cNvSpPr>
          <p:nvPr>
            <p:ph type="subTitle" idx="1" hasCustomPrompt="1"/>
          </p:nvPr>
        </p:nvSpPr>
        <p:spPr>
          <a:xfrm>
            <a:off x="822302" y="617444"/>
            <a:ext cx="10617566" cy="402211"/>
          </a:xfrm>
        </p:spPr>
        <p:txBody>
          <a:bodyPr anchor="t">
            <a:noAutofit/>
          </a:bodyPr>
          <a:lstStyle>
            <a:lvl1pPr marL="0" indent="0" algn="ctr">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Generaldirektör</a:t>
            </a:r>
          </a:p>
        </p:txBody>
      </p:sp>
      <p:sp>
        <p:nvSpPr>
          <p:cNvPr id="2" name="Rubrik 1"/>
          <p:cNvSpPr>
            <a:spLocks noGrp="1"/>
          </p:cNvSpPr>
          <p:nvPr>
            <p:ph type="title"/>
          </p:nvPr>
        </p:nvSpPr>
        <p:spPr>
          <a:xfrm>
            <a:off x="3404790" y="6262310"/>
            <a:ext cx="8180389" cy="453146"/>
          </a:xfrm>
        </p:spPr>
        <p:txBody>
          <a:bodyPr rIns="0"/>
          <a:lstStyle>
            <a:lvl1pPr algn="r">
              <a:defRPr sz="2600">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23573336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 Bild med text/kontaktinformation">
    <p:spTree>
      <p:nvGrpSpPr>
        <p:cNvPr id="1" name=""/>
        <p:cNvGrpSpPr/>
        <p:nvPr/>
      </p:nvGrpSpPr>
      <p:grpSpPr>
        <a:xfrm>
          <a:off x="0" y="0"/>
          <a:ext cx="0" cy="0"/>
          <a:chOff x="0" y="0"/>
          <a:chExt cx="0" cy="0"/>
        </a:xfrm>
      </p:grpSpPr>
      <p:sp>
        <p:nvSpPr>
          <p:cNvPr id="6" name="Rektangel 2"/>
          <p:cNvSpPr/>
          <p:nvPr/>
        </p:nvSpPr>
        <p:spPr>
          <a:xfrm>
            <a:off x="4504520" y="3776976"/>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520" y="2265898"/>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4" name="Platshållare för text 4"/>
          <p:cNvSpPr>
            <a:spLocks noGrp="1"/>
          </p:cNvSpPr>
          <p:nvPr>
            <p:ph type="body" sz="quarter" idx="23" hasCustomPrompt="1"/>
          </p:nvPr>
        </p:nvSpPr>
        <p:spPr>
          <a:xfrm>
            <a:off x="623888" y="5314441"/>
            <a:ext cx="5471761" cy="922848"/>
          </a:xfrm>
        </p:spPr>
        <p:txBody>
          <a:bodyPr>
            <a:normAutofit/>
          </a:bodyPr>
          <a:lstStyle>
            <a:lvl1pPr marL="0" indent="0" algn="r">
              <a:buNone/>
              <a:defRPr sz="1600"/>
            </a:lvl1pPr>
          </a:lstStyle>
          <a:p>
            <a:pPr lvl="0"/>
            <a:r>
              <a:rPr lang="sv-SE" dirty="0" smtClean="0"/>
              <a:t>Skriv in text här</a:t>
            </a:r>
          </a:p>
        </p:txBody>
      </p:sp>
      <p:sp>
        <p:nvSpPr>
          <p:cNvPr id="16" name="Platshållare för text 3"/>
          <p:cNvSpPr>
            <a:spLocks noGrp="1"/>
          </p:cNvSpPr>
          <p:nvPr>
            <p:ph type="body" idx="22" hasCustomPrompt="1"/>
          </p:nvPr>
        </p:nvSpPr>
        <p:spPr>
          <a:xfrm>
            <a:off x="623888" y="4758018"/>
            <a:ext cx="5471761" cy="399198"/>
          </a:xfrm>
        </p:spPr>
        <p:txBody>
          <a:bodyPr lIns="0" tIns="0" rIns="0" anchor="t">
            <a:normAutofit/>
          </a:bodyPr>
          <a:lstStyle>
            <a:lvl1pPr marL="0" indent="0" algn="r">
              <a:lnSpc>
                <a:spcPct val="100000"/>
              </a:lnSpc>
              <a:spcBef>
                <a:spcPts val="600"/>
              </a:spcBef>
              <a:buNone/>
              <a:defRPr sz="1800" b="1"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7" name="Platshållare för text 2"/>
          <p:cNvSpPr>
            <a:spLocks noGrp="1"/>
          </p:cNvSpPr>
          <p:nvPr>
            <p:ph type="body" idx="21" hasCustomPrompt="1"/>
          </p:nvPr>
        </p:nvSpPr>
        <p:spPr>
          <a:xfrm>
            <a:off x="623888" y="4124363"/>
            <a:ext cx="5471761" cy="440521"/>
          </a:xfrm>
        </p:spPr>
        <p:txBody>
          <a:bodyPr lIns="0" tIns="0" rIns="0" anchor="t">
            <a:normAutofit/>
          </a:bodyPr>
          <a:lstStyle>
            <a:lvl1pPr marL="0" indent="0" algn="r">
              <a:lnSpc>
                <a:spcPct val="100000"/>
              </a:lnSpc>
              <a:spcBef>
                <a:spcPts val="600"/>
              </a:spcBef>
              <a:buNone/>
              <a:defRPr sz="20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text här</a:t>
            </a:r>
          </a:p>
        </p:txBody>
      </p:sp>
      <p:sp>
        <p:nvSpPr>
          <p:cNvPr id="18" name="Platshållare för text 1"/>
          <p:cNvSpPr>
            <a:spLocks noGrp="1"/>
          </p:cNvSpPr>
          <p:nvPr>
            <p:ph type="subTitle" idx="1" hasCustomPrompt="1"/>
          </p:nvPr>
        </p:nvSpPr>
        <p:spPr>
          <a:xfrm>
            <a:off x="623888" y="3283336"/>
            <a:ext cx="5471761" cy="401696"/>
          </a:xfrm>
        </p:spPr>
        <p:txBody>
          <a:bodyPr anchor="t">
            <a:normAutofit/>
          </a:bodyPr>
          <a:lstStyle>
            <a:lvl1pPr marL="0" indent="0" algn="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kort text/din avdelning/titel här </a:t>
            </a:r>
            <a:endParaRPr lang="sv-SE" dirty="0"/>
          </a:p>
        </p:txBody>
      </p:sp>
      <p:sp>
        <p:nvSpPr>
          <p:cNvPr id="8" name="Rubrik 1"/>
          <p:cNvSpPr>
            <a:spLocks noGrp="1"/>
          </p:cNvSpPr>
          <p:nvPr>
            <p:ph type="title" hasCustomPrompt="1"/>
          </p:nvPr>
        </p:nvSpPr>
        <p:spPr>
          <a:xfrm>
            <a:off x="623889" y="2479027"/>
            <a:ext cx="5471760" cy="649902"/>
          </a:xfrm>
        </p:spPr>
        <p:txBody>
          <a:bodyPr rIns="0">
            <a:noAutofit/>
          </a:bodyPr>
          <a:lstStyle>
            <a:lvl1pPr algn="r">
              <a:defRPr sz="4000" baseline="0"/>
            </a:lvl1pPr>
          </a:lstStyle>
          <a:p>
            <a:r>
              <a:rPr lang="sv-SE" dirty="0" smtClean="0"/>
              <a:t>Skriv en kort rubrik här</a:t>
            </a:r>
            <a:endParaRPr lang="sv-SE" dirty="0"/>
          </a:p>
        </p:txBody>
      </p:sp>
    </p:spTree>
    <p:extLst>
      <p:ext uri="{BB962C8B-B14F-4D97-AF65-F5344CB8AC3E}">
        <p14:creationId xmlns:p14="http://schemas.microsoft.com/office/powerpoint/2010/main" val="19922244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 Bild med rubrik">
    <p:spTree>
      <p:nvGrpSpPr>
        <p:cNvPr id="1" name=""/>
        <p:cNvGrpSpPr/>
        <p:nvPr/>
      </p:nvGrpSpPr>
      <p:grpSpPr>
        <a:xfrm>
          <a:off x="0" y="0"/>
          <a:ext cx="0" cy="0"/>
          <a:chOff x="0" y="0"/>
          <a:chExt cx="0" cy="0"/>
        </a:xfrm>
      </p:grpSpPr>
      <p:sp>
        <p:nvSpPr>
          <p:cNvPr id="6" name="Rektangel 2"/>
          <p:cNvSpPr/>
          <p:nvPr/>
        </p:nvSpPr>
        <p:spPr>
          <a:xfrm>
            <a:off x="4504519" y="4453632"/>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871" y="2265363"/>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8" name="Rubrik 1"/>
          <p:cNvSpPr>
            <a:spLocks noGrp="1"/>
          </p:cNvSpPr>
          <p:nvPr>
            <p:ph type="title" hasCustomPrompt="1"/>
          </p:nvPr>
        </p:nvSpPr>
        <p:spPr>
          <a:xfrm>
            <a:off x="624240" y="2624328"/>
            <a:ext cx="5471760" cy="1463040"/>
          </a:xfrm>
        </p:spPr>
        <p:txBody>
          <a:bodyPr rIns="0" anchor="ctr">
            <a:noAutofit/>
          </a:bodyPr>
          <a:lstStyle>
            <a:lvl1pPr algn="r">
              <a:defRPr sz="4000" baseline="0"/>
            </a:lvl1pPr>
          </a:lstStyle>
          <a:p>
            <a:r>
              <a:rPr lang="sv-SE" dirty="0" smtClean="0"/>
              <a:t>Skriv en rubrik här</a:t>
            </a:r>
            <a:endParaRPr lang="sv-SE" dirty="0"/>
          </a:p>
        </p:txBody>
      </p:sp>
    </p:spTree>
    <p:extLst>
      <p:ext uri="{BB962C8B-B14F-4D97-AF65-F5344CB8AC3E}">
        <p14:creationId xmlns:p14="http://schemas.microsoft.com/office/powerpoint/2010/main" val="2080346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8. Brödkaka med rubrik och text">
    <p:spTree>
      <p:nvGrpSpPr>
        <p:cNvPr id="1" name=""/>
        <p:cNvGrpSpPr/>
        <p:nvPr/>
      </p:nvGrpSpPr>
      <p:grpSpPr>
        <a:xfrm>
          <a:off x="0" y="0"/>
          <a:ext cx="0" cy="0"/>
          <a:chOff x="0" y="0"/>
          <a:chExt cx="0" cy="0"/>
        </a:xfrm>
      </p:grpSpPr>
      <p:pic>
        <p:nvPicPr>
          <p:cNvPr id="9" name="Platshållare för 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561" y="1664453"/>
            <a:ext cx="4728118" cy="5205530"/>
          </a:xfrm>
          <a:prstGeom prst="rect">
            <a:avLst/>
          </a:prstGeom>
        </p:spPr>
      </p:pic>
      <p:sp>
        <p:nvSpPr>
          <p:cNvPr id="6" name="Rektangel 2"/>
          <p:cNvSpPr/>
          <p:nvPr/>
        </p:nvSpPr>
        <p:spPr>
          <a:xfrm>
            <a:off x="3118709" y="4956275"/>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3118709"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623888" y="3457195"/>
            <a:ext cx="6911975" cy="1260475"/>
          </a:xfrm>
        </p:spPr>
        <p:txBody>
          <a:bodyPr anchor="ctr">
            <a:normAutofit/>
          </a:bodyPr>
          <a:lstStyle>
            <a:lvl1pPr marL="0" indent="0" algn="ct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8" y="1377950"/>
            <a:ext cx="6911975" cy="1348599"/>
          </a:xfrm>
        </p:spPr>
        <p:txBody>
          <a:bodyPr/>
          <a:lstStyle>
            <a:lvl1pPr algn="ctr">
              <a:defRPr>
                <a:solidFill>
                  <a:schemeClr val="accent1"/>
                </a:solidFill>
              </a:defRPr>
            </a:lvl1pPr>
          </a:lstStyle>
          <a:p>
            <a:r>
              <a:rPr lang="sv-SE" dirty="0" smtClean="0"/>
              <a:t>Skriv in din rubrik här</a:t>
            </a:r>
            <a:endParaRPr lang="sv-SE" dirty="0"/>
          </a:p>
        </p:txBody>
      </p:sp>
    </p:spTree>
    <p:extLst>
      <p:ext uri="{BB962C8B-B14F-4D97-AF65-F5344CB8AC3E}">
        <p14:creationId xmlns:p14="http://schemas.microsoft.com/office/powerpoint/2010/main" val="1772919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9. Centrerad rubrik och text">
    <p:spTree>
      <p:nvGrpSpPr>
        <p:cNvPr id="1" name=""/>
        <p:cNvGrpSpPr/>
        <p:nvPr/>
      </p:nvGrpSpPr>
      <p:grpSpPr>
        <a:xfrm>
          <a:off x="0" y="0"/>
          <a:ext cx="0" cy="0"/>
          <a:chOff x="0" y="0"/>
          <a:chExt cx="0" cy="0"/>
        </a:xfrm>
      </p:grpSpPr>
      <p:sp>
        <p:nvSpPr>
          <p:cNvPr id="6" name="Rektangel 2"/>
          <p:cNvSpPr/>
          <p:nvPr/>
        </p:nvSpPr>
        <p:spPr>
          <a:xfrm>
            <a:off x="5028725" y="4956275"/>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5028725"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2652737" y="3433649"/>
            <a:ext cx="6911975" cy="1260475"/>
          </a:xfrm>
        </p:spPr>
        <p:txBody>
          <a:bodyPr anchor="ctr">
            <a:normAutofit/>
          </a:bodyPr>
          <a:lstStyle>
            <a:lvl1pPr marL="0" indent="0" algn="ct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8" y="1708786"/>
            <a:ext cx="10944225" cy="1026336"/>
          </a:xfrm>
        </p:spPr>
        <p:txBody>
          <a:bodyPr/>
          <a:lstStyle>
            <a:lvl1pPr algn="ctr">
              <a:defRPr/>
            </a:lvl1pPr>
          </a:lstStyle>
          <a:p>
            <a:r>
              <a:rPr lang="sv-SE" dirty="0" smtClean="0"/>
              <a:t>Skriv in din rubrik här</a:t>
            </a:r>
            <a:endParaRPr lang="sv-SE" dirty="0"/>
          </a:p>
        </p:txBody>
      </p:sp>
    </p:spTree>
    <p:extLst>
      <p:ext uri="{BB962C8B-B14F-4D97-AF65-F5344CB8AC3E}">
        <p14:creationId xmlns:p14="http://schemas.microsoft.com/office/powerpoint/2010/main" val="2429042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Rubrik och innehåll*">
    <p:spTree>
      <p:nvGrpSpPr>
        <p:cNvPr id="1" name=""/>
        <p:cNvGrpSpPr/>
        <p:nvPr/>
      </p:nvGrpSpPr>
      <p:grpSpPr>
        <a:xfrm>
          <a:off x="0" y="0"/>
          <a:ext cx="0" cy="0"/>
          <a:chOff x="0" y="0"/>
          <a:chExt cx="0" cy="0"/>
        </a:xfrm>
      </p:grpSpPr>
      <p:sp>
        <p:nvSpPr>
          <p:cNvPr id="3" name="Platshållare för innehåll 1"/>
          <p:cNvSpPr>
            <a:spLocks noGrp="1"/>
          </p:cNvSpPr>
          <p:nvPr>
            <p:ph idx="1" hasCustomPrompt="1"/>
          </p:nvPr>
        </p:nvSpPr>
        <p:spPr/>
        <p:txBody>
          <a:bodyPr/>
          <a:lstStyle>
            <a:lvl1pPr>
              <a:defRPr baseline="0"/>
            </a:lvl1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7459961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0. Bild med text avsnitt">
    <p:spTree>
      <p:nvGrpSpPr>
        <p:cNvPr id="1" name=""/>
        <p:cNvGrpSpPr/>
        <p:nvPr/>
      </p:nvGrpSpPr>
      <p:grpSpPr>
        <a:xfrm>
          <a:off x="0" y="0"/>
          <a:ext cx="0" cy="0"/>
          <a:chOff x="0" y="0"/>
          <a:chExt cx="0" cy="0"/>
        </a:xfrm>
      </p:grpSpPr>
      <p:sp>
        <p:nvSpPr>
          <p:cNvPr id="6" name="Rektangel 1"/>
          <p:cNvSpPr/>
          <p:nvPr/>
        </p:nvSpPr>
        <p:spPr>
          <a:xfrm>
            <a:off x="627464" y="2276529"/>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4" name="Platshållare för text 4"/>
          <p:cNvSpPr>
            <a:spLocks noGrp="1"/>
          </p:cNvSpPr>
          <p:nvPr>
            <p:ph type="body" sz="quarter" idx="23"/>
          </p:nvPr>
        </p:nvSpPr>
        <p:spPr>
          <a:xfrm>
            <a:off x="623888" y="5366327"/>
            <a:ext cx="5471761" cy="870961"/>
          </a:xfrm>
        </p:spPr>
        <p:txBody>
          <a:bodyPr>
            <a:normAutofit/>
          </a:bodyPr>
          <a:lstStyle>
            <a:lvl1pPr marL="0" indent="0" algn="l">
              <a:buNone/>
              <a:defRPr sz="1600"/>
            </a:lvl1pPr>
          </a:lstStyle>
          <a:p>
            <a:pPr lvl="0"/>
            <a:r>
              <a:rPr lang="sv-SE" smtClean="0"/>
              <a:t>Redigera format för bakgrundstext</a:t>
            </a:r>
          </a:p>
        </p:txBody>
      </p:sp>
      <p:sp>
        <p:nvSpPr>
          <p:cNvPr id="16" name="Platshållare för text 3"/>
          <p:cNvSpPr>
            <a:spLocks noGrp="1"/>
          </p:cNvSpPr>
          <p:nvPr>
            <p:ph type="body" idx="22" hasCustomPrompt="1"/>
          </p:nvPr>
        </p:nvSpPr>
        <p:spPr>
          <a:xfrm>
            <a:off x="623888" y="4730494"/>
            <a:ext cx="5471761" cy="536357"/>
          </a:xfrm>
        </p:spPr>
        <p:txBody>
          <a:bodyPr lIns="0" tIns="0" rIns="0" anchor="t">
            <a:normAutofit/>
          </a:bodyPr>
          <a:lstStyle>
            <a:lvl1pPr marL="0" indent="0" algn="l">
              <a:lnSpc>
                <a:spcPct val="100000"/>
              </a:lnSpc>
              <a:spcBef>
                <a:spcPts val="600"/>
              </a:spcBef>
              <a:buNone/>
              <a:defRPr sz="1800" b="1"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7" name="Platshållare för text 2"/>
          <p:cNvSpPr>
            <a:spLocks noGrp="1"/>
          </p:cNvSpPr>
          <p:nvPr>
            <p:ph type="body" idx="21" hasCustomPrompt="1"/>
          </p:nvPr>
        </p:nvSpPr>
        <p:spPr>
          <a:xfrm>
            <a:off x="623888" y="2536536"/>
            <a:ext cx="5471761" cy="1587407"/>
          </a:xfrm>
        </p:spPr>
        <p:txBody>
          <a:bodyPr lIns="0" tIns="0" rIns="0" anchor="t">
            <a:normAutofit/>
          </a:bodyPr>
          <a:lstStyle>
            <a:lvl1pPr marL="0" indent="0" algn="l">
              <a:lnSpc>
                <a:spcPct val="100000"/>
              </a:lnSpc>
              <a:spcBef>
                <a:spcPts val="600"/>
              </a:spcBef>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8" name="Platshållare för text 1"/>
          <p:cNvSpPr>
            <a:spLocks noGrp="1"/>
          </p:cNvSpPr>
          <p:nvPr>
            <p:ph type="subTitle" idx="1" hasCustomPrompt="1"/>
          </p:nvPr>
        </p:nvSpPr>
        <p:spPr>
          <a:xfrm>
            <a:off x="623888" y="1920748"/>
            <a:ext cx="5471761" cy="337819"/>
          </a:xfrm>
        </p:spPr>
        <p:txBody>
          <a:bodyPr anchor="t">
            <a:normAutofit/>
          </a:bodyPr>
          <a:lstStyle>
            <a:lvl1pPr marL="0" indent="0" algn="l">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9" y="368300"/>
            <a:ext cx="5471760" cy="1334165"/>
          </a:xfrm>
        </p:spPr>
        <p:txBody>
          <a:bodyPr rIns="0">
            <a:noAutofit/>
          </a:bodyPr>
          <a:lstStyle>
            <a:lvl1pPr algn="l">
              <a:defRPr sz="4000" baseline="0"/>
            </a:lvl1pPr>
          </a:lstStyle>
          <a:p>
            <a:r>
              <a:rPr lang="sv-SE" dirty="0" smtClean="0"/>
              <a:t>Skriv en rubrik här</a:t>
            </a:r>
            <a:endParaRPr lang="sv-SE" dirty="0"/>
          </a:p>
        </p:txBody>
      </p:sp>
    </p:spTree>
    <p:extLst>
      <p:ext uri="{BB962C8B-B14F-4D97-AF65-F5344CB8AC3E}">
        <p14:creationId xmlns:p14="http://schemas.microsoft.com/office/powerpoint/2010/main" val="14581604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1. Start/Slut logotyp">
    <p:spTree>
      <p:nvGrpSpPr>
        <p:cNvPr id="1" name=""/>
        <p:cNvGrpSpPr/>
        <p:nvPr/>
      </p:nvGrpSpPr>
      <p:grpSpPr>
        <a:xfrm>
          <a:off x="0" y="0"/>
          <a:ext cx="0" cy="0"/>
          <a:chOff x="0" y="0"/>
          <a:chExt cx="0" cy="0"/>
        </a:xfrm>
      </p:grpSpPr>
      <p:pic>
        <p:nvPicPr>
          <p:cNvPr id="5" name="Logo">
            <a:extLst>
              <a:ext uri="{FF2B5EF4-FFF2-40B4-BE49-F238E27FC236}">
                <a16:creationId xmlns:a16="http://schemas.microsoft.com/office/drawing/2014/main" id="{E2336002-00BD-4BB5-876E-7F4120B70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250" y="2923071"/>
            <a:ext cx="5347499" cy="746715"/>
          </a:xfrm>
          <a:prstGeom prst="rect">
            <a:avLst/>
          </a:prstGeom>
        </p:spPr>
      </p:pic>
      <p:sp>
        <p:nvSpPr>
          <p:cNvPr id="6"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22567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2. Text - Stående skärm* använd ej">
    <p:spTree>
      <p:nvGrpSpPr>
        <p:cNvPr id="1" name=""/>
        <p:cNvGrpSpPr/>
        <p:nvPr/>
      </p:nvGrpSpPr>
      <p:grpSpPr>
        <a:xfrm>
          <a:off x="0" y="0"/>
          <a:ext cx="0" cy="0"/>
          <a:chOff x="0" y="0"/>
          <a:chExt cx="0" cy="0"/>
        </a:xfrm>
      </p:grpSpPr>
      <p:pic>
        <p:nvPicPr>
          <p:cNvPr id="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0295" y="991332"/>
            <a:ext cx="1721038" cy="240322"/>
          </a:xfrm>
          <a:prstGeom prst="rect">
            <a:avLst/>
          </a:prstGeom>
        </p:spPr>
      </p:pic>
      <p:sp>
        <p:nvSpPr>
          <p:cNvPr id="6"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1"/>
          <p:cNvSpPr>
            <a:spLocks noGrp="1"/>
          </p:cNvSpPr>
          <p:nvPr>
            <p:ph type="body" orient="vert" idx="1"/>
          </p:nvPr>
        </p:nvSpPr>
        <p:spPr>
          <a:xfrm>
            <a:off x="623888" y="368299"/>
            <a:ext cx="9287506" cy="6234523"/>
          </a:xfrm>
        </p:spPr>
        <p:txBody>
          <a:bodyPr vert="eaVert"/>
          <a:lstStyle>
            <a:lvl1pPr marL="177800" indent="-177800">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hasCustomPrompt="1"/>
          </p:nvPr>
        </p:nvSpPr>
        <p:spPr>
          <a:xfrm rot="5400000">
            <a:off x="7819029" y="2853740"/>
            <a:ext cx="6234519" cy="1263650"/>
          </a:xfrm>
        </p:spPr>
        <p:txBody>
          <a:bodyPr/>
          <a:lstStyle/>
          <a:p>
            <a:r>
              <a:rPr lang="sv-SE" dirty="0" smtClean="0"/>
              <a:t>Skriv in en rubrik här</a:t>
            </a:r>
            <a:endParaRPr lang="sv-SE" dirty="0"/>
          </a:p>
        </p:txBody>
      </p:sp>
    </p:spTree>
    <p:extLst>
      <p:ext uri="{BB962C8B-B14F-4D97-AF65-F5344CB8AC3E}">
        <p14:creationId xmlns:p14="http://schemas.microsoft.com/office/powerpoint/2010/main" val="4370984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3. Bild och text - Stående skärm* använd ej">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480295" y="991332"/>
            <a:ext cx="1721038" cy="240322"/>
          </a:xfrm>
          <a:prstGeom prst="rect">
            <a:avLst/>
          </a:prstGeom>
        </p:spPr>
      </p:pic>
      <p:sp>
        <p:nvSpPr>
          <p:cNvPr id="8"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rot="5400000">
            <a:off x="4878571" y="-455424"/>
            <a:ext cx="6857999" cy="776885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20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3" name="Platshållare för text 1"/>
          <p:cNvSpPr>
            <a:spLocks noGrp="1"/>
          </p:cNvSpPr>
          <p:nvPr>
            <p:ph type="body" orient="vert" idx="1"/>
          </p:nvPr>
        </p:nvSpPr>
        <p:spPr>
          <a:xfrm>
            <a:off x="838200" y="365125"/>
            <a:ext cx="1883735" cy="6216428"/>
          </a:xfrm>
        </p:spPr>
        <p:txBody>
          <a:bodyPr vert="eaVert"/>
          <a:lstStyle>
            <a:lvl1pPr marL="177800" indent="-177800">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orient="vert" hasCustomPrompt="1"/>
          </p:nvPr>
        </p:nvSpPr>
        <p:spPr>
          <a:xfrm>
            <a:off x="3051177" y="368300"/>
            <a:ext cx="1142114" cy="6213253"/>
          </a:xfrm>
        </p:spPr>
        <p:txBody>
          <a:bodyPr vert="eaVert"/>
          <a:lstStyle/>
          <a:p>
            <a:r>
              <a:rPr lang="sv-SE" dirty="0" smtClean="0"/>
              <a:t>Skriv in en rubrik här</a:t>
            </a:r>
            <a:endParaRPr lang="sv-SE" dirty="0"/>
          </a:p>
        </p:txBody>
      </p:sp>
    </p:spTree>
    <p:extLst>
      <p:ext uri="{BB962C8B-B14F-4D97-AF65-F5344CB8AC3E}">
        <p14:creationId xmlns:p14="http://schemas.microsoft.com/office/powerpoint/2010/main" val="12522984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767" y="1661705"/>
            <a:ext cx="10997738" cy="4167921"/>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7" name="Rubrik 6"/>
          <p:cNvSpPr>
            <a:spLocks noGrp="1"/>
          </p:cNvSpPr>
          <p:nvPr>
            <p:ph type="title"/>
          </p:nvPr>
        </p:nvSpPr>
        <p:spPr>
          <a:xfrm>
            <a:off x="630768" y="658285"/>
            <a:ext cx="10977247" cy="919504"/>
          </a:xfrm>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1028508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Kapitelsida*">
    <p:spTree>
      <p:nvGrpSpPr>
        <p:cNvPr id="1" name=""/>
        <p:cNvGrpSpPr/>
        <p:nvPr/>
      </p:nvGrpSpPr>
      <p:grpSpPr>
        <a:xfrm>
          <a:off x="0" y="0"/>
          <a:ext cx="0" cy="0"/>
          <a:chOff x="0" y="0"/>
          <a:chExt cx="0" cy="0"/>
        </a:xfrm>
      </p:grpSpPr>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07342" y="1916113"/>
            <a:ext cx="12084658" cy="43211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dirty="0" smtClean="0"/>
              <a:t>Montera en bild genom att klicka på bildsymbolen i mitten</a:t>
            </a:r>
            <a:endParaRPr lang="sv-SE" dirty="0"/>
          </a:p>
        </p:txBody>
      </p:sp>
      <p:sp>
        <p:nvSpPr>
          <p:cNvPr id="3" name="Platshållare för text 1"/>
          <p:cNvSpPr>
            <a:spLocks noGrp="1"/>
          </p:cNvSpPr>
          <p:nvPr>
            <p:ph type="body" idx="1" hasCustomPrompt="1"/>
          </p:nvPr>
        </p:nvSpPr>
        <p:spPr>
          <a:xfrm>
            <a:off x="7535863" y="368300"/>
            <a:ext cx="4032250" cy="1260475"/>
          </a:xfrm>
        </p:spPr>
        <p:txBody>
          <a:bodyPr bIns="72000" anchor="b">
            <a:normAutofit/>
          </a:bodyPr>
          <a:lstStyle>
            <a:lvl1pPr marL="0" indent="0" algn="r">
              <a:buNone/>
              <a:defRPr sz="2000" b="0" baseline="0">
                <a:solidFill>
                  <a:schemeClr val="accent3">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 här</a:t>
            </a:r>
          </a:p>
        </p:txBody>
      </p:sp>
      <p:sp>
        <p:nvSpPr>
          <p:cNvPr id="2" name="Rubrik 1"/>
          <p:cNvSpPr>
            <a:spLocks noGrp="1"/>
          </p:cNvSpPr>
          <p:nvPr>
            <p:ph type="title" hasCustomPrompt="1"/>
          </p:nvPr>
        </p:nvSpPr>
        <p:spPr>
          <a:xfrm>
            <a:off x="623888" y="368300"/>
            <a:ext cx="6551612"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3947271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 Agenda">
    <p:spTree>
      <p:nvGrpSpPr>
        <p:cNvPr id="1" name=""/>
        <p:cNvGrpSpPr/>
        <p:nvPr/>
      </p:nvGrpSpPr>
      <p:grpSpPr>
        <a:xfrm>
          <a:off x="0" y="0"/>
          <a:ext cx="0" cy="0"/>
          <a:chOff x="0" y="0"/>
          <a:chExt cx="0" cy="0"/>
        </a:xfrm>
      </p:grpSpPr>
      <p:sp>
        <p:nvSpPr>
          <p:cNvPr id="109" name="Platshållare för bild 1"/>
          <p:cNvSpPr>
            <a:spLocks noGrp="1"/>
          </p:cNvSpPr>
          <p:nvPr>
            <p:ph type="pic" sz="quarter" idx="39" hasCustomPrompt="1"/>
          </p:nvPr>
        </p:nvSpPr>
        <p:spPr>
          <a:xfrm>
            <a:off x="6096000" y="6453188"/>
            <a:ext cx="6096000" cy="404812"/>
          </a:xfrm>
        </p:spPr>
        <p:txBody>
          <a:bodyPr>
            <a:normAutofit/>
          </a:bodyPr>
          <a:lstStyle>
            <a:lvl1pPr marL="0" indent="0">
              <a:buNone/>
              <a:defRPr sz="1400"/>
            </a:lvl1pPr>
          </a:lstStyle>
          <a:p>
            <a:r>
              <a:rPr lang="sv-SE" dirty="0" smtClean="0"/>
              <a:t>Använder du bara en sida kan du dra upp bildhållaren och placera en bild här</a:t>
            </a:r>
          </a:p>
        </p:txBody>
      </p:sp>
      <p:sp>
        <p:nvSpPr>
          <p:cNvPr id="96" name="Platshållare nummer 12"/>
          <p:cNvSpPr>
            <a:spLocks noGrp="1"/>
          </p:cNvSpPr>
          <p:nvPr>
            <p:ph type="body" sz="quarter" idx="27" hasCustomPrompt="1"/>
          </p:nvPr>
        </p:nvSpPr>
        <p:spPr>
          <a:xfrm>
            <a:off x="6354352" y="5420222"/>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7" name="Platshållare nummer 11"/>
          <p:cNvSpPr>
            <a:spLocks noGrp="1"/>
          </p:cNvSpPr>
          <p:nvPr>
            <p:ph type="body" sz="quarter" idx="28" hasCustomPrompt="1"/>
          </p:nvPr>
        </p:nvSpPr>
        <p:spPr>
          <a:xfrm>
            <a:off x="6348413" y="4791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8" name="Platshållare nummer 10"/>
          <p:cNvSpPr>
            <a:spLocks noGrp="1"/>
          </p:cNvSpPr>
          <p:nvPr>
            <p:ph type="body" sz="quarter" idx="29" hasCustomPrompt="1"/>
          </p:nvPr>
        </p:nvSpPr>
        <p:spPr>
          <a:xfrm>
            <a:off x="6348413" y="41627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9" name="Platshållare nummer 9"/>
          <p:cNvSpPr>
            <a:spLocks noGrp="1"/>
          </p:cNvSpPr>
          <p:nvPr>
            <p:ph type="body" sz="quarter" idx="30" hasCustomPrompt="1"/>
          </p:nvPr>
        </p:nvSpPr>
        <p:spPr>
          <a:xfrm>
            <a:off x="6348413" y="35339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0" name="Platshållare nummer 8"/>
          <p:cNvSpPr>
            <a:spLocks noGrp="1"/>
          </p:cNvSpPr>
          <p:nvPr>
            <p:ph type="body" sz="quarter" idx="31" hasCustomPrompt="1"/>
          </p:nvPr>
        </p:nvSpPr>
        <p:spPr>
          <a:xfrm>
            <a:off x="6348413" y="29052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1" name="Platshållare nummer 7"/>
          <p:cNvSpPr>
            <a:spLocks noGrp="1"/>
          </p:cNvSpPr>
          <p:nvPr>
            <p:ph type="body" sz="quarter" idx="32" hasCustomPrompt="1"/>
          </p:nvPr>
        </p:nvSpPr>
        <p:spPr>
          <a:xfrm>
            <a:off x="6348413" y="2276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4" name="Platshållare nummer 6"/>
          <p:cNvSpPr>
            <a:spLocks noGrp="1"/>
          </p:cNvSpPr>
          <p:nvPr>
            <p:ph type="body" sz="quarter" idx="26" hasCustomPrompt="1"/>
          </p:nvPr>
        </p:nvSpPr>
        <p:spPr>
          <a:xfrm>
            <a:off x="638941" y="5420222"/>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3" name="Platshållare nummer 5"/>
          <p:cNvSpPr>
            <a:spLocks noGrp="1"/>
          </p:cNvSpPr>
          <p:nvPr>
            <p:ph type="body" sz="quarter" idx="25" hasCustomPrompt="1"/>
          </p:nvPr>
        </p:nvSpPr>
        <p:spPr>
          <a:xfrm>
            <a:off x="633002" y="4791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2" name="Platshållare nummer 4"/>
          <p:cNvSpPr>
            <a:spLocks noGrp="1"/>
          </p:cNvSpPr>
          <p:nvPr>
            <p:ph type="body" sz="quarter" idx="24" hasCustomPrompt="1"/>
          </p:nvPr>
        </p:nvSpPr>
        <p:spPr>
          <a:xfrm>
            <a:off x="633002" y="41627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1" name="Platshållare nummer 3"/>
          <p:cNvSpPr>
            <a:spLocks noGrp="1"/>
          </p:cNvSpPr>
          <p:nvPr>
            <p:ph type="body" sz="quarter" idx="23" hasCustomPrompt="1"/>
          </p:nvPr>
        </p:nvSpPr>
        <p:spPr>
          <a:xfrm>
            <a:off x="633002" y="35339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0" name="Platshållare nummer 2"/>
          <p:cNvSpPr>
            <a:spLocks noGrp="1"/>
          </p:cNvSpPr>
          <p:nvPr>
            <p:ph type="body" sz="quarter" idx="22" hasCustomPrompt="1"/>
          </p:nvPr>
        </p:nvSpPr>
        <p:spPr>
          <a:xfrm>
            <a:off x="633002" y="29052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89" name="Platshållare nummer 1"/>
          <p:cNvSpPr>
            <a:spLocks noGrp="1"/>
          </p:cNvSpPr>
          <p:nvPr>
            <p:ph type="body" sz="quarter" idx="21" hasCustomPrompt="1"/>
          </p:nvPr>
        </p:nvSpPr>
        <p:spPr>
          <a:xfrm>
            <a:off x="633002" y="2276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2" name="Platshållare för text 13"/>
          <p:cNvSpPr>
            <a:spLocks noGrp="1"/>
          </p:cNvSpPr>
          <p:nvPr>
            <p:ph type="body" sz="quarter" idx="33" hasCustomPrompt="1"/>
          </p:nvPr>
        </p:nvSpPr>
        <p:spPr>
          <a:xfrm>
            <a:off x="7171236" y="5420222"/>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3" name="Platshållare för text 12"/>
          <p:cNvSpPr>
            <a:spLocks noGrp="1"/>
          </p:cNvSpPr>
          <p:nvPr>
            <p:ph type="body" sz="quarter" idx="34" hasCustomPrompt="1"/>
          </p:nvPr>
        </p:nvSpPr>
        <p:spPr>
          <a:xfrm>
            <a:off x="7171236" y="47914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4" name="Platshållare för text 11"/>
          <p:cNvSpPr>
            <a:spLocks noGrp="1"/>
          </p:cNvSpPr>
          <p:nvPr>
            <p:ph type="body" sz="quarter" idx="35" hasCustomPrompt="1"/>
          </p:nvPr>
        </p:nvSpPr>
        <p:spPr>
          <a:xfrm>
            <a:off x="7171236" y="41627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5" name="Platshållare för text 10"/>
          <p:cNvSpPr>
            <a:spLocks noGrp="1"/>
          </p:cNvSpPr>
          <p:nvPr>
            <p:ph type="body" sz="quarter" idx="36" hasCustomPrompt="1"/>
          </p:nvPr>
        </p:nvSpPr>
        <p:spPr>
          <a:xfrm>
            <a:off x="7171236" y="35339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6" name="Platshållare för text 9"/>
          <p:cNvSpPr>
            <a:spLocks noGrp="1"/>
          </p:cNvSpPr>
          <p:nvPr>
            <p:ph type="body" sz="quarter" idx="37" hasCustomPrompt="1"/>
          </p:nvPr>
        </p:nvSpPr>
        <p:spPr>
          <a:xfrm>
            <a:off x="7171236" y="29052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7" name="Platshållare för text 8"/>
          <p:cNvSpPr>
            <a:spLocks noGrp="1"/>
          </p:cNvSpPr>
          <p:nvPr>
            <p:ph type="body" sz="quarter" idx="38" hasCustomPrompt="1"/>
          </p:nvPr>
        </p:nvSpPr>
        <p:spPr>
          <a:xfrm>
            <a:off x="7171236" y="2276476"/>
            <a:ext cx="4387763" cy="539998"/>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7" name="Platshållare för text 7"/>
          <p:cNvSpPr>
            <a:spLocks noGrp="1"/>
          </p:cNvSpPr>
          <p:nvPr>
            <p:ph type="body" sz="quarter" idx="14" hasCustomPrompt="1"/>
          </p:nvPr>
        </p:nvSpPr>
        <p:spPr>
          <a:xfrm>
            <a:off x="1455825" y="5420222"/>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6" name="Platshållare för text 6"/>
          <p:cNvSpPr>
            <a:spLocks noGrp="1"/>
          </p:cNvSpPr>
          <p:nvPr>
            <p:ph type="body" sz="quarter" idx="13" hasCustomPrompt="1"/>
          </p:nvPr>
        </p:nvSpPr>
        <p:spPr>
          <a:xfrm>
            <a:off x="1455825" y="47914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5" name="Platshållare för text 5"/>
          <p:cNvSpPr>
            <a:spLocks noGrp="1"/>
          </p:cNvSpPr>
          <p:nvPr>
            <p:ph type="body" sz="quarter" idx="12" hasCustomPrompt="1"/>
          </p:nvPr>
        </p:nvSpPr>
        <p:spPr>
          <a:xfrm>
            <a:off x="1455825" y="41627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4" name="Platshållare för text 4"/>
          <p:cNvSpPr>
            <a:spLocks noGrp="1"/>
          </p:cNvSpPr>
          <p:nvPr>
            <p:ph type="body" sz="quarter" idx="11" hasCustomPrompt="1"/>
          </p:nvPr>
        </p:nvSpPr>
        <p:spPr>
          <a:xfrm>
            <a:off x="1455825" y="35339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3" name="Platshållare för text 3"/>
          <p:cNvSpPr>
            <a:spLocks noGrp="1"/>
          </p:cNvSpPr>
          <p:nvPr>
            <p:ph type="body" sz="quarter" idx="10" hasCustomPrompt="1"/>
          </p:nvPr>
        </p:nvSpPr>
        <p:spPr>
          <a:xfrm>
            <a:off x="1455825" y="29052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2" name="Platshållare för text 2"/>
          <p:cNvSpPr>
            <a:spLocks noGrp="1"/>
          </p:cNvSpPr>
          <p:nvPr>
            <p:ph type="body" sz="quarter" idx="3" hasCustomPrompt="1"/>
          </p:nvPr>
        </p:nvSpPr>
        <p:spPr>
          <a:xfrm>
            <a:off x="1455825" y="2276476"/>
            <a:ext cx="4387763" cy="539998"/>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29" name="Platshållare för text 1"/>
          <p:cNvSpPr>
            <a:spLocks noGrp="1"/>
          </p:cNvSpPr>
          <p:nvPr>
            <p:ph type="body" idx="1" hasCustomPrompt="1"/>
          </p:nvPr>
        </p:nvSpPr>
        <p:spPr>
          <a:xfrm>
            <a:off x="7535863" y="368300"/>
            <a:ext cx="4032250" cy="1260475"/>
          </a:xfrm>
        </p:spPr>
        <p:txBody>
          <a:bodyPr bIns="72000" anchor="b">
            <a:normAutofit/>
          </a:bodyPr>
          <a:lstStyle>
            <a:lvl1pPr marL="0" indent="0" algn="r">
              <a:buNone/>
              <a:defRPr sz="2000" b="0" baseline="0">
                <a:solidFill>
                  <a:schemeClr val="accent3">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 här</a:t>
            </a:r>
          </a:p>
        </p:txBody>
      </p:sp>
      <p:sp>
        <p:nvSpPr>
          <p:cNvPr id="95" name="Rubrik 1"/>
          <p:cNvSpPr>
            <a:spLocks noGrp="1"/>
          </p:cNvSpPr>
          <p:nvPr>
            <p:ph type="title" hasCustomPrompt="1"/>
          </p:nvPr>
        </p:nvSpPr>
        <p:spPr>
          <a:xfrm>
            <a:off x="623889" y="365126"/>
            <a:ext cx="6551612" cy="1263650"/>
          </a:xfrm>
        </p:spPr>
        <p:txBody>
          <a:bodyPr anchor="b"/>
          <a:lstStyle>
            <a:lvl1pPr>
              <a:defRPr/>
            </a:lvl1pPr>
          </a:lstStyle>
          <a:p>
            <a:r>
              <a:rPr lang="sv-SE" dirty="0" smtClean="0"/>
              <a:t>Skriv in agenda här</a:t>
            </a:r>
            <a:endParaRPr lang="sv-SE" dirty="0"/>
          </a:p>
        </p:txBody>
      </p:sp>
    </p:spTree>
    <p:extLst>
      <p:ext uri="{BB962C8B-B14F-4D97-AF65-F5344CB8AC3E}">
        <p14:creationId xmlns:p14="http://schemas.microsoft.com/office/powerpoint/2010/main" val="2524840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 Bildlayout ">
    <p:spTree>
      <p:nvGrpSpPr>
        <p:cNvPr id="1" name=""/>
        <p:cNvGrpSpPr/>
        <p:nvPr/>
      </p:nvGrpSpPr>
      <p:grpSpPr>
        <a:xfrm>
          <a:off x="0" y="0"/>
          <a:ext cx="0" cy="0"/>
          <a:chOff x="0" y="0"/>
          <a:chExt cx="0" cy="0"/>
        </a:xfrm>
      </p:grpSpPr>
      <p:sp>
        <p:nvSpPr>
          <p:cNvPr id="5"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3" name="Platshållare för innehåll 1"/>
          <p:cNvSpPr>
            <a:spLocks noGrp="1"/>
          </p:cNvSpPr>
          <p:nvPr>
            <p:ph idx="1" hasCustomPrompt="1"/>
          </p:nvPr>
        </p:nvSpPr>
        <p:spPr>
          <a:xfrm>
            <a:off x="623888" y="1916113"/>
            <a:ext cx="5822632" cy="4318000"/>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hasCustomPrompt="1"/>
          </p:nvPr>
        </p:nvSpPr>
        <p:spPr>
          <a:xfrm>
            <a:off x="623888" y="365126"/>
            <a:ext cx="5822632" cy="1263650"/>
          </a:xfrm>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3008033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6. Två texrutor*">
    <p:spTree>
      <p:nvGrpSpPr>
        <p:cNvPr id="1" name=""/>
        <p:cNvGrpSpPr/>
        <p:nvPr/>
      </p:nvGrpSpPr>
      <p:grpSpPr>
        <a:xfrm>
          <a:off x="0" y="0"/>
          <a:ext cx="0" cy="0"/>
          <a:chOff x="0" y="0"/>
          <a:chExt cx="0" cy="0"/>
        </a:xfrm>
      </p:grpSpPr>
      <p:sp>
        <p:nvSpPr>
          <p:cNvPr id="4" name="Platshållare för innehåll 2"/>
          <p:cNvSpPr>
            <a:spLocks noGrp="1"/>
          </p:cNvSpPr>
          <p:nvPr>
            <p:ph sz="half" idx="2" hasCustomPrompt="1"/>
          </p:nvPr>
        </p:nvSpPr>
        <p:spPr>
          <a:xfrm>
            <a:off x="6348413" y="1916113"/>
            <a:ext cx="5219699" cy="4321175"/>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innehåll 1"/>
          <p:cNvSpPr>
            <a:spLocks noGrp="1"/>
          </p:cNvSpPr>
          <p:nvPr>
            <p:ph sz="half" idx="1" hasCustomPrompt="1"/>
          </p:nvPr>
        </p:nvSpPr>
        <p:spPr>
          <a:xfrm>
            <a:off x="623888" y="1916113"/>
            <a:ext cx="5219700" cy="4321175"/>
          </a:xfrm>
        </p:spPr>
        <p:txBody>
          <a:bodyPr/>
          <a:lstStyle>
            <a:lvl1pPr>
              <a:defRPr baseline="0"/>
            </a:lvl1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hasCustomPrompt="1"/>
          </p:nvPr>
        </p:nvSpPr>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35353028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7. Jämförelse layout*">
    <p:spTree>
      <p:nvGrpSpPr>
        <p:cNvPr id="1" name=""/>
        <p:cNvGrpSpPr/>
        <p:nvPr/>
      </p:nvGrpSpPr>
      <p:grpSpPr>
        <a:xfrm>
          <a:off x="0" y="0"/>
          <a:ext cx="0" cy="0"/>
          <a:chOff x="0" y="0"/>
          <a:chExt cx="0" cy="0"/>
        </a:xfrm>
      </p:grpSpPr>
      <p:sp>
        <p:nvSpPr>
          <p:cNvPr id="8" name="Rektangel 2"/>
          <p:cNvSpPr/>
          <p:nvPr/>
        </p:nvSpPr>
        <p:spPr>
          <a:xfrm>
            <a:off x="6348112" y="2434776"/>
            <a:ext cx="52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1"/>
          <p:cNvSpPr/>
          <p:nvPr/>
        </p:nvSpPr>
        <p:spPr>
          <a:xfrm>
            <a:off x="623887" y="2434776"/>
            <a:ext cx="52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p:cNvSpPr>
            <a:spLocks noGrp="1"/>
          </p:cNvSpPr>
          <p:nvPr>
            <p:ph sz="quarter" idx="4" hasCustomPrompt="1"/>
          </p:nvPr>
        </p:nvSpPr>
        <p:spPr>
          <a:xfrm>
            <a:off x="6348412" y="2708275"/>
            <a:ext cx="5219700" cy="3529012"/>
          </a:xfrm>
        </p:spPr>
        <p:txBody>
          <a:bodyPr/>
          <a:lstStyle>
            <a:lvl1pPr>
              <a:defRPr sz="2000"/>
            </a:lvl1pPr>
            <a:lvl2pPr>
              <a:defRPr sz="1800"/>
            </a:lvl2pPr>
            <a:lvl3pPr>
              <a:defRPr sz="1600"/>
            </a:lvl3pPr>
            <a:lvl4pPr>
              <a:defRPr sz="1600"/>
            </a:lvl4pPr>
            <a:lvl5pPr>
              <a:defRPr sz="1600"/>
            </a:lvl5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1"/>
          <p:cNvSpPr>
            <a:spLocks noGrp="1"/>
          </p:cNvSpPr>
          <p:nvPr>
            <p:ph sz="half" idx="2" hasCustomPrompt="1"/>
          </p:nvPr>
        </p:nvSpPr>
        <p:spPr>
          <a:xfrm>
            <a:off x="623889" y="2708276"/>
            <a:ext cx="5219700" cy="3529012"/>
          </a:xfrm>
        </p:spPr>
        <p:txBody>
          <a:bodyPr/>
          <a:lstStyle>
            <a:lvl1pPr>
              <a:defRPr sz="2000"/>
            </a:lvl1pPr>
            <a:lvl2pPr>
              <a:defRPr sz="1800"/>
            </a:lvl2pPr>
            <a:lvl3pPr>
              <a:defRPr sz="1600"/>
            </a:lvl3pPr>
            <a:lvl4pPr>
              <a:defRPr sz="1600"/>
            </a:lvl4pPr>
            <a:lvl5pPr>
              <a:defRPr sz="1600"/>
            </a:lvl5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2"/>
          <p:cNvSpPr>
            <a:spLocks noGrp="1"/>
          </p:cNvSpPr>
          <p:nvPr>
            <p:ph type="body" sz="quarter" idx="3" hasCustomPrompt="1"/>
          </p:nvPr>
        </p:nvSpPr>
        <p:spPr>
          <a:xfrm>
            <a:off x="6348411" y="1916113"/>
            <a:ext cx="5219701" cy="36036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ingress här</a:t>
            </a:r>
          </a:p>
        </p:txBody>
      </p:sp>
      <p:sp>
        <p:nvSpPr>
          <p:cNvPr id="3" name="Platshållare för text 1"/>
          <p:cNvSpPr>
            <a:spLocks noGrp="1"/>
          </p:cNvSpPr>
          <p:nvPr>
            <p:ph type="body" idx="1" hasCustomPrompt="1"/>
          </p:nvPr>
        </p:nvSpPr>
        <p:spPr>
          <a:xfrm>
            <a:off x="623888" y="1916113"/>
            <a:ext cx="5219701" cy="36036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ingress här</a:t>
            </a:r>
          </a:p>
        </p:txBody>
      </p:sp>
      <p:sp>
        <p:nvSpPr>
          <p:cNvPr id="2" name="Rubrik 1"/>
          <p:cNvSpPr>
            <a:spLocks noGrp="1"/>
          </p:cNvSpPr>
          <p:nvPr>
            <p:ph type="title" hasCustomPrompt="1"/>
          </p:nvPr>
        </p:nvSpPr>
        <p:spPr>
          <a:xfrm>
            <a:off x="623888" y="368300"/>
            <a:ext cx="10944224" cy="1260475"/>
          </a:xfrm>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28308642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Tom sida med logo*">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Skriv in en rubrik här</a:t>
            </a:r>
            <a:endParaRPr lang="sv-SE" dirty="0"/>
          </a:p>
        </p:txBody>
      </p:sp>
    </p:spTree>
    <p:extLst>
      <p:ext uri="{BB962C8B-B14F-4D97-AF65-F5344CB8AC3E}">
        <p14:creationId xmlns:p14="http://schemas.microsoft.com/office/powerpoint/2010/main" val="10100925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9. Tom sida utan logo*">
    <p:spTree>
      <p:nvGrpSpPr>
        <p:cNvPr id="1" name=""/>
        <p:cNvGrpSpPr/>
        <p:nvPr/>
      </p:nvGrpSpPr>
      <p:grpSpPr>
        <a:xfrm>
          <a:off x="0" y="0"/>
          <a:ext cx="0" cy="0"/>
          <a:chOff x="0" y="0"/>
          <a:chExt cx="0" cy="0"/>
        </a:xfrm>
      </p:grpSpPr>
      <p:sp>
        <p:nvSpPr>
          <p:cNvPr id="4"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hasCustomPrompt="1"/>
          </p:nvPr>
        </p:nvSpPr>
        <p:spPr/>
        <p:txBody>
          <a:bodyPr/>
          <a:lstStyle/>
          <a:p>
            <a:r>
              <a:rPr lang="sv-SE" dirty="0" smtClean="0"/>
              <a:t>Skriv in en rubrik här</a:t>
            </a:r>
            <a:endParaRPr lang="sv-SE" dirty="0"/>
          </a:p>
        </p:txBody>
      </p:sp>
    </p:spTree>
    <p:extLst>
      <p:ext uri="{BB962C8B-B14F-4D97-AF65-F5344CB8AC3E}">
        <p14:creationId xmlns:p14="http://schemas.microsoft.com/office/powerpoint/2010/main" val="2697011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14900" y="6439741"/>
            <a:ext cx="1721038" cy="240322"/>
          </a:xfrm>
          <a:prstGeom prst="rect">
            <a:avLst/>
          </a:prstGeom>
        </p:spPr>
      </p:pic>
      <p:sp>
        <p:nvSpPr>
          <p:cNvPr id="12" name="Platshållare för bildnummer 1"/>
          <p:cNvSpPr>
            <a:spLocks noGrp="1"/>
          </p:cNvSpPr>
          <p:nvPr>
            <p:ph type="sldNum" sz="quarter" idx="4"/>
          </p:nvPr>
        </p:nvSpPr>
        <p:spPr>
          <a:xfrm>
            <a:off x="11576836" y="6453187"/>
            <a:ext cx="412974" cy="232989"/>
          </a:xfrm>
          <a:prstGeom prst="rect">
            <a:avLst/>
          </a:prstGeom>
        </p:spPr>
        <p:txBody>
          <a:bodyPr vert="horz" lIns="0" tIns="45720" rIns="0" bIns="45720" rtlCol="0" anchor="ctr"/>
          <a:lstStyle>
            <a:lvl1pPr algn="l">
              <a:defRPr sz="1000">
                <a:solidFill>
                  <a:schemeClr val="tx2">
                    <a:lumMod val="75000"/>
                    <a:lumOff val="25000"/>
                  </a:schemeClr>
                </a:solidFill>
              </a:defRPr>
            </a:lvl1pPr>
          </a:lstStyle>
          <a:p>
            <a:r>
              <a:rPr lang="sv-SE" smtClean="0"/>
              <a:t>I   </a:t>
            </a:r>
            <a:fld id="{245B4528-4277-4F3D-A842-4B724B614AFD}" type="slidenum">
              <a:rPr lang="sv-SE" smtClean="0"/>
              <a:pPr/>
              <a:t>‹#›</a:t>
            </a:fld>
            <a:endParaRPr lang="sv-SE" dirty="0"/>
          </a:p>
        </p:txBody>
      </p:sp>
      <p:sp>
        <p:nvSpPr>
          <p:cNvPr id="13" name="Platshållare för datum 1"/>
          <p:cNvSpPr>
            <a:spLocks noGrp="1"/>
          </p:cNvSpPr>
          <p:nvPr>
            <p:ph type="dt" sz="half" idx="2"/>
          </p:nvPr>
        </p:nvSpPr>
        <p:spPr>
          <a:xfrm>
            <a:off x="10250335" y="6453187"/>
            <a:ext cx="1230815" cy="243575"/>
          </a:xfrm>
          <a:prstGeom prst="rect">
            <a:avLst/>
          </a:prstGeom>
        </p:spPr>
        <p:txBody>
          <a:bodyPr vert="horz" lIns="91440" tIns="45720" rIns="0" bIns="45720" rtlCol="0" anchor="ctr"/>
          <a:lstStyle>
            <a:lvl1pPr algn="r">
              <a:defRPr sz="1000">
                <a:solidFill>
                  <a:schemeClr val="tx2">
                    <a:lumMod val="75000"/>
                    <a:lumOff val="25000"/>
                  </a:schemeClr>
                </a:solidFill>
              </a:defRPr>
            </a:lvl1pPr>
          </a:lstStyle>
          <a:p>
            <a:fld id="{3E04330D-4BFB-4B5C-B478-F3E4734D6665}" type="datetime4">
              <a:rPr lang="sv-SE" smtClean="0"/>
              <a:pPr/>
              <a:t>18 mars 2021</a:t>
            </a:fld>
            <a:endParaRPr lang="sv-SE" dirty="0"/>
          </a:p>
        </p:txBody>
      </p:sp>
      <p:sp>
        <p:nvSpPr>
          <p:cNvPr id="14" name="Platshållare för sidfot 1"/>
          <p:cNvSpPr>
            <a:spLocks noGrp="1"/>
          </p:cNvSpPr>
          <p:nvPr>
            <p:ph type="ftr" sz="quarter" idx="3"/>
          </p:nvPr>
        </p:nvSpPr>
        <p:spPr>
          <a:xfrm>
            <a:off x="2942705" y="6453188"/>
            <a:ext cx="7234925" cy="232989"/>
          </a:xfrm>
          <a:prstGeom prst="rect">
            <a:avLst/>
          </a:prstGeom>
        </p:spPr>
        <p:txBody>
          <a:bodyPr vert="horz" lIns="91440" tIns="45720" rIns="0" bIns="45720" rtlCol="0" anchor="ctr"/>
          <a:lstStyle>
            <a:lvl1pPr algn="r">
              <a:defRPr sz="1000">
                <a:solidFill>
                  <a:schemeClr val="tx2">
                    <a:lumMod val="75000"/>
                    <a:lumOff val="25000"/>
                  </a:schemeClr>
                </a:solidFill>
              </a:defRPr>
            </a:lvl1pPr>
          </a:lstStyle>
          <a:p>
            <a:endParaRPr lang="sv-SE" dirty="0"/>
          </a:p>
        </p:txBody>
      </p:sp>
      <p:sp>
        <p:nvSpPr>
          <p:cNvPr id="3" name="Platshållare för text 1"/>
          <p:cNvSpPr>
            <a:spLocks noGrp="1"/>
          </p:cNvSpPr>
          <p:nvPr>
            <p:ph type="body" idx="1"/>
          </p:nvPr>
        </p:nvSpPr>
        <p:spPr>
          <a:xfrm>
            <a:off x="623888" y="1916113"/>
            <a:ext cx="10940388" cy="4318000"/>
          </a:xfrm>
          <a:prstGeom prst="rect">
            <a:avLst/>
          </a:prstGeom>
        </p:spPr>
        <p:txBody>
          <a:bodyPr vert="horz" lIns="0" tIns="0" rIns="0" bIns="0" rtlCol="0">
            <a:normAutofit/>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Platshållare för rubrik 1"/>
          <p:cNvSpPr>
            <a:spLocks noGrp="1"/>
          </p:cNvSpPr>
          <p:nvPr>
            <p:ph type="title"/>
          </p:nvPr>
        </p:nvSpPr>
        <p:spPr>
          <a:xfrm>
            <a:off x="623888" y="365126"/>
            <a:ext cx="10940388" cy="1263650"/>
          </a:xfrm>
          <a:prstGeom prst="rect">
            <a:avLst/>
          </a:prstGeom>
        </p:spPr>
        <p:txBody>
          <a:bodyPr vert="horz" lIns="0" tIns="0" rIns="0" bIns="0" rtlCol="0" anchor="b">
            <a:normAutofit/>
          </a:bodyPr>
          <a:lstStyle/>
          <a:p>
            <a:r>
              <a:rPr lang="sv-SE" dirty="0" smtClean="0"/>
              <a:t>Skriv in en rubrik här</a:t>
            </a:r>
            <a:endParaRPr lang="sv-SE" dirty="0"/>
          </a:p>
        </p:txBody>
      </p:sp>
    </p:spTree>
    <p:extLst>
      <p:ext uri="{BB962C8B-B14F-4D97-AF65-F5344CB8AC3E}">
        <p14:creationId xmlns:p14="http://schemas.microsoft.com/office/powerpoint/2010/main" val="36192766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99" r:id="rId14"/>
    <p:sldLayoutId id="214748370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701" r:id="rId24"/>
  </p:sldLayoutIdLst>
  <p:timing>
    <p:tnLst>
      <p:par>
        <p:cTn id="1" dur="indefinite" restart="never" nodeType="tmRoot"/>
      </p:par>
    </p:tnLst>
  </p:timing>
  <p:txStyles>
    <p:titleStyle>
      <a:lvl1pPr algn="l" defTabSz="900000" rtl="0" eaLnBrk="1" latinLnBrk="0" hangingPunct="1">
        <a:lnSpc>
          <a:spcPct val="90000"/>
        </a:lnSpc>
        <a:spcBef>
          <a:spcPct val="0"/>
        </a:spcBef>
        <a:buNone/>
        <a:defRPr sz="4000" kern="1200">
          <a:solidFill>
            <a:schemeClr val="accent1"/>
          </a:solidFill>
          <a:latin typeface="Calibri Light" panose="020F0302020204030204" pitchFamily="34" charset="0"/>
          <a:ea typeface="+mj-ea"/>
          <a:cs typeface="Calibri Light" panose="020F0302020204030204" pitchFamily="34" charset="0"/>
        </a:defRPr>
      </a:lvl1pPr>
    </p:titleStyle>
    <p:bodyStyle>
      <a:lvl1pPr marL="270000" indent="-2700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200" kern="1200" baseline="0">
          <a:solidFill>
            <a:schemeClr val="tx2"/>
          </a:solidFill>
          <a:latin typeface="+mn-lt"/>
          <a:ea typeface="+mn-ea"/>
          <a:cs typeface="+mn-cs"/>
        </a:defRPr>
      </a:lvl1pPr>
      <a:lvl2pPr marL="539750" indent="-176213"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93763" indent="-176213"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3pPr>
      <a:lvl4pPr marL="1257300" indent="-17621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611313"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2">
          <p15:clr>
            <a:srgbClr val="F26B43"/>
          </p15:clr>
        </p15:guide>
        <p15:guide id="2" pos="393">
          <p15:clr>
            <a:srgbClr val="F26B43"/>
          </p15:clr>
        </p15:guide>
        <p15:guide id="3" orient="horz" pos="3929">
          <p15:clr>
            <a:srgbClr val="F26B43"/>
          </p15:clr>
        </p15:guide>
        <p15:guide id="4" pos="7287">
          <p15:clr>
            <a:srgbClr val="F26B43"/>
          </p15:clr>
        </p15:guide>
        <p15:guide id="5" orient="horz" pos="1026">
          <p15:clr>
            <a:srgbClr val="F26B43"/>
          </p15:clr>
        </p15:guide>
        <p15:guide id="6" orient="horz" pos="1207">
          <p15:clr>
            <a:srgbClr val="F26B43"/>
          </p15:clr>
        </p15:guide>
        <p15:guide id="7" orient="horz" pos="4065">
          <p15:clr>
            <a:srgbClr val="A4A3A4"/>
          </p15:clr>
        </p15:guide>
        <p15:guide id="8" orient="horz" pos="4215">
          <p15:clr>
            <a:srgbClr val="A4A3A4"/>
          </p15:clr>
        </p15:guide>
        <p15:guide id="9" pos="3840">
          <p15:clr>
            <a:srgbClr val="F26B43"/>
          </p15:clr>
        </p15:guide>
        <p15:guide id="10" pos="3681">
          <p15:clr>
            <a:srgbClr val="F26B43"/>
          </p15:clr>
        </p15:guide>
        <p15:guide id="11" pos="3999">
          <p15:clr>
            <a:srgbClr val="F26B43"/>
          </p15:clr>
        </p15:guide>
        <p15:guide id="12" pos="4747">
          <p15:clr>
            <a:srgbClr val="F26B43"/>
          </p15:clr>
        </p15:guide>
        <p15:guide id="13" pos="4248">
          <p15:clr>
            <a:srgbClr val="F26B43"/>
          </p15:clr>
        </p15:guide>
        <p15:guide id="14" pos="4520">
          <p15:clr>
            <a:srgbClr val="F26B43"/>
          </p15:clr>
        </p15:guide>
        <p15:guide id="15" orient="horz" pos="1434">
          <p15:clr>
            <a:srgbClr val="F26B43"/>
          </p15:clr>
        </p15:guide>
        <p15:guide id="16" orient="horz" pos="17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hyperlink" Target="http://maltidsbloggen.se/media-2/nyheter/" TargetMode="External"/><Relationship Id="rId4" Type="http://schemas.openxmlformats.org/officeDocument/2006/relationships/hyperlink" Target="http://www.livsmedelsverket.se/maltid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person i sjukhuskläder håller en frukostbricka i händerna och ler. På brickan står bland annat ett ägg, en tallrik yoghurt och ett glas juice." title="Måltidsvärd med bricka"/>
          <p:cNvPicPr>
            <a:picLocks noChangeAspect="1"/>
          </p:cNvPicPr>
          <p:nvPr/>
        </p:nvPicPr>
        <p:blipFill rotWithShape="1">
          <a:blip r:embed="rId3" cstate="print">
            <a:extLst>
              <a:ext uri="{28A0092B-C50C-407E-A947-70E740481C1C}">
                <a14:useLocalDpi xmlns:a14="http://schemas.microsoft.com/office/drawing/2010/main" val="0"/>
              </a:ext>
            </a:extLst>
          </a:blip>
          <a:srcRect l="11017" t="-916" r="16824" b="1176"/>
          <a:stretch/>
        </p:blipFill>
        <p:spPr>
          <a:xfrm>
            <a:off x="542924" y="857251"/>
            <a:ext cx="2899678" cy="6012000"/>
          </a:xfrm>
          <a:prstGeom prst="rect">
            <a:avLst/>
          </a:prstGeom>
        </p:spPr>
      </p:pic>
      <p:pic>
        <p:nvPicPr>
          <p:cNvPr id="10" name="Bildobjekt 9" descr="Ett barn i patientkläder sitter på sängen och håller i ett fruktspett. Barnet ser nöjt ut." title="Barn på sjukhus med fruktspett"/>
          <p:cNvPicPr>
            <a:picLocks noChangeAspect="1"/>
          </p:cNvPicPr>
          <p:nvPr/>
        </p:nvPicPr>
        <p:blipFill rotWithShape="1">
          <a:blip r:embed="rId4" cstate="print">
            <a:extLst>
              <a:ext uri="{28A0092B-C50C-407E-A947-70E740481C1C}">
                <a14:useLocalDpi xmlns:a14="http://schemas.microsoft.com/office/drawing/2010/main" val="0"/>
              </a:ext>
            </a:extLst>
          </a:blip>
          <a:srcRect l="11102" t="1341" r="17993" b="-629"/>
          <a:stretch/>
        </p:blipFill>
        <p:spPr>
          <a:xfrm>
            <a:off x="6438900" y="893852"/>
            <a:ext cx="2857500" cy="6002248"/>
          </a:xfrm>
          <a:prstGeom prst="rect">
            <a:avLst/>
          </a:prstGeom>
        </p:spPr>
      </p:pic>
      <p:pic>
        <p:nvPicPr>
          <p:cNvPr id="5" name="Platshållare för bild 4" descr="En patient med vitt hår sitter på sängkanten och äter yoghurt med bär." title="Äldre patient äter mellanmål"/>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l="21869" t="1500" r="7737"/>
          <a:stretch/>
        </p:blipFill>
        <p:spPr>
          <a:xfrm>
            <a:off x="3514725" y="903514"/>
            <a:ext cx="2838450" cy="5957286"/>
          </a:xfrm>
          <a:prstGeom prst="rect">
            <a:avLst/>
          </a:prstGeom>
        </p:spPr>
      </p:pic>
      <p:pic>
        <p:nvPicPr>
          <p:cNvPr id="8" name="Bildobjekt 7" descr="En person i kockkläder står i ett storkök och håller i en vagn med matkantiner." title="Kock i storkök"/>
          <p:cNvPicPr>
            <a:picLocks noChangeAspect="1"/>
          </p:cNvPicPr>
          <p:nvPr/>
        </p:nvPicPr>
        <p:blipFill rotWithShape="1">
          <a:blip r:embed="rId6" cstate="print">
            <a:extLst>
              <a:ext uri="{28A0092B-C50C-407E-A947-70E740481C1C}">
                <a14:useLocalDpi xmlns:a14="http://schemas.microsoft.com/office/drawing/2010/main" val="0"/>
              </a:ext>
            </a:extLst>
          </a:blip>
          <a:srcRect l="5914" t="20544" r="38328" b="736"/>
          <a:stretch/>
        </p:blipFill>
        <p:spPr>
          <a:xfrm>
            <a:off x="9372600" y="873303"/>
            <a:ext cx="2823574" cy="5979560"/>
          </a:xfrm>
          <a:prstGeom prst="rect">
            <a:avLst/>
          </a:prstGeom>
        </p:spPr>
      </p:pic>
      <p:sp>
        <p:nvSpPr>
          <p:cNvPr id="4" name="Rubrik 3"/>
          <p:cNvSpPr>
            <a:spLocks noGrp="1"/>
          </p:cNvSpPr>
          <p:nvPr>
            <p:ph type="title"/>
          </p:nvPr>
        </p:nvSpPr>
        <p:spPr>
          <a:xfrm>
            <a:off x="112408" y="4751662"/>
            <a:ext cx="9006984" cy="862114"/>
          </a:xfrm>
        </p:spPr>
        <p:txBody>
          <a:bodyPr/>
          <a:lstStyle/>
          <a:p>
            <a:r>
              <a:rPr lang="sv-SE" sz="3600" dirty="0"/>
              <a:t>Nationella riktlinjer för måltider på sjukhus</a:t>
            </a:r>
          </a:p>
        </p:txBody>
      </p:sp>
      <p:sp>
        <p:nvSpPr>
          <p:cNvPr id="3" name="Underrubrik 2"/>
          <p:cNvSpPr>
            <a:spLocks noGrp="1"/>
          </p:cNvSpPr>
          <p:nvPr>
            <p:ph type="subTitle" idx="1"/>
          </p:nvPr>
        </p:nvSpPr>
        <p:spPr>
          <a:xfrm>
            <a:off x="112408" y="5613775"/>
            <a:ext cx="9006985" cy="550508"/>
          </a:xfrm>
        </p:spPr>
        <p:txBody>
          <a:bodyPr/>
          <a:lstStyle/>
          <a:p>
            <a:r>
              <a:rPr lang="sv-SE" sz="2400" dirty="0"/>
              <a:t>Nationellt kompetenscentrum för måltider i vård, skola och omsorg</a:t>
            </a:r>
          </a:p>
        </p:txBody>
      </p:sp>
    </p:spTree>
    <p:extLst>
      <p:ext uri="{BB962C8B-B14F-4D97-AF65-F5344CB8AC3E}">
        <p14:creationId xmlns:p14="http://schemas.microsoft.com/office/powerpoint/2010/main" val="77258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Webbsidan som handlar om måltider i vård, skola och omsorg" title="Livsmedelsverkets webbplats"/>
          <p:cNvPicPr>
            <a:picLocks noGrp="1" noChangeAspect="1"/>
          </p:cNvPicPr>
          <p:nvPr>
            <p:ph sz="half" idx="2"/>
          </p:nvPr>
        </p:nvPicPr>
        <p:blipFill>
          <a:blip r:embed="rId3"/>
          <a:stretch>
            <a:fillRect/>
          </a:stretch>
        </p:blipFill>
        <p:spPr>
          <a:xfrm>
            <a:off x="6768013" y="199308"/>
            <a:ext cx="4968000" cy="3910456"/>
          </a:xfrm>
          <a:prstGeom prst="rect">
            <a:avLst/>
          </a:prstGeom>
          <a:ln>
            <a:noFill/>
          </a:ln>
          <a:effectLst>
            <a:softEdge rad="112500"/>
          </a:effectLst>
        </p:spPr>
      </p:pic>
      <p:sp>
        <p:nvSpPr>
          <p:cNvPr id="3" name="Platshållare för text 2"/>
          <p:cNvSpPr>
            <a:spLocks noGrp="1"/>
          </p:cNvSpPr>
          <p:nvPr>
            <p:ph type="body" idx="1"/>
          </p:nvPr>
        </p:nvSpPr>
        <p:spPr/>
        <p:txBody>
          <a:bodyPr/>
          <a:lstStyle/>
          <a:p>
            <a:r>
              <a:rPr lang="sv-SE" sz="3000" dirty="0"/>
              <a:t>Nationellt kompetenscentrum för måltider i vård, skola och omsorg</a:t>
            </a:r>
          </a:p>
          <a:p>
            <a:endParaRPr lang="sv-SE" dirty="0"/>
          </a:p>
          <a:p>
            <a:r>
              <a:rPr lang="sv-SE" sz="2800" dirty="0"/>
              <a:t>Webb: </a:t>
            </a:r>
            <a:r>
              <a:rPr lang="sv-SE" sz="2800" dirty="0">
                <a:hlinkClick r:id="rId4"/>
              </a:rPr>
              <a:t>livsmedelsverket.se/</a:t>
            </a:r>
            <a:r>
              <a:rPr lang="sv-SE" sz="2800" dirty="0" err="1">
                <a:hlinkClick r:id="rId4"/>
              </a:rPr>
              <a:t>maltider</a:t>
            </a:r>
            <a:endParaRPr lang="sv-SE" sz="2800" dirty="0"/>
          </a:p>
          <a:p>
            <a:r>
              <a:rPr lang="sv-SE" sz="2800" dirty="0"/>
              <a:t>Blogg: </a:t>
            </a:r>
            <a:r>
              <a:rPr lang="sv-SE" altLang="sv-SE" sz="2800" dirty="0">
                <a:cs typeface="Arial" pitchFamily="34" charset="0"/>
                <a:hlinkClick r:id="rId5"/>
              </a:rPr>
              <a:t>maltidsbloggen.se</a:t>
            </a:r>
            <a:endParaRPr lang="sv-SE" altLang="sv-SE" sz="2800" dirty="0">
              <a:cs typeface="Arial" pitchFamily="34" charset="0"/>
            </a:endParaRPr>
          </a:p>
        </p:txBody>
      </p:sp>
      <p:sp>
        <p:nvSpPr>
          <p:cNvPr id="4" name="Rubrik 3"/>
          <p:cNvSpPr>
            <a:spLocks noGrp="1"/>
          </p:cNvSpPr>
          <p:nvPr>
            <p:ph type="title"/>
          </p:nvPr>
        </p:nvSpPr>
        <p:spPr>
          <a:xfrm>
            <a:off x="623888" y="209247"/>
            <a:ext cx="10944225" cy="1061722"/>
          </a:xfrm>
        </p:spPr>
        <p:txBody>
          <a:bodyPr/>
          <a:lstStyle/>
          <a:p>
            <a:r>
              <a:rPr lang="sv-SE" dirty="0" smtClean="0"/>
              <a:t>Kontakt</a:t>
            </a:r>
            <a:endParaRPr lang="sv-SE" dirty="0"/>
          </a:p>
        </p:txBody>
      </p:sp>
      <p:pic>
        <p:nvPicPr>
          <p:cNvPr id="7" name="Bildobjekt 6" descr="Måltidsbloggen" title="Måltidsbloggen"/>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02013" y="4101325"/>
            <a:ext cx="4392000" cy="2437923"/>
          </a:xfrm>
          <a:prstGeom prst="rect">
            <a:avLst/>
          </a:prstGeom>
          <a:ln w="3175">
            <a:solidFill>
              <a:schemeClr val="bg1">
                <a:lumMod val="8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642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10301" y="221458"/>
            <a:ext cx="8928755" cy="958756"/>
          </a:xfrm>
        </p:spPr>
        <p:txBody>
          <a:bodyPr/>
          <a:lstStyle/>
          <a:p>
            <a:r>
              <a:rPr lang="sv-SE" dirty="0" smtClean="0"/>
              <a:t>Till dig som är beslutsfattare</a:t>
            </a:r>
            <a:endParaRPr lang="sv-SE" dirty="0"/>
          </a:p>
        </p:txBody>
      </p:sp>
      <p:sp>
        <p:nvSpPr>
          <p:cNvPr id="2" name="Platshållare för innehåll 1"/>
          <p:cNvSpPr>
            <a:spLocks noGrp="1"/>
          </p:cNvSpPr>
          <p:nvPr>
            <p:ph idx="1"/>
          </p:nvPr>
        </p:nvSpPr>
        <p:spPr>
          <a:xfrm>
            <a:off x="624601" y="1916113"/>
            <a:ext cx="6716697" cy="4318000"/>
          </a:xfrm>
        </p:spPr>
        <p:txBody>
          <a:bodyPr>
            <a:noAutofit/>
          </a:bodyPr>
          <a:lstStyle/>
          <a:p>
            <a:pPr marL="0" indent="0">
              <a:lnSpc>
                <a:spcPct val="150000"/>
              </a:lnSpc>
              <a:buNone/>
            </a:pPr>
            <a:r>
              <a:rPr lang="sv-SE" sz="3200" dirty="0"/>
              <a:t>Huvudbudskapen i de nya riktlinjerna</a:t>
            </a:r>
          </a:p>
          <a:p>
            <a:pPr>
              <a:lnSpc>
                <a:spcPct val="150000"/>
              </a:lnSpc>
            </a:pPr>
            <a:r>
              <a:rPr lang="sv-SE" sz="2800" dirty="0"/>
              <a:t>Måltider en del av personcentrerad vård</a:t>
            </a:r>
          </a:p>
          <a:p>
            <a:pPr>
              <a:lnSpc>
                <a:spcPct val="150000"/>
              </a:lnSpc>
            </a:pPr>
            <a:r>
              <a:rPr lang="sv-SE" sz="2800" dirty="0"/>
              <a:t>Dygnets alla måltider</a:t>
            </a:r>
          </a:p>
          <a:p>
            <a:pPr>
              <a:lnSpc>
                <a:spcPct val="150000"/>
              </a:lnSpc>
            </a:pPr>
            <a:r>
              <a:rPr lang="sv-SE" sz="2800" dirty="0"/>
              <a:t>Hållbart utbud på hela sjukhuset</a:t>
            </a:r>
          </a:p>
          <a:p>
            <a:pPr marL="0" indent="0">
              <a:buNone/>
            </a:pPr>
            <a:endParaRPr lang="sv-SE" sz="1800" dirty="0"/>
          </a:p>
          <a:p>
            <a:endParaRPr lang="sv-SE" sz="2400" dirty="0"/>
          </a:p>
        </p:txBody>
      </p:sp>
      <p:pic>
        <p:nvPicPr>
          <p:cNvPr id="6" name="Bildobjekt 5" descr="Broschyren Nationella riktlinjer för måltider på sjukhus" title="Nationella riktlinjer för måltider på sjukhus"/>
          <p:cNvPicPr>
            <a:picLocks noChangeAspect="1"/>
          </p:cNvPicPr>
          <p:nvPr/>
        </p:nvPicPr>
        <p:blipFill>
          <a:blip r:embed="rId3"/>
          <a:stretch>
            <a:fillRect/>
          </a:stretch>
        </p:blipFill>
        <p:spPr>
          <a:xfrm>
            <a:off x="7331335" y="16330"/>
            <a:ext cx="4702223" cy="6645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311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130348" y="2486025"/>
            <a:ext cx="5140619" cy="3748088"/>
          </a:xfrm>
        </p:spPr>
        <p:txBody>
          <a:bodyPr>
            <a:normAutofit/>
          </a:bodyPr>
          <a:lstStyle/>
          <a:p>
            <a:r>
              <a:rPr lang="sv-SE" sz="2800" dirty="0"/>
              <a:t>Behandlingsresultat</a:t>
            </a:r>
          </a:p>
          <a:p>
            <a:r>
              <a:rPr lang="sv-SE" sz="2800" dirty="0"/>
              <a:t>Folkhälsan</a:t>
            </a:r>
          </a:p>
          <a:p>
            <a:r>
              <a:rPr lang="sv-SE" sz="2800" dirty="0"/>
              <a:t>Miljön och klimatet</a:t>
            </a:r>
          </a:p>
          <a:p>
            <a:r>
              <a:rPr lang="sv-SE" sz="2800" dirty="0"/>
              <a:t>Ekonomin</a:t>
            </a:r>
          </a:p>
        </p:txBody>
      </p:sp>
      <p:sp>
        <p:nvSpPr>
          <p:cNvPr id="3" name="Rubrik 2"/>
          <p:cNvSpPr>
            <a:spLocks noGrp="1"/>
          </p:cNvSpPr>
          <p:nvPr>
            <p:ph type="title"/>
          </p:nvPr>
        </p:nvSpPr>
        <p:spPr>
          <a:xfrm>
            <a:off x="624602" y="365126"/>
            <a:ext cx="7300993" cy="1263650"/>
          </a:xfrm>
        </p:spPr>
        <p:txBody>
          <a:bodyPr/>
          <a:lstStyle/>
          <a:p>
            <a:r>
              <a:rPr lang="sv-SE" dirty="0"/>
              <a:t>Att patienten tycker om och äter upp maten kan ge stora fördelar </a:t>
            </a:r>
          </a:p>
        </p:txBody>
      </p:sp>
      <p:pic>
        <p:nvPicPr>
          <p:cNvPr id="6" name="Bildobjekt 5" descr="Ett barn i patientkläder sitter på sängen och håller i ett fruktspett. Barnet ser nöjt ut." title="Barn på sjukhus med fruktspett"/>
          <p:cNvPicPr>
            <a:picLocks noChangeAspect="1"/>
          </p:cNvPicPr>
          <p:nvPr/>
        </p:nvPicPr>
        <p:blipFill rotWithShape="1">
          <a:blip r:embed="rId3" cstate="print">
            <a:extLst>
              <a:ext uri="{28A0092B-C50C-407E-A947-70E740481C1C}">
                <a14:useLocalDpi xmlns:a14="http://schemas.microsoft.com/office/drawing/2010/main" val="0"/>
              </a:ext>
            </a:extLst>
          </a:blip>
          <a:srcRect l="4365" t="-210" r="7924" b="5501"/>
          <a:stretch/>
        </p:blipFill>
        <p:spPr>
          <a:xfrm>
            <a:off x="7938294" y="-42532"/>
            <a:ext cx="4254500" cy="6891007"/>
          </a:xfrm>
          <a:prstGeom prst="rect">
            <a:avLst/>
          </a:prstGeom>
        </p:spPr>
      </p:pic>
      <p:pic>
        <p:nvPicPr>
          <p:cNvPr id="16" name="Bildobjekt 15" descr="En ihålig cirkel med 17 olikfärgade tårtbitar och texten Globala målen för hållbar utvekling." title="Agenda 2030 - de globala mål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0024" y="2486026"/>
            <a:ext cx="1599401" cy="1842933"/>
          </a:xfrm>
          <a:prstGeom prst="rect">
            <a:avLst/>
          </a:prstGeom>
        </p:spPr>
      </p:pic>
    </p:spTree>
    <p:extLst>
      <p:ext uri="{BB962C8B-B14F-4D97-AF65-F5344CB8AC3E}">
        <p14:creationId xmlns:p14="http://schemas.microsoft.com/office/powerpoint/2010/main" val="336885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idx="1"/>
          </p:nvPr>
        </p:nvSpPr>
        <p:spPr>
          <a:xfrm>
            <a:off x="624601" y="1828801"/>
            <a:ext cx="5607097" cy="4589253"/>
          </a:xfrm>
        </p:spPr>
        <p:txBody>
          <a:bodyPr>
            <a:normAutofit/>
          </a:bodyPr>
          <a:lstStyle/>
          <a:p>
            <a:endParaRPr lang="sv-SE" sz="2800" dirty="0"/>
          </a:p>
          <a:p>
            <a:pPr marL="342900" indent="-342900">
              <a:buFont typeface="Arial" panose="020B0604020202020204" pitchFamily="34" charset="0"/>
              <a:buChar char="•"/>
            </a:pPr>
            <a:r>
              <a:rPr lang="sv-SE" sz="2800" dirty="0"/>
              <a:t>Uppemot hälften av alla patienter riskerar undernäring</a:t>
            </a:r>
          </a:p>
          <a:p>
            <a:pPr marL="342900" indent="-342900">
              <a:buFont typeface="Arial" panose="020B0604020202020204" pitchFamily="34" charset="0"/>
              <a:buChar char="•"/>
            </a:pPr>
            <a:r>
              <a:rPr lang="sv-SE" sz="2800" dirty="0"/>
              <a:t>Aptitlöshet och ett o-flexibelt system</a:t>
            </a:r>
          </a:p>
          <a:p>
            <a:pPr marL="342900" indent="-342900">
              <a:buFont typeface="Arial" panose="020B0604020202020204" pitchFamily="34" charset="0"/>
              <a:buChar char="•"/>
            </a:pPr>
            <a:endParaRPr lang="sv-SE" sz="2800" dirty="0"/>
          </a:p>
          <a:p>
            <a:pPr marL="342900" indent="-342900">
              <a:buFont typeface="Arial" panose="020B0604020202020204" pitchFamily="34" charset="0"/>
              <a:buChar char="•"/>
            </a:pPr>
            <a:endParaRPr lang="sv-SE" sz="2800" dirty="0"/>
          </a:p>
          <a:p>
            <a:endParaRPr lang="sv-SE" sz="2800" dirty="0"/>
          </a:p>
        </p:txBody>
      </p:sp>
      <p:sp>
        <p:nvSpPr>
          <p:cNvPr id="5" name="Rubrik 4"/>
          <p:cNvSpPr>
            <a:spLocks noGrp="1"/>
          </p:cNvSpPr>
          <p:nvPr>
            <p:ph type="title"/>
          </p:nvPr>
        </p:nvSpPr>
        <p:spPr>
          <a:xfrm>
            <a:off x="624602" y="368302"/>
            <a:ext cx="8493299" cy="1260475"/>
          </a:xfrm>
        </p:spPr>
        <p:txBody>
          <a:bodyPr anchor="ctr"/>
          <a:lstStyle/>
          <a:p>
            <a:r>
              <a:rPr lang="sv-SE" dirty="0" smtClean="0"/>
              <a:t>Undernäring – stort problem</a:t>
            </a:r>
            <a:endParaRPr lang="sv-SE" dirty="0"/>
          </a:p>
        </p:txBody>
      </p:sp>
      <p:pic>
        <p:nvPicPr>
          <p:cNvPr id="6" name="Bildobjekt 5" descr="En patient står bredvid ett kylskåp och håller ett fat med en smörgås." title="Patient tar mat ur kylskå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207" y="0"/>
            <a:ext cx="4572000" cy="6858000"/>
          </a:xfrm>
          <a:prstGeom prst="rect">
            <a:avLst/>
          </a:prstGeom>
        </p:spPr>
      </p:pic>
    </p:spTree>
    <p:extLst>
      <p:ext uri="{BB962C8B-B14F-4D97-AF65-F5344CB8AC3E}">
        <p14:creationId xmlns:p14="http://schemas.microsoft.com/office/powerpoint/2010/main" val="413087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person i sjukhuskläder håller en frukostbricka i händerna och ler. På brickan står bland annat ett ägg, en tallrik yoghurt och ett glas juice." title="Måltidsvärd med frukostbricka"/>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8004" b="8004"/>
          <a:stretch>
            <a:fillRect/>
          </a:stretch>
        </p:blipFill>
        <p:spPr/>
      </p:pic>
      <p:sp>
        <p:nvSpPr>
          <p:cNvPr id="2" name="Platshållare för innehåll 1"/>
          <p:cNvSpPr>
            <a:spLocks noGrp="1"/>
          </p:cNvSpPr>
          <p:nvPr>
            <p:ph idx="1"/>
          </p:nvPr>
        </p:nvSpPr>
        <p:spPr/>
        <p:txBody>
          <a:bodyPr>
            <a:normAutofit/>
          </a:bodyPr>
          <a:lstStyle/>
          <a:p>
            <a:pPr marL="457200" indent="-457200"/>
            <a:endParaRPr lang="sv-SE" sz="3200" dirty="0"/>
          </a:p>
          <a:p>
            <a:pPr marL="457200" indent="-457200"/>
            <a:r>
              <a:rPr lang="sv-SE" sz="2800" dirty="0"/>
              <a:t>Berörda professioner samverkar </a:t>
            </a:r>
          </a:p>
          <a:p>
            <a:pPr marL="457200" indent="-457200"/>
            <a:r>
              <a:rPr lang="sv-SE" sz="2800" dirty="0"/>
              <a:t>Patienten är delaktig </a:t>
            </a:r>
          </a:p>
          <a:p>
            <a:pPr marL="457200" indent="-457200"/>
            <a:r>
              <a:rPr lang="sv-SE" sz="2800" dirty="0"/>
              <a:t>Utgår från individens behov och önskemål och skapar flexibilitet i verksamheten</a:t>
            </a:r>
          </a:p>
          <a:p>
            <a:pPr marL="457200" indent="-457200"/>
            <a:endParaRPr lang="sv-SE" sz="3200" dirty="0"/>
          </a:p>
          <a:p>
            <a:pPr marL="0" indent="0">
              <a:buNone/>
            </a:pPr>
            <a:endParaRPr lang="sv-SE" sz="3200" dirty="0"/>
          </a:p>
        </p:txBody>
      </p:sp>
      <p:sp>
        <p:nvSpPr>
          <p:cNvPr id="3" name="Rubrik 2"/>
          <p:cNvSpPr>
            <a:spLocks noGrp="1"/>
          </p:cNvSpPr>
          <p:nvPr>
            <p:ph type="title"/>
          </p:nvPr>
        </p:nvSpPr>
        <p:spPr/>
        <p:txBody>
          <a:bodyPr/>
          <a:lstStyle/>
          <a:p>
            <a:r>
              <a:rPr lang="sv-SE" dirty="0" smtClean="0"/>
              <a:t>Individanpassade måltider på sjukhus</a:t>
            </a:r>
            <a:endParaRPr lang="sv-SE" dirty="0"/>
          </a:p>
        </p:txBody>
      </p:sp>
    </p:spTree>
    <p:extLst>
      <p:ext uri="{BB962C8B-B14F-4D97-AF65-F5344CB8AC3E}">
        <p14:creationId xmlns:p14="http://schemas.microsoft.com/office/powerpoint/2010/main" val="9980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753830" y="1916113"/>
            <a:ext cx="6669741" cy="4318000"/>
          </a:xfrm>
        </p:spPr>
        <p:txBody>
          <a:bodyPr>
            <a:normAutofit/>
          </a:bodyPr>
          <a:lstStyle/>
          <a:p>
            <a:pPr marL="0" indent="0">
              <a:buNone/>
            </a:pPr>
            <a:endParaRPr lang="sv-SE" sz="3200" dirty="0" smtClean="0">
              <a:ln w="0"/>
            </a:endParaRPr>
          </a:p>
          <a:p>
            <a:pPr marL="0" indent="0">
              <a:buNone/>
            </a:pPr>
            <a:r>
              <a:rPr lang="sv-SE" sz="3200" dirty="0" smtClean="0">
                <a:ln w="0"/>
              </a:rPr>
              <a:t>Framgångsfaktorer:</a:t>
            </a:r>
            <a:br>
              <a:rPr lang="sv-SE" sz="3200" dirty="0" smtClean="0">
                <a:ln w="0"/>
              </a:rPr>
            </a:br>
            <a:endParaRPr lang="sv-SE" sz="2000" dirty="0">
              <a:ln w="0"/>
            </a:endParaRPr>
          </a:p>
          <a:p>
            <a:r>
              <a:rPr lang="sv-SE" sz="2800" dirty="0">
                <a:ln w="0"/>
              </a:rPr>
              <a:t>Aptitretande utbud av maträtter</a:t>
            </a:r>
          </a:p>
          <a:p>
            <a:r>
              <a:rPr lang="sv-SE" sz="2800" dirty="0"/>
              <a:t>Själv få välja</a:t>
            </a:r>
          </a:p>
          <a:p>
            <a:r>
              <a:rPr lang="sv-SE" sz="2800" dirty="0"/>
              <a:t>En trivsam måltidsmiljö</a:t>
            </a:r>
          </a:p>
          <a:p>
            <a:r>
              <a:rPr lang="sv-SE" sz="2800" dirty="0">
                <a:ln w="0"/>
              </a:rPr>
              <a:t>Värdskap</a:t>
            </a:r>
            <a:endParaRPr lang="sv-SE" sz="3200" dirty="0">
              <a:ln w="0"/>
            </a:endParaRPr>
          </a:p>
          <a:p>
            <a:endParaRPr lang="sv-SE" sz="2400" dirty="0">
              <a:ln w="0"/>
            </a:endParaRPr>
          </a:p>
          <a:p>
            <a:endParaRPr lang="sv-SE" dirty="0"/>
          </a:p>
        </p:txBody>
      </p:sp>
      <p:sp>
        <p:nvSpPr>
          <p:cNvPr id="3" name="Rubrik 2"/>
          <p:cNvSpPr>
            <a:spLocks noGrp="1"/>
          </p:cNvSpPr>
          <p:nvPr>
            <p:ph type="title"/>
          </p:nvPr>
        </p:nvSpPr>
        <p:spPr>
          <a:xfrm>
            <a:off x="753830" y="463100"/>
            <a:ext cx="6669741" cy="1550987"/>
          </a:xfrm>
        </p:spPr>
        <p:txBody>
          <a:bodyPr>
            <a:normAutofit fontScale="90000"/>
          </a:bodyPr>
          <a:lstStyle/>
          <a:p>
            <a:r>
              <a:rPr lang="sv-SE" sz="4400" dirty="0"/>
              <a:t>Internationella och </a:t>
            </a:r>
            <a:br>
              <a:rPr lang="sv-SE" sz="4400" dirty="0"/>
            </a:br>
            <a:r>
              <a:rPr lang="sv-SE" sz="4400" dirty="0"/>
              <a:t>nationella erfarenheter</a:t>
            </a:r>
            <a:r>
              <a:rPr lang="sv-SE" dirty="0" smtClean="0"/>
              <a:t/>
            </a:r>
            <a:br>
              <a:rPr lang="sv-SE" dirty="0" smtClean="0"/>
            </a:br>
            <a:endParaRPr lang="sv-SE" dirty="0"/>
          </a:p>
        </p:txBody>
      </p:sp>
      <p:pic>
        <p:nvPicPr>
          <p:cNvPr id="2" name="Bildobjekt 1" descr="En rapport som heter Betydelsen av måltidernas utformning och organisation på sjukhus." title="Rapport"/>
          <p:cNvPicPr>
            <a:picLocks noChangeAspect="1"/>
          </p:cNvPicPr>
          <p:nvPr/>
        </p:nvPicPr>
        <p:blipFill>
          <a:blip r:embed="rId3"/>
          <a:stretch>
            <a:fillRect/>
          </a:stretch>
        </p:blipFill>
        <p:spPr>
          <a:xfrm>
            <a:off x="5852446" y="463099"/>
            <a:ext cx="4368278" cy="6120000"/>
          </a:xfrm>
          <a:prstGeom prst="rect">
            <a:avLst/>
          </a:prstGeom>
          <a:ln>
            <a:noFill/>
          </a:ln>
          <a:effectLst>
            <a:outerShdw blurRad="292100" dist="139700" dir="2700000" algn="tl" rotWithShape="0">
              <a:srgbClr val="333333">
                <a:alpha val="65000"/>
              </a:srgbClr>
            </a:outerShdw>
          </a:effectLst>
        </p:spPr>
      </p:pic>
      <p:pic>
        <p:nvPicPr>
          <p:cNvPr id="5" name="Bildobjekt 4" descr="En rapport som heter Nationella riktlinjer för måltider på sjukhus - hanteringsrapport." title="Rapport"/>
          <p:cNvPicPr>
            <a:picLocks noChangeAspect="1"/>
          </p:cNvPicPr>
          <p:nvPr/>
        </p:nvPicPr>
        <p:blipFill>
          <a:blip r:embed="rId4"/>
          <a:stretch>
            <a:fillRect/>
          </a:stretch>
        </p:blipFill>
        <p:spPr>
          <a:xfrm>
            <a:off x="8543271" y="87542"/>
            <a:ext cx="4344415" cy="61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88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p:cNvSpPr>
            <a:spLocks noGrp="1"/>
          </p:cNvSpPr>
          <p:nvPr>
            <p:ph idx="1"/>
          </p:nvPr>
        </p:nvSpPr>
        <p:spPr/>
        <p:txBody>
          <a:bodyPr/>
          <a:lstStyle/>
          <a:p>
            <a:endParaRPr lang="sv-SE" dirty="0"/>
          </a:p>
        </p:txBody>
      </p:sp>
      <p:sp>
        <p:nvSpPr>
          <p:cNvPr id="3" name="Rubrik 2"/>
          <p:cNvSpPr>
            <a:spLocks noGrp="1"/>
          </p:cNvSpPr>
          <p:nvPr>
            <p:ph type="title"/>
          </p:nvPr>
        </p:nvSpPr>
        <p:spPr>
          <a:xfrm>
            <a:off x="623888" y="322537"/>
            <a:ext cx="10940388" cy="958371"/>
          </a:xfrm>
        </p:spPr>
        <p:txBody>
          <a:bodyPr/>
          <a:lstStyle/>
          <a:p>
            <a:r>
              <a:rPr lang="sv-SE" dirty="0" smtClean="0"/>
              <a:t>Inspireras av andra!</a:t>
            </a:r>
            <a:endParaRPr lang="sv-SE" dirty="0"/>
          </a:p>
        </p:txBody>
      </p:sp>
      <p:grpSp>
        <p:nvGrpSpPr>
          <p:cNvPr id="12" name="Group 4" descr="Karta över Sverige" title="Karta över Sverige"/>
          <p:cNvGrpSpPr>
            <a:grpSpLocks noChangeAspect="1"/>
          </p:cNvGrpSpPr>
          <p:nvPr/>
        </p:nvGrpSpPr>
        <p:grpSpPr bwMode="auto">
          <a:xfrm>
            <a:off x="8767786" y="174611"/>
            <a:ext cx="2783307" cy="6552000"/>
            <a:chOff x="2013" y="145"/>
            <a:chExt cx="1723" cy="4056"/>
          </a:xfrm>
        </p:grpSpPr>
        <p:sp>
          <p:nvSpPr>
            <p:cNvPr id="13" name="AutoShape 3"/>
            <p:cNvSpPr>
              <a:spLocks noChangeAspect="1" noChangeArrowheads="1" noTextEdit="1"/>
            </p:cNvSpPr>
            <p:nvPr/>
          </p:nvSpPr>
          <p:spPr bwMode="auto">
            <a:xfrm>
              <a:off x="2013" y="145"/>
              <a:ext cx="1723" cy="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5"/>
            <p:cNvSpPr>
              <a:spLocks noEditPoints="1"/>
            </p:cNvSpPr>
            <p:nvPr/>
          </p:nvSpPr>
          <p:spPr bwMode="auto">
            <a:xfrm>
              <a:off x="2013" y="145"/>
              <a:ext cx="1723" cy="4056"/>
            </a:xfrm>
            <a:custGeom>
              <a:avLst/>
              <a:gdLst>
                <a:gd name="T0" fmla="*/ 4035 w 8615"/>
                <a:gd name="T1" fmla="*/ 18672 h 20280"/>
                <a:gd name="T2" fmla="*/ 4449 w 8615"/>
                <a:gd name="T3" fmla="*/ 17891 h 20280"/>
                <a:gd name="T4" fmla="*/ 4344 w 8615"/>
                <a:gd name="T5" fmla="*/ 16188 h 20280"/>
                <a:gd name="T6" fmla="*/ 4373 w 8615"/>
                <a:gd name="T7" fmla="*/ 15586 h 20280"/>
                <a:gd name="T8" fmla="*/ 4681 w 8615"/>
                <a:gd name="T9" fmla="*/ 15316 h 20280"/>
                <a:gd name="T10" fmla="*/ 5013 w 8615"/>
                <a:gd name="T11" fmla="*/ 14860 h 20280"/>
                <a:gd name="T12" fmla="*/ 5389 w 8615"/>
                <a:gd name="T13" fmla="*/ 14794 h 20280"/>
                <a:gd name="T14" fmla="*/ 5786 w 8615"/>
                <a:gd name="T15" fmla="*/ 14390 h 20280"/>
                <a:gd name="T16" fmla="*/ 5518 w 8615"/>
                <a:gd name="T17" fmla="*/ 14213 h 20280"/>
                <a:gd name="T18" fmla="*/ 5957 w 8615"/>
                <a:gd name="T19" fmla="*/ 13848 h 20280"/>
                <a:gd name="T20" fmla="*/ 5678 w 8615"/>
                <a:gd name="T21" fmla="*/ 13194 h 20280"/>
                <a:gd name="T22" fmla="*/ 5302 w 8615"/>
                <a:gd name="T23" fmla="*/ 12813 h 20280"/>
                <a:gd name="T24" fmla="*/ 4628 w 8615"/>
                <a:gd name="T25" fmla="*/ 12202 h 20280"/>
                <a:gd name="T26" fmla="*/ 4542 w 8615"/>
                <a:gd name="T27" fmla="*/ 11076 h 20280"/>
                <a:gd name="T28" fmla="*/ 4828 w 8615"/>
                <a:gd name="T29" fmla="*/ 10173 h 20280"/>
                <a:gd name="T30" fmla="*/ 5032 w 8615"/>
                <a:gd name="T31" fmla="*/ 9640 h 20280"/>
                <a:gd name="T32" fmla="*/ 5413 w 8615"/>
                <a:gd name="T33" fmla="*/ 9024 h 20280"/>
                <a:gd name="T34" fmla="*/ 5834 w 8615"/>
                <a:gd name="T35" fmla="*/ 8475 h 20280"/>
                <a:gd name="T36" fmla="*/ 6342 w 8615"/>
                <a:gd name="T37" fmla="*/ 7966 h 20280"/>
                <a:gd name="T38" fmla="*/ 7185 w 8615"/>
                <a:gd name="T39" fmla="*/ 6663 h 20280"/>
                <a:gd name="T40" fmla="*/ 7066 w 8615"/>
                <a:gd name="T41" fmla="*/ 5930 h 20280"/>
                <a:gd name="T42" fmla="*/ 7452 w 8615"/>
                <a:gd name="T43" fmla="*/ 5106 h 20280"/>
                <a:gd name="T44" fmla="*/ 7768 w 8615"/>
                <a:gd name="T45" fmla="*/ 4699 h 20280"/>
                <a:gd name="T46" fmla="*/ 8408 w 8615"/>
                <a:gd name="T47" fmla="*/ 4592 h 20280"/>
                <a:gd name="T48" fmla="*/ 8283 w 8615"/>
                <a:gd name="T49" fmla="*/ 3518 h 20280"/>
                <a:gd name="T50" fmla="*/ 8019 w 8615"/>
                <a:gd name="T51" fmla="*/ 2488 h 20280"/>
                <a:gd name="T52" fmla="*/ 7896 w 8615"/>
                <a:gd name="T53" fmla="*/ 1872 h 20280"/>
                <a:gd name="T54" fmla="*/ 7607 w 8615"/>
                <a:gd name="T55" fmla="*/ 1085 h 20280"/>
                <a:gd name="T56" fmla="*/ 6887 w 8615"/>
                <a:gd name="T57" fmla="*/ 631 h 20280"/>
                <a:gd name="T58" fmla="*/ 6203 w 8615"/>
                <a:gd name="T59" fmla="*/ 14 h 20280"/>
                <a:gd name="T60" fmla="*/ 4837 w 8615"/>
                <a:gd name="T61" fmla="*/ 855 h 20280"/>
                <a:gd name="T62" fmla="*/ 3749 w 8615"/>
                <a:gd name="T63" fmla="*/ 2524 h 20280"/>
                <a:gd name="T64" fmla="*/ 2814 w 8615"/>
                <a:gd name="T65" fmla="*/ 4386 h 20280"/>
                <a:gd name="T66" fmla="*/ 2454 w 8615"/>
                <a:gd name="T67" fmla="*/ 6813 h 20280"/>
                <a:gd name="T68" fmla="*/ 1157 w 8615"/>
                <a:gd name="T69" fmla="*/ 8123 h 20280"/>
                <a:gd name="T70" fmla="*/ 1272 w 8615"/>
                <a:gd name="T71" fmla="*/ 11087 h 20280"/>
                <a:gd name="T72" fmla="*/ 1178 w 8615"/>
                <a:gd name="T73" fmla="*/ 12441 h 20280"/>
                <a:gd name="T74" fmla="*/ 646 w 8615"/>
                <a:gd name="T75" fmla="*/ 13588 h 20280"/>
                <a:gd name="T76" fmla="*/ 380 w 8615"/>
                <a:gd name="T77" fmla="*/ 14948 h 20280"/>
                <a:gd name="T78" fmla="*/ 101 w 8615"/>
                <a:gd name="T79" fmla="*/ 15393 h 20280"/>
                <a:gd name="T80" fmla="*/ 192 w 8615"/>
                <a:gd name="T81" fmla="*/ 15938 h 20280"/>
                <a:gd name="T82" fmla="*/ 374 w 8615"/>
                <a:gd name="T83" fmla="*/ 16322 h 20280"/>
                <a:gd name="T84" fmla="*/ 317 w 8615"/>
                <a:gd name="T85" fmla="*/ 16646 h 20280"/>
                <a:gd name="T86" fmla="*/ 509 w 8615"/>
                <a:gd name="T87" fmla="*/ 16880 h 20280"/>
                <a:gd name="T88" fmla="*/ 719 w 8615"/>
                <a:gd name="T89" fmla="*/ 17658 h 20280"/>
                <a:gd name="T90" fmla="*/ 1055 w 8615"/>
                <a:gd name="T91" fmla="*/ 18605 h 20280"/>
                <a:gd name="T92" fmla="*/ 1034 w 8615"/>
                <a:gd name="T93" fmla="*/ 19246 h 20280"/>
                <a:gd name="T94" fmla="*/ 1176 w 8615"/>
                <a:gd name="T95" fmla="*/ 20065 h 20280"/>
                <a:gd name="T96" fmla="*/ 1733 w 8615"/>
                <a:gd name="T97" fmla="*/ 20222 h 20280"/>
                <a:gd name="T98" fmla="*/ 2248 w 8615"/>
                <a:gd name="T99" fmla="*/ 19678 h 20280"/>
                <a:gd name="T100" fmla="*/ 2951 w 8615"/>
                <a:gd name="T101" fmla="*/ 19091 h 20280"/>
                <a:gd name="T102" fmla="*/ 3535 w 8615"/>
                <a:gd name="T103" fmla="*/ 19197 h 20280"/>
                <a:gd name="T104" fmla="*/ 4051 w 8615"/>
                <a:gd name="T105" fmla="*/ 18225 h 20280"/>
                <a:gd name="T106" fmla="*/ 4185 w 8615"/>
                <a:gd name="T107" fmla="*/ 17330 h 20280"/>
                <a:gd name="T108" fmla="*/ 4249 w 8615"/>
                <a:gd name="T109" fmla="*/ 16564 h 20280"/>
                <a:gd name="T110" fmla="*/ 5888 w 8615"/>
                <a:gd name="T111" fmla="*/ 17306 h 20280"/>
                <a:gd name="T112" fmla="*/ 6116 w 8615"/>
                <a:gd name="T113" fmla="*/ 16577 h 20280"/>
                <a:gd name="T114" fmla="*/ 5788 w 8615"/>
                <a:gd name="T115" fmla="*/ 16478 h 20280"/>
                <a:gd name="T116" fmla="*/ 5428 w 8615"/>
                <a:gd name="T117" fmla="*/ 17592 h 20280"/>
                <a:gd name="T118" fmla="*/ 5582 w 8615"/>
                <a:gd name="T119" fmla="*/ 14706 h 20280"/>
                <a:gd name="T120" fmla="*/ 5512 w 8615"/>
                <a:gd name="T121" fmla="*/ 14910 h 20280"/>
                <a:gd name="T122" fmla="*/ 5299 w 8615"/>
                <a:gd name="T123" fmla="*/ 14864 h 20280"/>
                <a:gd name="T124" fmla="*/ 5776 w 8615"/>
                <a:gd name="T125" fmla="*/ 14448 h 20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15" h="20280">
                  <a:moveTo>
                    <a:pt x="4605" y="17335"/>
                  </a:moveTo>
                  <a:lnTo>
                    <a:pt x="4605" y="17335"/>
                  </a:lnTo>
                  <a:lnTo>
                    <a:pt x="4602" y="17335"/>
                  </a:lnTo>
                  <a:lnTo>
                    <a:pt x="4598" y="17335"/>
                  </a:lnTo>
                  <a:lnTo>
                    <a:pt x="4593" y="17333"/>
                  </a:lnTo>
                  <a:lnTo>
                    <a:pt x="4582" y="17324"/>
                  </a:lnTo>
                  <a:lnTo>
                    <a:pt x="4578" y="17321"/>
                  </a:lnTo>
                  <a:lnTo>
                    <a:pt x="4572" y="17319"/>
                  </a:lnTo>
                  <a:lnTo>
                    <a:pt x="4570" y="17319"/>
                  </a:lnTo>
                  <a:lnTo>
                    <a:pt x="4566" y="17319"/>
                  </a:lnTo>
                  <a:lnTo>
                    <a:pt x="4563" y="17321"/>
                  </a:lnTo>
                  <a:lnTo>
                    <a:pt x="4560" y="17323"/>
                  </a:lnTo>
                  <a:lnTo>
                    <a:pt x="4560" y="17323"/>
                  </a:lnTo>
                  <a:lnTo>
                    <a:pt x="4533" y="17350"/>
                  </a:lnTo>
                  <a:lnTo>
                    <a:pt x="4520" y="17364"/>
                  </a:lnTo>
                  <a:lnTo>
                    <a:pt x="4510" y="17379"/>
                  </a:lnTo>
                  <a:lnTo>
                    <a:pt x="4499" y="17395"/>
                  </a:lnTo>
                  <a:lnTo>
                    <a:pt x="4496" y="17403"/>
                  </a:lnTo>
                  <a:lnTo>
                    <a:pt x="4492" y="17411"/>
                  </a:lnTo>
                  <a:lnTo>
                    <a:pt x="4490" y="17420"/>
                  </a:lnTo>
                  <a:lnTo>
                    <a:pt x="4488" y="17429"/>
                  </a:lnTo>
                  <a:lnTo>
                    <a:pt x="4487" y="17440"/>
                  </a:lnTo>
                  <a:lnTo>
                    <a:pt x="4487" y="17450"/>
                  </a:lnTo>
                  <a:lnTo>
                    <a:pt x="4487" y="17450"/>
                  </a:lnTo>
                  <a:lnTo>
                    <a:pt x="4487" y="17472"/>
                  </a:lnTo>
                  <a:lnTo>
                    <a:pt x="4484" y="17494"/>
                  </a:lnTo>
                  <a:lnTo>
                    <a:pt x="4483" y="17504"/>
                  </a:lnTo>
                  <a:lnTo>
                    <a:pt x="4480" y="17513"/>
                  </a:lnTo>
                  <a:lnTo>
                    <a:pt x="4476" y="17521"/>
                  </a:lnTo>
                  <a:lnTo>
                    <a:pt x="4471" y="17529"/>
                  </a:lnTo>
                  <a:lnTo>
                    <a:pt x="4471" y="17529"/>
                  </a:lnTo>
                  <a:lnTo>
                    <a:pt x="4464" y="17538"/>
                  </a:lnTo>
                  <a:lnTo>
                    <a:pt x="4458" y="17547"/>
                  </a:lnTo>
                  <a:lnTo>
                    <a:pt x="4454" y="17556"/>
                  </a:lnTo>
                  <a:lnTo>
                    <a:pt x="4452" y="17565"/>
                  </a:lnTo>
                  <a:lnTo>
                    <a:pt x="4450" y="17574"/>
                  </a:lnTo>
                  <a:lnTo>
                    <a:pt x="4450" y="17585"/>
                  </a:lnTo>
                  <a:lnTo>
                    <a:pt x="4450" y="17604"/>
                  </a:lnTo>
                  <a:lnTo>
                    <a:pt x="4450" y="17604"/>
                  </a:lnTo>
                  <a:lnTo>
                    <a:pt x="4449" y="17614"/>
                  </a:lnTo>
                  <a:lnTo>
                    <a:pt x="4449" y="17623"/>
                  </a:lnTo>
                  <a:lnTo>
                    <a:pt x="4444" y="17640"/>
                  </a:lnTo>
                  <a:lnTo>
                    <a:pt x="4444" y="17640"/>
                  </a:lnTo>
                  <a:lnTo>
                    <a:pt x="4437" y="17662"/>
                  </a:lnTo>
                  <a:lnTo>
                    <a:pt x="4429" y="17684"/>
                  </a:lnTo>
                  <a:lnTo>
                    <a:pt x="4411" y="17726"/>
                  </a:lnTo>
                  <a:lnTo>
                    <a:pt x="4392" y="17768"/>
                  </a:lnTo>
                  <a:lnTo>
                    <a:pt x="4384" y="17789"/>
                  </a:lnTo>
                  <a:lnTo>
                    <a:pt x="4376" y="17811"/>
                  </a:lnTo>
                  <a:lnTo>
                    <a:pt x="4376" y="17811"/>
                  </a:lnTo>
                  <a:lnTo>
                    <a:pt x="4373" y="17820"/>
                  </a:lnTo>
                  <a:lnTo>
                    <a:pt x="4370" y="17823"/>
                  </a:lnTo>
                  <a:lnTo>
                    <a:pt x="4367" y="17827"/>
                  </a:lnTo>
                  <a:lnTo>
                    <a:pt x="4367" y="17827"/>
                  </a:lnTo>
                  <a:lnTo>
                    <a:pt x="4356" y="17835"/>
                  </a:lnTo>
                  <a:lnTo>
                    <a:pt x="4348" y="17845"/>
                  </a:lnTo>
                  <a:lnTo>
                    <a:pt x="4341" y="17855"/>
                  </a:lnTo>
                  <a:lnTo>
                    <a:pt x="4336" y="17866"/>
                  </a:lnTo>
                  <a:lnTo>
                    <a:pt x="4331" y="17877"/>
                  </a:lnTo>
                  <a:lnTo>
                    <a:pt x="4327" y="17890"/>
                  </a:lnTo>
                  <a:lnTo>
                    <a:pt x="4320" y="17914"/>
                  </a:lnTo>
                  <a:lnTo>
                    <a:pt x="4320" y="17914"/>
                  </a:lnTo>
                  <a:lnTo>
                    <a:pt x="4301" y="17980"/>
                  </a:lnTo>
                  <a:lnTo>
                    <a:pt x="4301" y="17980"/>
                  </a:lnTo>
                  <a:lnTo>
                    <a:pt x="4297" y="17990"/>
                  </a:lnTo>
                  <a:lnTo>
                    <a:pt x="4294" y="17995"/>
                  </a:lnTo>
                  <a:lnTo>
                    <a:pt x="4291" y="17999"/>
                  </a:lnTo>
                  <a:lnTo>
                    <a:pt x="4286" y="18002"/>
                  </a:lnTo>
                  <a:lnTo>
                    <a:pt x="4282" y="18005"/>
                  </a:lnTo>
                  <a:lnTo>
                    <a:pt x="4276" y="18006"/>
                  </a:lnTo>
                  <a:lnTo>
                    <a:pt x="4269" y="18007"/>
                  </a:lnTo>
                  <a:lnTo>
                    <a:pt x="4269" y="18007"/>
                  </a:lnTo>
                  <a:lnTo>
                    <a:pt x="4257" y="18010"/>
                  </a:lnTo>
                  <a:lnTo>
                    <a:pt x="4247" y="18013"/>
                  </a:lnTo>
                  <a:lnTo>
                    <a:pt x="4237" y="18018"/>
                  </a:lnTo>
                  <a:lnTo>
                    <a:pt x="4229" y="18025"/>
                  </a:lnTo>
                  <a:lnTo>
                    <a:pt x="4221" y="18032"/>
                  </a:lnTo>
                  <a:lnTo>
                    <a:pt x="4215" y="18041"/>
                  </a:lnTo>
                  <a:lnTo>
                    <a:pt x="4209" y="18051"/>
                  </a:lnTo>
                  <a:lnTo>
                    <a:pt x="4204" y="18063"/>
                  </a:lnTo>
                  <a:lnTo>
                    <a:pt x="4204" y="18063"/>
                  </a:lnTo>
                  <a:lnTo>
                    <a:pt x="4199" y="18082"/>
                  </a:lnTo>
                  <a:lnTo>
                    <a:pt x="4193" y="18101"/>
                  </a:lnTo>
                  <a:lnTo>
                    <a:pt x="4179" y="18136"/>
                  </a:lnTo>
                  <a:lnTo>
                    <a:pt x="4163" y="18172"/>
                  </a:lnTo>
                  <a:lnTo>
                    <a:pt x="4147" y="18208"/>
                  </a:lnTo>
                  <a:lnTo>
                    <a:pt x="4147" y="18208"/>
                  </a:lnTo>
                  <a:lnTo>
                    <a:pt x="4128" y="18251"/>
                  </a:lnTo>
                  <a:lnTo>
                    <a:pt x="4110" y="18294"/>
                  </a:lnTo>
                  <a:lnTo>
                    <a:pt x="4102" y="18316"/>
                  </a:lnTo>
                  <a:lnTo>
                    <a:pt x="4095" y="18339"/>
                  </a:lnTo>
                  <a:lnTo>
                    <a:pt x="4089" y="18361"/>
                  </a:lnTo>
                  <a:lnTo>
                    <a:pt x="4085" y="18385"/>
                  </a:lnTo>
                  <a:lnTo>
                    <a:pt x="4085" y="18385"/>
                  </a:lnTo>
                  <a:lnTo>
                    <a:pt x="4083" y="18398"/>
                  </a:lnTo>
                  <a:lnTo>
                    <a:pt x="4081" y="18411"/>
                  </a:lnTo>
                  <a:lnTo>
                    <a:pt x="4076" y="18422"/>
                  </a:lnTo>
                  <a:lnTo>
                    <a:pt x="4074" y="18428"/>
                  </a:lnTo>
                  <a:lnTo>
                    <a:pt x="4070" y="18432"/>
                  </a:lnTo>
                  <a:lnTo>
                    <a:pt x="4070" y="18432"/>
                  </a:lnTo>
                  <a:lnTo>
                    <a:pt x="4064" y="18441"/>
                  </a:lnTo>
                  <a:lnTo>
                    <a:pt x="4058" y="18449"/>
                  </a:lnTo>
                  <a:lnTo>
                    <a:pt x="4049" y="18466"/>
                  </a:lnTo>
                  <a:lnTo>
                    <a:pt x="4042" y="18483"/>
                  </a:lnTo>
                  <a:lnTo>
                    <a:pt x="4037" y="18500"/>
                  </a:lnTo>
                  <a:lnTo>
                    <a:pt x="4035" y="18519"/>
                  </a:lnTo>
                  <a:lnTo>
                    <a:pt x="4034" y="18537"/>
                  </a:lnTo>
                  <a:lnTo>
                    <a:pt x="4034" y="18557"/>
                  </a:lnTo>
                  <a:lnTo>
                    <a:pt x="4034" y="18575"/>
                  </a:lnTo>
                  <a:lnTo>
                    <a:pt x="4034" y="18575"/>
                  </a:lnTo>
                  <a:lnTo>
                    <a:pt x="4035" y="18624"/>
                  </a:lnTo>
                  <a:lnTo>
                    <a:pt x="4035" y="18672"/>
                  </a:lnTo>
                  <a:lnTo>
                    <a:pt x="4035" y="18672"/>
                  </a:lnTo>
                  <a:lnTo>
                    <a:pt x="4035" y="18681"/>
                  </a:lnTo>
                  <a:lnTo>
                    <a:pt x="4035" y="18690"/>
                  </a:lnTo>
                  <a:lnTo>
                    <a:pt x="4037" y="18700"/>
                  </a:lnTo>
                  <a:lnTo>
                    <a:pt x="4038" y="18704"/>
                  </a:lnTo>
                  <a:lnTo>
                    <a:pt x="4042" y="18708"/>
                  </a:lnTo>
                  <a:lnTo>
                    <a:pt x="4042" y="18708"/>
                  </a:lnTo>
                  <a:lnTo>
                    <a:pt x="4045" y="18714"/>
                  </a:lnTo>
                  <a:lnTo>
                    <a:pt x="4049" y="18720"/>
                  </a:lnTo>
                  <a:lnTo>
                    <a:pt x="4051" y="18726"/>
                  </a:lnTo>
                  <a:lnTo>
                    <a:pt x="4052" y="18733"/>
                  </a:lnTo>
                  <a:lnTo>
                    <a:pt x="4053" y="18747"/>
                  </a:lnTo>
                  <a:lnTo>
                    <a:pt x="4052" y="18761"/>
                  </a:lnTo>
                  <a:lnTo>
                    <a:pt x="4052" y="18761"/>
                  </a:lnTo>
                  <a:lnTo>
                    <a:pt x="4055" y="18939"/>
                  </a:lnTo>
                  <a:lnTo>
                    <a:pt x="4055" y="18939"/>
                  </a:lnTo>
                  <a:lnTo>
                    <a:pt x="4058" y="18954"/>
                  </a:lnTo>
                  <a:lnTo>
                    <a:pt x="4060" y="18969"/>
                  </a:lnTo>
                  <a:lnTo>
                    <a:pt x="4062" y="18985"/>
                  </a:lnTo>
                  <a:lnTo>
                    <a:pt x="4060" y="19000"/>
                  </a:lnTo>
                  <a:lnTo>
                    <a:pt x="4058" y="19034"/>
                  </a:lnTo>
                  <a:lnTo>
                    <a:pt x="4056" y="19071"/>
                  </a:lnTo>
                  <a:lnTo>
                    <a:pt x="4056" y="19071"/>
                  </a:lnTo>
                  <a:lnTo>
                    <a:pt x="4086" y="19044"/>
                  </a:lnTo>
                  <a:lnTo>
                    <a:pt x="4100" y="19033"/>
                  </a:lnTo>
                  <a:lnTo>
                    <a:pt x="4112" y="19020"/>
                  </a:lnTo>
                  <a:lnTo>
                    <a:pt x="4124" y="19007"/>
                  </a:lnTo>
                  <a:lnTo>
                    <a:pt x="4133" y="18993"/>
                  </a:lnTo>
                  <a:lnTo>
                    <a:pt x="4138" y="18985"/>
                  </a:lnTo>
                  <a:lnTo>
                    <a:pt x="4141" y="18977"/>
                  </a:lnTo>
                  <a:lnTo>
                    <a:pt x="4143" y="18969"/>
                  </a:lnTo>
                  <a:lnTo>
                    <a:pt x="4146" y="18960"/>
                  </a:lnTo>
                  <a:lnTo>
                    <a:pt x="4146" y="18960"/>
                  </a:lnTo>
                  <a:lnTo>
                    <a:pt x="4149" y="18943"/>
                  </a:lnTo>
                  <a:lnTo>
                    <a:pt x="4155" y="18925"/>
                  </a:lnTo>
                  <a:lnTo>
                    <a:pt x="4161" y="18908"/>
                  </a:lnTo>
                  <a:lnTo>
                    <a:pt x="4168" y="18892"/>
                  </a:lnTo>
                  <a:lnTo>
                    <a:pt x="4195" y="18826"/>
                  </a:lnTo>
                  <a:lnTo>
                    <a:pt x="4195" y="18826"/>
                  </a:lnTo>
                  <a:lnTo>
                    <a:pt x="4202" y="18810"/>
                  </a:lnTo>
                  <a:lnTo>
                    <a:pt x="4204" y="18802"/>
                  </a:lnTo>
                  <a:lnTo>
                    <a:pt x="4207" y="18794"/>
                  </a:lnTo>
                  <a:lnTo>
                    <a:pt x="4207" y="18786"/>
                  </a:lnTo>
                  <a:lnTo>
                    <a:pt x="4207" y="18778"/>
                  </a:lnTo>
                  <a:lnTo>
                    <a:pt x="4206" y="18770"/>
                  </a:lnTo>
                  <a:lnTo>
                    <a:pt x="4203" y="18761"/>
                  </a:lnTo>
                  <a:lnTo>
                    <a:pt x="4203" y="18761"/>
                  </a:lnTo>
                  <a:lnTo>
                    <a:pt x="4201" y="18754"/>
                  </a:lnTo>
                  <a:lnTo>
                    <a:pt x="4200" y="18748"/>
                  </a:lnTo>
                  <a:lnTo>
                    <a:pt x="4201" y="18742"/>
                  </a:lnTo>
                  <a:lnTo>
                    <a:pt x="4202" y="18737"/>
                  </a:lnTo>
                  <a:lnTo>
                    <a:pt x="4206" y="18724"/>
                  </a:lnTo>
                  <a:lnTo>
                    <a:pt x="4210" y="18712"/>
                  </a:lnTo>
                  <a:lnTo>
                    <a:pt x="4210" y="18712"/>
                  </a:lnTo>
                  <a:lnTo>
                    <a:pt x="4219" y="18689"/>
                  </a:lnTo>
                  <a:lnTo>
                    <a:pt x="4227" y="18667"/>
                  </a:lnTo>
                  <a:lnTo>
                    <a:pt x="4235" y="18644"/>
                  </a:lnTo>
                  <a:lnTo>
                    <a:pt x="4242" y="18621"/>
                  </a:lnTo>
                  <a:lnTo>
                    <a:pt x="4248" y="18598"/>
                  </a:lnTo>
                  <a:lnTo>
                    <a:pt x="4253" y="18574"/>
                  </a:lnTo>
                  <a:lnTo>
                    <a:pt x="4256" y="18550"/>
                  </a:lnTo>
                  <a:lnTo>
                    <a:pt x="4259" y="18526"/>
                  </a:lnTo>
                  <a:lnTo>
                    <a:pt x="4259" y="18526"/>
                  </a:lnTo>
                  <a:lnTo>
                    <a:pt x="4259" y="18519"/>
                  </a:lnTo>
                  <a:lnTo>
                    <a:pt x="4261" y="18513"/>
                  </a:lnTo>
                  <a:lnTo>
                    <a:pt x="4263" y="18506"/>
                  </a:lnTo>
                  <a:lnTo>
                    <a:pt x="4267" y="18500"/>
                  </a:lnTo>
                  <a:lnTo>
                    <a:pt x="4267" y="18500"/>
                  </a:lnTo>
                  <a:lnTo>
                    <a:pt x="4272" y="18490"/>
                  </a:lnTo>
                  <a:lnTo>
                    <a:pt x="4278" y="18479"/>
                  </a:lnTo>
                  <a:lnTo>
                    <a:pt x="4288" y="18452"/>
                  </a:lnTo>
                  <a:lnTo>
                    <a:pt x="4297" y="18427"/>
                  </a:lnTo>
                  <a:lnTo>
                    <a:pt x="4299" y="18414"/>
                  </a:lnTo>
                  <a:lnTo>
                    <a:pt x="4301" y="18404"/>
                  </a:lnTo>
                  <a:lnTo>
                    <a:pt x="4301" y="18404"/>
                  </a:lnTo>
                  <a:lnTo>
                    <a:pt x="4303" y="18385"/>
                  </a:lnTo>
                  <a:lnTo>
                    <a:pt x="4303" y="18385"/>
                  </a:lnTo>
                  <a:lnTo>
                    <a:pt x="4309" y="18355"/>
                  </a:lnTo>
                  <a:lnTo>
                    <a:pt x="4316" y="18327"/>
                  </a:lnTo>
                  <a:lnTo>
                    <a:pt x="4331" y="18269"/>
                  </a:lnTo>
                  <a:lnTo>
                    <a:pt x="4347" y="18211"/>
                  </a:lnTo>
                  <a:lnTo>
                    <a:pt x="4363" y="18154"/>
                  </a:lnTo>
                  <a:lnTo>
                    <a:pt x="4363" y="18154"/>
                  </a:lnTo>
                  <a:lnTo>
                    <a:pt x="4366" y="18145"/>
                  </a:lnTo>
                  <a:lnTo>
                    <a:pt x="4370" y="18136"/>
                  </a:lnTo>
                  <a:lnTo>
                    <a:pt x="4373" y="18134"/>
                  </a:lnTo>
                  <a:lnTo>
                    <a:pt x="4377" y="18132"/>
                  </a:lnTo>
                  <a:lnTo>
                    <a:pt x="4381" y="18130"/>
                  </a:lnTo>
                  <a:lnTo>
                    <a:pt x="4386" y="18128"/>
                  </a:lnTo>
                  <a:lnTo>
                    <a:pt x="4386" y="18128"/>
                  </a:lnTo>
                  <a:lnTo>
                    <a:pt x="4392" y="18127"/>
                  </a:lnTo>
                  <a:lnTo>
                    <a:pt x="4398" y="18125"/>
                  </a:lnTo>
                  <a:lnTo>
                    <a:pt x="4401" y="18121"/>
                  </a:lnTo>
                  <a:lnTo>
                    <a:pt x="4405" y="18118"/>
                  </a:lnTo>
                  <a:lnTo>
                    <a:pt x="4411" y="18108"/>
                  </a:lnTo>
                  <a:lnTo>
                    <a:pt x="4416" y="18098"/>
                  </a:lnTo>
                  <a:lnTo>
                    <a:pt x="4416" y="18098"/>
                  </a:lnTo>
                  <a:lnTo>
                    <a:pt x="4421" y="18088"/>
                  </a:lnTo>
                  <a:lnTo>
                    <a:pt x="4423" y="18077"/>
                  </a:lnTo>
                  <a:lnTo>
                    <a:pt x="4426" y="18066"/>
                  </a:lnTo>
                  <a:lnTo>
                    <a:pt x="4427" y="18056"/>
                  </a:lnTo>
                  <a:lnTo>
                    <a:pt x="4428" y="18034"/>
                  </a:lnTo>
                  <a:lnTo>
                    <a:pt x="4430" y="18024"/>
                  </a:lnTo>
                  <a:lnTo>
                    <a:pt x="4434" y="18013"/>
                  </a:lnTo>
                  <a:lnTo>
                    <a:pt x="4434" y="18013"/>
                  </a:lnTo>
                  <a:lnTo>
                    <a:pt x="4437" y="18002"/>
                  </a:lnTo>
                  <a:lnTo>
                    <a:pt x="4441" y="17989"/>
                  </a:lnTo>
                  <a:lnTo>
                    <a:pt x="4443" y="17976"/>
                  </a:lnTo>
                  <a:lnTo>
                    <a:pt x="4445" y="17965"/>
                  </a:lnTo>
                  <a:lnTo>
                    <a:pt x="4447" y="17940"/>
                  </a:lnTo>
                  <a:lnTo>
                    <a:pt x="4449" y="17914"/>
                  </a:lnTo>
                  <a:lnTo>
                    <a:pt x="4449" y="17914"/>
                  </a:lnTo>
                  <a:lnTo>
                    <a:pt x="4447" y="17896"/>
                  </a:lnTo>
                  <a:lnTo>
                    <a:pt x="4449" y="17891"/>
                  </a:lnTo>
                  <a:lnTo>
                    <a:pt x="4450" y="17888"/>
                  </a:lnTo>
                  <a:lnTo>
                    <a:pt x="4452" y="17883"/>
                  </a:lnTo>
                  <a:lnTo>
                    <a:pt x="4456" y="17880"/>
                  </a:lnTo>
                  <a:lnTo>
                    <a:pt x="4456" y="17880"/>
                  </a:lnTo>
                  <a:lnTo>
                    <a:pt x="4471" y="17866"/>
                  </a:lnTo>
                  <a:lnTo>
                    <a:pt x="4476" y="17859"/>
                  </a:lnTo>
                  <a:lnTo>
                    <a:pt x="4482" y="17851"/>
                  </a:lnTo>
                  <a:lnTo>
                    <a:pt x="4487" y="17843"/>
                  </a:lnTo>
                  <a:lnTo>
                    <a:pt x="4489" y="17834"/>
                  </a:lnTo>
                  <a:lnTo>
                    <a:pt x="4490" y="17823"/>
                  </a:lnTo>
                  <a:lnTo>
                    <a:pt x="4489" y="17812"/>
                  </a:lnTo>
                  <a:lnTo>
                    <a:pt x="4489" y="17812"/>
                  </a:lnTo>
                  <a:lnTo>
                    <a:pt x="4497" y="17804"/>
                  </a:lnTo>
                  <a:lnTo>
                    <a:pt x="4504" y="17793"/>
                  </a:lnTo>
                  <a:lnTo>
                    <a:pt x="4509" y="17784"/>
                  </a:lnTo>
                  <a:lnTo>
                    <a:pt x="4512" y="17772"/>
                  </a:lnTo>
                  <a:lnTo>
                    <a:pt x="4517" y="17751"/>
                  </a:lnTo>
                  <a:lnTo>
                    <a:pt x="4519" y="17739"/>
                  </a:lnTo>
                  <a:lnTo>
                    <a:pt x="4522" y="17729"/>
                  </a:lnTo>
                  <a:lnTo>
                    <a:pt x="4522" y="17729"/>
                  </a:lnTo>
                  <a:lnTo>
                    <a:pt x="4534" y="17695"/>
                  </a:lnTo>
                  <a:lnTo>
                    <a:pt x="4547" y="17662"/>
                  </a:lnTo>
                  <a:lnTo>
                    <a:pt x="4553" y="17646"/>
                  </a:lnTo>
                  <a:lnTo>
                    <a:pt x="4563" y="17631"/>
                  </a:lnTo>
                  <a:lnTo>
                    <a:pt x="4572" y="17615"/>
                  </a:lnTo>
                  <a:lnTo>
                    <a:pt x="4581" y="17601"/>
                  </a:lnTo>
                  <a:lnTo>
                    <a:pt x="4581" y="17601"/>
                  </a:lnTo>
                  <a:lnTo>
                    <a:pt x="4586" y="17595"/>
                  </a:lnTo>
                  <a:lnTo>
                    <a:pt x="4588" y="17588"/>
                  </a:lnTo>
                  <a:lnTo>
                    <a:pt x="4590" y="17582"/>
                  </a:lnTo>
                  <a:lnTo>
                    <a:pt x="4590" y="17576"/>
                  </a:lnTo>
                  <a:lnTo>
                    <a:pt x="4590" y="17576"/>
                  </a:lnTo>
                  <a:lnTo>
                    <a:pt x="4590" y="17551"/>
                  </a:lnTo>
                  <a:lnTo>
                    <a:pt x="4590" y="17527"/>
                  </a:lnTo>
                  <a:lnTo>
                    <a:pt x="4590" y="17503"/>
                  </a:lnTo>
                  <a:lnTo>
                    <a:pt x="4588" y="17491"/>
                  </a:lnTo>
                  <a:lnTo>
                    <a:pt x="4586" y="17479"/>
                  </a:lnTo>
                  <a:lnTo>
                    <a:pt x="4586" y="17479"/>
                  </a:lnTo>
                  <a:lnTo>
                    <a:pt x="4583" y="17468"/>
                  </a:lnTo>
                  <a:lnTo>
                    <a:pt x="4583" y="17458"/>
                  </a:lnTo>
                  <a:lnTo>
                    <a:pt x="4585" y="17449"/>
                  </a:lnTo>
                  <a:lnTo>
                    <a:pt x="4587" y="17440"/>
                  </a:lnTo>
                  <a:lnTo>
                    <a:pt x="4590" y="17432"/>
                  </a:lnTo>
                  <a:lnTo>
                    <a:pt x="4596" y="17425"/>
                  </a:lnTo>
                  <a:lnTo>
                    <a:pt x="4604" y="17419"/>
                  </a:lnTo>
                  <a:lnTo>
                    <a:pt x="4612" y="17413"/>
                  </a:lnTo>
                  <a:lnTo>
                    <a:pt x="4612" y="17413"/>
                  </a:lnTo>
                  <a:lnTo>
                    <a:pt x="4621" y="17409"/>
                  </a:lnTo>
                  <a:lnTo>
                    <a:pt x="4628" y="17403"/>
                  </a:lnTo>
                  <a:lnTo>
                    <a:pt x="4633" y="17397"/>
                  </a:lnTo>
                  <a:lnTo>
                    <a:pt x="4635" y="17391"/>
                  </a:lnTo>
                  <a:lnTo>
                    <a:pt x="4636" y="17384"/>
                  </a:lnTo>
                  <a:lnTo>
                    <a:pt x="4635" y="17376"/>
                  </a:lnTo>
                  <a:lnTo>
                    <a:pt x="4634" y="17369"/>
                  </a:lnTo>
                  <a:lnTo>
                    <a:pt x="4632" y="17361"/>
                  </a:lnTo>
                  <a:lnTo>
                    <a:pt x="4632" y="17361"/>
                  </a:lnTo>
                  <a:lnTo>
                    <a:pt x="4630" y="17351"/>
                  </a:lnTo>
                  <a:lnTo>
                    <a:pt x="4628" y="17345"/>
                  </a:lnTo>
                  <a:lnTo>
                    <a:pt x="4626" y="17341"/>
                  </a:lnTo>
                  <a:lnTo>
                    <a:pt x="4623" y="17336"/>
                  </a:lnTo>
                  <a:lnTo>
                    <a:pt x="4619" y="17334"/>
                  </a:lnTo>
                  <a:lnTo>
                    <a:pt x="4613" y="17333"/>
                  </a:lnTo>
                  <a:lnTo>
                    <a:pt x="4605" y="17335"/>
                  </a:lnTo>
                  <a:lnTo>
                    <a:pt x="4605" y="17335"/>
                  </a:lnTo>
                  <a:close/>
                  <a:moveTo>
                    <a:pt x="4314" y="16404"/>
                  </a:moveTo>
                  <a:lnTo>
                    <a:pt x="4314" y="16404"/>
                  </a:lnTo>
                  <a:lnTo>
                    <a:pt x="4313" y="16383"/>
                  </a:lnTo>
                  <a:lnTo>
                    <a:pt x="4313" y="16383"/>
                  </a:lnTo>
                  <a:lnTo>
                    <a:pt x="4303" y="16360"/>
                  </a:lnTo>
                  <a:lnTo>
                    <a:pt x="4300" y="16350"/>
                  </a:lnTo>
                  <a:lnTo>
                    <a:pt x="4298" y="16338"/>
                  </a:lnTo>
                  <a:lnTo>
                    <a:pt x="4298" y="16333"/>
                  </a:lnTo>
                  <a:lnTo>
                    <a:pt x="4299" y="16327"/>
                  </a:lnTo>
                  <a:lnTo>
                    <a:pt x="4300" y="16322"/>
                  </a:lnTo>
                  <a:lnTo>
                    <a:pt x="4302" y="16317"/>
                  </a:lnTo>
                  <a:lnTo>
                    <a:pt x="4307" y="16312"/>
                  </a:lnTo>
                  <a:lnTo>
                    <a:pt x="4312" y="16307"/>
                  </a:lnTo>
                  <a:lnTo>
                    <a:pt x="4317" y="16303"/>
                  </a:lnTo>
                  <a:lnTo>
                    <a:pt x="4325" y="16298"/>
                  </a:lnTo>
                  <a:lnTo>
                    <a:pt x="4325" y="16298"/>
                  </a:lnTo>
                  <a:lnTo>
                    <a:pt x="4328" y="16296"/>
                  </a:lnTo>
                  <a:lnTo>
                    <a:pt x="4330" y="16294"/>
                  </a:lnTo>
                  <a:lnTo>
                    <a:pt x="4330" y="16290"/>
                  </a:lnTo>
                  <a:lnTo>
                    <a:pt x="4330" y="16287"/>
                  </a:lnTo>
                  <a:lnTo>
                    <a:pt x="4328" y="16280"/>
                  </a:lnTo>
                  <a:lnTo>
                    <a:pt x="4323" y="16274"/>
                  </a:lnTo>
                  <a:lnTo>
                    <a:pt x="4323" y="16274"/>
                  </a:lnTo>
                  <a:lnTo>
                    <a:pt x="4308" y="16258"/>
                  </a:lnTo>
                  <a:lnTo>
                    <a:pt x="4292" y="16241"/>
                  </a:lnTo>
                  <a:lnTo>
                    <a:pt x="4292" y="16241"/>
                  </a:lnTo>
                  <a:lnTo>
                    <a:pt x="4284" y="16234"/>
                  </a:lnTo>
                  <a:lnTo>
                    <a:pt x="4276" y="16227"/>
                  </a:lnTo>
                  <a:lnTo>
                    <a:pt x="4272" y="16222"/>
                  </a:lnTo>
                  <a:lnTo>
                    <a:pt x="4270" y="16218"/>
                  </a:lnTo>
                  <a:lnTo>
                    <a:pt x="4270" y="16212"/>
                  </a:lnTo>
                  <a:lnTo>
                    <a:pt x="4270" y="16206"/>
                  </a:lnTo>
                  <a:lnTo>
                    <a:pt x="4270" y="16206"/>
                  </a:lnTo>
                  <a:lnTo>
                    <a:pt x="4275" y="16205"/>
                  </a:lnTo>
                  <a:lnTo>
                    <a:pt x="4279" y="16204"/>
                  </a:lnTo>
                  <a:lnTo>
                    <a:pt x="4286" y="16205"/>
                  </a:lnTo>
                  <a:lnTo>
                    <a:pt x="4294" y="16208"/>
                  </a:lnTo>
                  <a:lnTo>
                    <a:pt x="4301" y="16212"/>
                  </a:lnTo>
                  <a:lnTo>
                    <a:pt x="4308" y="16215"/>
                  </a:lnTo>
                  <a:lnTo>
                    <a:pt x="4315" y="16218"/>
                  </a:lnTo>
                  <a:lnTo>
                    <a:pt x="4318" y="16218"/>
                  </a:lnTo>
                  <a:lnTo>
                    <a:pt x="4322" y="16218"/>
                  </a:lnTo>
                  <a:lnTo>
                    <a:pt x="4325" y="16216"/>
                  </a:lnTo>
                  <a:lnTo>
                    <a:pt x="4329" y="16214"/>
                  </a:lnTo>
                  <a:lnTo>
                    <a:pt x="4329" y="16214"/>
                  </a:lnTo>
                  <a:lnTo>
                    <a:pt x="4335" y="16208"/>
                  </a:lnTo>
                  <a:lnTo>
                    <a:pt x="4338" y="16201"/>
                  </a:lnTo>
                  <a:lnTo>
                    <a:pt x="4341" y="16195"/>
                  </a:lnTo>
                  <a:lnTo>
                    <a:pt x="4344" y="16188"/>
                  </a:lnTo>
                  <a:lnTo>
                    <a:pt x="4348" y="16171"/>
                  </a:lnTo>
                  <a:lnTo>
                    <a:pt x="4351" y="16163"/>
                  </a:lnTo>
                  <a:lnTo>
                    <a:pt x="4353" y="16155"/>
                  </a:lnTo>
                  <a:lnTo>
                    <a:pt x="4353" y="16155"/>
                  </a:lnTo>
                  <a:lnTo>
                    <a:pt x="4359" y="16144"/>
                  </a:lnTo>
                  <a:lnTo>
                    <a:pt x="4365" y="16131"/>
                  </a:lnTo>
                  <a:lnTo>
                    <a:pt x="4365" y="16131"/>
                  </a:lnTo>
                  <a:lnTo>
                    <a:pt x="4367" y="16123"/>
                  </a:lnTo>
                  <a:lnTo>
                    <a:pt x="4367" y="16115"/>
                  </a:lnTo>
                  <a:lnTo>
                    <a:pt x="4366" y="16107"/>
                  </a:lnTo>
                  <a:lnTo>
                    <a:pt x="4361" y="16100"/>
                  </a:lnTo>
                  <a:lnTo>
                    <a:pt x="4361" y="16100"/>
                  </a:lnTo>
                  <a:lnTo>
                    <a:pt x="4341" y="16071"/>
                  </a:lnTo>
                  <a:lnTo>
                    <a:pt x="4322" y="16044"/>
                  </a:lnTo>
                  <a:lnTo>
                    <a:pt x="4322" y="16044"/>
                  </a:lnTo>
                  <a:lnTo>
                    <a:pt x="4318" y="16039"/>
                  </a:lnTo>
                  <a:lnTo>
                    <a:pt x="4314" y="16036"/>
                  </a:lnTo>
                  <a:lnTo>
                    <a:pt x="4303" y="16030"/>
                  </a:lnTo>
                  <a:lnTo>
                    <a:pt x="4299" y="16026"/>
                  </a:lnTo>
                  <a:lnTo>
                    <a:pt x="4297" y="16022"/>
                  </a:lnTo>
                  <a:lnTo>
                    <a:pt x="4294" y="16017"/>
                  </a:lnTo>
                  <a:lnTo>
                    <a:pt x="4295" y="16010"/>
                  </a:lnTo>
                  <a:lnTo>
                    <a:pt x="4295" y="16010"/>
                  </a:lnTo>
                  <a:lnTo>
                    <a:pt x="4299" y="16004"/>
                  </a:lnTo>
                  <a:lnTo>
                    <a:pt x="4303" y="16000"/>
                  </a:lnTo>
                  <a:lnTo>
                    <a:pt x="4308" y="15996"/>
                  </a:lnTo>
                  <a:lnTo>
                    <a:pt x="4315" y="15995"/>
                  </a:lnTo>
                  <a:lnTo>
                    <a:pt x="4321" y="15994"/>
                  </a:lnTo>
                  <a:lnTo>
                    <a:pt x="4328" y="15993"/>
                  </a:lnTo>
                  <a:lnTo>
                    <a:pt x="4339" y="15993"/>
                  </a:lnTo>
                  <a:lnTo>
                    <a:pt x="4339" y="15993"/>
                  </a:lnTo>
                  <a:lnTo>
                    <a:pt x="4354" y="15992"/>
                  </a:lnTo>
                  <a:lnTo>
                    <a:pt x="4367" y="15988"/>
                  </a:lnTo>
                  <a:lnTo>
                    <a:pt x="4377" y="15983"/>
                  </a:lnTo>
                  <a:lnTo>
                    <a:pt x="4386" y="15976"/>
                  </a:lnTo>
                  <a:lnTo>
                    <a:pt x="4393" y="15966"/>
                  </a:lnTo>
                  <a:lnTo>
                    <a:pt x="4399" y="15956"/>
                  </a:lnTo>
                  <a:lnTo>
                    <a:pt x="4405" y="15945"/>
                  </a:lnTo>
                  <a:lnTo>
                    <a:pt x="4409" y="15933"/>
                  </a:lnTo>
                  <a:lnTo>
                    <a:pt x="4409" y="15933"/>
                  </a:lnTo>
                  <a:lnTo>
                    <a:pt x="4411" y="15926"/>
                  </a:lnTo>
                  <a:lnTo>
                    <a:pt x="4412" y="15919"/>
                  </a:lnTo>
                  <a:lnTo>
                    <a:pt x="4413" y="15913"/>
                  </a:lnTo>
                  <a:lnTo>
                    <a:pt x="4412" y="15908"/>
                  </a:lnTo>
                  <a:lnTo>
                    <a:pt x="4411" y="15903"/>
                  </a:lnTo>
                  <a:lnTo>
                    <a:pt x="4407" y="15897"/>
                  </a:lnTo>
                  <a:lnTo>
                    <a:pt x="4404" y="15893"/>
                  </a:lnTo>
                  <a:lnTo>
                    <a:pt x="4399" y="15887"/>
                  </a:lnTo>
                  <a:lnTo>
                    <a:pt x="4399" y="15887"/>
                  </a:lnTo>
                  <a:lnTo>
                    <a:pt x="4381" y="15872"/>
                  </a:lnTo>
                  <a:lnTo>
                    <a:pt x="4370" y="15865"/>
                  </a:lnTo>
                  <a:lnTo>
                    <a:pt x="4360" y="15859"/>
                  </a:lnTo>
                  <a:lnTo>
                    <a:pt x="4350" y="15855"/>
                  </a:lnTo>
                  <a:lnTo>
                    <a:pt x="4338" y="15851"/>
                  </a:lnTo>
                  <a:lnTo>
                    <a:pt x="4327" y="15850"/>
                  </a:lnTo>
                  <a:lnTo>
                    <a:pt x="4314" y="15850"/>
                  </a:lnTo>
                  <a:lnTo>
                    <a:pt x="4314" y="15850"/>
                  </a:lnTo>
                  <a:lnTo>
                    <a:pt x="4306" y="15850"/>
                  </a:lnTo>
                  <a:lnTo>
                    <a:pt x="4299" y="15850"/>
                  </a:lnTo>
                  <a:lnTo>
                    <a:pt x="4293" y="15849"/>
                  </a:lnTo>
                  <a:lnTo>
                    <a:pt x="4287" y="15846"/>
                  </a:lnTo>
                  <a:lnTo>
                    <a:pt x="4283" y="15842"/>
                  </a:lnTo>
                  <a:lnTo>
                    <a:pt x="4278" y="15837"/>
                  </a:lnTo>
                  <a:lnTo>
                    <a:pt x="4276" y="15831"/>
                  </a:lnTo>
                  <a:lnTo>
                    <a:pt x="4274" y="15822"/>
                  </a:lnTo>
                  <a:lnTo>
                    <a:pt x="4274" y="15822"/>
                  </a:lnTo>
                  <a:lnTo>
                    <a:pt x="4271" y="15816"/>
                  </a:lnTo>
                  <a:lnTo>
                    <a:pt x="4268" y="15810"/>
                  </a:lnTo>
                  <a:lnTo>
                    <a:pt x="4264" y="15804"/>
                  </a:lnTo>
                  <a:lnTo>
                    <a:pt x="4259" y="15801"/>
                  </a:lnTo>
                  <a:lnTo>
                    <a:pt x="4253" y="15797"/>
                  </a:lnTo>
                  <a:lnTo>
                    <a:pt x="4247" y="15794"/>
                  </a:lnTo>
                  <a:lnTo>
                    <a:pt x="4234" y="15789"/>
                  </a:lnTo>
                  <a:lnTo>
                    <a:pt x="4234" y="15789"/>
                  </a:lnTo>
                  <a:lnTo>
                    <a:pt x="4221" y="15786"/>
                  </a:lnTo>
                  <a:lnTo>
                    <a:pt x="4209" y="15781"/>
                  </a:lnTo>
                  <a:lnTo>
                    <a:pt x="4202" y="15779"/>
                  </a:lnTo>
                  <a:lnTo>
                    <a:pt x="4197" y="15775"/>
                  </a:lnTo>
                  <a:lnTo>
                    <a:pt x="4192" y="15769"/>
                  </a:lnTo>
                  <a:lnTo>
                    <a:pt x="4188" y="15764"/>
                  </a:lnTo>
                  <a:lnTo>
                    <a:pt x="4188" y="15764"/>
                  </a:lnTo>
                  <a:lnTo>
                    <a:pt x="4197" y="15760"/>
                  </a:lnTo>
                  <a:lnTo>
                    <a:pt x="4206" y="15759"/>
                  </a:lnTo>
                  <a:lnTo>
                    <a:pt x="4214" y="15760"/>
                  </a:lnTo>
                  <a:lnTo>
                    <a:pt x="4222" y="15761"/>
                  </a:lnTo>
                  <a:lnTo>
                    <a:pt x="4222" y="15761"/>
                  </a:lnTo>
                  <a:lnTo>
                    <a:pt x="4238" y="15765"/>
                  </a:lnTo>
                  <a:lnTo>
                    <a:pt x="4253" y="15767"/>
                  </a:lnTo>
                  <a:lnTo>
                    <a:pt x="4268" y="15768"/>
                  </a:lnTo>
                  <a:lnTo>
                    <a:pt x="4283" y="15768"/>
                  </a:lnTo>
                  <a:lnTo>
                    <a:pt x="4297" y="15766"/>
                  </a:lnTo>
                  <a:lnTo>
                    <a:pt x="4310" y="15764"/>
                  </a:lnTo>
                  <a:lnTo>
                    <a:pt x="4323" y="15759"/>
                  </a:lnTo>
                  <a:lnTo>
                    <a:pt x="4337" y="15753"/>
                  </a:lnTo>
                  <a:lnTo>
                    <a:pt x="4348" y="15748"/>
                  </a:lnTo>
                  <a:lnTo>
                    <a:pt x="4360" y="15740"/>
                  </a:lnTo>
                  <a:lnTo>
                    <a:pt x="4371" y="15730"/>
                  </a:lnTo>
                  <a:lnTo>
                    <a:pt x="4382" y="15720"/>
                  </a:lnTo>
                  <a:lnTo>
                    <a:pt x="4391" y="15707"/>
                  </a:lnTo>
                  <a:lnTo>
                    <a:pt x="4399" y="15695"/>
                  </a:lnTo>
                  <a:lnTo>
                    <a:pt x="4407" y="15681"/>
                  </a:lnTo>
                  <a:lnTo>
                    <a:pt x="4414" y="15666"/>
                  </a:lnTo>
                  <a:lnTo>
                    <a:pt x="4414" y="15666"/>
                  </a:lnTo>
                  <a:lnTo>
                    <a:pt x="4419" y="15653"/>
                  </a:lnTo>
                  <a:lnTo>
                    <a:pt x="4420" y="15647"/>
                  </a:lnTo>
                  <a:lnTo>
                    <a:pt x="4420" y="15642"/>
                  </a:lnTo>
                  <a:lnTo>
                    <a:pt x="4420" y="15636"/>
                  </a:lnTo>
                  <a:lnTo>
                    <a:pt x="4418" y="15631"/>
                  </a:lnTo>
                  <a:lnTo>
                    <a:pt x="4414" y="15626"/>
                  </a:lnTo>
                  <a:lnTo>
                    <a:pt x="4408" y="15621"/>
                  </a:lnTo>
                  <a:lnTo>
                    <a:pt x="4408" y="15621"/>
                  </a:lnTo>
                  <a:lnTo>
                    <a:pt x="4391" y="15604"/>
                  </a:lnTo>
                  <a:lnTo>
                    <a:pt x="4373" y="15586"/>
                  </a:lnTo>
                  <a:lnTo>
                    <a:pt x="4354" y="15569"/>
                  </a:lnTo>
                  <a:lnTo>
                    <a:pt x="4335" y="15552"/>
                  </a:lnTo>
                  <a:lnTo>
                    <a:pt x="4335" y="15552"/>
                  </a:lnTo>
                  <a:lnTo>
                    <a:pt x="4306" y="15531"/>
                  </a:lnTo>
                  <a:lnTo>
                    <a:pt x="4276" y="15510"/>
                  </a:lnTo>
                  <a:lnTo>
                    <a:pt x="4261" y="15500"/>
                  </a:lnTo>
                  <a:lnTo>
                    <a:pt x="4245" y="15491"/>
                  </a:lnTo>
                  <a:lnTo>
                    <a:pt x="4229" y="15483"/>
                  </a:lnTo>
                  <a:lnTo>
                    <a:pt x="4212" y="15475"/>
                  </a:lnTo>
                  <a:lnTo>
                    <a:pt x="4212" y="15475"/>
                  </a:lnTo>
                  <a:lnTo>
                    <a:pt x="4217" y="15471"/>
                  </a:lnTo>
                  <a:lnTo>
                    <a:pt x="4222" y="15469"/>
                  </a:lnTo>
                  <a:lnTo>
                    <a:pt x="4226" y="15467"/>
                  </a:lnTo>
                  <a:lnTo>
                    <a:pt x="4231" y="15465"/>
                  </a:lnTo>
                  <a:lnTo>
                    <a:pt x="4240" y="15465"/>
                  </a:lnTo>
                  <a:lnTo>
                    <a:pt x="4249" y="15467"/>
                  </a:lnTo>
                  <a:lnTo>
                    <a:pt x="4259" y="15469"/>
                  </a:lnTo>
                  <a:lnTo>
                    <a:pt x="4267" y="15470"/>
                  </a:lnTo>
                  <a:lnTo>
                    <a:pt x="4276" y="15469"/>
                  </a:lnTo>
                  <a:lnTo>
                    <a:pt x="4279" y="15468"/>
                  </a:lnTo>
                  <a:lnTo>
                    <a:pt x="4284" y="15467"/>
                  </a:lnTo>
                  <a:lnTo>
                    <a:pt x="4284" y="15467"/>
                  </a:lnTo>
                  <a:lnTo>
                    <a:pt x="4302" y="15467"/>
                  </a:lnTo>
                  <a:lnTo>
                    <a:pt x="4302" y="15467"/>
                  </a:lnTo>
                  <a:lnTo>
                    <a:pt x="4308" y="15471"/>
                  </a:lnTo>
                  <a:lnTo>
                    <a:pt x="4315" y="15473"/>
                  </a:lnTo>
                  <a:lnTo>
                    <a:pt x="4322" y="15475"/>
                  </a:lnTo>
                  <a:lnTo>
                    <a:pt x="4328" y="15475"/>
                  </a:lnTo>
                  <a:lnTo>
                    <a:pt x="4341" y="15475"/>
                  </a:lnTo>
                  <a:lnTo>
                    <a:pt x="4348" y="15476"/>
                  </a:lnTo>
                  <a:lnTo>
                    <a:pt x="4355" y="15477"/>
                  </a:lnTo>
                  <a:lnTo>
                    <a:pt x="4355" y="15477"/>
                  </a:lnTo>
                  <a:lnTo>
                    <a:pt x="4365" y="15480"/>
                  </a:lnTo>
                  <a:lnTo>
                    <a:pt x="4373" y="15482"/>
                  </a:lnTo>
                  <a:lnTo>
                    <a:pt x="4390" y="15484"/>
                  </a:lnTo>
                  <a:lnTo>
                    <a:pt x="4407" y="15483"/>
                  </a:lnTo>
                  <a:lnTo>
                    <a:pt x="4423" y="15480"/>
                  </a:lnTo>
                  <a:lnTo>
                    <a:pt x="4439" y="15476"/>
                  </a:lnTo>
                  <a:lnTo>
                    <a:pt x="4456" y="15471"/>
                  </a:lnTo>
                  <a:lnTo>
                    <a:pt x="4488" y="15459"/>
                  </a:lnTo>
                  <a:lnTo>
                    <a:pt x="4488" y="15459"/>
                  </a:lnTo>
                  <a:lnTo>
                    <a:pt x="4496" y="15454"/>
                  </a:lnTo>
                  <a:lnTo>
                    <a:pt x="4500" y="15448"/>
                  </a:lnTo>
                  <a:lnTo>
                    <a:pt x="4504" y="15441"/>
                  </a:lnTo>
                  <a:lnTo>
                    <a:pt x="4506" y="15434"/>
                  </a:lnTo>
                  <a:lnTo>
                    <a:pt x="4506" y="15427"/>
                  </a:lnTo>
                  <a:lnTo>
                    <a:pt x="4504" y="15419"/>
                  </a:lnTo>
                  <a:lnTo>
                    <a:pt x="4500" y="15412"/>
                  </a:lnTo>
                  <a:lnTo>
                    <a:pt x="4495" y="15406"/>
                  </a:lnTo>
                  <a:lnTo>
                    <a:pt x="4495" y="15406"/>
                  </a:lnTo>
                  <a:lnTo>
                    <a:pt x="4492" y="15403"/>
                  </a:lnTo>
                  <a:lnTo>
                    <a:pt x="4489" y="15402"/>
                  </a:lnTo>
                  <a:lnTo>
                    <a:pt x="4481" y="15401"/>
                  </a:lnTo>
                  <a:lnTo>
                    <a:pt x="4474" y="15399"/>
                  </a:lnTo>
                  <a:lnTo>
                    <a:pt x="4471" y="15396"/>
                  </a:lnTo>
                  <a:lnTo>
                    <a:pt x="4468" y="15393"/>
                  </a:lnTo>
                  <a:lnTo>
                    <a:pt x="4468" y="15393"/>
                  </a:lnTo>
                  <a:lnTo>
                    <a:pt x="4477" y="15391"/>
                  </a:lnTo>
                  <a:lnTo>
                    <a:pt x="4487" y="15391"/>
                  </a:lnTo>
                  <a:lnTo>
                    <a:pt x="4495" y="15391"/>
                  </a:lnTo>
                  <a:lnTo>
                    <a:pt x="4503" y="15393"/>
                  </a:lnTo>
                  <a:lnTo>
                    <a:pt x="4511" y="15396"/>
                  </a:lnTo>
                  <a:lnTo>
                    <a:pt x="4518" y="15400"/>
                  </a:lnTo>
                  <a:lnTo>
                    <a:pt x="4533" y="15409"/>
                  </a:lnTo>
                  <a:lnTo>
                    <a:pt x="4533" y="15409"/>
                  </a:lnTo>
                  <a:lnTo>
                    <a:pt x="4542" y="15414"/>
                  </a:lnTo>
                  <a:lnTo>
                    <a:pt x="4545" y="15416"/>
                  </a:lnTo>
                  <a:lnTo>
                    <a:pt x="4550" y="15418"/>
                  </a:lnTo>
                  <a:lnTo>
                    <a:pt x="4556" y="15418"/>
                  </a:lnTo>
                  <a:lnTo>
                    <a:pt x="4560" y="15417"/>
                  </a:lnTo>
                  <a:lnTo>
                    <a:pt x="4565" y="15416"/>
                  </a:lnTo>
                  <a:lnTo>
                    <a:pt x="4570" y="15411"/>
                  </a:lnTo>
                  <a:lnTo>
                    <a:pt x="4570" y="15411"/>
                  </a:lnTo>
                  <a:lnTo>
                    <a:pt x="4577" y="15403"/>
                  </a:lnTo>
                  <a:lnTo>
                    <a:pt x="4582" y="15394"/>
                  </a:lnTo>
                  <a:lnTo>
                    <a:pt x="4586" y="15384"/>
                  </a:lnTo>
                  <a:lnTo>
                    <a:pt x="4587" y="15373"/>
                  </a:lnTo>
                  <a:lnTo>
                    <a:pt x="4586" y="15363"/>
                  </a:lnTo>
                  <a:lnTo>
                    <a:pt x="4583" y="15353"/>
                  </a:lnTo>
                  <a:lnTo>
                    <a:pt x="4579" y="15342"/>
                  </a:lnTo>
                  <a:lnTo>
                    <a:pt x="4573" y="15334"/>
                  </a:lnTo>
                  <a:lnTo>
                    <a:pt x="4573" y="15334"/>
                  </a:lnTo>
                  <a:lnTo>
                    <a:pt x="4552" y="15315"/>
                  </a:lnTo>
                  <a:lnTo>
                    <a:pt x="4532" y="15297"/>
                  </a:lnTo>
                  <a:lnTo>
                    <a:pt x="4532" y="15297"/>
                  </a:lnTo>
                  <a:lnTo>
                    <a:pt x="4528" y="15293"/>
                  </a:lnTo>
                  <a:lnTo>
                    <a:pt x="4526" y="15287"/>
                  </a:lnTo>
                  <a:lnTo>
                    <a:pt x="4525" y="15282"/>
                  </a:lnTo>
                  <a:lnTo>
                    <a:pt x="4526" y="15280"/>
                  </a:lnTo>
                  <a:lnTo>
                    <a:pt x="4528" y="15277"/>
                  </a:lnTo>
                  <a:lnTo>
                    <a:pt x="4528" y="15277"/>
                  </a:lnTo>
                  <a:lnTo>
                    <a:pt x="4533" y="15273"/>
                  </a:lnTo>
                  <a:lnTo>
                    <a:pt x="4537" y="15272"/>
                  </a:lnTo>
                  <a:lnTo>
                    <a:pt x="4543" y="15273"/>
                  </a:lnTo>
                  <a:lnTo>
                    <a:pt x="4549" y="15275"/>
                  </a:lnTo>
                  <a:lnTo>
                    <a:pt x="4549" y="15275"/>
                  </a:lnTo>
                  <a:lnTo>
                    <a:pt x="4552" y="15278"/>
                  </a:lnTo>
                  <a:lnTo>
                    <a:pt x="4556" y="15280"/>
                  </a:lnTo>
                  <a:lnTo>
                    <a:pt x="4556" y="15280"/>
                  </a:lnTo>
                  <a:lnTo>
                    <a:pt x="4563" y="15289"/>
                  </a:lnTo>
                  <a:lnTo>
                    <a:pt x="4571" y="15296"/>
                  </a:lnTo>
                  <a:lnTo>
                    <a:pt x="4580" y="15301"/>
                  </a:lnTo>
                  <a:lnTo>
                    <a:pt x="4589" y="15304"/>
                  </a:lnTo>
                  <a:lnTo>
                    <a:pt x="4598" y="15306"/>
                  </a:lnTo>
                  <a:lnTo>
                    <a:pt x="4609" y="15308"/>
                  </a:lnTo>
                  <a:lnTo>
                    <a:pt x="4630" y="15308"/>
                  </a:lnTo>
                  <a:lnTo>
                    <a:pt x="4630" y="15308"/>
                  </a:lnTo>
                  <a:lnTo>
                    <a:pt x="4641" y="15308"/>
                  </a:lnTo>
                  <a:lnTo>
                    <a:pt x="4653" y="15309"/>
                  </a:lnTo>
                  <a:lnTo>
                    <a:pt x="4663" y="15310"/>
                  </a:lnTo>
                  <a:lnTo>
                    <a:pt x="4674" y="15313"/>
                  </a:lnTo>
                  <a:lnTo>
                    <a:pt x="4674" y="15313"/>
                  </a:lnTo>
                  <a:lnTo>
                    <a:pt x="4681" y="15316"/>
                  </a:lnTo>
                  <a:lnTo>
                    <a:pt x="4688" y="15317"/>
                  </a:lnTo>
                  <a:lnTo>
                    <a:pt x="4695" y="15318"/>
                  </a:lnTo>
                  <a:lnTo>
                    <a:pt x="4701" y="15317"/>
                  </a:lnTo>
                  <a:lnTo>
                    <a:pt x="4707" y="15316"/>
                  </a:lnTo>
                  <a:lnTo>
                    <a:pt x="4712" y="15312"/>
                  </a:lnTo>
                  <a:lnTo>
                    <a:pt x="4718" y="15306"/>
                  </a:lnTo>
                  <a:lnTo>
                    <a:pt x="4723" y="15301"/>
                  </a:lnTo>
                  <a:lnTo>
                    <a:pt x="4723" y="15301"/>
                  </a:lnTo>
                  <a:lnTo>
                    <a:pt x="4727" y="15294"/>
                  </a:lnTo>
                  <a:lnTo>
                    <a:pt x="4731" y="15291"/>
                  </a:lnTo>
                  <a:lnTo>
                    <a:pt x="4734" y="15289"/>
                  </a:lnTo>
                  <a:lnTo>
                    <a:pt x="4742" y="15287"/>
                  </a:lnTo>
                  <a:lnTo>
                    <a:pt x="4753" y="15287"/>
                  </a:lnTo>
                  <a:lnTo>
                    <a:pt x="4753" y="15287"/>
                  </a:lnTo>
                  <a:lnTo>
                    <a:pt x="4765" y="15288"/>
                  </a:lnTo>
                  <a:lnTo>
                    <a:pt x="4776" y="15288"/>
                  </a:lnTo>
                  <a:lnTo>
                    <a:pt x="4783" y="15287"/>
                  </a:lnTo>
                  <a:lnTo>
                    <a:pt x="4787" y="15285"/>
                  </a:lnTo>
                  <a:lnTo>
                    <a:pt x="4792" y="15280"/>
                  </a:lnTo>
                  <a:lnTo>
                    <a:pt x="4794" y="15273"/>
                  </a:lnTo>
                  <a:lnTo>
                    <a:pt x="4798" y="15263"/>
                  </a:lnTo>
                  <a:lnTo>
                    <a:pt x="4800" y="15250"/>
                  </a:lnTo>
                  <a:lnTo>
                    <a:pt x="4800" y="15250"/>
                  </a:lnTo>
                  <a:lnTo>
                    <a:pt x="4801" y="15241"/>
                  </a:lnTo>
                  <a:lnTo>
                    <a:pt x="4802" y="15236"/>
                  </a:lnTo>
                  <a:lnTo>
                    <a:pt x="4806" y="15232"/>
                  </a:lnTo>
                  <a:lnTo>
                    <a:pt x="4806" y="15232"/>
                  </a:lnTo>
                  <a:lnTo>
                    <a:pt x="4817" y="15233"/>
                  </a:lnTo>
                  <a:lnTo>
                    <a:pt x="4830" y="15234"/>
                  </a:lnTo>
                  <a:lnTo>
                    <a:pt x="4843" y="15235"/>
                  </a:lnTo>
                  <a:lnTo>
                    <a:pt x="4848" y="15234"/>
                  </a:lnTo>
                  <a:lnTo>
                    <a:pt x="4854" y="15233"/>
                  </a:lnTo>
                  <a:lnTo>
                    <a:pt x="4854" y="15233"/>
                  </a:lnTo>
                  <a:lnTo>
                    <a:pt x="4862" y="15229"/>
                  </a:lnTo>
                  <a:lnTo>
                    <a:pt x="4866" y="15227"/>
                  </a:lnTo>
                  <a:lnTo>
                    <a:pt x="4869" y="15225"/>
                  </a:lnTo>
                  <a:lnTo>
                    <a:pt x="4872" y="15221"/>
                  </a:lnTo>
                  <a:lnTo>
                    <a:pt x="4873" y="15219"/>
                  </a:lnTo>
                  <a:lnTo>
                    <a:pt x="4872" y="15214"/>
                  </a:lnTo>
                  <a:lnTo>
                    <a:pt x="4869" y="15211"/>
                  </a:lnTo>
                  <a:lnTo>
                    <a:pt x="4869" y="15211"/>
                  </a:lnTo>
                  <a:lnTo>
                    <a:pt x="4866" y="15205"/>
                  </a:lnTo>
                  <a:lnTo>
                    <a:pt x="4862" y="15200"/>
                  </a:lnTo>
                  <a:lnTo>
                    <a:pt x="4861" y="15195"/>
                  </a:lnTo>
                  <a:lnTo>
                    <a:pt x="4859" y="15190"/>
                  </a:lnTo>
                  <a:lnTo>
                    <a:pt x="4859" y="15180"/>
                  </a:lnTo>
                  <a:lnTo>
                    <a:pt x="4860" y="15169"/>
                  </a:lnTo>
                  <a:lnTo>
                    <a:pt x="4865" y="15150"/>
                  </a:lnTo>
                  <a:lnTo>
                    <a:pt x="4867" y="15141"/>
                  </a:lnTo>
                  <a:lnTo>
                    <a:pt x="4868" y="15130"/>
                  </a:lnTo>
                  <a:lnTo>
                    <a:pt x="4868" y="15130"/>
                  </a:lnTo>
                  <a:lnTo>
                    <a:pt x="4877" y="15131"/>
                  </a:lnTo>
                  <a:lnTo>
                    <a:pt x="4884" y="15134"/>
                  </a:lnTo>
                  <a:lnTo>
                    <a:pt x="4890" y="15137"/>
                  </a:lnTo>
                  <a:lnTo>
                    <a:pt x="4896" y="15142"/>
                  </a:lnTo>
                  <a:lnTo>
                    <a:pt x="4896" y="15142"/>
                  </a:lnTo>
                  <a:lnTo>
                    <a:pt x="4903" y="15146"/>
                  </a:lnTo>
                  <a:lnTo>
                    <a:pt x="4910" y="15150"/>
                  </a:lnTo>
                  <a:lnTo>
                    <a:pt x="4913" y="15150"/>
                  </a:lnTo>
                  <a:lnTo>
                    <a:pt x="4916" y="15150"/>
                  </a:lnTo>
                  <a:lnTo>
                    <a:pt x="4921" y="15150"/>
                  </a:lnTo>
                  <a:lnTo>
                    <a:pt x="4925" y="15148"/>
                  </a:lnTo>
                  <a:lnTo>
                    <a:pt x="4925" y="15148"/>
                  </a:lnTo>
                  <a:lnTo>
                    <a:pt x="4929" y="15144"/>
                  </a:lnTo>
                  <a:lnTo>
                    <a:pt x="4933" y="15141"/>
                  </a:lnTo>
                  <a:lnTo>
                    <a:pt x="4936" y="15137"/>
                  </a:lnTo>
                  <a:lnTo>
                    <a:pt x="4938" y="15134"/>
                  </a:lnTo>
                  <a:lnTo>
                    <a:pt x="4939" y="15129"/>
                  </a:lnTo>
                  <a:lnTo>
                    <a:pt x="4939" y="15126"/>
                  </a:lnTo>
                  <a:lnTo>
                    <a:pt x="4939" y="15121"/>
                  </a:lnTo>
                  <a:lnTo>
                    <a:pt x="4937" y="15116"/>
                  </a:lnTo>
                  <a:lnTo>
                    <a:pt x="4937" y="15116"/>
                  </a:lnTo>
                  <a:lnTo>
                    <a:pt x="4935" y="15108"/>
                  </a:lnTo>
                  <a:lnTo>
                    <a:pt x="4933" y="15101"/>
                  </a:lnTo>
                  <a:lnTo>
                    <a:pt x="4933" y="15096"/>
                  </a:lnTo>
                  <a:lnTo>
                    <a:pt x="4935" y="15089"/>
                  </a:lnTo>
                  <a:lnTo>
                    <a:pt x="4937" y="15084"/>
                  </a:lnTo>
                  <a:lnTo>
                    <a:pt x="4941" y="15078"/>
                  </a:lnTo>
                  <a:lnTo>
                    <a:pt x="4951" y="15069"/>
                  </a:lnTo>
                  <a:lnTo>
                    <a:pt x="4951" y="15069"/>
                  </a:lnTo>
                  <a:lnTo>
                    <a:pt x="4958" y="15062"/>
                  </a:lnTo>
                  <a:lnTo>
                    <a:pt x="4963" y="15054"/>
                  </a:lnTo>
                  <a:lnTo>
                    <a:pt x="4966" y="15046"/>
                  </a:lnTo>
                  <a:lnTo>
                    <a:pt x="4967" y="15037"/>
                  </a:lnTo>
                  <a:lnTo>
                    <a:pt x="4967" y="15037"/>
                  </a:lnTo>
                  <a:lnTo>
                    <a:pt x="4967" y="15030"/>
                  </a:lnTo>
                  <a:lnTo>
                    <a:pt x="4968" y="15023"/>
                  </a:lnTo>
                  <a:lnTo>
                    <a:pt x="4969" y="15017"/>
                  </a:lnTo>
                  <a:lnTo>
                    <a:pt x="4973" y="15013"/>
                  </a:lnTo>
                  <a:lnTo>
                    <a:pt x="4978" y="15009"/>
                  </a:lnTo>
                  <a:lnTo>
                    <a:pt x="4982" y="15007"/>
                  </a:lnTo>
                  <a:lnTo>
                    <a:pt x="4988" y="15005"/>
                  </a:lnTo>
                  <a:lnTo>
                    <a:pt x="4996" y="15004"/>
                  </a:lnTo>
                  <a:lnTo>
                    <a:pt x="4996" y="15004"/>
                  </a:lnTo>
                  <a:lnTo>
                    <a:pt x="4999" y="15004"/>
                  </a:lnTo>
                  <a:lnTo>
                    <a:pt x="5003" y="15002"/>
                  </a:lnTo>
                  <a:lnTo>
                    <a:pt x="5007" y="14998"/>
                  </a:lnTo>
                  <a:lnTo>
                    <a:pt x="5011" y="14992"/>
                  </a:lnTo>
                  <a:lnTo>
                    <a:pt x="5013" y="14986"/>
                  </a:lnTo>
                  <a:lnTo>
                    <a:pt x="5013" y="14986"/>
                  </a:lnTo>
                  <a:lnTo>
                    <a:pt x="5017" y="14977"/>
                  </a:lnTo>
                  <a:lnTo>
                    <a:pt x="5019" y="14968"/>
                  </a:lnTo>
                  <a:lnTo>
                    <a:pt x="5021" y="14959"/>
                  </a:lnTo>
                  <a:lnTo>
                    <a:pt x="5021" y="14951"/>
                  </a:lnTo>
                  <a:lnTo>
                    <a:pt x="5021" y="14941"/>
                  </a:lnTo>
                  <a:lnTo>
                    <a:pt x="5021" y="14932"/>
                  </a:lnTo>
                  <a:lnTo>
                    <a:pt x="5020" y="14923"/>
                  </a:lnTo>
                  <a:lnTo>
                    <a:pt x="5018" y="14914"/>
                  </a:lnTo>
                  <a:lnTo>
                    <a:pt x="5018" y="14914"/>
                  </a:lnTo>
                  <a:lnTo>
                    <a:pt x="5016" y="14904"/>
                  </a:lnTo>
                  <a:lnTo>
                    <a:pt x="5014" y="14895"/>
                  </a:lnTo>
                  <a:lnTo>
                    <a:pt x="5013" y="14877"/>
                  </a:lnTo>
                  <a:lnTo>
                    <a:pt x="5013" y="14860"/>
                  </a:lnTo>
                  <a:lnTo>
                    <a:pt x="5012" y="14841"/>
                  </a:lnTo>
                  <a:lnTo>
                    <a:pt x="5012" y="14841"/>
                  </a:lnTo>
                  <a:lnTo>
                    <a:pt x="5013" y="14832"/>
                  </a:lnTo>
                  <a:lnTo>
                    <a:pt x="5014" y="14828"/>
                  </a:lnTo>
                  <a:lnTo>
                    <a:pt x="5017" y="14826"/>
                  </a:lnTo>
                  <a:lnTo>
                    <a:pt x="5019" y="14823"/>
                  </a:lnTo>
                  <a:lnTo>
                    <a:pt x="5022" y="14822"/>
                  </a:lnTo>
                  <a:lnTo>
                    <a:pt x="5026" y="14820"/>
                  </a:lnTo>
                  <a:lnTo>
                    <a:pt x="5031" y="14819"/>
                  </a:lnTo>
                  <a:lnTo>
                    <a:pt x="5031" y="14819"/>
                  </a:lnTo>
                  <a:lnTo>
                    <a:pt x="5031" y="14819"/>
                  </a:lnTo>
                  <a:lnTo>
                    <a:pt x="5032" y="14835"/>
                  </a:lnTo>
                  <a:lnTo>
                    <a:pt x="5035" y="14851"/>
                  </a:lnTo>
                  <a:lnTo>
                    <a:pt x="5041" y="14884"/>
                  </a:lnTo>
                  <a:lnTo>
                    <a:pt x="5044" y="14900"/>
                  </a:lnTo>
                  <a:lnTo>
                    <a:pt x="5045" y="14916"/>
                  </a:lnTo>
                  <a:lnTo>
                    <a:pt x="5047" y="14932"/>
                  </a:lnTo>
                  <a:lnTo>
                    <a:pt x="5045" y="14949"/>
                  </a:lnTo>
                  <a:lnTo>
                    <a:pt x="5045" y="14949"/>
                  </a:lnTo>
                  <a:lnTo>
                    <a:pt x="5044" y="14970"/>
                  </a:lnTo>
                  <a:lnTo>
                    <a:pt x="5045" y="14990"/>
                  </a:lnTo>
                  <a:lnTo>
                    <a:pt x="5049" y="15009"/>
                  </a:lnTo>
                  <a:lnTo>
                    <a:pt x="5055" y="15029"/>
                  </a:lnTo>
                  <a:lnTo>
                    <a:pt x="5062" y="15047"/>
                  </a:lnTo>
                  <a:lnTo>
                    <a:pt x="5071" y="15066"/>
                  </a:lnTo>
                  <a:lnTo>
                    <a:pt x="5081" y="15084"/>
                  </a:lnTo>
                  <a:lnTo>
                    <a:pt x="5093" y="15101"/>
                  </a:lnTo>
                  <a:lnTo>
                    <a:pt x="5093" y="15101"/>
                  </a:lnTo>
                  <a:lnTo>
                    <a:pt x="5095" y="15105"/>
                  </a:lnTo>
                  <a:lnTo>
                    <a:pt x="5095" y="15105"/>
                  </a:lnTo>
                  <a:lnTo>
                    <a:pt x="5098" y="15113"/>
                  </a:lnTo>
                  <a:lnTo>
                    <a:pt x="5101" y="15120"/>
                  </a:lnTo>
                  <a:lnTo>
                    <a:pt x="5103" y="15127"/>
                  </a:lnTo>
                  <a:lnTo>
                    <a:pt x="5103" y="15134"/>
                  </a:lnTo>
                  <a:lnTo>
                    <a:pt x="5102" y="15141"/>
                  </a:lnTo>
                  <a:lnTo>
                    <a:pt x="5100" y="15148"/>
                  </a:lnTo>
                  <a:lnTo>
                    <a:pt x="5096" y="15153"/>
                  </a:lnTo>
                  <a:lnTo>
                    <a:pt x="5090" y="15160"/>
                  </a:lnTo>
                  <a:lnTo>
                    <a:pt x="5090" y="15160"/>
                  </a:lnTo>
                  <a:lnTo>
                    <a:pt x="5085" y="15167"/>
                  </a:lnTo>
                  <a:lnTo>
                    <a:pt x="5079" y="15174"/>
                  </a:lnTo>
                  <a:lnTo>
                    <a:pt x="5078" y="15179"/>
                  </a:lnTo>
                  <a:lnTo>
                    <a:pt x="5078" y="15183"/>
                  </a:lnTo>
                  <a:lnTo>
                    <a:pt x="5079" y="15187"/>
                  </a:lnTo>
                  <a:lnTo>
                    <a:pt x="5081" y="15191"/>
                  </a:lnTo>
                  <a:lnTo>
                    <a:pt x="5081" y="15191"/>
                  </a:lnTo>
                  <a:lnTo>
                    <a:pt x="5085" y="15195"/>
                  </a:lnTo>
                  <a:lnTo>
                    <a:pt x="5089" y="15197"/>
                  </a:lnTo>
                  <a:lnTo>
                    <a:pt x="5093" y="15198"/>
                  </a:lnTo>
                  <a:lnTo>
                    <a:pt x="5097" y="15198"/>
                  </a:lnTo>
                  <a:lnTo>
                    <a:pt x="5107" y="15197"/>
                  </a:lnTo>
                  <a:lnTo>
                    <a:pt x="5116" y="15195"/>
                  </a:lnTo>
                  <a:lnTo>
                    <a:pt x="5116" y="15195"/>
                  </a:lnTo>
                  <a:lnTo>
                    <a:pt x="5123" y="15192"/>
                  </a:lnTo>
                  <a:lnTo>
                    <a:pt x="5128" y="15190"/>
                  </a:lnTo>
                  <a:lnTo>
                    <a:pt x="5133" y="15187"/>
                  </a:lnTo>
                  <a:lnTo>
                    <a:pt x="5138" y="15182"/>
                  </a:lnTo>
                  <a:lnTo>
                    <a:pt x="5141" y="15177"/>
                  </a:lnTo>
                  <a:lnTo>
                    <a:pt x="5145" y="15173"/>
                  </a:lnTo>
                  <a:lnTo>
                    <a:pt x="5147" y="15166"/>
                  </a:lnTo>
                  <a:lnTo>
                    <a:pt x="5149" y="15160"/>
                  </a:lnTo>
                  <a:lnTo>
                    <a:pt x="5149" y="15160"/>
                  </a:lnTo>
                  <a:lnTo>
                    <a:pt x="5154" y="15142"/>
                  </a:lnTo>
                  <a:lnTo>
                    <a:pt x="5158" y="15123"/>
                  </a:lnTo>
                  <a:lnTo>
                    <a:pt x="5165" y="15106"/>
                  </a:lnTo>
                  <a:lnTo>
                    <a:pt x="5172" y="15089"/>
                  </a:lnTo>
                  <a:lnTo>
                    <a:pt x="5181" y="15071"/>
                  </a:lnTo>
                  <a:lnTo>
                    <a:pt x="5191" y="15057"/>
                  </a:lnTo>
                  <a:lnTo>
                    <a:pt x="5202" y="15040"/>
                  </a:lnTo>
                  <a:lnTo>
                    <a:pt x="5215" y="15027"/>
                  </a:lnTo>
                  <a:lnTo>
                    <a:pt x="5215" y="15027"/>
                  </a:lnTo>
                  <a:lnTo>
                    <a:pt x="5218" y="15022"/>
                  </a:lnTo>
                  <a:lnTo>
                    <a:pt x="5222" y="15016"/>
                  </a:lnTo>
                  <a:lnTo>
                    <a:pt x="5223" y="15012"/>
                  </a:lnTo>
                  <a:lnTo>
                    <a:pt x="5224" y="15006"/>
                  </a:lnTo>
                  <a:lnTo>
                    <a:pt x="5224" y="15006"/>
                  </a:lnTo>
                  <a:lnTo>
                    <a:pt x="5222" y="14975"/>
                  </a:lnTo>
                  <a:lnTo>
                    <a:pt x="5221" y="14959"/>
                  </a:lnTo>
                  <a:lnTo>
                    <a:pt x="5222" y="14944"/>
                  </a:lnTo>
                  <a:lnTo>
                    <a:pt x="5225" y="14929"/>
                  </a:lnTo>
                  <a:lnTo>
                    <a:pt x="5228" y="14922"/>
                  </a:lnTo>
                  <a:lnTo>
                    <a:pt x="5231" y="14915"/>
                  </a:lnTo>
                  <a:lnTo>
                    <a:pt x="5234" y="14908"/>
                  </a:lnTo>
                  <a:lnTo>
                    <a:pt x="5239" y="14902"/>
                  </a:lnTo>
                  <a:lnTo>
                    <a:pt x="5245" y="14895"/>
                  </a:lnTo>
                  <a:lnTo>
                    <a:pt x="5252" y="14890"/>
                  </a:lnTo>
                  <a:lnTo>
                    <a:pt x="5252" y="14890"/>
                  </a:lnTo>
                  <a:lnTo>
                    <a:pt x="5253" y="14887"/>
                  </a:lnTo>
                  <a:lnTo>
                    <a:pt x="5253" y="14883"/>
                  </a:lnTo>
                  <a:lnTo>
                    <a:pt x="5252" y="14879"/>
                  </a:lnTo>
                  <a:lnTo>
                    <a:pt x="5253" y="14876"/>
                  </a:lnTo>
                  <a:lnTo>
                    <a:pt x="5253" y="14876"/>
                  </a:lnTo>
                  <a:lnTo>
                    <a:pt x="5259" y="14861"/>
                  </a:lnTo>
                  <a:lnTo>
                    <a:pt x="5266" y="14846"/>
                  </a:lnTo>
                  <a:lnTo>
                    <a:pt x="5270" y="14839"/>
                  </a:lnTo>
                  <a:lnTo>
                    <a:pt x="5275" y="14833"/>
                  </a:lnTo>
                  <a:lnTo>
                    <a:pt x="5279" y="14828"/>
                  </a:lnTo>
                  <a:lnTo>
                    <a:pt x="5285" y="14825"/>
                  </a:lnTo>
                  <a:lnTo>
                    <a:pt x="5285" y="14825"/>
                  </a:lnTo>
                  <a:lnTo>
                    <a:pt x="5293" y="14822"/>
                  </a:lnTo>
                  <a:lnTo>
                    <a:pt x="5299" y="14818"/>
                  </a:lnTo>
                  <a:lnTo>
                    <a:pt x="5310" y="14810"/>
                  </a:lnTo>
                  <a:lnTo>
                    <a:pt x="5332" y="14792"/>
                  </a:lnTo>
                  <a:lnTo>
                    <a:pt x="5332" y="14792"/>
                  </a:lnTo>
                  <a:lnTo>
                    <a:pt x="5342" y="14784"/>
                  </a:lnTo>
                  <a:lnTo>
                    <a:pt x="5352" y="14777"/>
                  </a:lnTo>
                  <a:lnTo>
                    <a:pt x="5362" y="14771"/>
                  </a:lnTo>
                  <a:lnTo>
                    <a:pt x="5368" y="14769"/>
                  </a:lnTo>
                  <a:lnTo>
                    <a:pt x="5375" y="14767"/>
                  </a:lnTo>
                  <a:lnTo>
                    <a:pt x="5375" y="14767"/>
                  </a:lnTo>
                  <a:lnTo>
                    <a:pt x="5383" y="14786"/>
                  </a:lnTo>
                  <a:lnTo>
                    <a:pt x="5385" y="14792"/>
                  </a:lnTo>
                  <a:lnTo>
                    <a:pt x="5389" y="14794"/>
                  </a:lnTo>
                  <a:lnTo>
                    <a:pt x="5393" y="14795"/>
                  </a:lnTo>
                  <a:lnTo>
                    <a:pt x="5398" y="14794"/>
                  </a:lnTo>
                  <a:lnTo>
                    <a:pt x="5413" y="14786"/>
                  </a:lnTo>
                  <a:lnTo>
                    <a:pt x="5413" y="14786"/>
                  </a:lnTo>
                  <a:lnTo>
                    <a:pt x="5437" y="14773"/>
                  </a:lnTo>
                  <a:lnTo>
                    <a:pt x="5450" y="14767"/>
                  </a:lnTo>
                  <a:lnTo>
                    <a:pt x="5464" y="14763"/>
                  </a:lnTo>
                  <a:lnTo>
                    <a:pt x="5464" y="14763"/>
                  </a:lnTo>
                  <a:lnTo>
                    <a:pt x="5471" y="14759"/>
                  </a:lnTo>
                  <a:lnTo>
                    <a:pt x="5476" y="14755"/>
                  </a:lnTo>
                  <a:lnTo>
                    <a:pt x="5480" y="14748"/>
                  </a:lnTo>
                  <a:lnTo>
                    <a:pt x="5482" y="14740"/>
                  </a:lnTo>
                  <a:lnTo>
                    <a:pt x="5482" y="14740"/>
                  </a:lnTo>
                  <a:lnTo>
                    <a:pt x="5481" y="14735"/>
                  </a:lnTo>
                  <a:lnTo>
                    <a:pt x="5480" y="14732"/>
                  </a:lnTo>
                  <a:lnTo>
                    <a:pt x="5478" y="14729"/>
                  </a:lnTo>
                  <a:lnTo>
                    <a:pt x="5474" y="14728"/>
                  </a:lnTo>
                  <a:lnTo>
                    <a:pt x="5466" y="14725"/>
                  </a:lnTo>
                  <a:lnTo>
                    <a:pt x="5464" y="14722"/>
                  </a:lnTo>
                  <a:lnTo>
                    <a:pt x="5461" y="14719"/>
                  </a:lnTo>
                  <a:lnTo>
                    <a:pt x="5461" y="14719"/>
                  </a:lnTo>
                  <a:lnTo>
                    <a:pt x="5541" y="14690"/>
                  </a:lnTo>
                  <a:lnTo>
                    <a:pt x="5541" y="14690"/>
                  </a:lnTo>
                  <a:lnTo>
                    <a:pt x="5548" y="14687"/>
                  </a:lnTo>
                  <a:lnTo>
                    <a:pt x="5555" y="14682"/>
                  </a:lnTo>
                  <a:lnTo>
                    <a:pt x="5561" y="14676"/>
                  </a:lnTo>
                  <a:lnTo>
                    <a:pt x="5566" y="14670"/>
                  </a:lnTo>
                  <a:lnTo>
                    <a:pt x="5571" y="14663"/>
                  </a:lnTo>
                  <a:lnTo>
                    <a:pt x="5573" y="14656"/>
                  </a:lnTo>
                  <a:lnTo>
                    <a:pt x="5574" y="14648"/>
                  </a:lnTo>
                  <a:lnTo>
                    <a:pt x="5574" y="14642"/>
                  </a:lnTo>
                  <a:lnTo>
                    <a:pt x="5574" y="14642"/>
                  </a:lnTo>
                  <a:lnTo>
                    <a:pt x="5572" y="14634"/>
                  </a:lnTo>
                  <a:lnTo>
                    <a:pt x="5569" y="14629"/>
                  </a:lnTo>
                  <a:lnTo>
                    <a:pt x="5564" y="14627"/>
                  </a:lnTo>
                  <a:lnTo>
                    <a:pt x="5559" y="14626"/>
                  </a:lnTo>
                  <a:lnTo>
                    <a:pt x="5548" y="14626"/>
                  </a:lnTo>
                  <a:lnTo>
                    <a:pt x="5542" y="14626"/>
                  </a:lnTo>
                  <a:lnTo>
                    <a:pt x="5536" y="14626"/>
                  </a:lnTo>
                  <a:lnTo>
                    <a:pt x="5536" y="14626"/>
                  </a:lnTo>
                  <a:lnTo>
                    <a:pt x="5524" y="14620"/>
                  </a:lnTo>
                  <a:lnTo>
                    <a:pt x="5524" y="14620"/>
                  </a:lnTo>
                  <a:lnTo>
                    <a:pt x="5525" y="14613"/>
                  </a:lnTo>
                  <a:lnTo>
                    <a:pt x="5526" y="14607"/>
                  </a:lnTo>
                  <a:lnTo>
                    <a:pt x="5526" y="14607"/>
                  </a:lnTo>
                  <a:lnTo>
                    <a:pt x="5536" y="14587"/>
                  </a:lnTo>
                  <a:lnTo>
                    <a:pt x="5537" y="14579"/>
                  </a:lnTo>
                  <a:lnTo>
                    <a:pt x="5537" y="14573"/>
                  </a:lnTo>
                  <a:lnTo>
                    <a:pt x="5535" y="14568"/>
                  </a:lnTo>
                  <a:lnTo>
                    <a:pt x="5531" y="14562"/>
                  </a:lnTo>
                  <a:lnTo>
                    <a:pt x="5513" y="14549"/>
                  </a:lnTo>
                  <a:lnTo>
                    <a:pt x="5513" y="14549"/>
                  </a:lnTo>
                  <a:lnTo>
                    <a:pt x="5491" y="14531"/>
                  </a:lnTo>
                  <a:lnTo>
                    <a:pt x="5471" y="14515"/>
                  </a:lnTo>
                  <a:lnTo>
                    <a:pt x="5471" y="14515"/>
                  </a:lnTo>
                  <a:lnTo>
                    <a:pt x="5472" y="14511"/>
                  </a:lnTo>
                  <a:lnTo>
                    <a:pt x="5474" y="14508"/>
                  </a:lnTo>
                  <a:lnTo>
                    <a:pt x="5478" y="14507"/>
                  </a:lnTo>
                  <a:lnTo>
                    <a:pt x="5481" y="14506"/>
                  </a:lnTo>
                  <a:lnTo>
                    <a:pt x="5487" y="14502"/>
                  </a:lnTo>
                  <a:lnTo>
                    <a:pt x="5489" y="14501"/>
                  </a:lnTo>
                  <a:lnTo>
                    <a:pt x="5490" y="14498"/>
                  </a:lnTo>
                  <a:lnTo>
                    <a:pt x="5490" y="14498"/>
                  </a:lnTo>
                  <a:lnTo>
                    <a:pt x="5493" y="14491"/>
                  </a:lnTo>
                  <a:lnTo>
                    <a:pt x="5495" y="14485"/>
                  </a:lnTo>
                  <a:lnTo>
                    <a:pt x="5498" y="14483"/>
                  </a:lnTo>
                  <a:lnTo>
                    <a:pt x="5502" y="14482"/>
                  </a:lnTo>
                  <a:lnTo>
                    <a:pt x="5505" y="14482"/>
                  </a:lnTo>
                  <a:lnTo>
                    <a:pt x="5510" y="14484"/>
                  </a:lnTo>
                  <a:lnTo>
                    <a:pt x="5519" y="14491"/>
                  </a:lnTo>
                  <a:lnTo>
                    <a:pt x="5519" y="14491"/>
                  </a:lnTo>
                  <a:lnTo>
                    <a:pt x="5528" y="14498"/>
                  </a:lnTo>
                  <a:lnTo>
                    <a:pt x="5532" y="14502"/>
                  </a:lnTo>
                  <a:lnTo>
                    <a:pt x="5535" y="14507"/>
                  </a:lnTo>
                  <a:lnTo>
                    <a:pt x="5535" y="14507"/>
                  </a:lnTo>
                  <a:lnTo>
                    <a:pt x="5540" y="14516"/>
                  </a:lnTo>
                  <a:lnTo>
                    <a:pt x="5547" y="14524"/>
                  </a:lnTo>
                  <a:lnTo>
                    <a:pt x="5555" y="14530"/>
                  </a:lnTo>
                  <a:lnTo>
                    <a:pt x="5563" y="14536"/>
                  </a:lnTo>
                  <a:lnTo>
                    <a:pt x="5580" y="14547"/>
                  </a:lnTo>
                  <a:lnTo>
                    <a:pt x="5588" y="14553"/>
                  </a:lnTo>
                  <a:lnTo>
                    <a:pt x="5596" y="14559"/>
                  </a:lnTo>
                  <a:lnTo>
                    <a:pt x="5596" y="14559"/>
                  </a:lnTo>
                  <a:lnTo>
                    <a:pt x="5603" y="14566"/>
                  </a:lnTo>
                  <a:lnTo>
                    <a:pt x="5610" y="14569"/>
                  </a:lnTo>
                  <a:lnTo>
                    <a:pt x="5617" y="14570"/>
                  </a:lnTo>
                  <a:lnTo>
                    <a:pt x="5624" y="14570"/>
                  </a:lnTo>
                  <a:lnTo>
                    <a:pt x="5631" y="14568"/>
                  </a:lnTo>
                  <a:lnTo>
                    <a:pt x="5638" y="14565"/>
                  </a:lnTo>
                  <a:lnTo>
                    <a:pt x="5645" y="14559"/>
                  </a:lnTo>
                  <a:lnTo>
                    <a:pt x="5652" y="14552"/>
                  </a:lnTo>
                  <a:lnTo>
                    <a:pt x="5652" y="14552"/>
                  </a:lnTo>
                  <a:lnTo>
                    <a:pt x="5663" y="14539"/>
                  </a:lnTo>
                  <a:lnTo>
                    <a:pt x="5676" y="14528"/>
                  </a:lnTo>
                  <a:lnTo>
                    <a:pt x="5690" y="14517"/>
                  </a:lnTo>
                  <a:lnTo>
                    <a:pt x="5696" y="14514"/>
                  </a:lnTo>
                  <a:lnTo>
                    <a:pt x="5705" y="14509"/>
                  </a:lnTo>
                  <a:lnTo>
                    <a:pt x="5705" y="14509"/>
                  </a:lnTo>
                  <a:lnTo>
                    <a:pt x="5709" y="14507"/>
                  </a:lnTo>
                  <a:lnTo>
                    <a:pt x="5714" y="14504"/>
                  </a:lnTo>
                  <a:lnTo>
                    <a:pt x="5721" y="14494"/>
                  </a:lnTo>
                  <a:lnTo>
                    <a:pt x="5721" y="14494"/>
                  </a:lnTo>
                  <a:lnTo>
                    <a:pt x="5734" y="14473"/>
                  </a:lnTo>
                  <a:lnTo>
                    <a:pt x="5747" y="14450"/>
                  </a:lnTo>
                  <a:lnTo>
                    <a:pt x="5754" y="14438"/>
                  </a:lnTo>
                  <a:lnTo>
                    <a:pt x="5761" y="14428"/>
                  </a:lnTo>
                  <a:lnTo>
                    <a:pt x="5769" y="14417"/>
                  </a:lnTo>
                  <a:lnTo>
                    <a:pt x="5778" y="14408"/>
                  </a:lnTo>
                  <a:lnTo>
                    <a:pt x="5778" y="14408"/>
                  </a:lnTo>
                  <a:lnTo>
                    <a:pt x="5782" y="14403"/>
                  </a:lnTo>
                  <a:lnTo>
                    <a:pt x="5784" y="14399"/>
                  </a:lnTo>
                  <a:lnTo>
                    <a:pt x="5786" y="14394"/>
                  </a:lnTo>
                  <a:lnTo>
                    <a:pt x="5786" y="14390"/>
                  </a:lnTo>
                  <a:lnTo>
                    <a:pt x="5786" y="14379"/>
                  </a:lnTo>
                  <a:lnTo>
                    <a:pt x="5785" y="14369"/>
                  </a:lnTo>
                  <a:lnTo>
                    <a:pt x="5785" y="14369"/>
                  </a:lnTo>
                  <a:lnTo>
                    <a:pt x="5781" y="14355"/>
                  </a:lnTo>
                  <a:lnTo>
                    <a:pt x="5775" y="14344"/>
                  </a:lnTo>
                  <a:lnTo>
                    <a:pt x="5771" y="14338"/>
                  </a:lnTo>
                  <a:lnTo>
                    <a:pt x="5767" y="14333"/>
                  </a:lnTo>
                  <a:lnTo>
                    <a:pt x="5762" y="14330"/>
                  </a:lnTo>
                  <a:lnTo>
                    <a:pt x="5756" y="14326"/>
                  </a:lnTo>
                  <a:lnTo>
                    <a:pt x="5752" y="14324"/>
                  </a:lnTo>
                  <a:lnTo>
                    <a:pt x="5745" y="14322"/>
                  </a:lnTo>
                  <a:lnTo>
                    <a:pt x="5732" y="14318"/>
                  </a:lnTo>
                  <a:lnTo>
                    <a:pt x="5717" y="14318"/>
                  </a:lnTo>
                  <a:lnTo>
                    <a:pt x="5701" y="14321"/>
                  </a:lnTo>
                  <a:lnTo>
                    <a:pt x="5701" y="14321"/>
                  </a:lnTo>
                  <a:lnTo>
                    <a:pt x="5684" y="14324"/>
                  </a:lnTo>
                  <a:lnTo>
                    <a:pt x="5670" y="14325"/>
                  </a:lnTo>
                  <a:lnTo>
                    <a:pt x="5658" y="14324"/>
                  </a:lnTo>
                  <a:lnTo>
                    <a:pt x="5648" y="14322"/>
                  </a:lnTo>
                  <a:lnTo>
                    <a:pt x="5639" y="14316"/>
                  </a:lnTo>
                  <a:lnTo>
                    <a:pt x="5630" y="14308"/>
                  </a:lnTo>
                  <a:lnTo>
                    <a:pt x="5622" y="14296"/>
                  </a:lnTo>
                  <a:lnTo>
                    <a:pt x="5612" y="14281"/>
                  </a:lnTo>
                  <a:lnTo>
                    <a:pt x="5612" y="14281"/>
                  </a:lnTo>
                  <a:lnTo>
                    <a:pt x="5610" y="14278"/>
                  </a:lnTo>
                  <a:lnTo>
                    <a:pt x="5609" y="14273"/>
                  </a:lnTo>
                  <a:lnTo>
                    <a:pt x="5609" y="14273"/>
                  </a:lnTo>
                  <a:lnTo>
                    <a:pt x="5604" y="14268"/>
                  </a:lnTo>
                  <a:lnTo>
                    <a:pt x="5599" y="14264"/>
                  </a:lnTo>
                  <a:lnTo>
                    <a:pt x="5593" y="14261"/>
                  </a:lnTo>
                  <a:lnTo>
                    <a:pt x="5586" y="14259"/>
                  </a:lnTo>
                  <a:lnTo>
                    <a:pt x="5580" y="14258"/>
                  </a:lnTo>
                  <a:lnTo>
                    <a:pt x="5573" y="14259"/>
                  </a:lnTo>
                  <a:lnTo>
                    <a:pt x="5566" y="14262"/>
                  </a:lnTo>
                  <a:lnTo>
                    <a:pt x="5559" y="14264"/>
                  </a:lnTo>
                  <a:lnTo>
                    <a:pt x="5559" y="14264"/>
                  </a:lnTo>
                  <a:lnTo>
                    <a:pt x="5552" y="14269"/>
                  </a:lnTo>
                  <a:lnTo>
                    <a:pt x="5549" y="14273"/>
                  </a:lnTo>
                  <a:lnTo>
                    <a:pt x="5547" y="14278"/>
                  </a:lnTo>
                  <a:lnTo>
                    <a:pt x="5547" y="14283"/>
                  </a:lnTo>
                  <a:lnTo>
                    <a:pt x="5548" y="14287"/>
                  </a:lnTo>
                  <a:lnTo>
                    <a:pt x="5550" y="14292"/>
                  </a:lnTo>
                  <a:lnTo>
                    <a:pt x="5557" y="14301"/>
                  </a:lnTo>
                  <a:lnTo>
                    <a:pt x="5557" y="14301"/>
                  </a:lnTo>
                  <a:lnTo>
                    <a:pt x="5561" y="14307"/>
                  </a:lnTo>
                  <a:lnTo>
                    <a:pt x="5563" y="14312"/>
                  </a:lnTo>
                  <a:lnTo>
                    <a:pt x="5564" y="14317"/>
                  </a:lnTo>
                  <a:lnTo>
                    <a:pt x="5564" y="14323"/>
                  </a:lnTo>
                  <a:lnTo>
                    <a:pt x="5564" y="14329"/>
                  </a:lnTo>
                  <a:lnTo>
                    <a:pt x="5563" y="14333"/>
                  </a:lnTo>
                  <a:lnTo>
                    <a:pt x="5558" y="14345"/>
                  </a:lnTo>
                  <a:lnTo>
                    <a:pt x="5558" y="14345"/>
                  </a:lnTo>
                  <a:lnTo>
                    <a:pt x="5555" y="14349"/>
                  </a:lnTo>
                  <a:lnTo>
                    <a:pt x="5550" y="14354"/>
                  </a:lnTo>
                  <a:lnTo>
                    <a:pt x="5546" y="14355"/>
                  </a:lnTo>
                  <a:lnTo>
                    <a:pt x="5540" y="14354"/>
                  </a:lnTo>
                  <a:lnTo>
                    <a:pt x="5540" y="14354"/>
                  </a:lnTo>
                  <a:lnTo>
                    <a:pt x="5527" y="14352"/>
                  </a:lnTo>
                  <a:lnTo>
                    <a:pt x="5514" y="14349"/>
                  </a:lnTo>
                  <a:lnTo>
                    <a:pt x="5502" y="14348"/>
                  </a:lnTo>
                  <a:lnTo>
                    <a:pt x="5489" y="14348"/>
                  </a:lnTo>
                  <a:lnTo>
                    <a:pt x="5464" y="14349"/>
                  </a:lnTo>
                  <a:lnTo>
                    <a:pt x="5451" y="14349"/>
                  </a:lnTo>
                  <a:lnTo>
                    <a:pt x="5440" y="14349"/>
                  </a:lnTo>
                  <a:lnTo>
                    <a:pt x="5440" y="14349"/>
                  </a:lnTo>
                  <a:lnTo>
                    <a:pt x="5434" y="14348"/>
                  </a:lnTo>
                  <a:lnTo>
                    <a:pt x="5428" y="14347"/>
                  </a:lnTo>
                  <a:lnTo>
                    <a:pt x="5423" y="14344"/>
                  </a:lnTo>
                  <a:lnTo>
                    <a:pt x="5421" y="14342"/>
                  </a:lnTo>
                  <a:lnTo>
                    <a:pt x="5420" y="14339"/>
                  </a:lnTo>
                  <a:lnTo>
                    <a:pt x="5420" y="14339"/>
                  </a:lnTo>
                  <a:lnTo>
                    <a:pt x="5420" y="14335"/>
                  </a:lnTo>
                  <a:lnTo>
                    <a:pt x="5420" y="14333"/>
                  </a:lnTo>
                  <a:lnTo>
                    <a:pt x="5421" y="14330"/>
                  </a:lnTo>
                  <a:lnTo>
                    <a:pt x="5422" y="14329"/>
                  </a:lnTo>
                  <a:lnTo>
                    <a:pt x="5427" y="14325"/>
                  </a:lnTo>
                  <a:lnTo>
                    <a:pt x="5431" y="14323"/>
                  </a:lnTo>
                  <a:lnTo>
                    <a:pt x="5431" y="14323"/>
                  </a:lnTo>
                  <a:lnTo>
                    <a:pt x="5437" y="14321"/>
                  </a:lnTo>
                  <a:lnTo>
                    <a:pt x="5442" y="14318"/>
                  </a:lnTo>
                  <a:lnTo>
                    <a:pt x="5446" y="14316"/>
                  </a:lnTo>
                  <a:lnTo>
                    <a:pt x="5449" y="14312"/>
                  </a:lnTo>
                  <a:lnTo>
                    <a:pt x="5452" y="14308"/>
                  </a:lnTo>
                  <a:lnTo>
                    <a:pt x="5453" y="14303"/>
                  </a:lnTo>
                  <a:lnTo>
                    <a:pt x="5455" y="14299"/>
                  </a:lnTo>
                  <a:lnTo>
                    <a:pt x="5455" y="14293"/>
                  </a:lnTo>
                  <a:lnTo>
                    <a:pt x="5455" y="14293"/>
                  </a:lnTo>
                  <a:lnTo>
                    <a:pt x="5456" y="14288"/>
                  </a:lnTo>
                  <a:lnTo>
                    <a:pt x="5457" y="14286"/>
                  </a:lnTo>
                  <a:lnTo>
                    <a:pt x="5460" y="14280"/>
                  </a:lnTo>
                  <a:lnTo>
                    <a:pt x="5466" y="14276"/>
                  </a:lnTo>
                  <a:lnTo>
                    <a:pt x="5472" y="14272"/>
                  </a:lnTo>
                  <a:lnTo>
                    <a:pt x="5472" y="14272"/>
                  </a:lnTo>
                  <a:lnTo>
                    <a:pt x="5483" y="14266"/>
                  </a:lnTo>
                  <a:lnTo>
                    <a:pt x="5489" y="14263"/>
                  </a:lnTo>
                  <a:lnTo>
                    <a:pt x="5494" y="14258"/>
                  </a:lnTo>
                  <a:lnTo>
                    <a:pt x="5496" y="14254"/>
                  </a:lnTo>
                  <a:lnTo>
                    <a:pt x="5497" y="14251"/>
                  </a:lnTo>
                  <a:lnTo>
                    <a:pt x="5497" y="14249"/>
                  </a:lnTo>
                  <a:lnTo>
                    <a:pt x="5494" y="14241"/>
                  </a:lnTo>
                  <a:lnTo>
                    <a:pt x="5488" y="14233"/>
                  </a:lnTo>
                  <a:lnTo>
                    <a:pt x="5488" y="14233"/>
                  </a:lnTo>
                  <a:lnTo>
                    <a:pt x="5487" y="14231"/>
                  </a:lnTo>
                  <a:lnTo>
                    <a:pt x="5487" y="14230"/>
                  </a:lnTo>
                  <a:lnTo>
                    <a:pt x="5488" y="14227"/>
                  </a:lnTo>
                  <a:lnTo>
                    <a:pt x="5489" y="14226"/>
                  </a:lnTo>
                  <a:lnTo>
                    <a:pt x="5493" y="14223"/>
                  </a:lnTo>
                  <a:lnTo>
                    <a:pt x="5498" y="14221"/>
                  </a:lnTo>
                  <a:lnTo>
                    <a:pt x="5498" y="14221"/>
                  </a:lnTo>
                  <a:lnTo>
                    <a:pt x="5504" y="14221"/>
                  </a:lnTo>
                  <a:lnTo>
                    <a:pt x="5510" y="14219"/>
                  </a:lnTo>
                  <a:lnTo>
                    <a:pt x="5514" y="14217"/>
                  </a:lnTo>
                  <a:lnTo>
                    <a:pt x="5518" y="14213"/>
                  </a:lnTo>
                  <a:lnTo>
                    <a:pt x="5526" y="14205"/>
                  </a:lnTo>
                  <a:lnTo>
                    <a:pt x="5533" y="14196"/>
                  </a:lnTo>
                  <a:lnTo>
                    <a:pt x="5533" y="14196"/>
                  </a:lnTo>
                  <a:lnTo>
                    <a:pt x="5549" y="14175"/>
                  </a:lnTo>
                  <a:lnTo>
                    <a:pt x="5566" y="14156"/>
                  </a:lnTo>
                  <a:lnTo>
                    <a:pt x="5602" y="14117"/>
                  </a:lnTo>
                  <a:lnTo>
                    <a:pt x="5602" y="14117"/>
                  </a:lnTo>
                  <a:lnTo>
                    <a:pt x="5607" y="14113"/>
                  </a:lnTo>
                  <a:lnTo>
                    <a:pt x="5612" y="14111"/>
                  </a:lnTo>
                  <a:lnTo>
                    <a:pt x="5617" y="14111"/>
                  </a:lnTo>
                  <a:lnTo>
                    <a:pt x="5623" y="14114"/>
                  </a:lnTo>
                  <a:lnTo>
                    <a:pt x="5623" y="14114"/>
                  </a:lnTo>
                  <a:lnTo>
                    <a:pt x="5625" y="14117"/>
                  </a:lnTo>
                  <a:lnTo>
                    <a:pt x="5626" y="14119"/>
                  </a:lnTo>
                  <a:lnTo>
                    <a:pt x="5627" y="14121"/>
                  </a:lnTo>
                  <a:lnTo>
                    <a:pt x="5627" y="14125"/>
                  </a:lnTo>
                  <a:lnTo>
                    <a:pt x="5625" y="14129"/>
                  </a:lnTo>
                  <a:lnTo>
                    <a:pt x="5622" y="14134"/>
                  </a:lnTo>
                  <a:lnTo>
                    <a:pt x="5622" y="14134"/>
                  </a:lnTo>
                  <a:lnTo>
                    <a:pt x="5611" y="14145"/>
                  </a:lnTo>
                  <a:lnTo>
                    <a:pt x="5605" y="14156"/>
                  </a:lnTo>
                  <a:lnTo>
                    <a:pt x="5601" y="14167"/>
                  </a:lnTo>
                  <a:lnTo>
                    <a:pt x="5600" y="14179"/>
                  </a:lnTo>
                  <a:lnTo>
                    <a:pt x="5601" y="14190"/>
                  </a:lnTo>
                  <a:lnTo>
                    <a:pt x="5604" y="14201"/>
                  </a:lnTo>
                  <a:lnTo>
                    <a:pt x="5610" y="14213"/>
                  </a:lnTo>
                  <a:lnTo>
                    <a:pt x="5617" y="14225"/>
                  </a:lnTo>
                  <a:lnTo>
                    <a:pt x="5617" y="14225"/>
                  </a:lnTo>
                  <a:lnTo>
                    <a:pt x="5618" y="14228"/>
                  </a:lnTo>
                  <a:lnTo>
                    <a:pt x="5619" y="14233"/>
                  </a:lnTo>
                  <a:lnTo>
                    <a:pt x="5619" y="14238"/>
                  </a:lnTo>
                  <a:lnTo>
                    <a:pt x="5620" y="14242"/>
                  </a:lnTo>
                  <a:lnTo>
                    <a:pt x="5620" y="14242"/>
                  </a:lnTo>
                  <a:lnTo>
                    <a:pt x="5624" y="14248"/>
                  </a:lnTo>
                  <a:lnTo>
                    <a:pt x="5627" y="14253"/>
                  </a:lnTo>
                  <a:lnTo>
                    <a:pt x="5631" y="14255"/>
                  </a:lnTo>
                  <a:lnTo>
                    <a:pt x="5635" y="14257"/>
                  </a:lnTo>
                  <a:lnTo>
                    <a:pt x="5640" y="14257"/>
                  </a:lnTo>
                  <a:lnTo>
                    <a:pt x="5643" y="14255"/>
                  </a:lnTo>
                  <a:lnTo>
                    <a:pt x="5648" y="14253"/>
                  </a:lnTo>
                  <a:lnTo>
                    <a:pt x="5650" y="14247"/>
                  </a:lnTo>
                  <a:lnTo>
                    <a:pt x="5650" y="14247"/>
                  </a:lnTo>
                  <a:lnTo>
                    <a:pt x="5654" y="14240"/>
                  </a:lnTo>
                  <a:lnTo>
                    <a:pt x="5658" y="14232"/>
                  </a:lnTo>
                  <a:lnTo>
                    <a:pt x="5668" y="14218"/>
                  </a:lnTo>
                  <a:lnTo>
                    <a:pt x="5671" y="14210"/>
                  </a:lnTo>
                  <a:lnTo>
                    <a:pt x="5675" y="14202"/>
                  </a:lnTo>
                  <a:lnTo>
                    <a:pt x="5676" y="14194"/>
                  </a:lnTo>
                  <a:lnTo>
                    <a:pt x="5677" y="14185"/>
                  </a:lnTo>
                  <a:lnTo>
                    <a:pt x="5677" y="14185"/>
                  </a:lnTo>
                  <a:lnTo>
                    <a:pt x="5676" y="14178"/>
                  </a:lnTo>
                  <a:lnTo>
                    <a:pt x="5676" y="14171"/>
                  </a:lnTo>
                  <a:lnTo>
                    <a:pt x="5677" y="14167"/>
                  </a:lnTo>
                  <a:lnTo>
                    <a:pt x="5678" y="14164"/>
                  </a:lnTo>
                  <a:lnTo>
                    <a:pt x="5680" y="14162"/>
                  </a:lnTo>
                  <a:lnTo>
                    <a:pt x="5683" y="14159"/>
                  </a:lnTo>
                  <a:lnTo>
                    <a:pt x="5683" y="14159"/>
                  </a:lnTo>
                  <a:lnTo>
                    <a:pt x="5690" y="14155"/>
                  </a:lnTo>
                  <a:lnTo>
                    <a:pt x="5694" y="14150"/>
                  </a:lnTo>
                  <a:lnTo>
                    <a:pt x="5703" y="14137"/>
                  </a:lnTo>
                  <a:lnTo>
                    <a:pt x="5711" y="14126"/>
                  </a:lnTo>
                  <a:lnTo>
                    <a:pt x="5716" y="14120"/>
                  </a:lnTo>
                  <a:lnTo>
                    <a:pt x="5722" y="14114"/>
                  </a:lnTo>
                  <a:lnTo>
                    <a:pt x="5722" y="14114"/>
                  </a:lnTo>
                  <a:lnTo>
                    <a:pt x="5726" y="14110"/>
                  </a:lnTo>
                  <a:lnTo>
                    <a:pt x="5731" y="14105"/>
                  </a:lnTo>
                  <a:lnTo>
                    <a:pt x="5734" y="14101"/>
                  </a:lnTo>
                  <a:lnTo>
                    <a:pt x="5736" y="14095"/>
                  </a:lnTo>
                  <a:lnTo>
                    <a:pt x="5737" y="14090"/>
                  </a:lnTo>
                  <a:lnTo>
                    <a:pt x="5736" y="14084"/>
                  </a:lnTo>
                  <a:lnTo>
                    <a:pt x="5734" y="14077"/>
                  </a:lnTo>
                  <a:lnTo>
                    <a:pt x="5731" y="14071"/>
                  </a:lnTo>
                  <a:lnTo>
                    <a:pt x="5731" y="14071"/>
                  </a:lnTo>
                  <a:lnTo>
                    <a:pt x="5726" y="14063"/>
                  </a:lnTo>
                  <a:lnTo>
                    <a:pt x="5723" y="14054"/>
                  </a:lnTo>
                  <a:lnTo>
                    <a:pt x="5722" y="14046"/>
                  </a:lnTo>
                  <a:lnTo>
                    <a:pt x="5722" y="14038"/>
                  </a:lnTo>
                  <a:lnTo>
                    <a:pt x="5723" y="14031"/>
                  </a:lnTo>
                  <a:lnTo>
                    <a:pt x="5725" y="14023"/>
                  </a:lnTo>
                  <a:lnTo>
                    <a:pt x="5730" y="14015"/>
                  </a:lnTo>
                  <a:lnTo>
                    <a:pt x="5736" y="14007"/>
                  </a:lnTo>
                  <a:lnTo>
                    <a:pt x="5736" y="14007"/>
                  </a:lnTo>
                  <a:lnTo>
                    <a:pt x="5743" y="13997"/>
                  </a:lnTo>
                  <a:lnTo>
                    <a:pt x="5748" y="13986"/>
                  </a:lnTo>
                  <a:lnTo>
                    <a:pt x="5753" y="13975"/>
                  </a:lnTo>
                  <a:lnTo>
                    <a:pt x="5758" y="13965"/>
                  </a:lnTo>
                  <a:lnTo>
                    <a:pt x="5761" y="13953"/>
                  </a:lnTo>
                  <a:lnTo>
                    <a:pt x="5763" y="13940"/>
                  </a:lnTo>
                  <a:lnTo>
                    <a:pt x="5767" y="13917"/>
                  </a:lnTo>
                  <a:lnTo>
                    <a:pt x="5767" y="13917"/>
                  </a:lnTo>
                  <a:lnTo>
                    <a:pt x="5768" y="13907"/>
                  </a:lnTo>
                  <a:lnTo>
                    <a:pt x="5771" y="13898"/>
                  </a:lnTo>
                  <a:lnTo>
                    <a:pt x="5775" y="13890"/>
                  </a:lnTo>
                  <a:lnTo>
                    <a:pt x="5779" y="13883"/>
                  </a:lnTo>
                  <a:lnTo>
                    <a:pt x="5785" y="13876"/>
                  </a:lnTo>
                  <a:lnTo>
                    <a:pt x="5792" y="13870"/>
                  </a:lnTo>
                  <a:lnTo>
                    <a:pt x="5799" y="13866"/>
                  </a:lnTo>
                  <a:lnTo>
                    <a:pt x="5807" y="13861"/>
                  </a:lnTo>
                  <a:lnTo>
                    <a:pt x="5807" y="13861"/>
                  </a:lnTo>
                  <a:lnTo>
                    <a:pt x="5824" y="13853"/>
                  </a:lnTo>
                  <a:lnTo>
                    <a:pt x="5842" y="13847"/>
                  </a:lnTo>
                  <a:lnTo>
                    <a:pt x="5850" y="13845"/>
                  </a:lnTo>
                  <a:lnTo>
                    <a:pt x="5859" y="13844"/>
                  </a:lnTo>
                  <a:lnTo>
                    <a:pt x="5868" y="13843"/>
                  </a:lnTo>
                  <a:lnTo>
                    <a:pt x="5877" y="13843"/>
                  </a:lnTo>
                  <a:lnTo>
                    <a:pt x="5877" y="13843"/>
                  </a:lnTo>
                  <a:lnTo>
                    <a:pt x="5895" y="13844"/>
                  </a:lnTo>
                  <a:lnTo>
                    <a:pt x="5912" y="13844"/>
                  </a:lnTo>
                  <a:lnTo>
                    <a:pt x="5929" y="13845"/>
                  </a:lnTo>
                  <a:lnTo>
                    <a:pt x="5947" y="13848"/>
                  </a:lnTo>
                  <a:lnTo>
                    <a:pt x="5947" y="13848"/>
                  </a:lnTo>
                  <a:lnTo>
                    <a:pt x="5951" y="13848"/>
                  </a:lnTo>
                  <a:lnTo>
                    <a:pt x="5957" y="13848"/>
                  </a:lnTo>
                  <a:lnTo>
                    <a:pt x="5968" y="13846"/>
                  </a:lnTo>
                  <a:lnTo>
                    <a:pt x="5980" y="13841"/>
                  </a:lnTo>
                  <a:lnTo>
                    <a:pt x="5990" y="13834"/>
                  </a:lnTo>
                  <a:lnTo>
                    <a:pt x="6000" y="13826"/>
                  </a:lnTo>
                  <a:lnTo>
                    <a:pt x="6008" y="13818"/>
                  </a:lnTo>
                  <a:lnTo>
                    <a:pt x="6012" y="13809"/>
                  </a:lnTo>
                  <a:lnTo>
                    <a:pt x="6013" y="13804"/>
                  </a:lnTo>
                  <a:lnTo>
                    <a:pt x="6013" y="13800"/>
                  </a:lnTo>
                  <a:lnTo>
                    <a:pt x="6013" y="13800"/>
                  </a:lnTo>
                  <a:lnTo>
                    <a:pt x="6013" y="13784"/>
                  </a:lnTo>
                  <a:lnTo>
                    <a:pt x="6011" y="13771"/>
                  </a:lnTo>
                  <a:lnTo>
                    <a:pt x="6009" y="13761"/>
                  </a:lnTo>
                  <a:lnTo>
                    <a:pt x="6004" y="13752"/>
                  </a:lnTo>
                  <a:lnTo>
                    <a:pt x="5997" y="13745"/>
                  </a:lnTo>
                  <a:lnTo>
                    <a:pt x="5988" y="13738"/>
                  </a:lnTo>
                  <a:lnTo>
                    <a:pt x="5975" y="13732"/>
                  </a:lnTo>
                  <a:lnTo>
                    <a:pt x="5960" y="13726"/>
                  </a:lnTo>
                  <a:lnTo>
                    <a:pt x="5960" y="13726"/>
                  </a:lnTo>
                  <a:lnTo>
                    <a:pt x="5951" y="13723"/>
                  </a:lnTo>
                  <a:lnTo>
                    <a:pt x="5951" y="13723"/>
                  </a:lnTo>
                  <a:lnTo>
                    <a:pt x="5945" y="13720"/>
                  </a:lnTo>
                  <a:lnTo>
                    <a:pt x="5941" y="13718"/>
                  </a:lnTo>
                  <a:lnTo>
                    <a:pt x="5937" y="13715"/>
                  </a:lnTo>
                  <a:lnTo>
                    <a:pt x="5936" y="13710"/>
                  </a:lnTo>
                  <a:lnTo>
                    <a:pt x="5935" y="13705"/>
                  </a:lnTo>
                  <a:lnTo>
                    <a:pt x="5934" y="13701"/>
                  </a:lnTo>
                  <a:lnTo>
                    <a:pt x="5934" y="13690"/>
                  </a:lnTo>
                  <a:lnTo>
                    <a:pt x="5934" y="13690"/>
                  </a:lnTo>
                  <a:lnTo>
                    <a:pt x="5934" y="13685"/>
                  </a:lnTo>
                  <a:lnTo>
                    <a:pt x="5935" y="13680"/>
                  </a:lnTo>
                  <a:lnTo>
                    <a:pt x="5937" y="13677"/>
                  </a:lnTo>
                  <a:lnTo>
                    <a:pt x="5940" y="13673"/>
                  </a:lnTo>
                  <a:lnTo>
                    <a:pt x="5943" y="13671"/>
                  </a:lnTo>
                  <a:lnTo>
                    <a:pt x="5947" y="13670"/>
                  </a:lnTo>
                  <a:lnTo>
                    <a:pt x="5951" y="13669"/>
                  </a:lnTo>
                  <a:lnTo>
                    <a:pt x="5956" y="13669"/>
                  </a:lnTo>
                  <a:lnTo>
                    <a:pt x="5956" y="13669"/>
                  </a:lnTo>
                  <a:lnTo>
                    <a:pt x="5964" y="13667"/>
                  </a:lnTo>
                  <a:lnTo>
                    <a:pt x="5970" y="13666"/>
                  </a:lnTo>
                  <a:lnTo>
                    <a:pt x="5974" y="13664"/>
                  </a:lnTo>
                  <a:lnTo>
                    <a:pt x="5979" y="13661"/>
                  </a:lnTo>
                  <a:lnTo>
                    <a:pt x="5983" y="13656"/>
                  </a:lnTo>
                  <a:lnTo>
                    <a:pt x="5986" y="13651"/>
                  </a:lnTo>
                  <a:lnTo>
                    <a:pt x="5991" y="13639"/>
                  </a:lnTo>
                  <a:lnTo>
                    <a:pt x="5991" y="13639"/>
                  </a:lnTo>
                  <a:lnTo>
                    <a:pt x="5998" y="13618"/>
                  </a:lnTo>
                  <a:lnTo>
                    <a:pt x="6004" y="13603"/>
                  </a:lnTo>
                  <a:lnTo>
                    <a:pt x="6006" y="13590"/>
                  </a:lnTo>
                  <a:lnTo>
                    <a:pt x="6006" y="13585"/>
                  </a:lnTo>
                  <a:lnTo>
                    <a:pt x="6005" y="13580"/>
                  </a:lnTo>
                  <a:lnTo>
                    <a:pt x="6004" y="13575"/>
                  </a:lnTo>
                  <a:lnTo>
                    <a:pt x="6001" y="13571"/>
                  </a:lnTo>
                  <a:lnTo>
                    <a:pt x="5993" y="13560"/>
                  </a:lnTo>
                  <a:lnTo>
                    <a:pt x="5980" y="13550"/>
                  </a:lnTo>
                  <a:lnTo>
                    <a:pt x="5964" y="13536"/>
                  </a:lnTo>
                  <a:lnTo>
                    <a:pt x="5964" y="13536"/>
                  </a:lnTo>
                  <a:lnTo>
                    <a:pt x="5945" y="13522"/>
                  </a:lnTo>
                  <a:lnTo>
                    <a:pt x="5936" y="13515"/>
                  </a:lnTo>
                  <a:lnTo>
                    <a:pt x="5927" y="13510"/>
                  </a:lnTo>
                  <a:lnTo>
                    <a:pt x="5927" y="13510"/>
                  </a:lnTo>
                  <a:lnTo>
                    <a:pt x="5914" y="13502"/>
                  </a:lnTo>
                  <a:lnTo>
                    <a:pt x="5904" y="13492"/>
                  </a:lnTo>
                  <a:lnTo>
                    <a:pt x="5895" y="13483"/>
                  </a:lnTo>
                  <a:lnTo>
                    <a:pt x="5885" y="13474"/>
                  </a:lnTo>
                  <a:lnTo>
                    <a:pt x="5877" y="13462"/>
                  </a:lnTo>
                  <a:lnTo>
                    <a:pt x="5869" y="13451"/>
                  </a:lnTo>
                  <a:lnTo>
                    <a:pt x="5854" y="13428"/>
                  </a:lnTo>
                  <a:lnTo>
                    <a:pt x="5854" y="13428"/>
                  </a:lnTo>
                  <a:lnTo>
                    <a:pt x="5846" y="13412"/>
                  </a:lnTo>
                  <a:lnTo>
                    <a:pt x="5838" y="13394"/>
                  </a:lnTo>
                  <a:lnTo>
                    <a:pt x="5832" y="13377"/>
                  </a:lnTo>
                  <a:lnTo>
                    <a:pt x="5827" y="13360"/>
                  </a:lnTo>
                  <a:lnTo>
                    <a:pt x="5817" y="13325"/>
                  </a:lnTo>
                  <a:lnTo>
                    <a:pt x="5807" y="13290"/>
                  </a:lnTo>
                  <a:lnTo>
                    <a:pt x="5807" y="13290"/>
                  </a:lnTo>
                  <a:lnTo>
                    <a:pt x="5805" y="13278"/>
                  </a:lnTo>
                  <a:lnTo>
                    <a:pt x="5801" y="13268"/>
                  </a:lnTo>
                  <a:lnTo>
                    <a:pt x="5799" y="13262"/>
                  </a:lnTo>
                  <a:lnTo>
                    <a:pt x="5796" y="13257"/>
                  </a:lnTo>
                  <a:lnTo>
                    <a:pt x="5792" y="13254"/>
                  </a:lnTo>
                  <a:lnTo>
                    <a:pt x="5788" y="13250"/>
                  </a:lnTo>
                  <a:lnTo>
                    <a:pt x="5788" y="13250"/>
                  </a:lnTo>
                  <a:lnTo>
                    <a:pt x="5781" y="13246"/>
                  </a:lnTo>
                  <a:lnTo>
                    <a:pt x="5777" y="13241"/>
                  </a:lnTo>
                  <a:lnTo>
                    <a:pt x="5774" y="13237"/>
                  </a:lnTo>
                  <a:lnTo>
                    <a:pt x="5773" y="13232"/>
                  </a:lnTo>
                  <a:lnTo>
                    <a:pt x="5773" y="13226"/>
                  </a:lnTo>
                  <a:lnTo>
                    <a:pt x="5773" y="13221"/>
                  </a:lnTo>
                  <a:lnTo>
                    <a:pt x="5775" y="13207"/>
                  </a:lnTo>
                  <a:lnTo>
                    <a:pt x="5775" y="13207"/>
                  </a:lnTo>
                  <a:lnTo>
                    <a:pt x="5777" y="13196"/>
                  </a:lnTo>
                  <a:lnTo>
                    <a:pt x="5777" y="13187"/>
                  </a:lnTo>
                  <a:lnTo>
                    <a:pt x="5778" y="13177"/>
                  </a:lnTo>
                  <a:lnTo>
                    <a:pt x="5777" y="13169"/>
                  </a:lnTo>
                  <a:lnTo>
                    <a:pt x="5776" y="13159"/>
                  </a:lnTo>
                  <a:lnTo>
                    <a:pt x="5774" y="13151"/>
                  </a:lnTo>
                  <a:lnTo>
                    <a:pt x="5770" y="13143"/>
                  </a:lnTo>
                  <a:lnTo>
                    <a:pt x="5767" y="13136"/>
                  </a:lnTo>
                  <a:lnTo>
                    <a:pt x="5762" y="13130"/>
                  </a:lnTo>
                  <a:lnTo>
                    <a:pt x="5756" y="13123"/>
                  </a:lnTo>
                  <a:lnTo>
                    <a:pt x="5751" y="13117"/>
                  </a:lnTo>
                  <a:lnTo>
                    <a:pt x="5744" y="13111"/>
                  </a:lnTo>
                  <a:lnTo>
                    <a:pt x="5736" y="13105"/>
                  </a:lnTo>
                  <a:lnTo>
                    <a:pt x="5726" y="13100"/>
                  </a:lnTo>
                  <a:lnTo>
                    <a:pt x="5707" y="13090"/>
                  </a:lnTo>
                  <a:lnTo>
                    <a:pt x="5707" y="13090"/>
                  </a:lnTo>
                  <a:lnTo>
                    <a:pt x="5700" y="13131"/>
                  </a:lnTo>
                  <a:lnTo>
                    <a:pt x="5692" y="13171"/>
                  </a:lnTo>
                  <a:lnTo>
                    <a:pt x="5692" y="13171"/>
                  </a:lnTo>
                  <a:lnTo>
                    <a:pt x="5690" y="13178"/>
                  </a:lnTo>
                  <a:lnTo>
                    <a:pt x="5686" y="13185"/>
                  </a:lnTo>
                  <a:lnTo>
                    <a:pt x="5683" y="13189"/>
                  </a:lnTo>
                  <a:lnTo>
                    <a:pt x="5678" y="13194"/>
                  </a:lnTo>
                  <a:lnTo>
                    <a:pt x="5672" y="13196"/>
                  </a:lnTo>
                  <a:lnTo>
                    <a:pt x="5665" y="13197"/>
                  </a:lnTo>
                  <a:lnTo>
                    <a:pt x="5658" y="13197"/>
                  </a:lnTo>
                  <a:lnTo>
                    <a:pt x="5650" y="13196"/>
                  </a:lnTo>
                  <a:lnTo>
                    <a:pt x="5650" y="13196"/>
                  </a:lnTo>
                  <a:lnTo>
                    <a:pt x="5618" y="13187"/>
                  </a:lnTo>
                  <a:lnTo>
                    <a:pt x="5585" y="13179"/>
                  </a:lnTo>
                  <a:lnTo>
                    <a:pt x="5585" y="13179"/>
                  </a:lnTo>
                  <a:lnTo>
                    <a:pt x="5577" y="13176"/>
                  </a:lnTo>
                  <a:lnTo>
                    <a:pt x="5571" y="13172"/>
                  </a:lnTo>
                  <a:lnTo>
                    <a:pt x="5567" y="13168"/>
                  </a:lnTo>
                  <a:lnTo>
                    <a:pt x="5566" y="13162"/>
                  </a:lnTo>
                  <a:lnTo>
                    <a:pt x="5566" y="13156"/>
                  </a:lnTo>
                  <a:lnTo>
                    <a:pt x="5566" y="13150"/>
                  </a:lnTo>
                  <a:lnTo>
                    <a:pt x="5566" y="13138"/>
                  </a:lnTo>
                  <a:lnTo>
                    <a:pt x="5566" y="13138"/>
                  </a:lnTo>
                  <a:lnTo>
                    <a:pt x="5565" y="13127"/>
                  </a:lnTo>
                  <a:lnTo>
                    <a:pt x="5566" y="13123"/>
                  </a:lnTo>
                  <a:lnTo>
                    <a:pt x="5567" y="13118"/>
                  </a:lnTo>
                  <a:lnTo>
                    <a:pt x="5571" y="13113"/>
                  </a:lnTo>
                  <a:lnTo>
                    <a:pt x="5574" y="13110"/>
                  </a:lnTo>
                  <a:lnTo>
                    <a:pt x="5580" y="13108"/>
                  </a:lnTo>
                  <a:lnTo>
                    <a:pt x="5587" y="13105"/>
                  </a:lnTo>
                  <a:lnTo>
                    <a:pt x="5587" y="13105"/>
                  </a:lnTo>
                  <a:lnTo>
                    <a:pt x="5600" y="13102"/>
                  </a:lnTo>
                  <a:lnTo>
                    <a:pt x="5609" y="13096"/>
                  </a:lnTo>
                  <a:lnTo>
                    <a:pt x="5616" y="13089"/>
                  </a:lnTo>
                  <a:lnTo>
                    <a:pt x="5622" y="13081"/>
                  </a:lnTo>
                  <a:lnTo>
                    <a:pt x="5624" y="13071"/>
                  </a:lnTo>
                  <a:lnTo>
                    <a:pt x="5625" y="13060"/>
                  </a:lnTo>
                  <a:lnTo>
                    <a:pt x="5623" y="13049"/>
                  </a:lnTo>
                  <a:lnTo>
                    <a:pt x="5619" y="13036"/>
                  </a:lnTo>
                  <a:lnTo>
                    <a:pt x="5619" y="13036"/>
                  </a:lnTo>
                  <a:lnTo>
                    <a:pt x="5614" y="13026"/>
                  </a:lnTo>
                  <a:lnTo>
                    <a:pt x="5608" y="13017"/>
                  </a:lnTo>
                  <a:lnTo>
                    <a:pt x="5601" y="13007"/>
                  </a:lnTo>
                  <a:lnTo>
                    <a:pt x="5593" y="12999"/>
                  </a:lnTo>
                  <a:lnTo>
                    <a:pt x="5577" y="12982"/>
                  </a:lnTo>
                  <a:lnTo>
                    <a:pt x="5561" y="12966"/>
                  </a:lnTo>
                  <a:lnTo>
                    <a:pt x="5561" y="12966"/>
                  </a:lnTo>
                  <a:lnTo>
                    <a:pt x="5574" y="12961"/>
                  </a:lnTo>
                  <a:lnTo>
                    <a:pt x="5585" y="12957"/>
                  </a:lnTo>
                  <a:lnTo>
                    <a:pt x="5593" y="12953"/>
                  </a:lnTo>
                  <a:lnTo>
                    <a:pt x="5597" y="12948"/>
                  </a:lnTo>
                  <a:lnTo>
                    <a:pt x="5601" y="12939"/>
                  </a:lnTo>
                  <a:lnTo>
                    <a:pt x="5603" y="12929"/>
                  </a:lnTo>
                  <a:lnTo>
                    <a:pt x="5603" y="12915"/>
                  </a:lnTo>
                  <a:lnTo>
                    <a:pt x="5604" y="12898"/>
                  </a:lnTo>
                  <a:lnTo>
                    <a:pt x="5604" y="12898"/>
                  </a:lnTo>
                  <a:lnTo>
                    <a:pt x="5597" y="12893"/>
                  </a:lnTo>
                  <a:lnTo>
                    <a:pt x="5589" y="12890"/>
                  </a:lnTo>
                  <a:lnTo>
                    <a:pt x="5574" y="12884"/>
                  </a:lnTo>
                  <a:lnTo>
                    <a:pt x="5566" y="12882"/>
                  </a:lnTo>
                  <a:lnTo>
                    <a:pt x="5558" y="12877"/>
                  </a:lnTo>
                  <a:lnTo>
                    <a:pt x="5551" y="12873"/>
                  </a:lnTo>
                  <a:lnTo>
                    <a:pt x="5546" y="12865"/>
                  </a:lnTo>
                  <a:lnTo>
                    <a:pt x="5546" y="12865"/>
                  </a:lnTo>
                  <a:lnTo>
                    <a:pt x="5529" y="12837"/>
                  </a:lnTo>
                  <a:lnTo>
                    <a:pt x="5513" y="12809"/>
                  </a:lnTo>
                  <a:lnTo>
                    <a:pt x="5506" y="12796"/>
                  </a:lnTo>
                  <a:lnTo>
                    <a:pt x="5501" y="12781"/>
                  </a:lnTo>
                  <a:lnTo>
                    <a:pt x="5496" y="12766"/>
                  </a:lnTo>
                  <a:lnTo>
                    <a:pt x="5493" y="12749"/>
                  </a:lnTo>
                  <a:lnTo>
                    <a:pt x="5493" y="12749"/>
                  </a:lnTo>
                  <a:lnTo>
                    <a:pt x="5487" y="12719"/>
                  </a:lnTo>
                  <a:lnTo>
                    <a:pt x="5484" y="12706"/>
                  </a:lnTo>
                  <a:lnTo>
                    <a:pt x="5481" y="12691"/>
                  </a:lnTo>
                  <a:lnTo>
                    <a:pt x="5481" y="12691"/>
                  </a:lnTo>
                  <a:lnTo>
                    <a:pt x="5479" y="12683"/>
                  </a:lnTo>
                  <a:lnTo>
                    <a:pt x="5475" y="12673"/>
                  </a:lnTo>
                  <a:lnTo>
                    <a:pt x="5473" y="12670"/>
                  </a:lnTo>
                  <a:lnTo>
                    <a:pt x="5469" y="12668"/>
                  </a:lnTo>
                  <a:lnTo>
                    <a:pt x="5465" y="12667"/>
                  </a:lnTo>
                  <a:lnTo>
                    <a:pt x="5459" y="12667"/>
                  </a:lnTo>
                  <a:lnTo>
                    <a:pt x="5459" y="12667"/>
                  </a:lnTo>
                  <a:lnTo>
                    <a:pt x="5451" y="12669"/>
                  </a:lnTo>
                  <a:lnTo>
                    <a:pt x="5444" y="12675"/>
                  </a:lnTo>
                  <a:lnTo>
                    <a:pt x="5438" y="12681"/>
                  </a:lnTo>
                  <a:lnTo>
                    <a:pt x="5435" y="12691"/>
                  </a:lnTo>
                  <a:lnTo>
                    <a:pt x="5435" y="12691"/>
                  </a:lnTo>
                  <a:lnTo>
                    <a:pt x="5431" y="12702"/>
                  </a:lnTo>
                  <a:lnTo>
                    <a:pt x="5429" y="12715"/>
                  </a:lnTo>
                  <a:lnTo>
                    <a:pt x="5429" y="12726"/>
                  </a:lnTo>
                  <a:lnTo>
                    <a:pt x="5429" y="12738"/>
                  </a:lnTo>
                  <a:lnTo>
                    <a:pt x="5430" y="12749"/>
                  </a:lnTo>
                  <a:lnTo>
                    <a:pt x="5433" y="12762"/>
                  </a:lnTo>
                  <a:lnTo>
                    <a:pt x="5438" y="12785"/>
                  </a:lnTo>
                  <a:lnTo>
                    <a:pt x="5438" y="12785"/>
                  </a:lnTo>
                  <a:lnTo>
                    <a:pt x="5449" y="12822"/>
                  </a:lnTo>
                  <a:lnTo>
                    <a:pt x="5453" y="12842"/>
                  </a:lnTo>
                  <a:lnTo>
                    <a:pt x="5455" y="12851"/>
                  </a:lnTo>
                  <a:lnTo>
                    <a:pt x="5455" y="12861"/>
                  </a:lnTo>
                  <a:lnTo>
                    <a:pt x="5455" y="12861"/>
                  </a:lnTo>
                  <a:lnTo>
                    <a:pt x="5453" y="12869"/>
                  </a:lnTo>
                  <a:lnTo>
                    <a:pt x="5452" y="12877"/>
                  </a:lnTo>
                  <a:lnTo>
                    <a:pt x="5450" y="12882"/>
                  </a:lnTo>
                  <a:lnTo>
                    <a:pt x="5446" y="12887"/>
                  </a:lnTo>
                  <a:lnTo>
                    <a:pt x="5442" y="12889"/>
                  </a:lnTo>
                  <a:lnTo>
                    <a:pt x="5435" y="12890"/>
                  </a:lnTo>
                  <a:lnTo>
                    <a:pt x="5428" y="12891"/>
                  </a:lnTo>
                  <a:lnTo>
                    <a:pt x="5420" y="12890"/>
                  </a:lnTo>
                  <a:lnTo>
                    <a:pt x="5420" y="12890"/>
                  </a:lnTo>
                  <a:lnTo>
                    <a:pt x="5410" y="12887"/>
                  </a:lnTo>
                  <a:lnTo>
                    <a:pt x="5398" y="12884"/>
                  </a:lnTo>
                  <a:lnTo>
                    <a:pt x="5389" y="12881"/>
                  </a:lnTo>
                  <a:lnTo>
                    <a:pt x="5378" y="12876"/>
                  </a:lnTo>
                  <a:lnTo>
                    <a:pt x="5369" y="12870"/>
                  </a:lnTo>
                  <a:lnTo>
                    <a:pt x="5360" y="12865"/>
                  </a:lnTo>
                  <a:lnTo>
                    <a:pt x="5352" y="12858"/>
                  </a:lnTo>
                  <a:lnTo>
                    <a:pt x="5344" y="12851"/>
                  </a:lnTo>
                  <a:lnTo>
                    <a:pt x="5344" y="12851"/>
                  </a:lnTo>
                  <a:lnTo>
                    <a:pt x="5302" y="12813"/>
                  </a:lnTo>
                  <a:lnTo>
                    <a:pt x="5302" y="12813"/>
                  </a:lnTo>
                  <a:lnTo>
                    <a:pt x="5278" y="12791"/>
                  </a:lnTo>
                  <a:lnTo>
                    <a:pt x="5254" y="12769"/>
                  </a:lnTo>
                  <a:lnTo>
                    <a:pt x="5231" y="12746"/>
                  </a:lnTo>
                  <a:lnTo>
                    <a:pt x="5219" y="12733"/>
                  </a:lnTo>
                  <a:lnTo>
                    <a:pt x="5210" y="12721"/>
                  </a:lnTo>
                  <a:lnTo>
                    <a:pt x="5200" y="12708"/>
                  </a:lnTo>
                  <a:lnTo>
                    <a:pt x="5192" y="12694"/>
                  </a:lnTo>
                  <a:lnTo>
                    <a:pt x="5185" y="12680"/>
                  </a:lnTo>
                  <a:lnTo>
                    <a:pt x="5178" y="12665"/>
                  </a:lnTo>
                  <a:lnTo>
                    <a:pt x="5173" y="12649"/>
                  </a:lnTo>
                  <a:lnTo>
                    <a:pt x="5170" y="12633"/>
                  </a:lnTo>
                  <a:lnTo>
                    <a:pt x="5168" y="12615"/>
                  </a:lnTo>
                  <a:lnTo>
                    <a:pt x="5168" y="12596"/>
                  </a:lnTo>
                  <a:lnTo>
                    <a:pt x="5168" y="12596"/>
                  </a:lnTo>
                  <a:lnTo>
                    <a:pt x="5166" y="12590"/>
                  </a:lnTo>
                  <a:lnTo>
                    <a:pt x="5165" y="12585"/>
                  </a:lnTo>
                  <a:lnTo>
                    <a:pt x="5162" y="12579"/>
                  </a:lnTo>
                  <a:lnTo>
                    <a:pt x="5158" y="12573"/>
                  </a:lnTo>
                  <a:lnTo>
                    <a:pt x="5148" y="12562"/>
                  </a:lnTo>
                  <a:lnTo>
                    <a:pt x="5137" y="12551"/>
                  </a:lnTo>
                  <a:lnTo>
                    <a:pt x="5123" y="12543"/>
                  </a:lnTo>
                  <a:lnTo>
                    <a:pt x="5110" y="12536"/>
                  </a:lnTo>
                  <a:lnTo>
                    <a:pt x="5103" y="12535"/>
                  </a:lnTo>
                  <a:lnTo>
                    <a:pt x="5097" y="12534"/>
                  </a:lnTo>
                  <a:lnTo>
                    <a:pt x="5092" y="12534"/>
                  </a:lnTo>
                  <a:lnTo>
                    <a:pt x="5087" y="12535"/>
                  </a:lnTo>
                  <a:lnTo>
                    <a:pt x="5087" y="12535"/>
                  </a:lnTo>
                  <a:lnTo>
                    <a:pt x="5055" y="12548"/>
                  </a:lnTo>
                  <a:lnTo>
                    <a:pt x="5039" y="12554"/>
                  </a:lnTo>
                  <a:lnTo>
                    <a:pt x="5024" y="12562"/>
                  </a:lnTo>
                  <a:lnTo>
                    <a:pt x="5010" y="12571"/>
                  </a:lnTo>
                  <a:lnTo>
                    <a:pt x="5004" y="12576"/>
                  </a:lnTo>
                  <a:lnTo>
                    <a:pt x="4998" y="12582"/>
                  </a:lnTo>
                  <a:lnTo>
                    <a:pt x="4992" y="12588"/>
                  </a:lnTo>
                  <a:lnTo>
                    <a:pt x="4988" y="12596"/>
                  </a:lnTo>
                  <a:lnTo>
                    <a:pt x="4983" y="12604"/>
                  </a:lnTo>
                  <a:lnTo>
                    <a:pt x="4980" y="12614"/>
                  </a:lnTo>
                  <a:lnTo>
                    <a:pt x="4980" y="12614"/>
                  </a:lnTo>
                  <a:lnTo>
                    <a:pt x="4978" y="12620"/>
                  </a:lnTo>
                  <a:lnTo>
                    <a:pt x="4974" y="12626"/>
                  </a:lnTo>
                  <a:lnTo>
                    <a:pt x="4974" y="12626"/>
                  </a:lnTo>
                  <a:lnTo>
                    <a:pt x="4972" y="12632"/>
                  </a:lnTo>
                  <a:lnTo>
                    <a:pt x="4968" y="12635"/>
                  </a:lnTo>
                  <a:lnTo>
                    <a:pt x="4965" y="12639"/>
                  </a:lnTo>
                  <a:lnTo>
                    <a:pt x="4960" y="12641"/>
                  </a:lnTo>
                  <a:lnTo>
                    <a:pt x="4956" y="12642"/>
                  </a:lnTo>
                  <a:lnTo>
                    <a:pt x="4951" y="12643"/>
                  </a:lnTo>
                  <a:lnTo>
                    <a:pt x="4939" y="12645"/>
                  </a:lnTo>
                  <a:lnTo>
                    <a:pt x="4939" y="12645"/>
                  </a:lnTo>
                  <a:lnTo>
                    <a:pt x="4934" y="12643"/>
                  </a:lnTo>
                  <a:lnTo>
                    <a:pt x="4929" y="12642"/>
                  </a:lnTo>
                  <a:lnTo>
                    <a:pt x="4925" y="12641"/>
                  </a:lnTo>
                  <a:lnTo>
                    <a:pt x="4921" y="12638"/>
                  </a:lnTo>
                  <a:lnTo>
                    <a:pt x="4918" y="12634"/>
                  </a:lnTo>
                  <a:lnTo>
                    <a:pt x="4915" y="12631"/>
                  </a:lnTo>
                  <a:lnTo>
                    <a:pt x="4911" y="12620"/>
                  </a:lnTo>
                  <a:lnTo>
                    <a:pt x="4911" y="12620"/>
                  </a:lnTo>
                  <a:lnTo>
                    <a:pt x="4899" y="12592"/>
                  </a:lnTo>
                  <a:lnTo>
                    <a:pt x="4893" y="12578"/>
                  </a:lnTo>
                  <a:lnTo>
                    <a:pt x="4889" y="12563"/>
                  </a:lnTo>
                  <a:lnTo>
                    <a:pt x="4885" y="12548"/>
                  </a:lnTo>
                  <a:lnTo>
                    <a:pt x="4883" y="12533"/>
                  </a:lnTo>
                  <a:lnTo>
                    <a:pt x="4883" y="12517"/>
                  </a:lnTo>
                  <a:lnTo>
                    <a:pt x="4883" y="12502"/>
                  </a:lnTo>
                  <a:lnTo>
                    <a:pt x="4883" y="12502"/>
                  </a:lnTo>
                  <a:lnTo>
                    <a:pt x="4884" y="12494"/>
                  </a:lnTo>
                  <a:lnTo>
                    <a:pt x="4883" y="12487"/>
                  </a:lnTo>
                  <a:lnTo>
                    <a:pt x="4881" y="12481"/>
                  </a:lnTo>
                  <a:lnTo>
                    <a:pt x="4878" y="12475"/>
                  </a:lnTo>
                  <a:lnTo>
                    <a:pt x="4874" y="12472"/>
                  </a:lnTo>
                  <a:lnTo>
                    <a:pt x="4868" y="12470"/>
                  </a:lnTo>
                  <a:lnTo>
                    <a:pt x="4860" y="12468"/>
                  </a:lnTo>
                  <a:lnTo>
                    <a:pt x="4852" y="12468"/>
                  </a:lnTo>
                  <a:lnTo>
                    <a:pt x="4852" y="12468"/>
                  </a:lnTo>
                  <a:lnTo>
                    <a:pt x="4827" y="12468"/>
                  </a:lnTo>
                  <a:lnTo>
                    <a:pt x="4801" y="12468"/>
                  </a:lnTo>
                  <a:lnTo>
                    <a:pt x="4776" y="12468"/>
                  </a:lnTo>
                  <a:lnTo>
                    <a:pt x="4751" y="12470"/>
                  </a:lnTo>
                  <a:lnTo>
                    <a:pt x="4751" y="12470"/>
                  </a:lnTo>
                  <a:lnTo>
                    <a:pt x="4731" y="12470"/>
                  </a:lnTo>
                  <a:lnTo>
                    <a:pt x="4711" y="12468"/>
                  </a:lnTo>
                  <a:lnTo>
                    <a:pt x="4693" y="12464"/>
                  </a:lnTo>
                  <a:lnTo>
                    <a:pt x="4676" y="12458"/>
                  </a:lnTo>
                  <a:lnTo>
                    <a:pt x="4658" y="12450"/>
                  </a:lnTo>
                  <a:lnTo>
                    <a:pt x="4641" y="12441"/>
                  </a:lnTo>
                  <a:lnTo>
                    <a:pt x="4606" y="12420"/>
                  </a:lnTo>
                  <a:lnTo>
                    <a:pt x="4606" y="12420"/>
                  </a:lnTo>
                  <a:lnTo>
                    <a:pt x="4654" y="12373"/>
                  </a:lnTo>
                  <a:lnTo>
                    <a:pt x="4654" y="12373"/>
                  </a:lnTo>
                  <a:lnTo>
                    <a:pt x="4678" y="12349"/>
                  </a:lnTo>
                  <a:lnTo>
                    <a:pt x="4685" y="12341"/>
                  </a:lnTo>
                  <a:lnTo>
                    <a:pt x="4687" y="12337"/>
                  </a:lnTo>
                  <a:lnTo>
                    <a:pt x="4688" y="12334"/>
                  </a:lnTo>
                  <a:lnTo>
                    <a:pt x="4687" y="12330"/>
                  </a:lnTo>
                  <a:lnTo>
                    <a:pt x="4686" y="12327"/>
                  </a:lnTo>
                  <a:lnTo>
                    <a:pt x="4679" y="12318"/>
                  </a:lnTo>
                  <a:lnTo>
                    <a:pt x="4668" y="12306"/>
                  </a:lnTo>
                  <a:lnTo>
                    <a:pt x="4651" y="12289"/>
                  </a:lnTo>
                  <a:lnTo>
                    <a:pt x="4651" y="12289"/>
                  </a:lnTo>
                  <a:lnTo>
                    <a:pt x="4648" y="12285"/>
                  </a:lnTo>
                  <a:lnTo>
                    <a:pt x="4645" y="12283"/>
                  </a:lnTo>
                  <a:lnTo>
                    <a:pt x="4645" y="12283"/>
                  </a:lnTo>
                  <a:lnTo>
                    <a:pt x="4635" y="12277"/>
                  </a:lnTo>
                  <a:lnTo>
                    <a:pt x="4628" y="12271"/>
                  </a:lnTo>
                  <a:lnTo>
                    <a:pt x="4623" y="12266"/>
                  </a:lnTo>
                  <a:lnTo>
                    <a:pt x="4619" y="12258"/>
                  </a:lnTo>
                  <a:lnTo>
                    <a:pt x="4618" y="12251"/>
                  </a:lnTo>
                  <a:lnTo>
                    <a:pt x="4618" y="12241"/>
                  </a:lnTo>
                  <a:lnTo>
                    <a:pt x="4619" y="12232"/>
                  </a:lnTo>
                  <a:lnTo>
                    <a:pt x="4623" y="12222"/>
                  </a:lnTo>
                  <a:lnTo>
                    <a:pt x="4623" y="12222"/>
                  </a:lnTo>
                  <a:lnTo>
                    <a:pt x="4626" y="12213"/>
                  </a:lnTo>
                  <a:lnTo>
                    <a:pt x="4628" y="12202"/>
                  </a:lnTo>
                  <a:lnTo>
                    <a:pt x="4630" y="12193"/>
                  </a:lnTo>
                  <a:lnTo>
                    <a:pt x="4630" y="12184"/>
                  </a:lnTo>
                  <a:lnTo>
                    <a:pt x="4628" y="12174"/>
                  </a:lnTo>
                  <a:lnTo>
                    <a:pt x="4625" y="12164"/>
                  </a:lnTo>
                  <a:lnTo>
                    <a:pt x="4619" y="12155"/>
                  </a:lnTo>
                  <a:lnTo>
                    <a:pt x="4613" y="12145"/>
                  </a:lnTo>
                  <a:lnTo>
                    <a:pt x="4613" y="12145"/>
                  </a:lnTo>
                  <a:lnTo>
                    <a:pt x="4608" y="12138"/>
                  </a:lnTo>
                  <a:lnTo>
                    <a:pt x="4602" y="12130"/>
                  </a:lnTo>
                  <a:lnTo>
                    <a:pt x="4594" y="12112"/>
                  </a:lnTo>
                  <a:lnTo>
                    <a:pt x="4586" y="12094"/>
                  </a:lnTo>
                  <a:lnTo>
                    <a:pt x="4575" y="12077"/>
                  </a:lnTo>
                  <a:lnTo>
                    <a:pt x="4575" y="12077"/>
                  </a:lnTo>
                  <a:lnTo>
                    <a:pt x="4570" y="12066"/>
                  </a:lnTo>
                  <a:lnTo>
                    <a:pt x="4566" y="12056"/>
                  </a:lnTo>
                  <a:lnTo>
                    <a:pt x="4564" y="12047"/>
                  </a:lnTo>
                  <a:lnTo>
                    <a:pt x="4563" y="12036"/>
                  </a:lnTo>
                  <a:lnTo>
                    <a:pt x="4564" y="12026"/>
                  </a:lnTo>
                  <a:lnTo>
                    <a:pt x="4566" y="12017"/>
                  </a:lnTo>
                  <a:lnTo>
                    <a:pt x="4571" y="12007"/>
                  </a:lnTo>
                  <a:lnTo>
                    <a:pt x="4575" y="11996"/>
                  </a:lnTo>
                  <a:lnTo>
                    <a:pt x="4575" y="11996"/>
                  </a:lnTo>
                  <a:lnTo>
                    <a:pt x="4582" y="11985"/>
                  </a:lnTo>
                  <a:lnTo>
                    <a:pt x="4587" y="11977"/>
                  </a:lnTo>
                  <a:lnTo>
                    <a:pt x="4589" y="11969"/>
                  </a:lnTo>
                  <a:lnTo>
                    <a:pt x="4589" y="11963"/>
                  </a:lnTo>
                  <a:lnTo>
                    <a:pt x="4587" y="11957"/>
                  </a:lnTo>
                  <a:lnTo>
                    <a:pt x="4582" y="11951"/>
                  </a:lnTo>
                  <a:lnTo>
                    <a:pt x="4575" y="11945"/>
                  </a:lnTo>
                  <a:lnTo>
                    <a:pt x="4566" y="11937"/>
                  </a:lnTo>
                  <a:lnTo>
                    <a:pt x="4566" y="11937"/>
                  </a:lnTo>
                  <a:lnTo>
                    <a:pt x="4560" y="11933"/>
                  </a:lnTo>
                  <a:lnTo>
                    <a:pt x="4555" y="11926"/>
                  </a:lnTo>
                  <a:lnTo>
                    <a:pt x="4550" y="11920"/>
                  </a:lnTo>
                  <a:lnTo>
                    <a:pt x="4547" y="11913"/>
                  </a:lnTo>
                  <a:lnTo>
                    <a:pt x="4544" y="11907"/>
                  </a:lnTo>
                  <a:lnTo>
                    <a:pt x="4543" y="11899"/>
                  </a:lnTo>
                  <a:lnTo>
                    <a:pt x="4542" y="11891"/>
                  </a:lnTo>
                  <a:lnTo>
                    <a:pt x="4543" y="11883"/>
                  </a:lnTo>
                  <a:lnTo>
                    <a:pt x="4543" y="11883"/>
                  </a:lnTo>
                  <a:lnTo>
                    <a:pt x="4543" y="11861"/>
                  </a:lnTo>
                  <a:lnTo>
                    <a:pt x="4543" y="11841"/>
                  </a:lnTo>
                  <a:lnTo>
                    <a:pt x="4542" y="11820"/>
                  </a:lnTo>
                  <a:lnTo>
                    <a:pt x="4540" y="11798"/>
                  </a:lnTo>
                  <a:lnTo>
                    <a:pt x="4535" y="11757"/>
                  </a:lnTo>
                  <a:lnTo>
                    <a:pt x="4529" y="11714"/>
                  </a:lnTo>
                  <a:lnTo>
                    <a:pt x="4529" y="11714"/>
                  </a:lnTo>
                  <a:lnTo>
                    <a:pt x="4528" y="11704"/>
                  </a:lnTo>
                  <a:lnTo>
                    <a:pt x="4528" y="11693"/>
                  </a:lnTo>
                  <a:lnTo>
                    <a:pt x="4528" y="11684"/>
                  </a:lnTo>
                  <a:lnTo>
                    <a:pt x="4530" y="11676"/>
                  </a:lnTo>
                  <a:lnTo>
                    <a:pt x="4533" y="11668"/>
                  </a:lnTo>
                  <a:lnTo>
                    <a:pt x="4537" y="11660"/>
                  </a:lnTo>
                  <a:lnTo>
                    <a:pt x="4543" y="11653"/>
                  </a:lnTo>
                  <a:lnTo>
                    <a:pt x="4551" y="11646"/>
                  </a:lnTo>
                  <a:lnTo>
                    <a:pt x="4551" y="11646"/>
                  </a:lnTo>
                  <a:lnTo>
                    <a:pt x="4557" y="11640"/>
                  </a:lnTo>
                  <a:lnTo>
                    <a:pt x="4563" y="11634"/>
                  </a:lnTo>
                  <a:lnTo>
                    <a:pt x="4568" y="11629"/>
                  </a:lnTo>
                  <a:lnTo>
                    <a:pt x="4573" y="11622"/>
                  </a:lnTo>
                  <a:lnTo>
                    <a:pt x="4580" y="11608"/>
                  </a:lnTo>
                  <a:lnTo>
                    <a:pt x="4585" y="11594"/>
                  </a:lnTo>
                  <a:lnTo>
                    <a:pt x="4588" y="11579"/>
                  </a:lnTo>
                  <a:lnTo>
                    <a:pt x="4590" y="11564"/>
                  </a:lnTo>
                  <a:lnTo>
                    <a:pt x="4594" y="11534"/>
                  </a:lnTo>
                  <a:lnTo>
                    <a:pt x="4594" y="11534"/>
                  </a:lnTo>
                  <a:lnTo>
                    <a:pt x="4594" y="11525"/>
                  </a:lnTo>
                  <a:lnTo>
                    <a:pt x="4592" y="11516"/>
                  </a:lnTo>
                  <a:lnTo>
                    <a:pt x="4587" y="11508"/>
                  </a:lnTo>
                  <a:lnTo>
                    <a:pt x="4581" y="11500"/>
                  </a:lnTo>
                  <a:lnTo>
                    <a:pt x="4567" y="11485"/>
                  </a:lnTo>
                  <a:lnTo>
                    <a:pt x="4552" y="11471"/>
                  </a:lnTo>
                  <a:lnTo>
                    <a:pt x="4552" y="11471"/>
                  </a:lnTo>
                  <a:lnTo>
                    <a:pt x="4547" y="11464"/>
                  </a:lnTo>
                  <a:lnTo>
                    <a:pt x="4547" y="11464"/>
                  </a:lnTo>
                  <a:lnTo>
                    <a:pt x="4537" y="11455"/>
                  </a:lnTo>
                  <a:lnTo>
                    <a:pt x="4529" y="11444"/>
                  </a:lnTo>
                  <a:lnTo>
                    <a:pt x="4522" y="11434"/>
                  </a:lnTo>
                  <a:lnTo>
                    <a:pt x="4517" y="11423"/>
                  </a:lnTo>
                  <a:lnTo>
                    <a:pt x="4511" y="11411"/>
                  </a:lnTo>
                  <a:lnTo>
                    <a:pt x="4507" y="11398"/>
                  </a:lnTo>
                  <a:lnTo>
                    <a:pt x="4504" y="11386"/>
                  </a:lnTo>
                  <a:lnTo>
                    <a:pt x="4502" y="11372"/>
                  </a:lnTo>
                  <a:lnTo>
                    <a:pt x="4502" y="11372"/>
                  </a:lnTo>
                  <a:lnTo>
                    <a:pt x="4500" y="11361"/>
                  </a:lnTo>
                  <a:lnTo>
                    <a:pt x="4502" y="11352"/>
                  </a:lnTo>
                  <a:lnTo>
                    <a:pt x="4504" y="11344"/>
                  </a:lnTo>
                  <a:lnTo>
                    <a:pt x="4507" y="11337"/>
                  </a:lnTo>
                  <a:lnTo>
                    <a:pt x="4515" y="11323"/>
                  </a:lnTo>
                  <a:lnTo>
                    <a:pt x="4525" y="11310"/>
                  </a:lnTo>
                  <a:lnTo>
                    <a:pt x="4525" y="11310"/>
                  </a:lnTo>
                  <a:lnTo>
                    <a:pt x="4530" y="11297"/>
                  </a:lnTo>
                  <a:lnTo>
                    <a:pt x="4536" y="11285"/>
                  </a:lnTo>
                  <a:lnTo>
                    <a:pt x="4539" y="11273"/>
                  </a:lnTo>
                  <a:lnTo>
                    <a:pt x="4541" y="11261"/>
                  </a:lnTo>
                  <a:lnTo>
                    <a:pt x="4540" y="11249"/>
                  </a:lnTo>
                  <a:lnTo>
                    <a:pt x="4537" y="11236"/>
                  </a:lnTo>
                  <a:lnTo>
                    <a:pt x="4533" y="11224"/>
                  </a:lnTo>
                  <a:lnTo>
                    <a:pt x="4527" y="11211"/>
                  </a:lnTo>
                  <a:lnTo>
                    <a:pt x="4527" y="11211"/>
                  </a:lnTo>
                  <a:lnTo>
                    <a:pt x="4519" y="11199"/>
                  </a:lnTo>
                  <a:lnTo>
                    <a:pt x="4514" y="11186"/>
                  </a:lnTo>
                  <a:lnTo>
                    <a:pt x="4511" y="11174"/>
                  </a:lnTo>
                  <a:lnTo>
                    <a:pt x="4509" y="11161"/>
                  </a:lnTo>
                  <a:lnTo>
                    <a:pt x="4510" y="11147"/>
                  </a:lnTo>
                  <a:lnTo>
                    <a:pt x="4512" y="11135"/>
                  </a:lnTo>
                  <a:lnTo>
                    <a:pt x="4518" y="11122"/>
                  </a:lnTo>
                  <a:lnTo>
                    <a:pt x="4527" y="11109"/>
                  </a:lnTo>
                  <a:lnTo>
                    <a:pt x="4527" y="11109"/>
                  </a:lnTo>
                  <a:lnTo>
                    <a:pt x="4532" y="11101"/>
                  </a:lnTo>
                  <a:lnTo>
                    <a:pt x="4535" y="11093"/>
                  </a:lnTo>
                  <a:lnTo>
                    <a:pt x="4542" y="11076"/>
                  </a:lnTo>
                  <a:lnTo>
                    <a:pt x="4542" y="11076"/>
                  </a:lnTo>
                  <a:lnTo>
                    <a:pt x="4592" y="10962"/>
                  </a:lnTo>
                  <a:lnTo>
                    <a:pt x="4592" y="10962"/>
                  </a:lnTo>
                  <a:lnTo>
                    <a:pt x="4595" y="10954"/>
                  </a:lnTo>
                  <a:lnTo>
                    <a:pt x="4597" y="10949"/>
                  </a:lnTo>
                  <a:lnTo>
                    <a:pt x="4601" y="10946"/>
                  </a:lnTo>
                  <a:lnTo>
                    <a:pt x="4603" y="10943"/>
                  </a:lnTo>
                  <a:lnTo>
                    <a:pt x="4608" y="10941"/>
                  </a:lnTo>
                  <a:lnTo>
                    <a:pt x="4612" y="10941"/>
                  </a:lnTo>
                  <a:lnTo>
                    <a:pt x="4617" y="10943"/>
                  </a:lnTo>
                  <a:lnTo>
                    <a:pt x="4617" y="10943"/>
                  </a:lnTo>
                  <a:lnTo>
                    <a:pt x="4635" y="10949"/>
                  </a:lnTo>
                  <a:lnTo>
                    <a:pt x="4643" y="10953"/>
                  </a:lnTo>
                  <a:lnTo>
                    <a:pt x="4653" y="10956"/>
                  </a:lnTo>
                  <a:lnTo>
                    <a:pt x="4661" y="10962"/>
                  </a:lnTo>
                  <a:lnTo>
                    <a:pt x="4668" y="10968"/>
                  </a:lnTo>
                  <a:lnTo>
                    <a:pt x="4672" y="10976"/>
                  </a:lnTo>
                  <a:lnTo>
                    <a:pt x="4677" y="10986"/>
                  </a:lnTo>
                  <a:lnTo>
                    <a:pt x="4677" y="10986"/>
                  </a:lnTo>
                  <a:lnTo>
                    <a:pt x="4679" y="10994"/>
                  </a:lnTo>
                  <a:lnTo>
                    <a:pt x="4683" y="11000"/>
                  </a:lnTo>
                  <a:lnTo>
                    <a:pt x="4686" y="11007"/>
                  </a:lnTo>
                  <a:lnTo>
                    <a:pt x="4692" y="11011"/>
                  </a:lnTo>
                  <a:lnTo>
                    <a:pt x="4698" y="11016"/>
                  </a:lnTo>
                  <a:lnTo>
                    <a:pt x="4703" y="11019"/>
                  </a:lnTo>
                  <a:lnTo>
                    <a:pt x="4710" y="11023"/>
                  </a:lnTo>
                  <a:lnTo>
                    <a:pt x="4718" y="11025"/>
                  </a:lnTo>
                  <a:lnTo>
                    <a:pt x="4718" y="11025"/>
                  </a:lnTo>
                  <a:lnTo>
                    <a:pt x="4734" y="11029"/>
                  </a:lnTo>
                  <a:lnTo>
                    <a:pt x="4740" y="11027"/>
                  </a:lnTo>
                  <a:lnTo>
                    <a:pt x="4744" y="11026"/>
                  </a:lnTo>
                  <a:lnTo>
                    <a:pt x="4747" y="11024"/>
                  </a:lnTo>
                  <a:lnTo>
                    <a:pt x="4751" y="11019"/>
                  </a:lnTo>
                  <a:lnTo>
                    <a:pt x="4752" y="11014"/>
                  </a:lnTo>
                  <a:lnTo>
                    <a:pt x="4754" y="11006"/>
                  </a:lnTo>
                  <a:lnTo>
                    <a:pt x="4754" y="11006"/>
                  </a:lnTo>
                  <a:lnTo>
                    <a:pt x="4760" y="10970"/>
                  </a:lnTo>
                  <a:lnTo>
                    <a:pt x="4764" y="10933"/>
                  </a:lnTo>
                  <a:lnTo>
                    <a:pt x="4764" y="10933"/>
                  </a:lnTo>
                  <a:lnTo>
                    <a:pt x="4768" y="10911"/>
                  </a:lnTo>
                  <a:lnTo>
                    <a:pt x="4768" y="10904"/>
                  </a:lnTo>
                  <a:lnTo>
                    <a:pt x="4767" y="10898"/>
                  </a:lnTo>
                  <a:lnTo>
                    <a:pt x="4763" y="10894"/>
                  </a:lnTo>
                  <a:lnTo>
                    <a:pt x="4757" y="10889"/>
                  </a:lnTo>
                  <a:lnTo>
                    <a:pt x="4748" y="10886"/>
                  </a:lnTo>
                  <a:lnTo>
                    <a:pt x="4738" y="10880"/>
                  </a:lnTo>
                  <a:lnTo>
                    <a:pt x="4738" y="10880"/>
                  </a:lnTo>
                  <a:lnTo>
                    <a:pt x="4724" y="10874"/>
                  </a:lnTo>
                  <a:lnTo>
                    <a:pt x="4711" y="10867"/>
                  </a:lnTo>
                  <a:lnTo>
                    <a:pt x="4701" y="10858"/>
                  </a:lnTo>
                  <a:lnTo>
                    <a:pt x="4693" y="10849"/>
                  </a:lnTo>
                  <a:lnTo>
                    <a:pt x="4686" y="10839"/>
                  </a:lnTo>
                  <a:lnTo>
                    <a:pt x="4683" y="10826"/>
                  </a:lnTo>
                  <a:lnTo>
                    <a:pt x="4680" y="10812"/>
                  </a:lnTo>
                  <a:lnTo>
                    <a:pt x="4681" y="10797"/>
                  </a:lnTo>
                  <a:lnTo>
                    <a:pt x="4681" y="10797"/>
                  </a:lnTo>
                  <a:lnTo>
                    <a:pt x="4683" y="10782"/>
                  </a:lnTo>
                  <a:lnTo>
                    <a:pt x="4683" y="10769"/>
                  </a:lnTo>
                  <a:lnTo>
                    <a:pt x="4680" y="10757"/>
                  </a:lnTo>
                  <a:lnTo>
                    <a:pt x="4677" y="10744"/>
                  </a:lnTo>
                  <a:lnTo>
                    <a:pt x="4671" y="10733"/>
                  </a:lnTo>
                  <a:lnTo>
                    <a:pt x="4665" y="10722"/>
                  </a:lnTo>
                  <a:lnTo>
                    <a:pt x="4657" y="10711"/>
                  </a:lnTo>
                  <a:lnTo>
                    <a:pt x="4648" y="10700"/>
                  </a:lnTo>
                  <a:lnTo>
                    <a:pt x="4648" y="10700"/>
                  </a:lnTo>
                  <a:lnTo>
                    <a:pt x="4643" y="10695"/>
                  </a:lnTo>
                  <a:lnTo>
                    <a:pt x="4639" y="10688"/>
                  </a:lnTo>
                  <a:lnTo>
                    <a:pt x="4636" y="10681"/>
                  </a:lnTo>
                  <a:lnTo>
                    <a:pt x="4636" y="10677"/>
                  </a:lnTo>
                  <a:lnTo>
                    <a:pt x="4636" y="10673"/>
                  </a:lnTo>
                  <a:lnTo>
                    <a:pt x="4636" y="10673"/>
                  </a:lnTo>
                  <a:lnTo>
                    <a:pt x="4641" y="10652"/>
                  </a:lnTo>
                  <a:lnTo>
                    <a:pt x="4646" y="10631"/>
                  </a:lnTo>
                  <a:lnTo>
                    <a:pt x="4649" y="10611"/>
                  </a:lnTo>
                  <a:lnTo>
                    <a:pt x="4654" y="10590"/>
                  </a:lnTo>
                  <a:lnTo>
                    <a:pt x="4659" y="10570"/>
                  </a:lnTo>
                  <a:lnTo>
                    <a:pt x="4668" y="10549"/>
                  </a:lnTo>
                  <a:lnTo>
                    <a:pt x="4677" y="10531"/>
                  </a:lnTo>
                  <a:lnTo>
                    <a:pt x="4683" y="10522"/>
                  </a:lnTo>
                  <a:lnTo>
                    <a:pt x="4688" y="10513"/>
                  </a:lnTo>
                  <a:lnTo>
                    <a:pt x="4688" y="10513"/>
                  </a:lnTo>
                  <a:lnTo>
                    <a:pt x="4695" y="10502"/>
                  </a:lnTo>
                  <a:lnTo>
                    <a:pt x="4702" y="10491"/>
                  </a:lnTo>
                  <a:lnTo>
                    <a:pt x="4707" y="10479"/>
                  </a:lnTo>
                  <a:lnTo>
                    <a:pt x="4710" y="10468"/>
                  </a:lnTo>
                  <a:lnTo>
                    <a:pt x="4714" y="10456"/>
                  </a:lnTo>
                  <a:lnTo>
                    <a:pt x="4716" y="10444"/>
                  </a:lnTo>
                  <a:lnTo>
                    <a:pt x="4718" y="10418"/>
                  </a:lnTo>
                  <a:lnTo>
                    <a:pt x="4718" y="10418"/>
                  </a:lnTo>
                  <a:lnTo>
                    <a:pt x="4722" y="10380"/>
                  </a:lnTo>
                  <a:lnTo>
                    <a:pt x="4725" y="10342"/>
                  </a:lnTo>
                  <a:lnTo>
                    <a:pt x="4731" y="10305"/>
                  </a:lnTo>
                  <a:lnTo>
                    <a:pt x="4739" y="10268"/>
                  </a:lnTo>
                  <a:lnTo>
                    <a:pt x="4739" y="10268"/>
                  </a:lnTo>
                  <a:lnTo>
                    <a:pt x="4741" y="10256"/>
                  </a:lnTo>
                  <a:lnTo>
                    <a:pt x="4746" y="10242"/>
                  </a:lnTo>
                  <a:lnTo>
                    <a:pt x="4751" y="10229"/>
                  </a:lnTo>
                  <a:lnTo>
                    <a:pt x="4756" y="10218"/>
                  </a:lnTo>
                  <a:lnTo>
                    <a:pt x="4760" y="10213"/>
                  </a:lnTo>
                  <a:lnTo>
                    <a:pt x="4764" y="10209"/>
                  </a:lnTo>
                  <a:lnTo>
                    <a:pt x="4770" y="10204"/>
                  </a:lnTo>
                  <a:lnTo>
                    <a:pt x="4775" y="10200"/>
                  </a:lnTo>
                  <a:lnTo>
                    <a:pt x="4782" y="10197"/>
                  </a:lnTo>
                  <a:lnTo>
                    <a:pt x="4789" y="10195"/>
                  </a:lnTo>
                  <a:lnTo>
                    <a:pt x="4797" y="10194"/>
                  </a:lnTo>
                  <a:lnTo>
                    <a:pt x="4806" y="10192"/>
                  </a:lnTo>
                  <a:lnTo>
                    <a:pt x="4806" y="10192"/>
                  </a:lnTo>
                  <a:lnTo>
                    <a:pt x="4809" y="10192"/>
                  </a:lnTo>
                  <a:lnTo>
                    <a:pt x="4813" y="10191"/>
                  </a:lnTo>
                  <a:lnTo>
                    <a:pt x="4816" y="10189"/>
                  </a:lnTo>
                  <a:lnTo>
                    <a:pt x="4820" y="10187"/>
                  </a:lnTo>
                  <a:lnTo>
                    <a:pt x="4824" y="10180"/>
                  </a:lnTo>
                  <a:lnTo>
                    <a:pt x="4828" y="10173"/>
                  </a:lnTo>
                  <a:lnTo>
                    <a:pt x="4828" y="10173"/>
                  </a:lnTo>
                  <a:lnTo>
                    <a:pt x="4836" y="10154"/>
                  </a:lnTo>
                  <a:lnTo>
                    <a:pt x="4840" y="10139"/>
                  </a:lnTo>
                  <a:lnTo>
                    <a:pt x="4843" y="10134"/>
                  </a:lnTo>
                  <a:lnTo>
                    <a:pt x="4843" y="10128"/>
                  </a:lnTo>
                  <a:lnTo>
                    <a:pt x="4843" y="10123"/>
                  </a:lnTo>
                  <a:lnTo>
                    <a:pt x="4842" y="10119"/>
                  </a:lnTo>
                  <a:lnTo>
                    <a:pt x="4839" y="10115"/>
                  </a:lnTo>
                  <a:lnTo>
                    <a:pt x="4836" y="10112"/>
                  </a:lnTo>
                  <a:lnTo>
                    <a:pt x="4831" y="10108"/>
                  </a:lnTo>
                  <a:lnTo>
                    <a:pt x="4827" y="10106"/>
                  </a:lnTo>
                  <a:lnTo>
                    <a:pt x="4813" y="10100"/>
                  </a:lnTo>
                  <a:lnTo>
                    <a:pt x="4793" y="10093"/>
                  </a:lnTo>
                  <a:lnTo>
                    <a:pt x="4793" y="10093"/>
                  </a:lnTo>
                  <a:lnTo>
                    <a:pt x="4789" y="10092"/>
                  </a:lnTo>
                  <a:lnTo>
                    <a:pt x="4784" y="10091"/>
                  </a:lnTo>
                  <a:lnTo>
                    <a:pt x="4784" y="10091"/>
                  </a:lnTo>
                  <a:lnTo>
                    <a:pt x="4775" y="10090"/>
                  </a:lnTo>
                  <a:lnTo>
                    <a:pt x="4765" y="10089"/>
                  </a:lnTo>
                  <a:lnTo>
                    <a:pt x="4757" y="10085"/>
                  </a:lnTo>
                  <a:lnTo>
                    <a:pt x="4751" y="10082"/>
                  </a:lnTo>
                  <a:lnTo>
                    <a:pt x="4744" y="10078"/>
                  </a:lnTo>
                  <a:lnTo>
                    <a:pt x="4737" y="10074"/>
                  </a:lnTo>
                  <a:lnTo>
                    <a:pt x="4731" y="10068"/>
                  </a:lnTo>
                  <a:lnTo>
                    <a:pt x="4726" y="10062"/>
                  </a:lnTo>
                  <a:lnTo>
                    <a:pt x="4717" y="10050"/>
                  </a:lnTo>
                  <a:lnTo>
                    <a:pt x="4709" y="10036"/>
                  </a:lnTo>
                  <a:lnTo>
                    <a:pt x="4694" y="10006"/>
                  </a:lnTo>
                  <a:lnTo>
                    <a:pt x="4694" y="10006"/>
                  </a:lnTo>
                  <a:lnTo>
                    <a:pt x="4691" y="9997"/>
                  </a:lnTo>
                  <a:lnTo>
                    <a:pt x="4688" y="9987"/>
                  </a:lnTo>
                  <a:lnTo>
                    <a:pt x="4688" y="9979"/>
                  </a:lnTo>
                  <a:lnTo>
                    <a:pt x="4689" y="9970"/>
                  </a:lnTo>
                  <a:lnTo>
                    <a:pt x="4692" y="9962"/>
                  </a:lnTo>
                  <a:lnTo>
                    <a:pt x="4695" y="9955"/>
                  </a:lnTo>
                  <a:lnTo>
                    <a:pt x="4700" y="9949"/>
                  </a:lnTo>
                  <a:lnTo>
                    <a:pt x="4706" y="9945"/>
                  </a:lnTo>
                  <a:lnTo>
                    <a:pt x="4706" y="9945"/>
                  </a:lnTo>
                  <a:lnTo>
                    <a:pt x="4721" y="9936"/>
                  </a:lnTo>
                  <a:lnTo>
                    <a:pt x="4732" y="9929"/>
                  </a:lnTo>
                  <a:lnTo>
                    <a:pt x="4739" y="9922"/>
                  </a:lnTo>
                  <a:lnTo>
                    <a:pt x="4742" y="9918"/>
                  </a:lnTo>
                  <a:lnTo>
                    <a:pt x="4745" y="9914"/>
                  </a:lnTo>
                  <a:lnTo>
                    <a:pt x="4746" y="9910"/>
                  </a:lnTo>
                  <a:lnTo>
                    <a:pt x="4746" y="9906"/>
                  </a:lnTo>
                  <a:lnTo>
                    <a:pt x="4746" y="9894"/>
                  </a:lnTo>
                  <a:lnTo>
                    <a:pt x="4744" y="9880"/>
                  </a:lnTo>
                  <a:lnTo>
                    <a:pt x="4740" y="9862"/>
                  </a:lnTo>
                  <a:lnTo>
                    <a:pt x="4740" y="9862"/>
                  </a:lnTo>
                  <a:lnTo>
                    <a:pt x="4738" y="9851"/>
                  </a:lnTo>
                  <a:lnTo>
                    <a:pt x="4737" y="9840"/>
                  </a:lnTo>
                  <a:lnTo>
                    <a:pt x="4738" y="9834"/>
                  </a:lnTo>
                  <a:lnTo>
                    <a:pt x="4739" y="9827"/>
                  </a:lnTo>
                  <a:lnTo>
                    <a:pt x="4741" y="9822"/>
                  </a:lnTo>
                  <a:lnTo>
                    <a:pt x="4745" y="9815"/>
                  </a:lnTo>
                  <a:lnTo>
                    <a:pt x="4745" y="9815"/>
                  </a:lnTo>
                  <a:lnTo>
                    <a:pt x="4752" y="9822"/>
                  </a:lnTo>
                  <a:lnTo>
                    <a:pt x="4760" y="9827"/>
                  </a:lnTo>
                  <a:lnTo>
                    <a:pt x="4769" y="9832"/>
                  </a:lnTo>
                  <a:lnTo>
                    <a:pt x="4777" y="9834"/>
                  </a:lnTo>
                  <a:lnTo>
                    <a:pt x="4795" y="9839"/>
                  </a:lnTo>
                  <a:lnTo>
                    <a:pt x="4813" y="9842"/>
                  </a:lnTo>
                  <a:lnTo>
                    <a:pt x="4813" y="9842"/>
                  </a:lnTo>
                  <a:lnTo>
                    <a:pt x="4832" y="9848"/>
                  </a:lnTo>
                  <a:lnTo>
                    <a:pt x="4847" y="9850"/>
                  </a:lnTo>
                  <a:lnTo>
                    <a:pt x="4853" y="9851"/>
                  </a:lnTo>
                  <a:lnTo>
                    <a:pt x="4858" y="9850"/>
                  </a:lnTo>
                  <a:lnTo>
                    <a:pt x="4861" y="9850"/>
                  </a:lnTo>
                  <a:lnTo>
                    <a:pt x="4865" y="9848"/>
                  </a:lnTo>
                  <a:lnTo>
                    <a:pt x="4867" y="9846"/>
                  </a:lnTo>
                  <a:lnTo>
                    <a:pt x="4868" y="9841"/>
                  </a:lnTo>
                  <a:lnTo>
                    <a:pt x="4868" y="9836"/>
                  </a:lnTo>
                  <a:lnTo>
                    <a:pt x="4868" y="9832"/>
                  </a:lnTo>
                  <a:lnTo>
                    <a:pt x="4866" y="9817"/>
                  </a:lnTo>
                  <a:lnTo>
                    <a:pt x="4862" y="9796"/>
                  </a:lnTo>
                  <a:lnTo>
                    <a:pt x="4862" y="9796"/>
                  </a:lnTo>
                  <a:lnTo>
                    <a:pt x="4861" y="9787"/>
                  </a:lnTo>
                  <a:lnTo>
                    <a:pt x="4861" y="9780"/>
                  </a:lnTo>
                  <a:lnTo>
                    <a:pt x="4863" y="9774"/>
                  </a:lnTo>
                  <a:lnTo>
                    <a:pt x="4867" y="9770"/>
                  </a:lnTo>
                  <a:lnTo>
                    <a:pt x="4876" y="9762"/>
                  </a:lnTo>
                  <a:lnTo>
                    <a:pt x="4881" y="9758"/>
                  </a:lnTo>
                  <a:lnTo>
                    <a:pt x="4885" y="9754"/>
                  </a:lnTo>
                  <a:lnTo>
                    <a:pt x="4885" y="9754"/>
                  </a:lnTo>
                  <a:lnTo>
                    <a:pt x="4890" y="9749"/>
                  </a:lnTo>
                  <a:lnTo>
                    <a:pt x="4896" y="9746"/>
                  </a:lnTo>
                  <a:lnTo>
                    <a:pt x="4900" y="9744"/>
                  </a:lnTo>
                  <a:lnTo>
                    <a:pt x="4905" y="9743"/>
                  </a:lnTo>
                  <a:lnTo>
                    <a:pt x="4911" y="9744"/>
                  </a:lnTo>
                  <a:lnTo>
                    <a:pt x="4915" y="9746"/>
                  </a:lnTo>
                  <a:lnTo>
                    <a:pt x="4921" y="9749"/>
                  </a:lnTo>
                  <a:lnTo>
                    <a:pt x="4926" y="9752"/>
                  </a:lnTo>
                  <a:lnTo>
                    <a:pt x="4926" y="9752"/>
                  </a:lnTo>
                  <a:lnTo>
                    <a:pt x="4934" y="9758"/>
                  </a:lnTo>
                  <a:lnTo>
                    <a:pt x="4942" y="9763"/>
                  </a:lnTo>
                  <a:lnTo>
                    <a:pt x="4942" y="9763"/>
                  </a:lnTo>
                  <a:lnTo>
                    <a:pt x="4949" y="9766"/>
                  </a:lnTo>
                  <a:lnTo>
                    <a:pt x="4954" y="9769"/>
                  </a:lnTo>
                  <a:lnTo>
                    <a:pt x="4960" y="9769"/>
                  </a:lnTo>
                  <a:lnTo>
                    <a:pt x="4966" y="9767"/>
                  </a:lnTo>
                  <a:lnTo>
                    <a:pt x="4971" y="9765"/>
                  </a:lnTo>
                  <a:lnTo>
                    <a:pt x="4974" y="9762"/>
                  </a:lnTo>
                  <a:lnTo>
                    <a:pt x="4978" y="9756"/>
                  </a:lnTo>
                  <a:lnTo>
                    <a:pt x="4981" y="9749"/>
                  </a:lnTo>
                  <a:lnTo>
                    <a:pt x="4981" y="9749"/>
                  </a:lnTo>
                  <a:lnTo>
                    <a:pt x="4990" y="9720"/>
                  </a:lnTo>
                  <a:lnTo>
                    <a:pt x="4999" y="9693"/>
                  </a:lnTo>
                  <a:lnTo>
                    <a:pt x="4999" y="9693"/>
                  </a:lnTo>
                  <a:lnTo>
                    <a:pt x="5005" y="9675"/>
                  </a:lnTo>
                  <a:lnTo>
                    <a:pt x="5010" y="9667"/>
                  </a:lnTo>
                  <a:lnTo>
                    <a:pt x="5014" y="9659"/>
                  </a:lnTo>
                  <a:lnTo>
                    <a:pt x="5019" y="9652"/>
                  </a:lnTo>
                  <a:lnTo>
                    <a:pt x="5025" y="9645"/>
                  </a:lnTo>
                  <a:lnTo>
                    <a:pt x="5032" y="9640"/>
                  </a:lnTo>
                  <a:lnTo>
                    <a:pt x="5040" y="9634"/>
                  </a:lnTo>
                  <a:lnTo>
                    <a:pt x="5040" y="9634"/>
                  </a:lnTo>
                  <a:lnTo>
                    <a:pt x="5056" y="9622"/>
                  </a:lnTo>
                  <a:lnTo>
                    <a:pt x="5071" y="9611"/>
                  </a:lnTo>
                  <a:lnTo>
                    <a:pt x="5101" y="9584"/>
                  </a:lnTo>
                  <a:lnTo>
                    <a:pt x="5101" y="9584"/>
                  </a:lnTo>
                  <a:lnTo>
                    <a:pt x="5105" y="9580"/>
                  </a:lnTo>
                  <a:lnTo>
                    <a:pt x="5108" y="9576"/>
                  </a:lnTo>
                  <a:lnTo>
                    <a:pt x="5110" y="9572"/>
                  </a:lnTo>
                  <a:lnTo>
                    <a:pt x="5111" y="9567"/>
                  </a:lnTo>
                  <a:lnTo>
                    <a:pt x="5110" y="9564"/>
                  </a:lnTo>
                  <a:lnTo>
                    <a:pt x="5108" y="9559"/>
                  </a:lnTo>
                  <a:lnTo>
                    <a:pt x="5104" y="9555"/>
                  </a:lnTo>
                  <a:lnTo>
                    <a:pt x="5100" y="9551"/>
                  </a:lnTo>
                  <a:lnTo>
                    <a:pt x="5100" y="9551"/>
                  </a:lnTo>
                  <a:lnTo>
                    <a:pt x="5089" y="9544"/>
                  </a:lnTo>
                  <a:lnTo>
                    <a:pt x="5079" y="9536"/>
                  </a:lnTo>
                  <a:lnTo>
                    <a:pt x="5070" y="9526"/>
                  </a:lnTo>
                  <a:lnTo>
                    <a:pt x="5062" y="9514"/>
                  </a:lnTo>
                  <a:lnTo>
                    <a:pt x="5062" y="9514"/>
                  </a:lnTo>
                  <a:lnTo>
                    <a:pt x="5077" y="9500"/>
                  </a:lnTo>
                  <a:lnTo>
                    <a:pt x="5092" y="9485"/>
                  </a:lnTo>
                  <a:lnTo>
                    <a:pt x="5104" y="9470"/>
                  </a:lnTo>
                  <a:lnTo>
                    <a:pt x="5116" y="9453"/>
                  </a:lnTo>
                  <a:lnTo>
                    <a:pt x="5127" y="9436"/>
                  </a:lnTo>
                  <a:lnTo>
                    <a:pt x="5138" y="9418"/>
                  </a:lnTo>
                  <a:lnTo>
                    <a:pt x="5160" y="9383"/>
                  </a:lnTo>
                  <a:lnTo>
                    <a:pt x="5160" y="9383"/>
                  </a:lnTo>
                  <a:lnTo>
                    <a:pt x="5163" y="9376"/>
                  </a:lnTo>
                  <a:lnTo>
                    <a:pt x="5165" y="9370"/>
                  </a:lnTo>
                  <a:lnTo>
                    <a:pt x="5166" y="9365"/>
                  </a:lnTo>
                  <a:lnTo>
                    <a:pt x="5165" y="9362"/>
                  </a:lnTo>
                  <a:lnTo>
                    <a:pt x="5163" y="9358"/>
                  </a:lnTo>
                  <a:lnTo>
                    <a:pt x="5158" y="9356"/>
                  </a:lnTo>
                  <a:lnTo>
                    <a:pt x="5153" y="9355"/>
                  </a:lnTo>
                  <a:lnTo>
                    <a:pt x="5145" y="9355"/>
                  </a:lnTo>
                  <a:lnTo>
                    <a:pt x="5145" y="9355"/>
                  </a:lnTo>
                  <a:lnTo>
                    <a:pt x="5134" y="9355"/>
                  </a:lnTo>
                  <a:lnTo>
                    <a:pt x="5124" y="9355"/>
                  </a:lnTo>
                  <a:lnTo>
                    <a:pt x="5113" y="9356"/>
                  </a:lnTo>
                  <a:lnTo>
                    <a:pt x="5103" y="9360"/>
                  </a:lnTo>
                  <a:lnTo>
                    <a:pt x="5103" y="9360"/>
                  </a:lnTo>
                  <a:lnTo>
                    <a:pt x="5096" y="9362"/>
                  </a:lnTo>
                  <a:lnTo>
                    <a:pt x="5090" y="9362"/>
                  </a:lnTo>
                  <a:lnTo>
                    <a:pt x="5085" y="9361"/>
                  </a:lnTo>
                  <a:lnTo>
                    <a:pt x="5081" y="9358"/>
                  </a:lnTo>
                  <a:lnTo>
                    <a:pt x="5079" y="9354"/>
                  </a:lnTo>
                  <a:lnTo>
                    <a:pt x="5078" y="9349"/>
                  </a:lnTo>
                  <a:lnTo>
                    <a:pt x="5077" y="9344"/>
                  </a:lnTo>
                  <a:lnTo>
                    <a:pt x="5077" y="9337"/>
                  </a:lnTo>
                  <a:lnTo>
                    <a:pt x="5077" y="9337"/>
                  </a:lnTo>
                  <a:lnTo>
                    <a:pt x="5077" y="9337"/>
                  </a:lnTo>
                  <a:lnTo>
                    <a:pt x="5087" y="9339"/>
                  </a:lnTo>
                  <a:lnTo>
                    <a:pt x="5097" y="9341"/>
                  </a:lnTo>
                  <a:lnTo>
                    <a:pt x="5108" y="9341"/>
                  </a:lnTo>
                  <a:lnTo>
                    <a:pt x="5117" y="9341"/>
                  </a:lnTo>
                  <a:lnTo>
                    <a:pt x="5126" y="9340"/>
                  </a:lnTo>
                  <a:lnTo>
                    <a:pt x="5135" y="9339"/>
                  </a:lnTo>
                  <a:lnTo>
                    <a:pt x="5143" y="9337"/>
                  </a:lnTo>
                  <a:lnTo>
                    <a:pt x="5151" y="9333"/>
                  </a:lnTo>
                  <a:lnTo>
                    <a:pt x="5160" y="9330"/>
                  </a:lnTo>
                  <a:lnTo>
                    <a:pt x="5168" y="9325"/>
                  </a:lnTo>
                  <a:lnTo>
                    <a:pt x="5176" y="9319"/>
                  </a:lnTo>
                  <a:lnTo>
                    <a:pt x="5183" y="9314"/>
                  </a:lnTo>
                  <a:lnTo>
                    <a:pt x="5196" y="9300"/>
                  </a:lnTo>
                  <a:lnTo>
                    <a:pt x="5209" y="9284"/>
                  </a:lnTo>
                  <a:lnTo>
                    <a:pt x="5209" y="9284"/>
                  </a:lnTo>
                  <a:lnTo>
                    <a:pt x="5213" y="9278"/>
                  </a:lnTo>
                  <a:lnTo>
                    <a:pt x="5218" y="9273"/>
                  </a:lnTo>
                  <a:lnTo>
                    <a:pt x="5218" y="9273"/>
                  </a:lnTo>
                  <a:lnTo>
                    <a:pt x="5228" y="9264"/>
                  </a:lnTo>
                  <a:lnTo>
                    <a:pt x="5233" y="9257"/>
                  </a:lnTo>
                  <a:lnTo>
                    <a:pt x="5238" y="9250"/>
                  </a:lnTo>
                  <a:lnTo>
                    <a:pt x="5239" y="9244"/>
                  </a:lnTo>
                  <a:lnTo>
                    <a:pt x="5239" y="9239"/>
                  </a:lnTo>
                  <a:lnTo>
                    <a:pt x="5236" y="9231"/>
                  </a:lnTo>
                  <a:lnTo>
                    <a:pt x="5223" y="9211"/>
                  </a:lnTo>
                  <a:lnTo>
                    <a:pt x="5223" y="9211"/>
                  </a:lnTo>
                  <a:lnTo>
                    <a:pt x="5221" y="9205"/>
                  </a:lnTo>
                  <a:lnTo>
                    <a:pt x="5218" y="9201"/>
                  </a:lnTo>
                  <a:lnTo>
                    <a:pt x="5218" y="9195"/>
                  </a:lnTo>
                  <a:lnTo>
                    <a:pt x="5221" y="9190"/>
                  </a:lnTo>
                  <a:lnTo>
                    <a:pt x="5221" y="9190"/>
                  </a:lnTo>
                  <a:lnTo>
                    <a:pt x="5226" y="9185"/>
                  </a:lnTo>
                  <a:lnTo>
                    <a:pt x="5230" y="9183"/>
                  </a:lnTo>
                  <a:lnTo>
                    <a:pt x="5232" y="9183"/>
                  </a:lnTo>
                  <a:lnTo>
                    <a:pt x="5236" y="9183"/>
                  </a:lnTo>
                  <a:lnTo>
                    <a:pt x="5238" y="9185"/>
                  </a:lnTo>
                  <a:lnTo>
                    <a:pt x="5245" y="9188"/>
                  </a:lnTo>
                  <a:lnTo>
                    <a:pt x="5245" y="9188"/>
                  </a:lnTo>
                  <a:lnTo>
                    <a:pt x="5290" y="9220"/>
                  </a:lnTo>
                  <a:lnTo>
                    <a:pt x="5290" y="9220"/>
                  </a:lnTo>
                  <a:lnTo>
                    <a:pt x="5294" y="9224"/>
                  </a:lnTo>
                  <a:lnTo>
                    <a:pt x="5298" y="9225"/>
                  </a:lnTo>
                  <a:lnTo>
                    <a:pt x="5302" y="9226"/>
                  </a:lnTo>
                  <a:lnTo>
                    <a:pt x="5307" y="9226"/>
                  </a:lnTo>
                  <a:lnTo>
                    <a:pt x="5310" y="9225"/>
                  </a:lnTo>
                  <a:lnTo>
                    <a:pt x="5315" y="9223"/>
                  </a:lnTo>
                  <a:lnTo>
                    <a:pt x="5319" y="9219"/>
                  </a:lnTo>
                  <a:lnTo>
                    <a:pt x="5321" y="9216"/>
                  </a:lnTo>
                  <a:lnTo>
                    <a:pt x="5321" y="9216"/>
                  </a:lnTo>
                  <a:lnTo>
                    <a:pt x="5331" y="9197"/>
                  </a:lnTo>
                  <a:lnTo>
                    <a:pt x="5343" y="9180"/>
                  </a:lnTo>
                  <a:lnTo>
                    <a:pt x="5365" y="9145"/>
                  </a:lnTo>
                  <a:lnTo>
                    <a:pt x="5375" y="9127"/>
                  </a:lnTo>
                  <a:lnTo>
                    <a:pt x="5383" y="9109"/>
                  </a:lnTo>
                  <a:lnTo>
                    <a:pt x="5391" y="9090"/>
                  </a:lnTo>
                  <a:lnTo>
                    <a:pt x="5397" y="9069"/>
                  </a:lnTo>
                  <a:lnTo>
                    <a:pt x="5397" y="9069"/>
                  </a:lnTo>
                  <a:lnTo>
                    <a:pt x="5399" y="9061"/>
                  </a:lnTo>
                  <a:lnTo>
                    <a:pt x="5403" y="9052"/>
                  </a:lnTo>
                  <a:lnTo>
                    <a:pt x="5411" y="9034"/>
                  </a:lnTo>
                  <a:lnTo>
                    <a:pt x="5413" y="9024"/>
                  </a:lnTo>
                  <a:lnTo>
                    <a:pt x="5414" y="9016"/>
                  </a:lnTo>
                  <a:lnTo>
                    <a:pt x="5414" y="9013"/>
                  </a:lnTo>
                  <a:lnTo>
                    <a:pt x="5413" y="9008"/>
                  </a:lnTo>
                  <a:lnTo>
                    <a:pt x="5412" y="9005"/>
                  </a:lnTo>
                  <a:lnTo>
                    <a:pt x="5408" y="9001"/>
                  </a:lnTo>
                  <a:lnTo>
                    <a:pt x="5408" y="9001"/>
                  </a:lnTo>
                  <a:lnTo>
                    <a:pt x="5403" y="8996"/>
                  </a:lnTo>
                  <a:lnTo>
                    <a:pt x="5396" y="8992"/>
                  </a:lnTo>
                  <a:lnTo>
                    <a:pt x="5388" y="8989"/>
                  </a:lnTo>
                  <a:lnTo>
                    <a:pt x="5378" y="8988"/>
                  </a:lnTo>
                  <a:lnTo>
                    <a:pt x="5359" y="8985"/>
                  </a:lnTo>
                  <a:lnTo>
                    <a:pt x="5339" y="8985"/>
                  </a:lnTo>
                  <a:lnTo>
                    <a:pt x="5339" y="8985"/>
                  </a:lnTo>
                  <a:lnTo>
                    <a:pt x="5331" y="8985"/>
                  </a:lnTo>
                  <a:lnTo>
                    <a:pt x="5328" y="8984"/>
                  </a:lnTo>
                  <a:lnTo>
                    <a:pt x="5324" y="8983"/>
                  </a:lnTo>
                  <a:lnTo>
                    <a:pt x="5322" y="8981"/>
                  </a:lnTo>
                  <a:lnTo>
                    <a:pt x="5320" y="8977"/>
                  </a:lnTo>
                  <a:lnTo>
                    <a:pt x="5317" y="8974"/>
                  </a:lnTo>
                  <a:lnTo>
                    <a:pt x="5317" y="8968"/>
                  </a:lnTo>
                  <a:lnTo>
                    <a:pt x="5317" y="8968"/>
                  </a:lnTo>
                  <a:lnTo>
                    <a:pt x="5317" y="8963"/>
                  </a:lnTo>
                  <a:lnTo>
                    <a:pt x="5319" y="8960"/>
                  </a:lnTo>
                  <a:lnTo>
                    <a:pt x="5321" y="8957"/>
                  </a:lnTo>
                  <a:lnTo>
                    <a:pt x="5323" y="8954"/>
                  </a:lnTo>
                  <a:lnTo>
                    <a:pt x="5330" y="8952"/>
                  </a:lnTo>
                  <a:lnTo>
                    <a:pt x="5338" y="8950"/>
                  </a:lnTo>
                  <a:lnTo>
                    <a:pt x="5338" y="8950"/>
                  </a:lnTo>
                  <a:lnTo>
                    <a:pt x="5350" y="8947"/>
                  </a:lnTo>
                  <a:lnTo>
                    <a:pt x="5359" y="8945"/>
                  </a:lnTo>
                  <a:lnTo>
                    <a:pt x="5366" y="8942"/>
                  </a:lnTo>
                  <a:lnTo>
                    <a:pt x="5370" y="8938"/>
                  </a:lnTo>
                  <a:lnTo>
                    <a:pt x="5375" y="8932"/>
                  </a:lnTo>
                  <a:lnTo>
                    <a:pt x="5377" y="8924"/>
                  </a:lnTo>
                  <a:lnTo>
                    <a:pt x="5378" y="8915"/>
                  </a:lnTo>
                  <a:lnTo>
                    <a:pt x="5380" y="8904"/>
                  </a:lnTo>
                  <a:lnTo>
                    <a:pt x="5380" y="8904"/>
                  </a:lnTo>
                  <a:lnTo>
                    <a:pt x="5382" y="8886"/>
                  </a:lnTo>
                  <a:lnTo>
                    <a:pt x="5387" y="8869"/>
                  </a:lnTo>
                  <a:lnTo>
                    <a:pt x="5392" y="8854"/>
                  </a:lnTo>
                  <a:lnTo>
                    <a:pt x="5399" y="8838"/>
                  </a:lnTo>
                  <a:lnTo>
                    <a:pt x="5399" y="8838"/>
                  </a:lnTo>
                  <a:lnTo>
                    <a:pt x="5416" y="8806"/>
                  </a:lnTo>
                  <a:lnTo>
                    <a:pt x="5423" y="8788"/>
                  </a:lnTo>
                  <a:lnTo>
                    <a:pt x="5430" y="8771"/>
                  </a:lnTo>
                  <a:lnTo>
                    <a:pt x="5430" y="8771"/>
                  </a:lnTo>
                  <a:lnTo>
                    <a:pt x="5433" y="8763"/>
                  </a:lnTo>
                  <a:lnTo>
                    <a:pt x="5437" y="8755"/>
                  </a:lnTo>
                  <a:lnTo>
                    <a:pt x="5442" y="8749"/>
                  </a:lnTo>
                  <a:lnTo>
                    <a:pt x="5446" y="8745"/>
                  </a:lnTo>
                  <a:lnTo>
                    <a:pt x="5453" y="8741"/>
                  </a:lnTo>
                  <a:lnTo>
                    <a:pt x="5460" y="8739"/>
                  </a:lnTo>
                  <a:lnTo>
                    <a:pt x="5468" y="8738"/>
                  </a:lnTo>
                  <a:lnTo>
                    <a:pt x="5478" y="8739"/>
                  </a:lnTo>
                  <a:lnTo>
                    <a:pt x="5478" y="8739"/>
                  </a:lnTo>
                  <a:lnTo>
                    <a:pt x="5490" y="8740"/>
                  </a:lnTo>
                  <a:lnTo>
                    <a:pt x="5502" y="8739"/>
                  </a:lnTo>
                  <a:lnTo>
                    <a:pt x="5512" y="8738"/>
                  </a:lnTo>
                  <a:lnTo>
                    <a:pt x="5524" y="8734"/>
                  </a:lnTo>
                  <a:lnTo>
                    <a:pt x="5534" y="8731"/>
                  </a:lnTo>
                  <a:lnTo>
                    <a:pt x="5543" y="8725"/>
                  </a:lnTo>
                  <a:lnTo>
                    <a:pt x="5554" y="8719"/>
                  </a:lnTo>
                  <a:lnTo>
                    <a:pt x="5563" y="8712"/>
                  </a:lnTo>
                  <a:lnTo>
                    <a:pt x="5563" y="8712"/>
                  </a:lnTo>
                  <a:lnTo>
                    <a:pt x="5575" y="8702"/>
                  </a:lnTo>
                  <a:lnTo>
                    <a:pt x="5589" y="8693"/>
                  </a:lnTo>
                  <a:lnTo>
                    <a:pt x="5602" y="8684"/>
                  </a:lnTo>
                  <a:lnTo>
                    <a:pt x="5615" y="8674"/>
                  </a:lnTo>
                  <a:lnTo>
                    <a:pt x="5615" y="8674"/>
                  </a:lnTo>
                  <a:lnTo>
                    <a:pt x="5624" y="8667"/>
                  </a:lnTo>
                  <a:lnTo>
                    <a:pt x="5633" y="8662"/>
                  </a:lnTo>
                  <a:lnTo>
                    <a:pt x="5642" y="8657"/>
                  </a:lnTo>
                  <a:lnTo>
                    <a:pt x="5652" y="8655"/>
                  </a:lnTo>
                  <a:lnTo>
                    <a:pt x="5661" y="8655"/>
                  </a:lnTo>
                  <a:lnTo>
                    <a:pt x="5670" y="8657"/>
                  </a:lnTo>
                  <a:lnTo>
                    <a:pt x="5680" y="8662"/>
                  </a:lnTo>
                  <a:lnTo>
                    <a:pt x="5691" y="8671"/>
                  </a:lnTo>
                  <a:lnTo>
                    <a:pt x="5691" y="8671"/>
                  </a:lnTo>
                  <a:lnTo>
                    <a:pt x="5698" y="8677"/>
                  </a:lnTo>
                  <a:lnTo>
                    <a:pt x="5702" y="8679"/>
                  </a:lnTo>
                  <a:lnTo>
                    <a:pt x="5707" y="8680"/>
                  </a:lnTo>
                  <a:lnTo>
                    <a:pt x="5711" y="8681"/>
                  </a:lnTo>
                  <a:lnTo>
                    <a:pt x="5717" y="8680"/>
                  </a:lnTo>
                  <a:lnTo>
                    <a:pt x="5722" y="8677"/>
                  </a:lnTo>
                  <a:lnTo>
                    <a:pt x="5726" y="8672"/>
                  </a:lnTo>
                  <a:lnTo>
                    <a:pt x="5726" y="8672"/>
                  </a:lnTo>
                  <a:lnTo>
                    <a:pt x="5744" y="8649"/>
                  </a:lnTo>
                  <a:lnTo>
                    <a:pt x="5752" y="8637"/>
                  </a:lnTo>
                  <a:lnTo>
                    <a:pt x="5759" y="8625"/>
                  </a:lnTo>
                  <a:lnTo>
                    <a:pt x="5764" y="8613"/>
                  </a:lnTo>
                  <a:lnTo>
                    <a:pt x="5769" y="8599"/>
                  </a:lnTo>
                  <a:lnTo>
                    <a:pt x="5770" y="8593"/>
                  </a:lnTo>
                  <a:lnTo>
                    <a:pt x="5770" y="8584"/>
                  </a:lnTo>
                  <a:lnTo>
                    <a:pt x="5770" y="8578"/>
                  </a:lnTo>
                  <a:lnTo>
                    <a:pt x="5769" y="8570"/>
                  </a:lnTo>
                  <a:lnTo>
                    <a:pt x="5769" y="8570"/>
                  </a:lnTo>
                  <a:lnTo>
                    <a:pt x="5769" y="8564"/>
                  </a:lnTo>
                  <a:lnTo>
                    <a:pt x="5769" y="8558"/>
                  </a:lnTo>
                  <a:lnTo>
                    <a:pt x="5771" y="8546"/>
                  </a:lnTo>
                  <a:lnTo>
                    <a:pt x="5774" y="8535"/>
                  </a:lnTo>
                  <a:lnTo>
                    <a:pt x="5775" y="8525"/>
                  </a:lnTo>
                  <a:lnTo>
                    <a:pt x="5775" y="8525"/>
                  </a:lnTo>
                  <a:lnTo>
                    <a:pt x="5776" y="8514"/>
                  </a:lnTo>
                  <a:lnTo>
                    <a:pt x="5777" y="8506"/>
                  </a:lnTo>
                  <a:lnTo>
                    <a:pt x="5781" y="8500"/>
                  </a:lnTo>
                  <a:lnTo>
                    <a:pt x="5785" y="8495"/>
                  </a:lnTo>
                  <a:lnTo>
                    <a:pt x="5791" y="8490"/>
                  </a:lnTo>
                  <a:lnTo>
                    <a:pt x="5798" y="8487"/>
                  </a:lnTo>
                  <a:lnTo>
                    <a:pt x="5805" y="8484"/>
                  </a:lnTo>
                  <a:lnTo>
                    <a:pt x="5813" y="8482"/>
                  </a:lnTo>
                  <a:lnTo>
                    <a:pt x="5813" y="8482"/>
                  </a:lnTo>
                  <a:lnTo>
                    <a:pt x="5824" y="8479"/>
                  </a:lnTo>
                  <a:lnTo>
                    <a:pt x="5834" y="8475"/>
                  </a:lnTo>
                  <a:lnTo>
                    <a:pt x="5841" y="8472"/>
                  </a:lnTo>
                  <a:lnTo>
                    <a:pt x="5844" y="8467"/>
                  </a:lnTo>
                  <a:lnTo>
                    <a:pt x="5847" y="8462"/>
                  </a:lnTo>
                  <a:lnTo>
                    <a:pt x="5849" y="8454"/>
                  </a:lnTo>
                  <a:lnTo>
                    <a:pt x="5852" y="8432"/>
                  </a:lnTo>
                  <a:lnTo>
                    <a:pt x="5852" y="8432"/>
                  </a:lnTo>
                  <a:lnTo>
                    <a:pt x="5857" y="8392"/>
                  </a:lnTo>
                  <a:lnTo>
                    <a:pt x="5860" y="8353"/>
                  </a:lnTo>
                  <a:lnTo>
                    <a:pt x="5862" y="8333"/>
                  </a:lnTo>
                  <a:lnTo>
                    <a:pt x="5865" y="8313"/>
                  </a:lnTo>
                  <a:lnTo>
                    <a:pt x="5869" y="8293"/>
                  </a:lnTo>
                  <a:lnTo>
                    <a:pt x="5874" y="8273"/>
                  </a:lnTo>
                  <a:lnTo>
                    <a:pt x="5874" y="8273"/>
                  </a:lnTo>
                  <a:lnTo>
                    <a:pt x="5899" y="8277"/>
                  </a:lnTo>
                  <a:lnTo>
                    <a:pt x="5911" y="8279"/>
                  </a:lnTo>
                  <a:lnTo>
                    <a:pt x="5922" y="8279"/>
                  </a:lnTo>
                  <a:lnTo>
                    <a:pt x="5935" y="8279"/>
                  </a:lnTo>
                  <a:lnTo>
                    <a:pt x="5947" y="8277"/>
                  </a:lnTo>
                  <a:lnTo>
                    <a:pt x="5959" y="8272"/>
                  </a:lnTo>
                  <a:lnTo>
                    <a:pt x="5971" y="8265"/>
                  </a:lnTo>
                  <a:lnTo>
                    <a:pt x="5971" y="8265"/>
                  </a:lnTo>
                  <a:lnTo>
                    <a:pt x="5988" y="8254"/>
                  </a:lnTo>
                  <a:lnTo>
                    <a:pt x="5993" y="8249"/>
                  </a:lnTo>
                  <a:lnTo>
                    <a:pt x="5995" y="8246"/>
                  </a:lnTo>
                  <a:lnTo>
                    <a:pt x="5996" y="8241"/>
                  </a:lnTo>
                  <a:lnTo>
                    <a:pt x="5995" y="8235"/>
                  </a:lnTo>
                  <a:lnTo>
                    <a:pt x="5993" y="8229"/>
                  </a:lnTo>
                  <a:lnTo>
                    <a:pt x="5988" y="8218"/>
                  </a:lnTo>
                  <a:lnTo>
                    <a:pt x="5988" y="8218"/>
                  </a:lnTo>
                  <a:lnTo>
                    <a:pt x="5975" y="8194"/>
                  </a:lnTo>
                  <a:lnTo>
                    <a:pt x="5970" y="8181"/>
                  </a:lnTo>
                  <a:lnTo>
                    <a:pt x="5964" y="8169"/>
                  </a:lnTo>
                  <a:lnTo>
                    <a:pt x="5964" y="8169"/>
                  </a:lnTo>
                  <a:lnTo>
                    <a:pt x="5961" y="8159"/>
                  </a:lnTo>
                  <a:lnTo>
                    <a:pt x="5961" y="8155"/>
                  </a:lnTo>
                  <a:lnTo>
                    <a:pt x="5961" y="8150"/>
                  </a:lnTo>
                  <a:lnTo>
                    <a:pt x="5964" y="8147"/>
                  </a:lnTo>
                  <a:lnTo>
                    <a:pt x="5965" y="8142"/>
                  </a:lnTo>
                  <a:lnTo>
                    <a:pt x="5968" y="8139"/>
                  </a:lnTo>
                  <a:lnTo>
                    <a:pt x="5972" y="8135"/>
                  </a:lnTo>
                  <a:lnTo>
                    <a:pt x="5972" y="8135"/>
                  </a:lnTo>
                  <a:lnTo>
                    <a:pt x="5976" y="8133"/>
                  </a:lnTo>
                  <a:lnTo>
                    <a:pt x="5981" y="8132"/>
                  </a:lnTo>
                  <a:lnTo>
                    <a:pt x="5985" y="8133"/>
                  </a:lnTo>
                  <a:lnTo>
                    <a:pt x="5988" y="8134"/>
                  </a:lnTo>
                  <a:lnTo>
                    <a:pt x="5994" y="8140"/>
                  </a:lnTo>
                  <a:lnTo>
                    <a:pt x="6000" y="8146"/>
                  </a:lnTo>
                  <a:lnTo>
                    <a:pt x="6000" y="8146"/>
                  </a:lnTo>
                  <a:lnTo>
                    <a:pt x="6021" y="8165"/>
                  </a:lnTo>
                  <a:lnTo>
                    <a:pt x="6042" y="8187"/>
                  </a:lnTo>
                  <a:lnTo>
                    <a:pt x="6051" y="8197"/>
                  </a:lnTo>
                  <a:lnTo>
                    <a:pt x="6061" y="8210"/>
                  </a:lnTo>
                  <a:lnTo>
                    <a:pt x="6069" y="8223"/>
                  </a:lnTo>
                  <a:lnTo>
                    <a:pt x="6076" y="8237"/>
                  </a:lnTo>
                  <a:lnTo>
                    <a:pt x="6076" y="8237"/>
                  </a:lnTo>
                  <a:lnTo>
                    <a:pt x="6082" y="8249"/>
                  </a:lnTo>
                  <a:lnTo>
                    <a:pt x="6089" y="8263"/>
                  </a:lnTo>
                  <a:lnTo>
                    <a:pt x="6106" y="8288"/>
                  </a:lnTo>
                  <a:lnTo>
                    <a:pt x="6106" y="8288"/>
                  </a:lnTo>
                  <a:lnTo>
                    <a:pt x="6109" y="8294"/>
                  </a:lnTo>
                  <a:lnTo>
                    <a:pt x="6112" y="8299"/>
                  </a:lnTo>
                  <a:lnTo>
                    <a:pt x="6115" y="8300"/>
                  </a:lnTo>
                  <a:lnTo>
                    <a:pt x="6118" y="8301"/>
                  </a:lnTo>
                  <a:lnTo>
                    <a:pt x="6122" y="8301"/>
                  </a:lnTo>
                  <a:lnTo>
                    <a:pt x="6126" y="8301"/>
                  </a:lnTo>
                  <a:lnTo>
                    <a:pt x="6126" y="8301"/>
                  </a:lnTo>
                  <a:lnTo>
                    <a:pt x="6132" y="8299"/>
                  </a:lnTo>
                  <a:lnTo>
                    <a:pt x="6138" y="8297"/>
                  </a:lnTo>
                  <a:lnTo>
                    <a:pt x="6149" y="8290"/>
                  </a:lnTo>
                  <a:lnTo>
                    <a:pt x="6159" y="8280"/>
                  </a:lnTo>
                  <a:lnTo>
                    <a:pt x="6165" y="8270"/>
                  </a:lnTo>
                  <a:lnTo>
                    <a:pt x="6171" y="8259"/>
                  </a:lnTo>
                  <a:lnTo>
                    <a:pt x="6172" y="8253"/>
                  </a:lnTo>
                  <a:lnTo>
                    <a:pt x="6173" y="8247"/>
                  </a:lnTo>
                  <a:lnTo>
                    <a:pt x="6173" y="8241"/>
                  </a:lnTo>
                  <a:lnTo>
                    <a:pt x="6172" y="8235"/>
                  </a:lnTo>
                  <a:lnTo>
                    <a:pt x="6171" y="8230"/>
                  </a:lnTo>
                  <a:lnTo>
                    <a:pt x="6168" y="8223"/>
                  </a:lnTo>
                  <a:lnTo>
                    <a:pt x="6168" y="8223"/>
                  </a:lnTo>
                  <a:lnTo>
                    <a:pt x="6163" y="8210"/>
                  </a:lnTo>
                  <a:lnTo>
                    <a:pt x="6160" y="8199"/>
                  </a:lnTo>
                  <a:lnTo>
                    <a:pt x="6160" y="8187"/>
                  </a:lnTo>
                  <a:lnTo>
                    <a:pt x="6161" y="8176"/>
                  </a:lnTo>
                  <a:lnTo>
                    <a:pt x="6164" y="8165"/>
                  </a:lnTo>
                  <a:lnTo>
                    <a:pt x="6170" y="8155"/>
                  </a:lnTo>
                  <a:lnTo>
                    <a:pt x="6176" y="8146"/>
                  </a:lnTo>
                  <a:lnTo>
                    <a:pt x="6183" y="8135"/>
                  </a:lnTo>
                  <a:lnTo>
                    <a:pt x="6183" y="8135"/>
                  </a:lnTo>
                  <a:lnTo>
                    <a:pt x="6214" y="8095"/>
                  </a:lnTo>
                  <a:lnTo>
                    <a:pt x="6245" y="8056"/>
                  </a:lnTo>
                  <a:lnTo>
                    <a:pt x="6245" y="8056"/>
                  </a:lnTo>
                  <a:lnTo>
                    <a:pt x="6254" y="8044"/>
                  </a:lnTo>
                  <a:lnTo>
                    <a:pt x="6260" y="8039"/>
                  </a:lnTo>
                  <a:lnTo>
                    <a:pt x="6266" y="8035"/>
                  </a:lnTo>
                  <a:lnTo>
                    <a:pt x="6271" y="8032"/>
                  </a:lnTo>
                  <a:lnTo>
                    <a:pt x="6278" y="8029"/>
                  </a:lnTo>
                  <a:lnTo>
                    <a:pt x="6286" y="8028"/>
                  </a:lnTo>
                  <a:lnTo>
                    <a:pt x="6294" y="8028"/>
                  </a:lnTo>
                  <a:lnTo>
                    <a:pt x="6294" y="8028"/>
                  </a:lnTo>
                  <a:lnTo>
                    <a:pt x="6304" y="8029"/>
                  </a:lnTo>
                  <a:lnTo>
                    <a:pt x="6311" y="8028"/>
                  </a:lnTo>
                  <a:lnTo>
                    <a:pt x="6316" y="8027"/>
                  </a:lnTo>
                  <a:lnTo>
                    <a:pt x="6322" y="8024"/>
                  </a:lnTo>
                  <a:lnTo>
                    <a:pt x="6326" y="8019"/>
                  </a:lnTo>
                  <a:lnTo>
                    <a:pt x="6329" y="8013"/>
                  </a:lnTo>
                  <a:lnTo>
                    <a:pt x="6330" y="8005"/>
                  </a:lnTo>
                  <a:lnTo>
                    <a:pt x="6331" y="7996"/>
                  </a:lnTo>
                  <a:lnTo>
                    <a:pt x="6331" y="7996"/>
                  </a:lnTo>
                  <a:lnTo>
                    <a:pt x="6332" y="7986"/>
                  </a:lnTo>
                  <a:lnTo>
                    <a:pt x="6332" y="7977"/>
                  </a:lnTo>
                  <a:lnTo>
                    <a:pt x="6335" y="7972"/>
                  </a:lnTo>
                  <a:lnTo>
                    <a:pt x="6337" y="7968"/>
                  </a:lnTo>
                  <a:lnTo>
                    <a:pt x="6342" y="7966"/>
                  </a:lnTo>
                  <a:lnTo>
                    <a:pt x="6349" y="7965"/>
                  </a:lnTo>
                  <a:lnTo>
                    <a:pt x="6367" y="7964"/>
                  </a:lnTo>
                  <a:lnTo>
                    <a:pt x="6367" y="7964"/>
                  </a:lnTo>
                  <a:lnTo>
                    <a:pt x="6418" y="7964"/>
                  </a:lnTo>
                  <a:lnTo>
                    <a:pt x="6468" y="7964"/>
                  </a:lnTo>
                  <a:lnTo>
                    <a:pt x="6468" y="7964"/>
                  </a:lnTo>
                  <a:lnTo>
                    <a:pt x="6485" y="7962"/>
                  </a:lnTo>
                  <a:lnTo>
                    <a:pt x="6493" y="7961"/>
                  </a:lnTo>
                  <a:lnTo>
                    <a:pt x="6500" y="7958"/>
                  </a:lnTo>
                  <a:lnTo>
                    <a:pt x="6505" y="7954"/>
                  </a:lnTo>
                  <a:lnTo>
                    <a:pt x="6511" y="7949"/>
                  </a:lnTo>
                  <a:lnTo>
                    <a:pt x="6515" y="7942"/>
                  </a:lnTo>
                  <a:lnTo>
                    <a:pt x="6518" y="7933"/>
                  </a:lnTo>
                  <a:lnTo>
                    <a:pt x="6518" y="7933"/>
                  </a:lnTo>
                  <a:lnTo>
                    <a:pt x="6520" y="7927"/>
                  </a:lnTo>
                  <a:lnTo>
                    <a:pt x="6523" y="7922"/>
                  </a:lnTo>
                  <a:lnTo>
                    <a:pt x="6526" y="7918"/>
                  </a:lnTo>
                  <a:lnTo>
                    <a:pt x="6530" y="7915"/>
                  </a:lnTo>
                  <a:lnTo>
                    <a:pt x="6534" y="7912"/>
                  </a:lnTo>
                  <a:lnTo>
                    <a:pt x="6540" y="7911"/>
                  </a:lnTo>
                  <a:lnTo>
                    <a:pt x="6553" y="7908"/>
                  </a:lnTo>
                  <a:lnTo>
                    <a:pt x="6553" y="7908"/>
                  </a:lnTo>
                  <a:lnTo>
                    <a:pt x="6563" y="7908"/>
                  </a:lnTo>
                  <a:lnTo>
                    <a:pt x="6572" y="7907"/>
                  </a:lnTo>
                  <a:lnTo>
                    <a:pt x="6578" y="7905"/>
                  </a:lnTo>
                  <a:lnTo>
                    <a:pt x="6581" y="7903"/>
                  </a:lnTo>
                  <a:lnTo>
                    <a:pt x="6585" y="7898"/>
                  </a:lnTo>
                  <a:lnTo>
                    <a:pt x="6587" y="7892"/>
                  </a:lnTo>
                  <a:lnTo>
                    <a:pt x="6589" y="7873"/>
                  </a:lnTo>
                  <a:lnTo>
                    <a:pt x="6589" y="7873"/>
                  </a:lnTo>
                  <a:lnTo>
                    <a:pt x="6593" y="7831"/>
                  </a:lnTo>
                  <a:lnTo>
                    <a:pt x="6595" y="7821"/>
                  </a:lnTo>
                  <a:lnTo>
                    <a:pt x="6597" y="7810"/>
                  </a:lnTo>
                  <a:lnTo>
                    <a:pt x="6600" y="7801"/>
                  </a:lnTo>
                  <a:lnTo>
                    <a:pt x="6604" y="7792"/>
                  </a:lnTo>
                  <a:lnTo>
                    <a:pt x="6604" y="7792"/>
                  </a:lnTo>
                  <a:lnTo>
                    <a:pt x="6611" y="7778"/>
                  </a:lnTo>
                  <a:lnTo>
                    <a:pt x="6619" y="7766"/>
                  </a:lnTo>
                  <a:lnTo>
                    <a:pt x="6629" y="7754"/>
                  </a:lnTo>
                  <a:lnTo>
                    <a:pt x="6640" y="7744"/>
                  </a:lnTo>
                  <a:lnTo>
                    <a:pt x="6652" y="7736"/>
                  </a:lnTo>
                  <a:lnTo>
                    <a:pt x="6665" y="7730"/>
                  </a:lnTo>
                  <a:lnTo>
                    <a:pt x="6674" y="7726"/>
                  </a:lnTo>
                  <a:lnTo>
                    <a:pt x="6682" y="7725"/>
                  </a:lnTo>
                  <a:lnTo>
                    <a:pt x="6690" y="7724"/>
                  </a:lnTo>
                  <a:lnTo>
                    <a:pt x="6699" y="7724"/>
                  </a:lnTo>
                  <a:lnTo>
                    <a:pt x="6699" y="7724"/>
                  </a:lnTo>
                  <a:lnTo>
                    <a:pt x="6710" y="7723"/>
                  </a:lnTo>
                  <a:lnTo>
                    <a:pt x="6721" y="7721"/>
                  </a:lnTo>
                  <a:lnTo>
                    <a:pt x="6730" y="7717"/>
                  </a:lnTo>
                  <a:lnTo>
                    <a:pt x="6738" y="7711"/>
                  </a:lnTo>
                  <a:lnTo>
                    <a:pt x="6746" y="7704"/>
                  </a:lnTo>
                  <a:lnTo>
                    <a:pt x="6753" y="7696"/>
                  </a:lnTo>
                  <a:lnTo>
                    <a:pt x="6760" y="7687"/>
                  </a:lnTo>
                  <a:lnTo>
                    <a:pt x="6766" y="7677"/>
                  </a:lnTo>
                  <a:lnTo>
                    <a:pt x="6766" y="7677"/>
                  </a:lnTo>
                  <a:lnTo>
                    <a:pt x="6781" y="7642"/>
                  </a:lnTo>
                  <a:lnTo>
                    <a:pt x="6795" y="7609"/>
                  </a:lnTo>
                  <a:lnTo>
                    <a:pt x="6807" y="7574"/>
                  </a:lnTo>
                  <a:lnTo>
                    <a:pt x="6820" y="7540"/>
                  </a:lnTo>
                  <a:lnTo>
                    <a:pt x="6820" y="7540"/>
                  </a:lnTo>
                  <a:lnTo>
                    <a:pt x="6846" y="7461"/>
                  </a:lnTo>
                  <a:lnTo>
                    <a:pt x="6858" y="7422"/>
                  </a:lnTo>
                  <a:lnTo>
                    <a:pt x="6868" y="7382"/>
                  </a:lnTo>
                  <a:lnTo>
                    <a:pt x="6877" y="7343"/>
                  </a:lnTo>
                  <a:lnTo>
                    <a:pt x="6886" y="7303"/>
                  </a:lnTo>
                  <a:lnTo>
                    <a:pt x="6890" y="7261"/>
                  </a:lnTo>
                  <a:lnTo>
                    <a:pt x="6892" y="7240"/>
                  </a:lnTo>
                  <a:lnTo>
                    <a:pt x="6894" y="7220"/>
                  </a:lnTo>
                  <a:lnTo>
                    <a:pt x="6894" y="7220"/>
                  </a:lnTo>
                  <a:lnTo>
                    <a:pt x="6894" y="7213"/>
                  </a:lnTo>
                  <a:lnTo>
                    <a:pt x="6895" y="7207"/>
                  </a:lnTo>
                  <a:lnTo>
                    <a:pt x="6899" y="7195"/>
                  </a:lnTo>
                  <a:lnTo>
                    <a:pt x="6906" y="7184"/>
                  </a:lnTo>
                  <a:lnTo>
                    <a:pt x="6913" y="7174"/>
                  </a:lnTo>
                  <a:lnTo>
                    <a:pt x="6913" y="7174"/>
                  </a:lnTo>
                  <a:lnTo>
                    <a:pt x="7005" y="7048"/>
                  </a:lnTo>
                  <a:lnTo>
                    <a:pt x="7005" y="7048"/>
                  </a:lnTo>
                  <a:lnTo>
                    <a:pt x="7025" y="7023"/>
                  </a:lnTo>
                  <a:lnTo>
                    <a:pt x="7045" y="6997"/>
                  </a:lnTo>
                  <a:lnTo>
                    <a:pt x="7055" y="6985"/>
                  </a:lnTo>
                  <a:lnTo>
                    <a:pt x="7066" y="6973"/>
                  </a:lnTo>
                  <a:lnTo>
                    <a:pt x="7078" y="6963"/>
                  </a:lnTo>
                  <a:lnTo>
                    <a:pt x="7092" y="6952"/>
                  </a:lnTo>
                  <a:lnTo>
                    <a:pt x="7092" y="6952"/>
                  </a:lnTo>
                  <a:lnTo>
                    <a:pt x="7111" y="6937"/>
                  </a:lnTo>
                  <a:lnTo>
                    <a:pt x="7131" y="6921"/>
                  </a:lnTo>
                  <a:lnTo>
                    <a:pt x="7149" y="6904"/>
                  </a:lnTo>
                  <a:lnTo>
                    <a:pt x="7166" y="6886"/>
                  </a:lnTo>
                  <a:lnTo>
                    <a:pt x="7182" y="6866"/>
                  </a:lnTo>
                  <a:lnTo>
                    <a:pt x="7195" y="6846"/>
                  </a:lnTo>
                  <a:lnTo>
                    <a:pt x="7208" y="6825"/>
                  </a:lnTo>
                  <a:lnTo>
                    <a:pt x="7221" y="6801"/>
                  </a:lnTo>
                  <a:lnTo>
                    <a:pt x="7221" y="6801"/>
                  </a:lnTo>
                  <a:lnTo>
                    <a:pt x="7235" y="6773"/>
                  </a:lnTo>
                  <a:lnTo>
                    <a:pt x="7242" y="6759"/>
                  </a:lnTo>
                  <a:lnTo>
                    <a:pt x="7248" y="6744"/>
                  </a:lnTo>
                  <a:lnTo>
                    <a:pt x="7248" y="6744"/>
                  </a:lnTo>
                  <a:lnTo>
                    <a:pt x="7251" y="6734"/>
                  </a:lnTo>
                  <a:lnTo>
                    <a:pt x="7252" y="6722"/>
                  </a:lnTo>
                  <a:lnTo>
                    <a:pt x="7251" y="6713"/>
                  </a:lnTo>
                  <a:lnTo>
                    <a:pt x="7248" y="6702"/>
                  </a:lnTo>
                  <a:lnTo>
                    <a:pt x="7245" y="6694"/>
                  </a:lnTo>
                  <a:lnTo>
                    <a:pt x="7240" y="6689"/>
                  </a:lnTo>
                  <a:lnTo>
                    <a:pt x="7234" y="6685"/>
                  </a:lnTo>
                  <a:lnTo>
                    <a:pt x="7230" y="6684"/>
                  </a:lnTo>
                  <a:lnTo>
                    <a:pt x="7227" y="6684"/>
                  </a:lnTo>
                  <a:lnTo>
                    <a:pt x="7227" y="6684"/>
                  </a:lnTo>
                  <a:lnTo>
                    <a:pt x="7214" y="6683"/>
                  </a:lnTo>
                  <a:lnTo>
                    <a:pt x="7204" y="6681"/>
                  </a:lnTo>
                  <a:lnTo>
                    <a:pt x="7195" y="6677"/>
                  </a:lnTo>
                  <a:lnTo>
                    <a:pt x="7190" y="6670"/>
                  </a:lnTo>
                  <a:lnTo>
                    <a:pt x="7185" y="6663"/>
                  </a:lnTo>
                  <a:lnTo>
                    <a:pt x="7182" y="6654"/>
                  </a:lnTo>
                  <a:lnTo>
                    <a:pt x="7177" y="6633"/>
                  </a:lnTo>
                  <a:lnTo>
                    <a:pt x="7177" y="6633"/>
                  </a:lnTo>
                  <a:lnTo>
                    <a:pt x="7171" y="6609"/>
                  </a:lnTo>
                  <a:lnTo>
                    <a:pt x="7164" y="6587"/>
                  </a:lnTo>
                  <a:lnTo>
                    <a:pt x="7160" y="6576"/>
                  </a:lnTo>
                  <a:lnTo>
                    <a:pt x="7154" y="6565"/>
                  </a:lnTo>
                  <a:lnTo>
                    <a:pt x="7148" y="6556"/>
                  </a:lnTo>
                  <a:lnTo>
                    <a:pt x="7142" y="6547"/>
                  </a:lnTo>
                  <a:lnTo>
                    <a:pt x="7136" y="6539"/>
                  </a:lnTo>
                  <a:lnTo>
                    <a:pt x="7128" y="6531"/>
                  </a:lnTo>
                  <a:lnTo>
                    <a:pt x="7118" y="6524"/>
                  </a:lnTo>
                  <a:lnTo>
                    <a:pt x="7109" y="6517"/>
                  </a:lnTo>
                  <a:lnTo>
                    <a:pt x="7099" y="6512"/>
                  </a:lnTo>
                  <a:lnTo>
                    <a:pt x="7087" y="6508"/>
                  </a:lnTo>
                  <a:lnTo>
                    <a:pt x="7076" y="6504"/>
                  </a:lnTo>
                  <a:lnTo>
                    <a:pt x="7062" y="6502"/>
                  </a:lnTo>
                  <a:lnTo>
                    <a:pt x="7062" y="6502"/>
                  </a:lnTo>
                  <a:lnTo>
                    <a:pt x="7048" y="6500"/>
                  </a:lnTo>
                  <a:lnTo>
                    <a:pt x="7036" y="6495"/>
                  </a:lnTo>
                  <a:lnTo>
                    <a:pt x="7027" y="6488"/>
                  </a:lnTo>
                  <a:lnTo>
                    <a:pt x="7019" y="6481"/>
                  </a:lnTo>
                  <a:lnTo>
                    <a:pt x="7012" y="6473"/>
                  </a:lnTo>
                  <a:lnTo>
                    <a:pt x="7005" y="6464"/>
                  </a:lnTo>
                  <a:lnTo>
                    <a:pt x="6993" y="6444"/>
                  </a:lnTo>
                  <a:lnTo>
                    <a:pt x="6993" y="6444"/>
                  </a:lnTo>
                  <a:lnTo>
                    <a:pt x="6989" y="6439"/>
                  </a:lnTo>
                  <a:lnTo>
                    <a:pt x="6988" y="6432"/>
                  </a:lnTo>
                  <a:lnTo>
                    <a:pt x="6989" y="6425"/>
                  </a:lnTo>
                  <a:lnTo>
                    <a:pt x="6993" y="6419"/>
                  </a:lnTo>
                  <a:lnTo>
                    <a:pt x="6993" y="6419"/>
                  </a:lnTo>
                  <a:lnTo>
                    <a:pt x="6998" y="6412"/>
                  </a:lnTo>
                  <a:lnTo>
                    <a:pt x="7003" y="6404"/>
                  </a:lnTo>
                  <a:lnTo>
                    <a:pt x="7007" y="6397"/>
                  </a:lnTo>
                  <a:lnTo>
                    <a:pt x="7009" y="6389"/>
                  </a:lnTo>
                  <a:lnTo>
                    <a:pt x="7012" y="6373"/>
                  </a:lnTo>
                  <a:lnTo>
                    <a:pt x="7013" y="6357"/>
                  </a:lnTo>
                  <a:lnTo>
                    <a:pt x="7013" y="6341"/>
                  </a:lnTo>
                  <a:lnTo>
                    <a:pt x="7012" y="6323"/>
                  </a:lnTo>
                  <a:lnTo>
                    <a:pt x="7011" y="6307"/>
                  </a:lnTo>
                  <a:lnTo>
                    <a:pt x="7012" y="6291"/>
                  </a:lnTo>
                  <a:lnTo>
                    <a:pt x="7012" y="6291"/>
                  </a:lnTo>
                  <a:lnTo>
                    <a:pt x="7012" y="6284"/>
                  </a:lnTo>
                  <a:lnTo>
                    <a:pt x="7011" y="6279"/>
                  </a:lnTo>
                  <a:lnTo>
                    <a:pt x="7009" y="6273"/>
                  </a:lnTo>
                  <a:lnTo>
                    <a:pt x="7005" y="6268"/>
                  </a:lnTo>
                  <a:lnTo>
                    <a:pt x="7001" y="6265"/>
                  </a:lnTo>
                  <a:lnTo>
                    <a:pt x="6996" y="6261"/>
                  </a:lnTo>
                  <a:lnTo>
                    <a:pt x="6990" y="6258"/>
                  </a:lnTo>
                  <a:lnTo>
                    <a:pt x="6983" y="6256"/>
                  </a:lnTo>
                  <a:lnTo>
                    <a:pt x="6983" y="6256"/>
                  </a:lnTo>
                  <a:lnTo>
                    <a:pt x="6966" y="6252"/>
                  </a:lnTo>
                  <a:lnTo>
                    <a:pt x="6949" y="6250"/>
                  </a:lnTo>
                  <a:lnTo>
                    <a:pt x="6932" y="6250"/>
                  </a:lnTo>
                  <a:lnTo>
                    <a:pt x="6914" y="6250"/>
                  </a:lnTo>
                  <a:lnTo>
                    <a:pt x="6914" y="6250"/>
                  </a:lnTo>
                  <a:lnTo>
                    <a:pt x="6907" y="6250"/>
                  </a:lnTo>
                  <a:lnTo>
                    <a:pt x="6902" y="6249"/>
                  </a:lnTo>
                  <a:lnTo>
                    <a:pt x="6896" y="6247"/>
                  </a:lnTo>
                  <a:lnTo>
                    <a:pt x="6890" y="6244"/>
                  </a:lnTo>
                  <a:lnTo>
                    <a:pt x="6886" y="6241"/>
                  </a:lnTo>
                  <a:lnTo>
                    <a:pt x="6882" y="6237"/>
                  </a:lnTo>
                  <a:lnTo>
                    <a:pt x="6879" y="6231"/>
                  </a:lnTo>
                  <a:lnTo>
                    <a:pt x="6876" y="6226"/>
                  </a:lnTo>
                  <a:lnTo>
                    <a:pt x="6876" y="6226"/>
                  </a:lnTo>
                  <a:lnTo>
                    <a:pt x="6872" y="6216"/>
                  </a:lnTo>
                  <a:lnTo>
                    <a:pt x="6867" y="6207"/>
                  </a:lnTo>
                  <a:lnTo>
                    <a:pt x="6864" y="6197"/>
                  </a:lnTo>
                  <a:lnTo>
                    <a:pt x="6863" y="6191"/>
                  </a:lnTo>
                  <a:lnTo>
                    <a:pt x="6863" y="6184"/>
                  </a:lnTo>
                  <a:lnTo>
                    <a:pt x="6863" y="6184"/>
                  </a:lnTo>
                  <a:lnTo>
                    <a:pt x="6877" y="6190"/>
                  </a:lnTo>
                  <a:lnTo>
                    <a:pt x="6891" y="6193"/>
                  </a:lnTo>
                  <a:lnTo>
                    <a:pt x="6897" y="6193"/>
                  </a:lnTo>
                  <a:lnTo>
                    <a:pt x="6903" y="6193"/>
                  </a:lnTo>
                  <a:lnTo>
                    <a:pt x="6909" y="6192"/>
                  </a:lnTo>
                  <a:lnTo>
                    <a:pt x="6914" y="6190"/>
                  </a:lnTo>
                  <a:lnTo>
                    <a:pt x="6919" y="6188"/>
                  </a:lnTo>
                  <a:lnTo>
                    <a:pt x="6924" y="6185"/>
                  </a:lnTo>
                  <a:lnTo>
                    <a:pt x="6933" y="6177"/>
                  </a:lnTo>
                  <a:lnTo>
                    <a:pt x="6941" y="6167"/>
                  </a:lnTo>
                  <a:lnTo>
                    <a:pt x="6948" y="6155"/>
                  </a:lnTo>
                  <a:lnTo>
                    <a:pt x="6948" y="6155"/>
                  </a:lnTo>
                  <a:lnTo>
                    <a:pt x="6951" y="6148"/>
                  </a:lnTo>
                  <a:lnTo>
                    <a:pt x="6957" y="6141"/>
                  </a:lnTo>
                  <a:lnTo>
                    <a:pt x="6967" y="6129"/>
                  </a:lnTo>
                  <a:lnTo>
                    <a:pt x="6967" y="6129"/>
                  </a:lnTo>
                  <a:lnTo>
                    <a:pt x="6974" y="6118"/>
                  </a:lnTo>
                  <a:lnTo>
                    <a:pt x="6981" y="6108"/>
                  </a:lnTo>
                  <a:lnTo>
                    <a:pt x="6987" y="6098"/>
                  </a:lnTo>
                  <a:lnTo>
                    <a:pt x="6992" y="6086"/>
                  </a:lnTo>
                  <a:lnTo>
                    <a:pt x="6994" y="6075"/>
                  </a:lnTo>
                  <a:lnTo>
                    <a:pt x="6994" y="6062"/>
                  </a:lnTo>
                  <a:lnTo>
                    <a:pt x="6992" y="6049"/>
                  </a:lnTo>
                  <a:lnTo>
                    <a:pt x="6987" y="6037"/>
                  </a:lnTo>
                  <a:lnTo>
                    <a:pt x="6987" y="6037"/>
                  </a:lnTo>
                  <a:lnTo>
                    <a:pt x="6985" y="6029"/>
                  </a:lnTo>
                  <a:lnTo>
                    <a:pt x="6983" y="6023"/>
                  </a:lnTo>
                  <a:lnTo>
                    <a:pt x="6985" y="6016"/>
                  </a:lnTo>
                  <a:lnTo>
                    <a:pt x="6987" y="6010"/>
                  </a:lnTo>
                  <a:lnTo>
                    <a:pt x="6990" y="6006"/>
                  </a:lnTo>
                  <a:lnTo>
                    <a:pt x="6996" y="6001"/>
                  </a:lnTo>
                  <a:lnTo>
                    <a:pt x="7002" y="5996"/>
                  </a:lnTo>
                  <a:lnTo>
                    <a:pt x="7009" y="5993"/>
                  </a:lnTo>
                  <a:lnTo>
                    <a:pt x="7009" y="5993"/>
                  </a:lnTo>
                  <a:lnTo>
                    <a:pt x="7020" y="5989"/>
                  </a:lnTo>
                  <a:lnTo>
                    <a:pt x="7031" y="5985"/>
                  </a:lnTo>
                  <a:lnTo>
                    <a:pt x="7035" y="5981"/>
                  </a:lnTo>
                  <a:lnTo>
                    <a:pt x="7040" y="5978"/>
                  </a:lnTo>
                  <a:lnTo>
                    <a:pt x="7043" y="5974"/>
                  </a:lnTo>
                  <a:lnTo>
                    <a:pt x="7047" y="5969"/>
                  </a:lnTo>
                  <a:lnTo>
                    <a:pt x="7047" y="5969"/>
                  </a:lnTo>
                  <a:lnTo>
                    <a:pt x="7066" y="5930"/>
                  </a:lnTo>
                  <a:lnTo>
                    <a:pt x="7085" y="5890"/>
                  </a:lnTo>
                  <a:lnTo>
                    <a:pt x="7094" y="5871"/>
                  </a:lnTo>
                  <a:lnTo>
                    <a:pt x="7101" y="5850"/>
                  </a:lnTo>
                  <a:lnTo>
                    <a:pt x="7108" y="5829"/>
                  </a:lnTo>
                  <a:lnTo>
                    <a:pt x="7114" y="5809"/>
                  </a:lnTo>
                  <a:lnTo>
                    <a:pt x="7114" y="5809"/>
                  </a:lnTo>
                  <a:lnTo>
                    <a:pt x="7118" y="5798"/>
                  </a:lnTo>
                  <a:lnTo>
                    <a:pt x="7118" y="5798"/>
                  </a:lnTo>
                  <a:lnTo>
                    <a:pt x="7133" y="5766"/>
                  </a:lnTo>
                  <a:lnTo>
                    <a:pt x="7145" y="5741"/>
                  </a:lnTo>
                  <a:lnTo>
                    <a:pt x="7152" y="5720"/>
                  </a:lnTo>
                  <a:lnTo>
                    <a:pt x="7154" y="5711"/>
                  </a:lnTo>
                  <a:lnTo>
                    <a:pt x="7155" y="5701"/>
                  </a:lnTo>
                  <a:lnTo>
                    <a:pt x="7156" y="5692"/>
                  </a:lnTo>
                  <a:lnTo>
                    <a:pt x="7156" y="5683"/>
                  </a:lnTo>
                  <a:lnTo>
                    <a:pt x="7153" y="5662"/>
                  </a:lnTo>
                  <a:lnTo>
                    <a:pt x="7147" y="5636"/>
                  </a:lnTo>
                  <a:lnTo>
                    <a:pt x="7139" y="5604"/>
                  </a:lnTo>
                  <a:lnTo>
                    <a:pt x="7139" y="5604"/>
                  </a:lnTo>
                  <a:lnTo>
                    <a:pt x="7137" y="5592"/>
                  </a:lnTo>
                  <a:lnTo>
                    <a:pt x="7134" y="5582"/>
                  </a:lnTo>
                  <a:lnTo>
                    <a:pt x="7134" y="5571"/>
                  </a:lnTo>
                  <a:lnTo>
                    <a:pt x="7136" y="5562"/>
                  </a:lnTo>
                  <a:lnTo>
                    <a:pt x="7139" y="5553"/>
                  </a:lnTo>
                  <a:lnTo>
                    <a:pt x="7145" y="5545"/>
                  </a:lnTo>
                  <a:lnTo>
                    <a:pt x="7153" y="5537"/>
                  </a:lnTo>
                  <a:lnTo>
                    <a:pt x="7162" y="5529"/>
                  </a:lnTo>
                  <a:lnTo>
                    <a:pt x="7162" y="5529"/>
                  </a:lnTo>
                  <a:lnTo>
                    <a:pt x="7169" y="5524"/>
                  </a:lnTo>
                  <a:lnTo>
                    <a:pt x="7175" y="5519"/>
                  </a:lnTo>
                  <a:lnTo>
                    <a:pt x="7179" y="5514"/>
                  </a:lnTo>
                  <a:lnTo>
                    <a:pt x="7183" y="5509"/>
                  </a:lnTo>
                  <a:lnTo>
                    <a:pt x="7185" y="5503"/>
                  </a:lnTo>
                  <a:lnTo>
                    <a:pt x="7187" y="5498"/>
                  </a:lnTo>
                  <a:lnTo>
                    <a:pt x="7187" y="5493"/>
                  </a:lnTo>
                  <a:lnTo>
                    <a:pt x="7187" y="5487"/>
                  </a:lnTo>
                  <a:lnTo>
                    <a:pt x="7187" y="5481"/>
                  </a:lnTo>
                  <a:lnTo>
                    <a:pt x="7185" y="5477"/>
                  </a:lnTo>
                  <a:lnTo>
                    <a:pt x="7183" y="5471"/>
                  </a:lnTo>
                  <a:lnTo>
                    <a:pt x="7179" y="5465"/>
                  </a:lnTo>
                  <a:lnTo>
                    <a:pt x="7175" y="5461"/>
                  </a:lnTo>
                  <a:lnTo>
                    <a:pt x="7169" y="5456"/>
                  </a:lnTo>
                  <a:lnTo>
                    <a:pt x="7156" y="5446"/>
                  </a:lnTo>
                  <a:lnTo>
                    <a:pt x="7156" y="5446"/>
                  </a:lnTo>
                  <a:lnTo>
                    <a:pt x="7113" y="5417"/>
                  </a:lnTo>
                  <a:lnTo>
                    <a:pt x="7089" y="5403"/>
                  </a:lnTo>
                  <a:lnTo>
                    <a:pt x="7068" y="5389"/>
                  </a:lnTo>
                  <a:lnTo>
                    <a:pt x="7068" y="5389"/>
                  </a:lnTo>
                  <a:lnTo>
                    <a:pt x="7061" y="5385"/>
                  </a:lnTo>
                  <a:lnTo>
                    <a:pt x="7057" y="5381"/>
                  </a:lnTo>
                  <a:lnTo>
                    <a:pt x="7055" y="5377"/>
                  </a:lnTo>
                  <a:lnTo>
                    <a:pt x="7054" y="5372"/>
                  </a:lnTo>
                  <a:lnTo>
                    <a:pt x="7054" y="5367"/>
                  </a:lnTo>
                  <a:lnTo>
                    <a:pt x="7056" y="5362"/>
                  </a:lnTo>
                  <a:lnTo>
                    <a:pt x="7061" y="5352"/>
                  </a:lnTo>
                  <a:lnTo>
                    <a:pt x="7061" y="5352"/>
                  </a:lnTo>
                  <a:lnTo>
                    <a:pt x="7065" y="5347"/>
                  </a:lnTo>
                  <a:lnTo>
                    <a:pt x="7071" y="5343"/>
                  </a:lnTo>
                  <a:lnTo>
                    <a:pt x="7084" y="5336"/>
                  </a:lnTo>
                  <a:lnTo>
                    <a:pt x="7084" y="5336"/>
                  </a:lnTo>
                  <a:lnTo>
                    <a:pt x="7100" y="5328"/>
                  </a:lnTo>
                  <a:lnTo>
                    <a:pt x="7116" y="5321"/>
                  </a:lnTo>
                  <a:lnTo>
                    <a:pt x="7133" y="5317"/>
                  </a:lnTo>
                  <a:lnTo>
                    <a:pt x="7151" y="5313"/>
                  </a:lnTo>
                  <a:lnTo>
                    <a:pt x="7168" y="5311"/>
                  </a:lnTo>
                  <a:lnTo>
                    <a:pt x="7185" y="5310"/>
                  </a:lnTo>
                  <a:lnTo>
                    <a:pt x="7202" y="5310"/>
                  </a:lnTo>
                  <a:lnTo>
                    <a:pt x="7221" y="5310"/>
                  </a:lnTo>
                  <a:lnTo>
                    <a:pt x="7221" y="5310"/>
                  </a:lnTo>
                  <a:lnTo>
                    <a:pt x="7244" y="5310"/>
                  </a:lnTo>
                  <a:lnTo>
                    <a:pt x="7254" y="5309"/>
                  </a:lnTo>
                  <a:lnTo>
                    <a:pt x="7265" y="5308"/>
                  </a:lnTo>
                  <a:lnTo>
                    <a:pt x="7275" y="5305"/>
                  </a:lnTo>
                  <a:lnTo>
                    <a:pt x="7284" y="5302"/>
                  </a:lnTo>
                  <a:lnTo>
                    <a:pt x="7293" y="5297"/>
                  </a:lnTo>
                  <a:lnTo>
                    <a:pt x="7301" y="5293"/>
                  </a:lnTo>
                  <a:lnTo>
                    <a:pt x="7310" y="5288"/>
                  </a:lnTo>
                  <a:lnTo>
                    <a:pt x="7318" y="5281"/>
                  </a:lnTo>
                  <a:lnTo>
                    <a:pt x="7325" y="5274"/>
                  </a:lnTo>
                  <a:lnTo>
                    <a:pt x="7331" y="5267"/>
                  </a:lnTo>
                  <a:lnTo>
                    <a:pt x="7338" y="5258"/>
                  </a:lnTo>
                  <a:lnTo>
                    <a:pt x="7344" y="5249"/>
                  </a:lnTo>
                  <a:lnTo>
                    <a:pt x="7350" y="5238"/>
                  </a:lnTo>
                  <a:lnTo>
                    <a:pt x="7354" y="5228"/>
                  </a:lnTo>
                  <a:lnTo>
                    <a:pt x="7354" y="5228"/>
                  </a:lnTo>
                  <a:lnTo>
                    <a:pt x="7358" y="5220"/>
                  </a:lnTo>
                  <a:lnTo>
                    <a:pt x="7359" y="5212"/>
                  </a:lnTo>
                  <a:lnTo>
                    <a:pt x="7359" y="5205"/>
                  </a:lnTo>
                  <a:lnTo>
                    <a:pt x="7359" y="5199"/>
                  </a:lnTo>
                  <a:lnTo>
                    <a:pt x="7357" y="5194"/>
                  </a:lnTo>
                  <a:lnTo>
                    <a:pt x="7353" y="5188"/>
                  </a:lnTo>
                  <a:lnTo>
                    <a:pt x="7350" y="5181"/>
                  </a:lnTo>
                  <a:lnTo>
                    <a:pt x="7344" y="5175"/>
                  </a:lnTo>
                  <a:lnTo>
                    <a:pt x="7344" y="5175"/>
                  </a:lnTo>
                  <a:lnTo>
                    <a:pt x="7333" y="5165"/>
                  </a:lnTo>
                  <a:lnTo>
                    <a:pt x="7321" y="5154"/>
                  </a:lnTo>
                  <a:lnTo>
                    <a:pt x="7315" y="5149"/>
                  </a:lnTo>
                  <a:lnTo>
                    <a:pt x="7311" y="5142"/>
                  </a:lnTo>
                  <a:lnTo>
                    <a:pt x="7307" y="5135"/>
                  </a:lnTo>
                  <a:lnTo>
                    <a:pt x="7304" y="5126"/>
                  </a:lnTo>
                  <a:lnTo>
                    <a:pt x="7304" y="5126"/>
                  </a:lnTo>
                  <a:lnTo>
                    <a:pt x="7320" y="5127"/>
                  </a:lnTo>
                  <a:lnTo>
                    <a:pt x="7335" y="5126"/>
                  </a:lnTo>
                  <a:lnTo>
                    <a:pt x="7364" y="5122"/>
                  </a:lnTo>
                  <a:lnTo>
                    <a:pt x="7393" y="5118"/>
                  </a:lnTo>
                  <a:lnTo>
                    <a:pt x="7407" y="5116"/>
                  </a:lnTo>
                  <a:lnTo>
                    <a:pt x="7421" y="5116"/>
                  </a:lnTo>
                  <a:lnTo>
                    <a:pt x="7421" y="5116"/>
                  </a:lnTo>
                  <a:lnTo>
                    <a:pt x="7432" y="5116"/>
                  </a:lnTo>
                  <a:lnTo>
                    <a:pt x="7440" y="5115"/>
                  </a:lnTo>
                  <a:lnTo>
                    <a:pt x="7446" y="5114"/>
                  </a:lnTo>
                  <a:lnTo>
                    <a:pt x="7450" y="5111"/>
                  </a:lnTo>
                  <a:lnTo>
                    <a:pt x="7452" y="5106"/>
                  </a:lnTo>
                  <a:lnTo>
                    <a:pt x="7454" y="5099"/>
                  </a:lnTo>
                  <a:lnTo>
                    <a:pt x="7455" y="5091"/>
                  </a:lnTo>
                  <a:lnTo>
                    <a:pt x="7454" y="5082"/>
                  </a:lnTo>
                  <a:lnTo>
                    <a:pt x="7454" y="5082"/>
                  </a:lnTo>
                  <a:lnTo>
                    <a:pt x="7454" y="5069"/>
                  </a:lnTo>
                  <a:lnTo>
                    <a:pt x="7454" y="5060"/>
                  </a:lnTo>
                  <a:lnTo>
                    <a:pt x="7456" y="5053"/>
                  </a:lnTo>
                  <a:lnTo>
                    <a:pt x="7459" y="5047"/>
                  </a:lnTo>
                  <a:lnTo>
                    <a:pt x="7465" y="5044"/>
                  </a:lnTo>
                  <a:lnTo>
                    <a:pt x="7472" y="5043"/>
                  </a:lnTo>
                  <a:lnTo>
                    <a:pt x="7481" y="5043"/>
                  </a:lnTo>
                  <a:lnTo>
                    <a:pt x="7493" y="5045"/>
                  </a:lnTo>
                  <a:lnTo>
                    <a:pt x="7493" y="5045"/>
                  </a:lnTo>
                  <a:lnTo>
                    <a:pt x="7516" y="5050"/>
                  </a:lnTo>
                  <a:lnTo>
                    <a:pt x="7526" y="5053"/>
                  </a:lnTo>
                  <a:lnTo>
                    <a:pt x="7537" y="5056"/>
                  </a:lnTo>
                  <a:lnTo>
                    <a:pt x="7537" y="5056"/>
                  </a:lnTo>
                  <a:lnTo>
                    <a:pt x="7543" y="5059"/>
                  </a:lnTo>
                  <a:lnTo>
                    <a:pt x="7549" y="5060"/>
                  </a:lnTo>
                  <a:lnTo>
                    <a:pt x="7555" y="5060"/>
                  </a:lnTo>
                  <a:lnTo>
                    <a:pt x="7561" y="5059"/>
                  </a:lnTo>
                  <a:lnTo>
                    <a:pt x="7565" y="5056"/>
                  </a:lnTo>
                  <a:lnTo>
                    <a:pt x="7570" y="5054"/>
                  </a:lnTo>
                  <a:lnTo>
                    <a:pt x="7579" y="5046"/>
                  </a:lnTo>
                  <a:lnTo>
                    <a:pt x="7579" y="5046"/>
                  </a:lnTo>
                  <a:lnTo>
                    <a:pt x="7583" y="5041"/>
                  </a:lnTo>
                  <a:lnTo>
                    <a:pt x="7584" y="5037"/>
                  </a:lnTo>
                  <a:lnTo>
                    <a:pt x="7585" y="5032"/>
                  </a:lnTo>
                  <a:lnTo>
                    <a:pt x="7584" y="5028"/>
                  </a:lnTo>
                  <a:lnTo>
                    <a:pt x="7580" y="5017"/>
                  </a:lnTo>
                  <a:lnTo>
                    <a:pt x="7576" y="5008"/>
                  </a:lnTo>
                  <a:lnTo>
                    <a:pt x="7576" y="5008"/>
                  </a:lnTo>
                  <a:lnTo>
                    <a:pt x="7569" y="4998"/>
                  </a:lnTo>
                  <a:lnTo>
                    <a:pt x="7562" y="4987"/>
                  </a:lnTo>
                  <a:lnTo>
                    <a:pt x="7556" y="4976"/>
                  </a:lnTo>
                  <a:lnTo>
                    <a:pt x="7553" y="4970"/>
                  </a:lnTo>
                  <a:lnTo>
                    <a:pt x="7552" y="4964"/>
                  </a:lnTo>
                  <a:lnTo>
                    <a:pt x="7552" y="4964"/>
                  </a:lnTo>
                  <a:lnTo>
                    <a:pt x="7541" y="4927"/>
                  </a:lnTo>
                  <a:lnTo>
                    <a:pt x="7532" y="4891"/>
                  </a:lnTo>
                  <a:lnTo>
                    <a:pt x="7525" y="4853"/>
                  </a:lnTo>
                  <a:lnTo>
                    <a:pt x="7518" y="4815"/>
                  </a:lnTo>
                  <a:lnTo>
                    <a:pt x="7513" y="4777"/>
                  </a:lnTo>
                  <a:lnTo>
                    <a:pt x="7510" y="4739"/>
                  </a:lnTo>
                  <a:lnTo>
                    <a:pt x="7509" y="4701"/>
                  </a:lnTo>
                  <a:lnTo>
                    <a:pt x="7511" y="4661"/>
                  </a:lnTo>
                  <a:lnTo>
                    <a:pt x="7511" y="4661"/>
                  </a:lnTo>
                  <a:lnTo>
                    <a:pt x="7512" y="4651"/>
                  </a:lnTo>
                  <a:lnTo>
                    <a:pt x="7515" y="4641"/>
                  </a:lnTo>
                  <a:lnTo>
                    <a:pt x="7517" y="4631"/>
                  </a:lnTo>
                  <a:lnTo>
                    <a:pt x="7522" y="4622"/>
                  </a:lnTo>
                  <a:lnTo>
                    <a:pt x="7522" y="4622"/>
                  </a:lnTo>
                  <a:lnTo>
                    <a:pt x="7526" y="4614"/>
                  </a:lnTo>
                  <a:lnTo>
                    <a:pt x="7533" y="4608"/>
                  </a:lnTo>
                  <a:lnTo>
                    <a:pt x="7541" y="4603"/>
                  </a:lnTo>
                  <a:lnTo>
                    <a:pt x="7549" y="4599"/>
                  </a:lnTo>
                  <a:lnTo>
                    <a:pt x="7558" y="4597"/>
                  </a:lnTo>
                  <a:lnTo>
                    <a:pt x="7566" y="4597"/>
                  </a:lnTo>
                  <a:lnTo>
                    <a:pt x="7573" y="4598"/>
                  </a:lnTo>
                  <a:lnTo>
                    <a:pt x="7576" y="4599"/>
                  </a:lnTo>
                  <a:lnTo>
                    <a:pt x="7578" y="4601"/>
                  </a:lnTo>
                  <a:lnTo>
                    <a:pt x="7578" y="4601"/>
                  </a:lnTo>
                  <a:lnTo>
                    <a:pt x="7584" y="4612"/>
                  </a:lnTo>
                  <a:lnTo>
                    <a:pt x="7592" y="4621"/>
                  </a:lnTo>
                  <a:lnTo>
                    <a:pt x="7606" y="4641"/>
                  </a:lnTo>
                  <a:lnTo>
                    <a:pt x="7611" y="4651"/>
                  </a:lnTo>
                  <a:lnTo>
                    <a:pt x="7616" y="4661"/>
                  </a:lnTo>
                  <a:lnTo>
                    <a:pt x="7619" y="4673"/>
                  </a:lnTo>
                  <a:lnTo>
                    <a:pt x="7619" y="4686"/>
                  </a:lnTo>
                  <a:lnTo>
                    <a:pt x="7619" y="4686"/>
                  </a:lnTo>
                  <a:lnTo>
                    <a:pt x="7619" y="4692"/>
                  </a:lnTo>
                  <a:lnTo>
                    <a:pt x="7621" y="4697"/>
                  </a:lnTo>
                  <a:lnTo>
                    <a:pt x="7623" y="4702"/>
                  </a:lnTo>
                  <a:lnTo>
                    <a:pt x="7625" y="4706"/>
                  </a:lnTo>
                  <a:lnTo>
                    <a:pt x="7629" y="4709"/>
                  </a:lnTo>
                  <a:lnTo>
                    <a:pt x="7632" y="4711"/>
                  </a:lnTo>
                  <a:lnTo>
                    <a:pt x="7638" y="4712"/>
                  </a:lnTo>
                  <a:lnTo>
                    <a:pt x="7644" y="4712"/>
                  </a:lnTo>
                  <a:lnTo>
                    <a:pt x="7644" y="4712"/>
                  </a:lnTo>
                  <a:lnTo>
                    <a:pt x="7659" y="4711"/>
                  </a:lnTo>
                  <a:lnTo>
                    <a:pt x="7674" y="4712"/>
                  </a:lnTo>
                  <a:lnTo>
                    <a:pt x="7686" y="4716"/>
                  </a:lnTo>
                  <a:lnTo>
                    <a:pt x="7698" y="4721"/>
                  </a:lnTo>
                  <a:lnTo>
                    <a:pt x="7708" y="4728"/>
                  </a:lnTo>
                  <a:lnTo>
                    <a:pt x="7717" y="4737"/>
                  </a:lnTo>
                  <a:lnTo>
                    <a:pt x="7726" y="4749"/>
                  </a:lnTo>
                  <a:lnTo>
                    <a:pt x="7734" y="4760"/>
                  </a:lnTo>
                  <a:lnTo>
                    <a:pt x="7734" y="4760"/>
                  </a:lnTo>
                  <a:lnTo>
                    <a:pt x="7738" y="4769"/>
                  </a:lnTo>
                  <a:lnTo>
                    <a:pt x="7744" y="4774"/>
                  </a:lnTo>
                  <a:lnTo>
                    <a:pt x="7750" y="4779"/>
                  </a:lnTo>
                  <a:lnTo>
                    <a:pt x="7757" y="4782"/>
                  </a:lnTo>
                  <a:lnTo>
                    <a:pt x="7772" y="4788"/>
                  </a:lnTo>
                  <a:lnTo>
                    <a:pt x="7788" y="4793"/>
                  </a:lnTo>
                  <a:lnTo>
                    <a:pt x="7788" y="4793"/>
                  </a:lnTo>
                  <a:lnTo>
                    <a:pt x="7791" y="4793"/>
                  </a:lnTo>
                  <a:lnTo>
                    <a:pt x="7795" y="4793"/>
                  </a:lnTo>
                  <a:lnTo>
                    <a:pt x="7797" y="4793"/>
                  </a:lnTo>
                  <a:lnTo>
                    <a:pt x="7800" y="4790"/>
                  </a:lnTo>
                  <a:lnTo>
                    <a:pt x="7802" y="4788"/>
                  </a:lnTo>
                  <a:lnTo>
                    <a:pt x="7804" y="4786"/>
                  </a:lnTo>
                  <a:lnTo>
                    <a:pt x="7806" y="4778"/>
                  </a:lnTo>
                  <a:lnTo>
                    <a:pt x="7806" y="4778"/>
                  </a:lnTo>
                  <a:lnTo>
                    <a:pt x="7807" y="4767"/>
                  </a:lnTo>
                  <a:lnTo>
                    <a:pt x="7806" y="4757"/>
                  </a:lnTo>
                  <a:lnTo>
                    <a:pt x="7805" y="4747"/>
                  </a:lnTo>
                  <a:lnTo>
                    <a:pt x="7803" y="4737"/>
                  </a:lnTo>
                  <a:lnTo>
                    <a:pt x="7798" y="4728"/>
                  </a:lnTo>
                  <a:lnTo>
                    <a:pt x="7792" y="4720"/>
                  </a:lnTo>
                  <a:lnTo>
                    <a:pt x="7785" y="4713"/>
                  </a:lnTo>
                  <a:lnTo>
                    <a:pt x="7777" y="4705"/>
                  </a:lnTo>
                  <a:lnTo>
                    <a:pt x="7777" y="4705"/>
                  </a:lnTo>
                  <a:lnTo>
                    <a:pt x="7768" y="4699"/>
                  </a:lnTo>
                  <a:lnTo>
                    <a:pt x="7761" y="4692"/>
                  </a:lnTo>
                  <a:lnTo>
                    <a:pt x="7755" y="4684"/>
                  </a:lnTo>
                  <a:lnTo>
                    <a:pt x="7750" y="4678"/>
                  </a:lnTo>
                  <a:lnTo>
                    <a:pt x="7745" y="4669"/>
                  </a:lnTo>
                  <a:lnTo>
                    <a:pt x="7742" y="4660"/>
                  </a:lnTo>
                  <a:lnTo>
                    <a:pt x="7735" y="4643"/>
                  </a:lnTo>
                  <a:lnTo>
                    <a:pt x="7731" y="4626"/>
                  </a:lnTo>
                  <a:lnTo>
                    <a:pt x="7728" y="4607"/>
                  </a:lnTo>
                  <a:lnTo>
                    <a:pt x="7723" y="4569"/>
                  </a:lnTo>
                  <a:lnTo>
                    <a:pt x="7723" y="4569"/>
                  </a:lnTo>
                  <a:lnTo>
                    <a:pt x="7723" y="4562"/>
                  </a:lnTo>
                  <a:lnTo>
                    <a:pt x="7723" y="4557"/>
                  </a:lnTo>
                  <a:lnTo>
                    <a:pt x="7726" y="4552"/>
                  </a:lnTo>
                  <a:lnTo>
                    <a:pt x="7729" y="4549"/>
                  </a:lnTo>
                  <a:lnTo>
                    <a:pt x="7732" y="4547"/>
                  </a:lnTo>
                  <a:lnTo>
                    <a:pt x="7738" y="4547"/>
                  </a:lnTo>
                  <a:lnTo>
                    <a:pt x="7744" y="4549"/>
                  </a:lnTo>
                  <a:lnTo>
                    <a:pt x="7751" y="4551"/>
                  </a:lnTo>
                  <a:lnTo>
                    <a:pt x="7751" y="4551"/>
                  </a:lnTo>
                  <a:lnTo>
                    <a:pt x="7759" y="4555"/>
                  </a:lnTo>
                  <a:lnTo>
                    <a:pt x="7766" y="4560"/>
                  </a:lnTo>
                  <a:lnTo>
                    <a:pt x="7773" y="4567"/>
                  </a:lnTo>
                  <a:lnTo>
                    <a:pt x="7776" y="4576"/>
                  </a:lnTo>
                  <a:lnTo>
                    <a:pt x="7776" y="4576"/>
                  </a:lnTo>
                  <a:lnTo>
                    <a:pt x="7783" y="4591"/>
                  </a:lnTo>
                  <a:lnTo>
                    <a:pt x="7790" y="4607"/>
                  </a:lnTo>
                  <a:lnTo>
                    <a:pt x="7797" y="4623"/>
                  </a:lnTo>
                  <a:lnTo>
                    <a:pt x="7804" y="4640"/>
                  </a:lnTo>
                  <a:lnTo>
                    <a:pt x="7804" y="4640"/>
                  </a:lnTo>
                  <a:lnTo>
                    <a:pt x="7810" y="4653"/>
                  </a:lnTo>
                  <a:lnTo>
                    <a:pt x="7813" y="4659"/>
                  </a:lnTo>
                  <a:lnTo>
                    <a:pt x="7817" y="4665"/>
                  </a:lnTo>
                  <a:lnTo>
                    <a:pt x="7822" y="4669"/>
                  </a:lnTo>
                  <a:lnTo>
                    <a:pt x="7828" y="4673"/>
                  </a:lnTo>
                  <a:lnTo>
                    <a:pt x="7835" y="4676"/>
                  </a:lnTo>
                  <a:lnTo>
                    <a:pt x="7842" y="4680"/>
                  </a:lnTo>
                  <a:lnTo>
                    <a:pt x="7842" y="4680"/>
                  </a:lnTo>
                  <a:lnTo>
                    <a:pt x="7881" y="4694"/>
                  </a:lnTo>
                  <a:lnTo>
                    <a:pt x="7899" y="4702"/>
                  </a:lnTo>
                  <a:lnTo>
                    <a:pt x="7918" y="4711"/>
                  </a:lnTo>
                  <a:lnTo>
                    <a:pt x="7936" y="4720"/>
                  </a:lnTo>
                  <a:lnTo>
                    <a:pt x="7954" y="4732"/>
                  </a:lnTo>
                  <a:lnTo>
                    <a:pt x="7970" y="4743"/>
                  </a:lnTo>
                  <a:lnTo>
                    <a:pt x="7986" y="4757"/>
                  </a:lnTo>
                  <a:lnTo>
                    <a:pt x="7986" y="4757"/>
                  </a:lnTo>
                  <a:lnTo>
                    <a:pt x="7991" y="4762"/>
                  </a:lnTo>
                  <a:lnTo>
                    <a:pt x="7995" y="4764"/>
                  </a:lnTo>
                  <a:lnTo>
                    <a:pt x="8000" y="4764"/>
                  </a:lnTo>
                  <a:lnTo>
                    <a:pt x="8004" y="4764"/>
                  </a:lnTo>
                  <a:lnTo>
                    <a:pt x="8008" y="4762"/>
                  </a:lnTo>
                  <a:lnTo>
                    <a:pt x="8011" y="4758"/>
                  </a:lnTo>
                  <a:lnTo>
                    <a:pt x="8014" y="4752"/>
                  </a:lnTo>
                  <a:lnTo>
                    <a:pt x="8016" y="4747"/>
                  </a:lnTo>
                  <a:lnTo>
                    <a:pt x="8016" y="4747"/>
                  </a:lnTo>
                  <a:lnTo>
                    <a:pt x="8017" y="4741"/>
                  </a:lnTo>
                  <a:lnTo>
                    <a:pt x="8017" y="4735"/>
                  </a:lnTo>
                  <a:lnTo>
                    <a:pt x="8017" y="4729"/>
                  </a:lnTo>
                  <a:lnTo>
                    <a:pt x="8019" y="4724"/>
                  </a:lnTo>
                  <a:lnTo>
                    <a:pt x="8019" y="4724"/>
                  </a:lnTo>
                  <a:lnTo>
                    <a:pt x="8023" y="4710"/>
                  </a:lnTo>
                  <a:lnTo>
                    <a:pt x="8026" y="4696"/>
                  </a:lnTo>
                  <a:lnTo>
                    <a:pt x="8032" y="4667"/>
                  </a:lnTo>
                  <a:lnTo>
                    <a:pt x="8037" y="4653"/>
                  </a:lnTo>
                  <a:lnTo>
                    <a:pt x="8041" y="4640"/>
                  </a:lnTo>
                  <a:lnTo>
                    <a:pt x="8045" y="4633"/>
                  </a:lnTo>
                  <a:lnTo>
                    <a:pt x="8049" y="4627"/>
                  </a:lnTo>
                  <a:lnTo>
                    <a:pt x="8054" y="4621"/>
                  </a:lnTo>
                  <a:lnTo>
                    <a:pt x="8060" y="4615"/>
                  </a:lnTo>
                  <a:lnTo>
                    <a:pt x="8060" y="4615"/>
                  </a:lnTo>
                  <a:lnTo>
                    <a:pt x="8091" y="4627"/>
                  </a:lnTo>
                  <a:lnTo>
                    <a:pt x="8122" y="4636"/>
                  </a:lnTo>
                  <a:lnTo>
                    <a:pt x="8122" y="4636"/>
                  </a:lnTo>
                  <a:lnTo>
                    <a:pt x="8137" y="4642"/>
                  </a:lnTo>
                  <a:lnTo>
                    <a:pt x="8153" y="4648"/>
                  </a:lnTo>
                  <a:lnTo>
                    <a:pt x="8161" y="4650"/>
                  </a:lnTo>
                  <a:lnTo>
                    <a:pt x="8169" y="4651"/>
                  </a:lnTo>
                  <a:lnTo>
                    <a:pt x="8176" y="4651"/>
                  </a:lnTo>
                  <a:lnTo>
                    <a:pt x="8183" y="4651"/>
                  </a:lnTo>
                  <a:lnTo>
                    <a:pt x="8183" y="4651"/>
                  </a:lnTo>
                  <a:lnTo>
                    <a:pt x="8188" y="4649"/>
                  </a:lnTo>
                  <a:lnTo>
                    <a:pt x="8191" y="4648"/>
                  </a:lnTo>
                  <a:lnTo>
                    <a:pt x="8197" y="4642"/>
                  </a:lnTo>
                  <a:lnTo>
                    <a:pt x="8200" y="4635"/>
                  </a:lnTo>
                  <a:lnTo>
                    <a:pt x="8204" y="4627"/>
                  </a:lnTo>
                  <a:lnTo>
                    <a:pt x="8209" y="4610"/>
                  </a:lnTo>
                  <a:lnTo>
                    <a:pt x="8214" y="4601"/>
                  </a:lnTo>
                  <a:lnTo>
                    <a:pt x="8219" y="4595"/>
                  </a:lnTo>
                  <a:lnTo>
                    <a:pt x="8219" y="4595"/>
                  </a:lnTo>
                  <a:lnTo>
                    <a:pt x="8226" y="4596"/>
                  </a:lnTo>
                  <a:lnTo>
                    <a:pt x="8231" y="4597"/>
                  </a:lnTo>
                  <a:lnTo>
                    <a:pt x="8231" y="4597"/>
                  </a:lnTo>
                  <a:lnTo>
                    <a:pt x="8251" y="4605"/>
                  </a:lnTo>
                  <a:lnTo>
                    <a:pt x="8266" y="4611"/>
                  </a:lnTo>
                  <a:lnTo>
                    <a:pt x="8279" y="4613"/>
                  </a:lnTo>
                  <a:lnTo>
                    <a:pt x="8283" y="4613"/>
                  </a:lnTo>
                  <a:lnTo>
                    <a:pt x="8289" y="4613"/>
                  </a:lnTo>
                  <a:lnTo>
                    <a:pt x="8294" y="4611"/>
                  </a:lnTo>
                  <a:lnTo>
                    <a:pt x="8298" y="4608"/>
                  </a:lnTo>
                  <a:lnTo>
                    <a:pt x="8309" y="4601"/>
                  </a:lnTo>
                  <a:lnTo>
                    <a:pt x="8320" y="4590"/>
                  </a:lnTo>
                  <a:lnTo>
                    <a:pt x="8335" y="4575"/>
                  </a:lnTo>
                  <a:lnTo>
                    <a:pt x="8335" y="4575"/>
                  </a:lnTo>
                  <a:lnTo>
                    <a:pt x="8341" y="4569"/>
                  </a:lnTo>
                  <a:lnTo>
                    <a:pt x="8348" y="4566"/>
                  </a:lnTo>
                  <a:lnTo>
                    <a:pt x="8353" y="4563"/>
                  </a:lnTo>
                  <a:lnTo>
                    <a:pt x="8360" y="4563"/>
                  </a:lnTo>
                  <a:lnTo>
                    <a:pt x="8366" y="4565"/>
                  </a:lnTo>
                  <a:lnTo>
                    <a:pt x="8372" y="4567"/>
                  </a:lnTo>
                  <a:lnTo>
                    <a:pt x="8378" y="4570"/>
                  </a:lnTo>
                  <a:lnTo>
                    <a:pt x="8383" y="4575"/>
                  </a:lnTo>
                  <a:lnTo>
                    <a:pt x="8383" y="4575"/>
                  </a:lnTo>
                  <a:lnTo>
                    <a:pt x="8395" y="4584"/>
                  </a:lnTo>
                  <a:lnTo>
                    <a:pt x="8408" y="4592"/>
                  </a:lnTo>
                  <a:lnTo>
                    <a:pt x="8419" y="4597"/>
                  </a:lnTo>
                  <a:lnTo>
                    <a:pt x="8432" y="4599"/>
                  </a:lnTo>
                  <a:lnTo>
                    <a:pt x="8446" y="4600"/>
                  </a:lnTo>
                  <a:lnTo>
                    <a:pt x="8458" y="4599"/>
                  </a:lnTo>
                  <a:lnTo>
                    <a:pt x="8472" y="4597"/>
                  </a:lnTo>
                  <a:lnTo>
                    <a:pt x="8486" y="4592"/>
                  </a:lnTo>
                  <a:lnTo>
                    <a:pt x="8486" y="4592"/>
                  </a:lnTo>
                  <a:lnTo>
                    <a:pt x="8503" y="4587"/>
                  </a:lnTo>
                  <a:lnTo>
                    <a:pt x="8522" y="4583"/>
                  </a:lnTo>
                  <a:lnTo>
                    <a:pt x="8557" y="4576"/>
                  </a:lnTo>
                  <a:lnTo>
                    <a:pt x="8557" y="4576"/>
                  </a:lnTo>
                  <a:lnTo>
                    <a:pt x="8579" y="4573"/>
                  </a:lnTo>
                  <a:lnTo>
                    <a:pt x="8595" y="4569"/>
                  </a:lnTo>
                  <a:lnTo>
                    <a:pt x="8602" y="4567"/>
                  </a:lnTo>
                  <a:lnTo>
                    <a:pt x="8607" y="4565"/>
                  </a:lnTo>
                  <a:lnTo>
                    <a:pt x="8610" y="4562"/>
                  </a:lnTo>
                  <a:lnTo>
                    <a:pt x="8613" y="4559"/>
                  </a:lnTo>
                  <a:lnTo>
                    <a:pt x="8615" y="4554"/>
                  </a:lnTo>
                  <a:lnTo>
                    <a:pt x="8615" y="4550"/>
                  </a:lnTo>
                  <a:lnTo>
                    <a:pt x="8614" y="4544"/>
                  </a:lnTo>
                  <a:lnTo>
                    <a:pt x="8613" y="4537"/>
                  </a:lnTo>
                  <a:lnTo>
                    <a:pt x="8607" y="4520"/>
                  </a:lnTo>
                  <a:lnTo>
                    <a:pt x="8598" y="4498"/>
                  </a:lnTo>
                  <a:lnTo>
                    <a:pt x="8598" y="4498"/>
                  </a:lnTo>
                  <a:lnTo>
                    <a:pt x="8550" y="4390"/>
                  </a:lnTo>
                  <a:lnTo>
                    <a:pt x="8540" y="4363"/>
                  </a:lnTo>
                  <a:lnTo>
                    <a:pt x="8530" y="4335"/>
                  </a:lnTo>
                  <a:lnTo>
                    <a:pt x="8521" y="4308"/>
                  </a:lnTo>
                  <a:lnTo>
                    <a:pt x="8511" y="4280"/>
                  </a:lnTo>
                  <a:lnTo>
                    <a:pt x="8511" y="4280"/>
                  </a:lnTo>
                  <a:lnTo>
                    <a:pt x="8506" y="4259"/>
                  </a:lnTo>
                  <a:lnTo>
                    <a:pt x="8497" y="4241"/>
                  </a:lnTo>
                  <a:lnTo>
                    <a:pt x="8488" y="4224"/>
                  </a:lnTo>
                  <a:lnTo>
                    <a:pt x="8477" y="4206"/>
                  </a:lnTo>
                  <a:lnTo>
                    <a:pt x="8477" y="4206"/>
                  </a:lnTo>
                  <a:lnTo>
                    <a:pt x="8466" y="4191"/>
                  </a:lnTo>
                  <a:lnTo>
                    <a:pt x="8458" y="4175"/>
                  </a:lnTo>
                  <a:lnTo>
                    <a:pt x="8451" y="4160"/>
                  </a:lnTo>
                  <a:lnTo>
                    <a:pt x="8444" y="4143"/>
                  </a:lnTo>
                  <a:lnTo>
                    <a:pt x="8435" y="4110"/>
                  </a:lnTo>
                  <a:lnTo>
                    <a:pt x="8426" y="4076"/>
                  </a:lnTo>
                  <a:lnTo>
                    <a:pt x="8426" y="4076"/>
                  </a:lnTo>
                  <a:lnTo>
                    <a:pt x="8420" y="4062"/>
                  </a:lnTo>
                  <a:lnTo>
                    <a:pt x="8417" y="4057"/>
                  </a:lnTo>
                  <a:lnTo>
                    <a:pt x="8413" y="4052"/>
                  </a:lnTo>
                  <a:lnTo>
                    <a:pt x="8409" y="4049"/>
                  </a:lnTo>
                  <a:lnTo>
                    <a:pt x="8404" y="4045"/>
                  </a:lnTo>
                  <a:lnTo>
                    <a:pt x="8398" y="4043"/>
                  </a:lnTo>
                  <a:lnTo>
                    <a:pt x="8391" y="4042"/>
                  </a:lnTo>
                  <a:lnTo>
                    <a:pt x="8391" y="4042"/>
                  </a:lnTo>
                  <a:lnTo>
                    <a:pt x="8360" y="4037"/>
                  </a:lnTo>
                  <a:lnTo>
                    <a:pt x="8360" y="4037"/>
                  </a:lnTo>
                  <a:lnTo>
                    <a:pt x="8343" y="4033"/>
                  </a:lnTo>
                  <a:lnTo>
                    <a:pt x="8328" y="4028"/>
                  </a:lnTo>
                  <a:lnTo>
                    <a:pt x="8314" y="4021"/>
                  </a:lnTo>
                  <a:lnTo>
                    <a:pt x="8302" y="4013"/>
                  </a:lnTo>
                  <a:lnTo>
                    <a:pt x="8291" y="4003"/>
                  </a:lnTo>
                  <a:lnTo>
                    <a:pt x="8282" y="3990"/>
                  </a:lnTo>
                  <a:lnTo>
                    <a:pt x="8274" y="3976"/>
                  </a:lnTo>
                  <a:lnTo>
                    <a:pt x="8269" y="3959"/>
                  </a:lnTo>
                  <a:lnTo>
                    <a:pt x="8269" y="3959"/>
                  </a:lnTo>
                  <a:lnTo>
                    <a:pt x="8266" y="3950"/>
                  </a:lnTo>
                  <a:lnTo>
                    <a:pt x="8262" y="3939"/>
                  </a:lnTo>
                  <a:lnTo>
                    <a:pt x="8253" y="3921"/>
                  </a:lnTo>
                  <a:lnTo>
                    <a:pt x="8244" y="3902"/>
                  </a:lnTo>
                  <a:lnTo>
                    <a:pt x="8236" y="3884"/>
                  </a:lnTo>
                  <a:lnTo>
                    <a:pt x="8236" y="3884"/>
                  </a:lnTo>
                  <a:lnTo>
                    <a:pt x="8231" y="3872"/>
                  </a:lnTo>
                  <a:lnTo>
                    <a:pt x="8228" y="3862"/>
                  </a:lnTo>
                  <a:lnTo>
                    <a:pt x="8224" y="3852"/>
                  </a:lnTo>
                  <a:lnTo>
                    <a:pt x="8223" y="3840"/>
                  </a:lnTo>
                  <a:lnTo>
                    <a:pt x="8222" y="3830"/>
                  </a:lnTo>
                  <a:lnTo>
                    <a:pt x="8222" y="3818"/>
                  </a:lnTo>
                  <a:lnTo>
                    <a:pt x="8223" y="3807"/>
                  </a:lnTo>
                  <a:lnTo>
                    <a:pt x="8224" y="3794"/>
                  </a:lnTo>
                  <a:lnTo>
                    <a:pt x="8224" y="3794"/>
                  </a:lnTo>
                  <a:lnTo>
                    <a:pt x="8231" y="3762"/>
                  </a:lnTo>
                  <a:lnTo>
                    <a:pt x="8234" y="3745"/>
                  </a:lnTo>
                  <a:lnTo>
                    <a:pt x="8235" y="3728"/>
                  </a:lnTo>
                  <a:lnTo>
                    <a:pt x="8234" y="3712"/>
                  </a:lnTo>
                  <a:lnTo>
                    <a:pt x="8231" y="3704"/>
                  </a:lnTo>
                  <a:lnTo>
                    <a:pt x="8229" y="3696"/>
                  </a:lnTo>
                  <a:lnTo>
                    <a:pt x="8226" y="3688"/>
                  </a:lnTo>
                  <a:lnTo>
                    <a:pt x="8221" y="3680"/>
                  </a:lnTo>
                  <a:lnTo>
                    <a:pt x="8216" y="3673"/>
                  </a:lnTo>
                  <a:lnTo>
                    <a:pt x="8209" y="3665"/>
                  </a:lnTo>
                  <a:lnTo>
                    <a:pt x="8209" y="3665"/>
                  </a:lnTo>
                  <a:lnTo>
                    <a:pt x="8205" y="3659"/>
                  </a:lnTo>
                  <a:lnTo>
                    <a:pt x="8203" y="3654"/>
                  </a:lnTo>
                  <a:lnTo>
                    <a:pt x="8200" y="3647"/>
                  </a:lnTo>
                  <a:lnTo>
                    <a:pt x="8200" y="3640"/>
                  </a:lnTo>
                  <a:lnTo>
                    <a:pt x="8201" y="3634"/>
                  </a:lnTo>
                  <a:lnTo>
                    <a:pt x="8205" y="3627"/>
                  </a:lnTo>
                  <a:lnTo>
                    <a:pt x="8209" y="3621"/>
                  </a:lnTo>
                  <a:lnTo>
                    <a:pt x="8215" y="3616"/>
                  </a:lnTo>
                  <a:lnTo>
                    <a:pt x="8215" y="3616"/>
                  </a:lnTo>
                  <a:lnTo>
                    <a:pt x="8221" y="3611"/>
                  </a:lnTo>
                  <a:lnTo>
                    <a:pt x="8226" y="3606"/>
                  </a:lnTo>
                  <a:lnTo>
                    <a:pt x="8229" y="3601"/>
                  </a:lnTo>
                  <a:lnTo>
                    <a:pt x="8232" y="3595"/>
                  </a:lnTo>
                  <a:lnTo>
                    <a:pt x="8238" y="3581"/>
                  </a:lnTo>
                  <a:lnTo>
                    <a:pt x="8243" y="3567"/>
                  </a:lnTo>
                  <a:lnTo>
                    <a:pt x="8249" y="3554"/>
                  </a:lnTo>
                  <a:lnTo>
                    <a:pt x="8252" y="3549"/>
                  </a:lnTo>
                  <a:lnTo>
                    <a:pt x="8257" y="3543"/>
                  </a:lnTo>
                  <a:lnTo>
                    <a:pt x="8261" y="3537"/>
                  </a:lnTo>
                  <a:lnTo>
                    <a:pt x="8267" y="3534"/>
                  </a:lnTo>
                  <a:lnTo>
                    <a:pt x="8274" y="3529"/>
                  </a:lnTo>
                  <a:lnTo>
                    <a:pt x="8282" y="3527"/>
                  </a:lnTo>
                  <a:lnTo>
                    <a:pt x="8282" y="3527"/>
                  </a:lnTo>
                  <a:lnTo>
                    <a:pt x="8282" y="3526"/>
                  </a:lnTo>
                  <a:lnTo>
                    <a:pt x="8283" y="3523"/>
                  </a:lnTo>
                  <a:lnTo>
                    <a:pt x="8283" y="3518"/>
                  </a:lnTo>
                  <a:lnTo>
                    <a:pt x="8283" y="3511"/>
                  </a:lnTo>
                  <a:lnTo>
                    <a:pt x="8285" y="3505"/>
                  </a:lnTo>
                  <a:lnTo>
                    <a:pt x="8285" y="3505"/>
                  </a:lnTo>
                  <a:lnTo>
                    <a:pt x="8294" y="3483"/>
                  </a:lnTo>
                  <a:lnTo>
                    <a:pt x="8300" y="3461"/>
                  </a:lnTo>
                  <a:lnTo>
                    <a:pt x="8306" y="3438"/>
                  </a:lnTo>
                  <a:lnTo>
                    <a:pt x="8310" y="3416"/>
                  </a:lnTo>
                  <a:lnTo>
                    <a:pt x="8312" y="3393"/>
                  </a:lnTo>
                  <a:lnTo>
                    <a:pt x="8312" y="3370"/>
                  </a:lnTo>
                  <a:lnTo>
                    <a:pt x="8310" y="3347"/>
                  </a:lnTo>
                  <a:lnTo>
                    <a:pt x="8306" y="3324"/>
                  </a:lnTo>
                  <a:lnTo>
                    <a:pt x="8306" y="3324"/>
                  </a:lnTo>
                  <a:lnTo>
                    <a:pt x="8306" y="3322"/>
                  </a:lnTo>
                  <a:lnTo>
                    <a:pt x="8307" y="3320"/>
                  </a:lnTo>
                  <a:lnTo>
                    <a:pt x="8307" y="3320"/>
                  </a:lnTo>
                  <a:lnTo>
                    <a:pt x="8310" y="3309"/>
                  </a:lnTo>
                  <a:lnTo>
                    <a:pt x="8312" y="3298"/>
                  </a:lnTo>
                  <a:lnTo>
                    <a:pt x="8313" y="3287"/>
                  </a:lnTo>
                  <a:lnTo>
                    <a:pt x="8313" y="3277"/>
                  </a:lnTo>
                  <a:lnTo>
                    <a:pt x="8312" y="3265"/>
                  </a:lnTo>
                  <a:lnTo>
                    <a:pt x="8311" y="3255"/>
                  </a:lnTo>
                  <a:lnTo>
                    <a:pt x="8310" y="3245"/>
                  </a:lnTo>
                  <a:lnTo>
                    <a:pt x="8306" y="3233"/>
                  </a:lnTo>
                  <a:lnTo>
                    <a:pt x="8306" y="3233"/>
                  </a:lnTo>
                  <a:lnTo>
                    <a:pt x="8305" y="3225"/>
                  </a:lnTo>
                  <a:lnTo>
                    <a:pt x="8304" y="3217"/>
                  </a:lnTo>
                  <a:lnTo>
                    <a:pt x="8303" y="3200"/>
                  </a:lnTo>
                  <a:lnTo>
                    <a:pt x="8302" y="3182"/>
                  </a:lnTo>
                  <a:lnTo>
                    <a:pt x="8300" y="3174"/>
                  </a:lnTo>
                  <a:lnTo>
                    <a:pt x="8298" y="3165"/>
                  </a:lnTo>
                  <a:lnTo>
                    <a:pt x="8298" y="3165"/>
                  </a:lnTo>
                  <a:lnTo>
                    <a:pt x="8297" y="3162"/>
                  </a:lnTo>
                  <a:lnTo>
                    <a:pt x="8297" y="3157"/>
                  </a:lnTo>
                  <a:lnTo>
                    <a:pt x="8297" y="3154"/>
                  </a:lnTo>
                  <a:lnTo>
                    <a:pt x="8299" y="3149"/>
                  </a:lnTo>
                  <a:lnTo>
                    <a:pt x="8302" y="3146"/>
                  </a:lnTo>
                  <a:lnTo>
                    <a:pt x="8304" y="3143"/>
                  </a:lnTo>
                  <a:lnTo>
                    <a:pt x="8307" y="3141"/>
                  </a:lnTo>
                  <a:lnTo>
                    <a:pt x="8311" y="3139"/>
                  </a:lnTo>
                  <a:lnTo>
                    <a:pt x="8311" y="3139"/>
                  </a:lnTo>
                  <a:lnTo>
                    <a:pt x="8322" y="3135"/>
                  </a:lnTo>
                  <a:lnTo>
                    <a:pt x="8327" y="3134"/>
                  </a:lnTo>
                  <a:lnTo>
                    <a:pt x="8332" y="3131"/>
                  </a:lnTo>
                  <a:lnTo>
                    <a:pt x="8335" y="3128"/>
                  </a:lnTo>
                  <a:lnTo>
                    <a:pt x="8338" y="3124"/>
                  </a:lnTo>
                  <a:lnTo>
                    <a:pt x="8340" y="3118"/>
                  </a:lnTo>
                  <a:lnTo>
                    <a:pt x="8341" y="3111"/>
                  </a:lnTo>
                  <a:lnTo>
                    <a:pt x="8341" y="3111"/>
                  </a:lnTo>
                  <a:lnTo>
                    <a:pt x="8341" y="3100"/>
                  </a:lnTo>
                  <a:lnTo>
                    <a:pt x="8341" y="3088"/>
                  </a:lnTo>
                  <a:lnTo>
                    <a:pt x="8340" y="3076"/>
                  </a:lnTo>
                  <a:lnTo>
                    <a:pt x="8338" y="3071"/>
                  </a:lnTo>
                  <a:lnTo>
                    <a:pt x="8337" y="3066"/>
                  </a:lnTo>
                  <a:lnTo>
                    <a:pt x="8337" y="3066"/>
                  </a:lnTo>
                  <a:lnTo>
                    <a:pt x="8322" y="3035"/>
                  </a:lnTo>
                  <a:lnTo>
                    <a:pt x="8314" y="3020"/>
                  </a:lnTo>
                  <a:lnTo>
                    <a:pt x="8309" y="3012"/>
                  </a:lnTo>
                  <a:lnTo>
                    <a:pt x="8303" y="3006"/>
                  </a:lnTo>
                  <a:lnTo>
                    <a:pt x="8303" y="3006"/>
                  </a:lnTo>
                  <a:lnTo>
                    <a:pt x="8280" y="2982"/>
                  </a:lnTo>
                  <a:lnTo>
                    <a:pt x="8274" y="2976"/>
                  </a:lnTo>
                  <a:lnTo>
                    <a:pt x="8269" y="2971"/>
                  </a:lnTo>
                  <a:lnTo>
                    <a:pt x="8265" y="2964"/>
                  </a:lnTo>
                  <a:lnTo>
                    <a:pt x="8262" y="2957"/>
                  </a:lnTo>
                  <a:lnTo>
                    <a:pt x="8262" y="2957"/>
                  </a:lnTo>
                  <a:lnTo>
                    <a:pt x="8252" y="2927"/>
                  </a:lnTo>
                  <a:lnTo>
                    <a:pt x="8245" y="2912"/>
                  </a:lnTo>
                  <a:lnTo>
                    <a:pt x="8238" y="2898"/>
                  </a:lnTo>
                  <a:lnTo>
                    <a:pt x="8231" y="2884"/>
                  </a:lnTo>
                  <a:lnTo>
                    <a:pt x="8223" y="2870"/>
                  </a:lnTo>
                  <a:lnTo>
                    <a:pt x="8214" y="2858"/>
                  </a:lnTo>
                  <a:lnTo>
                    <a:pt x="8204" y="2844"/>
                  </a:lnTo>
                  <a:lnTo>
                    <a:pt x="8204" y="2844"/>
                  </a:lnTo>
                  <a:lnTo>
                    <a:pt x="8198" y="2837"/>
                  </a:lnTo>
                  <a:lnTo>
                    <a:pt x="8192" y="2830"/>
                  </a:lnTo>
                  <a:lnTo>
                    <a:pt x="8185" y="2824"/>
                  </a:lnTo>
                  <a:lnTo>
                    <a:pt x="8176" y="2820"/>
                  </a:lnTo>
                  <a:lnTo>
                    <a:pt x="8176" y="2820"/>
                  </a:lnTo>
                  <a:lnTo>
                    <a:pt x="8163" y="2813"/>
                  </a:lnTo>
                  <a:lnTo>
                    <a:pt x="8151" y="2805"/>
                  </a:lnTo>
                  <a:lnTo>
                    <a:pt x="8139" y="2795"/>
                  </a:lnTo>
                  <a:lnTo>
                    <a:pt x="8129" y="2785"/>
                  </a:lnTo>
                  <a:lnTo>
                    <a:pt x="8121" y="2775"/>
                  </a:lnTo>
                  <a:lnTo>
                    <a:pt x="8113" y="2763"/>
                  </a:lnTo>
                  <a:lnTo>
                    <a:pt x="8108" y="2749"/>
                  </a:lnTo>
                  <a:lnTo>
                    <a:pt x="8107" y="2742"/>
                  </a:lnTo>
                  <a:lnTo>
                    <a:pt x="8106" y="2736"/>
                  </a:lnTo>
                  <a:lnTo>
                    <a:pt x="8106" y="2736"/>
                  </a:lnTo>
                  <a:lnTo>
                    <a:pt x="8103" y="2718"/>
                  </a:lnTo>
                  <a:lnTo>
                    <a:pt x="8099" y="2701"/>
                  </a:lnTo>
                  <a:lnTo>
                    <a:pt x="8093" y="2686"/>
                  </a:lnTo>
                  <a:lnTo>
                    <a:pt x="8086" y="2671"/>
                  </a:lnTo>
                  <a:lnTo>
                    <a:pt x="8078" y="2657"/>
                  </a:lnTo>
                  <a:lnTo>
                    <a:pt x="8069" y="2645"/>
                  </a:lnTo>
                  <a:lnTo>
                    <a:pt x="8049" y="2618"/>
                  </a:lnTo>
                  <a:lnTo>
                    <a:pt x="8049" y="2618"/>
                  </a:lnTo>
                  <a:lnTo>
                    <a:pt x="8038" y="2604"/>
                  </a:lnTo>
                  <a:lnTo>
                    <a:pt x="8034" y="2597"/>
                  </a:lnTo>
                  <a:lnTo>
                    <a:pt x="8031" y="2589"/>
                  </a:lnTo>
                  <a:lnTo>
                    <a:pt x="8029" y="2582"/>
                  </a:lnTo>
                  <a:lnTo>
                    <a:pt x="8029" y="2574"/>
                  </a:lnTo>
                  <a:lnTo>
                    <a:pt x="8030" y="2565"/>
                  </a:lnTo>
                  <a:lnTo>
                    <a:pt x="8033" y="2556"/>
                  </a:lnTo>
                  <a:lnTo>
                    <a:pt x="8033" y="2556"/>
                  </a:lnTo>
                  <a:lnTo>
                    <a:pt x="8035" y="2551"/>
                  </a:lnTo>
                  <a:lnTo>
                    <a:pt x="8035" y="2547"/>
                  </a:lnTo>
                  <a:lnTo>
                    <a:pt x="8035" y="2543"/>
                  </a:lnTo>
                  <a:lnTo>
                    <a:pt x="8034" y="2539"/>
                  </a:lnTo>
                  <a:lnTo>
                    <a:pt x="8032" y="2529"/>
                  </a:lnTo>
                  <a:lnTo>
                    <a:pt x="8029" y="2520"/>
                  </a:lnTo>
                  <a:lnTo>
                    <a:pt x="8029" y="2520"/>
                  </a:lnTo>
                  <a:lnTo>
                    <a:pt x="8023" y="2504"/>
                  </a:lnTo>
                  <a:lnTo>
                    <a:pt x="8019" y="2488"/>
                  </a:lnTo>
                  <a:lnTo>
                    <a:pt x="8019" y="2481"/>
                  </a:lnTo>
                  <a:lnTo>
                    <a:pt x="8019" y="2474"/>
                  </a:lnTo>
                  <a:lnTo>
                    <a:pt x="8020" y="2468"/>
                  </a:lnTo>
                  <a:lnTo>
                    <a:pt x="8023" y="2463"/>
                  </a:lnTo>
                  <a:lnTo>
                    <a:pt x="8025" y="2457"/>
                  </a:lnTo>
                  <a:lnTo>
                    <a:pt x="8029" y="2451"/>
                  </a:lnTo>
                  <a:lnTo>
                    <a:pt x="8033" y="2446"/>
                  </a:lnTo>
                  <a:lnTo>
                    <a:pt x="8038" y="2442"/>
                  </a:lnTo>
                  <a:lnTo>
                    <a:pt x="8044" y="2438"/>
                  </a:lnTo>
                  <a:lnTo>
                    <a:pt x="8050" y="2434"/>
                  </a:lnTo>
                  <a:lnTo>
                    <a:pt x="8067" y="2427"/>
                  </a:lnTo>
                  <a:lnTo>
                    <a:pt x="8067" y="2427"/>
                  </a:lnTo>
                  <a:lnTo>
                    <a:pt x="8080" y="2421"/>
                  </a:lnTo>
                  <a:lnTo>
                    <a:pt x="8086" y="2417"/>
                  </a:lnTo>
                  <a:lnTo>
                    <a:pt x="8092" y="2413"/>
                  </a:lnTo>
                  <a:lnTo>
                    <a:pt x="8095" y="2407"/>
                  </a:lnTo>
                  <a:lnTo>
                    <a:pt x="8099" y="2402"/>
                  </a:lnTo>
                  <a:lnTo>
                    <a:pt x="8101" y="2395"/>
                  </a:lnTo>
                  <a:lnTo>
                    <a:pt x="8103" y="2387"/>
                  </a:lnTo>
                  <a:lnTo>
                    <a:pt x="8103" y="2387"/>
                  </a:lnTo>
                  <a:lnTo>
                    <a:pt x="8105" y="2376"/>
                  </a:lnTo>
                  <a:lnTo>
                    <a:pt x="8108" y="2367"/>
                  </a:lnTo>
                  <a:lnTo>
                    <a:pt x="8110" y="2358"/>
                  </a:lnTo>
                  <a:lnTo>
                    <a:pt x="8113" y="2349"/>
                  </a:lnTo>
                  <a:lnTo>
                    <a:pt x="8114" y="2339"/>
                  </a:lnTo>
                  <a:lnTo>
                    <a:pt x="8113" y="2335"/>
                  </a:lnTo>
                  <a:lnTo>
                    <a:pt x="8111" y="2330"/>
                  </a:lnTo>
                  <a:lnTo>
                    <a:pt x="8109" y="2326"/>
                  </a:lnTo>
                  <a:lnTo>
                    <a:pt x="8106" y="2321"/>
                  </a:lnTo>
                  <a:lnTo>
                    <a:pt x="8101" y="2317"/>
                  </a:lnTo>
                  <a:lnTo>
                    <a:pt x="8097" y="2313"/>
                  </a:lnTo>
                  <a:lnTo>
                    <a:pt x="8097" y="2313"/>
                  </a:lnTo>
                  <a:lnTo>
                    <a:pt x="8092" y="2309"/>
                  </a:lnTo>
                  <a:lnTo>
                    <a:pt x="8090" y="2306"/>
                  </a:lnTo>
                  <a:lnTo>
                    <a:pt x="8087" y="2301"/>
                  </a:lnTo>
                  <a:lnTo>
                    <a:pt x="8085" y="2297"/>
                  </a:lnTo>
                  <a:lnTo>
                    <a:pt x="8083" y="2285"/>
                  </a:lnTo>
                  <a:lnTo>
                    <a:pt x="8083" y="2275"/>
                  </a:lnTo>
                  <a:lnTo>
                    <a:pt x="8083" y="2275"/>
                  </a:lnTo>
                  <a:lnTo>
                    <a:pt x="8083" y="2262"/>
                  </a:lnTo>
                  <a:lnTo>
                    <a:pt x="8084" y="2249"/>
                  </a:lnTo>
                  <a:lnTo>
                    <a:pt x="8086" y="2238"/>
                  </a:lnTo>
                  <a:lnTo>
                    <a:pt x="8088" y="2225"/>
                  </a:lnTo>
                  <a:lnTo>
                    <a:pt x="8088" y="2225"/>
                  </a:lnTo>
                  <a:lnTo>
                    <a:pt x="8090" y="2220"/>
                  </a:lnTo>
                  <a:lnTo>
                    <a:pt x="8090" y="2214"/>
                  </a:lnTo>
                  <a:lnTo>
                    <a:pt x="8090" y="2208"/>
                  </a:lnTo>
                  <a:lnTo>
                    <a:pt x="8088" y="2203"/>
                  </a:lnTo>
                  <a:lnTo>
                    <a:pt x="8084" y="2192"/>
                  </a:lnTo>
                  <a:lnTo>
                    <a:pt x="8077" y="2183"/>
                  </a:lnTo>
                  <a:lnTo>
                    <a:pt x="8069" y="2176"/>
                  </a:lnTo>
                  <a:lnTo>
                    <a:pt x="8064" y="2173"/>
                  </a:lnTo>
                  <a:lnTo>
                    <a:pt x="8060" y="2171"/>
                  </a:lnTo>
                  <a:lnTo>
                    <a:pt x="8055" y="2169"/>
                  </a:lnTo>
                  <a:lnTo>
                    <a:pt x="8050" y="2169"/>
                  </a:lnTo>
                  <a:lnTo>
                    <a:pt x="8046" y="2169"/>
                  </a:lnTo>
                  <a:lnTo>
                    <a:pt x="8041" y="2170"/>
                  </a:lnTo>
                  <a:lnTo>
                    <a:pt x="8041" y="2170"/>
                  </a:lnTo>
                  <a:lnTo>
                    <a:pt x="8032" y="2173"/>
                  </a:lnTo>
                  <a:lnTo>
                    <a:pt x="8024" y="2175"/>
                  </a:lnTo>
                  <a:lnTo>
                    <a:pt x="8016" y="2175"/>
                  </a:lnTo>
                  <a:lnTo>
                    <a:pt x="8009" y="2173"/>
                  </a:lnTo>
                  <a:lnTo>
                    <a:pt x="7994" y="2169"/>
                  </a:lnTo>
                  <a:lnTo>
                    <a:pt x="7980" y="2163"/>
                  </a:lnTo>
                  <a:lnTo>
                    <a:pt x="7980" y="2163"/>
                  </a:lnTo>
                  <a:lnTo>
                    <a:pt x="7969" y="2159"/>
                  </a:lnTo>
                  <a:lnTo>
                    <a:pt x="7963" y="2156"/>
                  </a:lnTo>
                  <a:lnTo>
                    <a:pt x="7956" y="2154"/>
                  </a:lnTo>
                  <a:lnTo>
                    <a:pt x="7950" y="2153"/>
                  </a:lnTo>
                  <a:lnTo>
                    <a:pt x="7943" y="2154"/>
                  </a:lnTo>
                  <a:lnTo>
                    <a:pt x="7936" y="2156"/>
                  </a:lnTo>
                  <a:lnTo>
                    <a:pt x="7929" y="2161"/>
                  </a:lnTo>
                  <a:lnTo>
                    <a:pt x="7929" y="2161"/>
                  </a:lnTo>
                  <a:lnTo>
                    <a:pt x="7924" y="2163"/>
                  </a:lnTo>
                  <a:lnTo>
                    <a:pt x="7918" y="2163"/>
                  </a:lnTo>
                  <a:lnTo>
                    <a:pt x="7912" y="2162"/>
                  </a:lnTo>
                  <a:lnTo>
                    <a:pt x="7908" y="2159"/>
                  </a:lnTo>
                  <a:lnTo>
                    <a:pt x="7897" y="2149"/>
                  </a:lnTo>
                  <a:lnTo>
                    <a:pt x="7888" y="2141"/>
                  </a:lnTo>
                  <a:lnTo>
                    <a:pt x="7888" y="2141"/>
                  </a:lnTo>
                  <a:lnTo>
                    <a:pt x="7885" y="2138"/>
                  </a:lnTo>
                  <a:lnTo>
                    <a:pt x="7882" y="2134"/>
                  </a:lnTo>
                  <a:lnTo>
                    <a:pt x="7881" y="2131"/>
                  </a:lnTo>
                  <a:lnTo>
                    <a:pt x="7882" y="2127"/>
                  </a:lnTo>
                  <a:lnTo>
                    <a:pt x="7885" y="2119"/>
                  </a:lnTo>
                  <a:lnTo>
                    <a:pt x="7888" y="2112"/>
                  </a:lnTo>
                  <a:lnTo>
                    <a:pt x="7888" y="2112"/>
                  </a:lnTo>
                  <a:lnTo>
                    <a:pt x="7897" y="2095"/>
                  </a:lnTo>
                  <a:lnTo>
                    <a:pt x="7901" y="2087"/>
                  </a:lnTo>
                  <a:lnTo>
                    <a:pt x="7904" y="2079"/>
                  </a:lnTo>
                  <a:lnTo>
                    <a:pt x="7906" y="2071"/>
                  </a:lnTo>
                  <a:lnTo>
                    <a:pt x="7908" y="2062"/>
                  </a:lnTo>
                  <a:lnTo>
                    <a:pt x="7906" y="2053"/>
                  </a:lnTo>
                  <a:lnTo>
                    <a:pt x="7904" y="2042"/>
                  </a:lnTo>
                  <a:lnTo>
                    <a:pt x="7904" y="2042"/>
                  </a:lnTo>
                  <a:lnTo>
                    <a:pt x="7904" y="2038"/>
                  </a:lnTo>
                  <a:lnTo>
                    <a:pt x="7905" y="2034"/>
                  </a:lnTo>
                  <a:lnTo>
                    <a:pt x="7910" y="2027"/>
                  </a:lnTo>
                  <a:lnTo>
                    <a:pt x="7910" y="2027"/>
                  </a:lnTo>
                  <a:lnTo>
                    <a:pt x="7918" y="2008"/>
                  </a:lnTo>
                  <a:lnTo>
                    <a:pt x="7924" y="1989"/>
                  </a:lnTo>
                  <a:lnTo>
                    <a:pt x="7927" y="1971"/>
                  </a:lnTo>
                  <a:lnTo>
                    <a:pt x="7928" y="1952"/>
                  </a:lnTo>
                  <a:lnTo>
                    <a:pt x="7927" y="1943"/>
                  </a:lnTo>
                  <a:lnTo>
                    <a:pt x="7926" y="1934"/>
                  </a:lnTo>
                  <a:lnTo>
                    <a:pt x="7924" y="1925"/>
                  </a:lnTo>
                  <a:lnTo>
                    <a:pt x="7921" y="1915"/>
                  </a:lnTo>
                  <a:lnTo>
                    <a:pt x="7918" y="1906"/>
                  </a:lnTo>
                  <a:lnTo>
                    <a:pt x="7913" y="1898"/>
                  </a:lnTo>
                  <a:lnTo>
                    <a:pt x="7908" y="1889"/>
                  </a:lnTo>
                  <a:lnTo>
                    <a:pt x="7902" y="1880"/>
                  </a:lnTo>
                  <a:lnTo>
                    <a:pt x="7902" y="1880"/>
                  </a:lnTo>
                  <a:lnTo>
                    <a:pt x="7896" y="1872"/>
                  </a:lnTo>
                  <a:lnTo>
                    <a:pt x="7890" y="1862"/>
                  </a:lnTo>
                  <a:lnTo>
                    <a:pt x="7887" y="1853"/>
                  </a:lnTo>
                  <a:lnTo>
                    <a:pt x="7883" y="1844"/>
                  </a:lnTo>
                  <a:lnTo>
                    <a:pt x="7881" y="1834"/>
                  </a:lnTo>
                  <a:lnTo>
                    <a:pt x="7880" y="1824"/>
                  </a:lnTo>
                  <a:lnTo>
                    <a:pt x="7879" y="1804"/>
                  </a:lnTo>
                  <a:lnTo>
                    <a:pt x="7879" y="1804"/>
                  </a:lnTo>
                  <a:lnTo>
                    <a:pt x="7878" y="1773"/>
                  </a:lnTo>
                  <a:lnTo>
                    <a:pt x="7875" y="1742"/>
                  </a:lnTo>
                  <a:lnTo>
                    <a:pt x="7873" y="1710"/>
                  </a:lnTo>
                  <a:lnTo>
                    <a:pt x="7867" y="1680"/>
                  </a:lnTo>
                  <a:lnTo>
                    <a:pt x="7867" y="1680"/>
                  </a:lnTo>
                  <a:lnTo>
                    <a:pt x="7864" y="1659"/>
                  </a:lnTo>
                  <a:lnTo>
                    <a:pt x="7861" y="1637"/>
                  </a:lnTo>
                  <a:lnTo>
                    <a:pt x="7861" y="1615"/>
                  </a:lnTo>
                  <a:lnTo>
                    <a:pt x="7861" y="1594"/>
                  </a:lnTo>
                  <a:lnTo>
                    <a:pt x="7861" y="1594"/>
                  </a:lnTo>
                  <a:lnTo>
                    <a:pt x="7863" y="1583"/>
                  </a:lnTo>
                  <a:lnTo>
                    <a:pt x="7864" y="1572"/>
                  </a:lnTo>
                  <a:lnTo>
                    <a:pt x="7866" y="1562"/>
                  </a:lnTo>
                  <a:lnTo>
                    <a:pt x="7871" y="1551"/>
                  </a:lnTo>
                  <a:lnTo>
                    <a:pt x="7875" y="1543"/>
                  </a:lnTo>
                  <a:lnTo>
                    <a:pt x="7883" y="1535"/>
                  </a:lnTo>
                  <a:lnTo>
                    <a:pt x="7891" y="1530"/>
                  </a:lnTo>
                  <a:lnTo>
                    <a:pt x="7903" y="1524"/>
                  </a:lnTo>
                  <a:lnTo>
                    <a:pt x="7903" y="1524"/>
                  </a:lnTo>
                  <a:lnTo>
                    <a:pt x="7910" y="1522"/>
                  </a:lnTo>
                  <a:lnTo>
                    <a:pt x="7914" y="1518"/>
                  </a:lnTo>
                  <a:lnTo>
                    <a:pt x="7919" y="1513"/>
                  </a:lnTo>
                  <a:lnTo>
                    <a:pt x="7923" y="1509"/>
                  </a:lnTo>
                  <a:lnTo>
                    <a:pt x="7924" y="1503"/>
                  </a:lnTo>
                  <a:lnTo>
                    <a:pt x="7926" y="1497"/>
                  </a:lnTo>
                  <a:lnTo>
                    <a:pt x="7926" y="1484"/>
                  </a:lnTo>
                  <a:lnTo>
                    <a:pt x="7926" y="1484"/>
                  </a:lnTo>
                  <a:lnTo>
                    <a:pt x="7925" y="1472"/>
                  </a:lnTo>
                  <a:lnTo>
                    <a:pt x="7923" y="1461"/>
                  </a:lnTo>
                  <a:lnTo>
                    <a:pt x="7918" y="1439"/>
                  </a:lnTo>
                  <a:lnTo>
                    <a:pt x="7918" y="1439"/>
                  </a:lnTo>
                  <a:lnTo>
                    <a:pt x="7916" y="1427"/>
                  </a:lnTo>
                  <a:lnTo>
                    <a:pt x="7913" y="1421"/>
                  </a:lnTo>
                  <a:lnTo>
                    <a:pt x="7910" y="1418"/>
                  </a:lnTo>
                  <a:lnTo>
                    <a:pt x="7906" y="1414"/>
                  </a:lnTo>
                  <a:lnTo>
                    <a:pt x="7902" y="1412"/>
                  </a:lnTo>
                  <a:lnTo>
                    <a:pt x="7896" y="1411"/>
                  </a:lnTo>
                  <a:lnTo>
                    <a:pt x="7889" y="1411"/>
                  </a:lnTo>
                  <a:lnTo>
                    <a:pt x="7889" y="1411"/>
                  </a:lnTo>
                  <a:lnTo>
                    <a:pt x="7882" y="1411"/>
                  </a:lnTo>
                  <a:lnTo>
                    <a:pt x="7876" y="1409"/>
                  </a:lnTo>
                  <a:lnTo>
                    <a:pt x="7872" y="1406"/>
                  </a:lnTo>
                  <a:lnTo>
                    <a:pt x="7868" y="1403"/>
                  </a:lnTo>
                  <a:lnTo>
                    <a:pt x="7865" y="1399"/>
                  </a:lnTo>
                  <a:lnTo>
                    <a:pt x="7863" y="1394"/>
                  </a:lnTo>
                  <a:lnTo>
                    <a:pt x="7859" y="1383"/>
                  </a:lnTo>
                  <a:lnTo>
                    <a:pt x="7859" y="1383"/>
                  </a:lnTo>
                  <a:lnTo>
                    <a:pt x="7855" y="1371"/>
                  </a:lnTo>
                  <a:lnTo>
                    <a:pt x="7852" y="1365"/>
                  </a:lnTo>
                  <a:lnTo>
                    <a:pt x="7849" y="1360"/>
                  </a:lnTo>
                  <a:lnTo>
                    <a:pt x="7844" y="1356"/>
                  </a:lnTo>
                  <a:lnTo>
                    <a:pt x="7840" y="1352"/>
                  </a:lnTo>
                  <a:lnTo>
                    <a:pt x="7834" y="1349"/>
                  </a:lnTo>
                  <a:lnTo>
                    <a:pt x="7827" y="1348"/>
                  </a:lnTo>
                  <a:lnTo>
                    <a:pt x="7827" y="1348"/>
                  </a:lnTo>
                  <a:lnTo>
                    <a:pt x="7819" y="1344"/>
                  </a:lnTo>
                  <a:lnTo>
                    <a:pt x="7813" y="1340"/>
                  </a:lnTo>
                  <a:lnTo>
                    <a:pt x="7808" y="1334"/>
                  </a:lnTo>
                  <a:lnTo>
                    <a:pt x="7806" y="1326"/>
                  </a:lnTo>
                  <a:lnTo>
                    <a:pt x="7806" y="1326"/>
                  </a:lnTo>
                  <a:lnTo>
                    <a:pt x="7803" y="1319"/>
                  </a:lnTo>
                  <a:lnTo>
                    <a:pt x="7798" y="1314"/>
                  </a:lnTo>
                  <a:lnTo>
                    <a:pt x="7792" y="1312"/>
                  </a:lnTo>
                  <a:lnTo>
                    <a:pt x="7785" y="1311"/>
                  </a:lnTo>
                  <a:lnTo>
                    <a:pt x="7785" y="1311"/>
                  </a:lnTo>
                  <a:lnTo>
                    <a:pt x="7777" y="1311"/>
                  </a:lnTo>
                  <a:lnTo>
                    <a:pt x="7772" y="1310"/>
                  </a:lnTo>
                  <a:lnTo>
                    <a:pt x="7766" y="1306"/>
                  </a:lnTo>
                  <a:lnTo>
                    <a:pt x="7761" y="1303"/>
                  </a:lnTo>
                  <a:lnTo>
                    <a:pt x="7758" y="1298"/>
                  </a:lnTo>
                  <a:lnTo>
                    <a:pt x="7755" y="1293"/>
                  </a:lnTo>
                  <a:lnTo>
                    <a:pt x="7750" y="1282"/>
                  </a:lnTo>
                  <a:lnTo>
                    <a:pt x="7750" y="1282"/>
                  </a:lnTo>
                  <a:lnTo>
                    <a:pt x="7722" y="1213"/>
                  </a:lnTo>
                  <a:lnTo>
                    <a:pt x="7722" y="1213"/>
                  </a:lnTo>
                  <a:lnTo>
                    <a:pt x="7719" y="1206"/>
                  </a:lnTo>
                  <a:lnTo>
                    <a:pt x="7715" y="1199"/>
                  </a:lnTo>
                  <a:lnTo>
                    <a:pt x="7711" y="1192"/>
                  </a:lnTo>
                  <a:lnTo>
                    <a:pt x="7705" y="1186"/>
                  </a:lnTo>
                  <a:lnTo>
                    <a:pt x="7693" y="1176"/>
                  </a:lnTo>
                  <a:lnTo>
                    <a:pt x="7679" y="1167"/>
                  </a:lnTo>
                  <a:lnTo>
                    <a:pt x="7679" y="1167"/>
                  </a:lnTo>
                  <a:lnTo>
                    <a:pt x="7675" y="1163"/>
                  </a:lnTo>
                  <a:lnTo>
                    <a:pt x="7670" y="1163"/>
                  </a:lnTo>
                  <a:lnTo>
                    <a:pt x="7664" y="1163"/>
                  </a:lnTo>
                  <a:lnTo>
                    <a:pt x="7660" y="1166"/>
                  </a:lnTo>
                  <a:lnTo>
                    <a:pt x="7651" y="1171"/>
                  </a:lnTo>
                  <a:lnTo>
                    <a:pt x="7641" y="1176"/>
                  </a:lnTo>
                  <a:lnTo>
                    <a:pt x="7641" y="1176"/>
                  </a:lnTo>
                  <a:lnTo>
                    <a:pt x="7637" y="1178"/>
                  </a:lnTo>
                  <a:lnTo>
                    <a:pt x="7632" y="1178"/>
                  </a:lnTo>
                  <a:lnTo>
                    <a:pt x="7628" y="1178"/>
                  </a:lnTo>
                  <a:lnTo>
                    <a:pt x="7624" y="1177"/>
                  </a:lnTo>
                  <a:lnTo>
                    <a:pt x="7621" y="1175"/>
                  </a:lnTo>
                  <a:lnTo>
                    <a:pt x="7617" y="1173"/>
                  </a:lnTo>
                  <a:lnTo>
                    <a:pt x="7613" y="1164"/>
                  </a:lnTo>
                  <a:lnTo>
                    <a:pt x="7613" y="1164"/>
                  </a:lnTo>
                  <a:lnTo>
                    <a:pt x="7609" y="1158"/>
                  </a:lnTo>
                  <a:lnTo>
                    <a:pt x="7607" y="1151"/>
                  </a:lnTo>
                  <a:lnTo>
                    <a:pt x="7606" y="1145"/>
                  </a:lnTo>
                  <a:lnTo>
                    <a:pt x="7605" y="1138"/>
                  </a:lnTo>
                  <a:lnTo>
                    <a:pt x="7605" y="1124"/>
                  </a:lnTo>
                  <a:lnTo>
                    <a:pt x="7606" y="1110"/>
                  </a:lnTo>
                  <a:lnTo>
                    <a:pt x="7606" y="1110"/>
                  </a:lnTo>
                  <a:lnTo>
                    <a:pt x="7607" y="1098"/>
                  </a:lnTo>
                  <a:lnTo>
                    <a:pt x="7607" y="1085"/>
                  </a:lnTo>
                  <a:lnTo>
                    <a:pt x="7606" y="1073"/>
                  </a:lnTo>
                  <a:lnTo>
                    <a:pt x="7603" y="1062"/>
                  </a:lnTo>
                  <a:lnTo>
                    <a:pt x="7599" y="1050"/>
                  </a:lnTo>
                  <a:lnTo>
                    <a:pt x="7593" y="1040"/>
                  </a:lnTo>
                  <a:lnTo>
                    <a:pt x="7585" y="1030"/>
                  </a:lnTo>
                  <a:lnTo>
                    <a:pt x="7576" y="1021"/>
                  </a:lnTo>
                  <a:lnTo>
                    <a:pt x="7576" y="1021"/>
                  </a:lnTo>
                  <a:lnTo>
                    <a:pt x="7564" y="1010"/>
                  </a:lnTo>
                  <a:lnTo>
                    <a:pt x="7558" y="1006"/>
                  </a:lnTo>
                  <a:lnTo>
                    <a:pt x="7555" y="1000"/>
                  </a:lnTo>
                  <a:lnTo>
                    <a:pt x="7552" y="993"/>
                  </a:lnTo>
                  <a:lnTo>
                    <a:pt x="7548" y="986"/>
                  </a:lnTo>
                  <a:lnTo>
                    <a:pt x="7547" y="979"/>
                  </a:lnTo>
                  <a:lnTo>
                    <a:pt x="7547" y="970"/>
                  </a:lnTo>
                  <a:lnTo>
                    <a:pt x="7547" y="970"/>
                  </a:lnTo>
                  <a:lnTo>
                    <a:pt x="7547" y="965"/>
                  </a:lnTo>
                  <a:lnTo>
                    <a:pt x="7546" y="961"/>
                  </a:lnTo>
                  <a:lnTo>
                    <a:pt x="7545" y="957"/>
                  </a:lnTo>
                  <a:lnTo>
                    <a:pt x="7542" y="953"/>
                  </a:lnTo>
                  <a:lnTo>
                    <a:pt x="7535" y="947"/>
                  </a:lnTo>
                  <a:lnTo>
                    <a:pt x="7527" y="942"/>
                  </a:lnTo>
                  <a:lnTo>
                    <a:pt x="7527" y="942"/>
                  </a:lnTo>
                  <a:lnTo>
                    <a:pt x="7512" y="934"/>
                  </a:lnTo>
                  <a:lnTo>
                    <a:pt x="7497" y="926"/>
                  </a:lnTo>
                  <a:lnTo>
                    <a:pt x="7481" y="919"/>
                  </a:lnTo>
                  <a:lnTo>
                    <a:pt x="7473" y="917"/>
                  </a:lnTo>
                  <a:lnTo>
                    <a:pt x="7465" y="915"/>
                  </a:lnTo>
                  <a:lnTo>
                    <a:pt x="7465" y="915"/>
                  </a:lnTo>
                  <a:lnTo>
                    <a:pt x="7454" y="911"/>
                  </a:lnTo>
                  <a:lnTo>
                    <a:pt x="7442" y="908"/>
                  </a:lnTo>
                  <a:lnTo>
                    <a:pt x="7433" y="904"/>
                  </a:lnTo>
                  <a:lnTo>
                    <a:pt x="7424" y="898"/>
                  </a:lnTo>
                  <a:lnTo>
                    <a:pt x="7416" y="892"/>
                  </a:lnTo>
                  <a:lnTo>
                    <a:pt x="7409" y="883"/>
                  </a:lnTo>
                  <a:lnTo>
                    <a:pt x="7403" y="873"/>
                  </a:lnTo>
                  <a:lnTo>
                    <a:pt x="7398" y="860"/>
                  </a:lnTo>
                  <a:lnTo>
                    <a:pt x="7398" y="860"/>
                  </a:lnTo>
                  <a:lnTo>
                    <a:pt x="7396" y="851"/>
                  </a:lnTo>
                  <a:lnTo>
                    <a:pt x="7393" y="845"/>
                  </a:lnTo>
                  <a:lnTo>
                    <a:pt x="7388" y="841"/>
                  </a:lnTo>
                  <a:lnTo>
                    <a:pt x="7383" y="837"/>
                  </a:lnTo>
                  <a:lnTo>
                    <a:pt x="7376" y="836"/>
                  </a:lnTo>
                  <a:lnTo>
                    <a:pt x="7369" y="837"/>
                  </a:lnTo>
                  <a:lnTo>
                    <a:pt x="7361" y="840"/>
                  </a:lnTo>
                  <a:lnTo>
                    <a:pt x="7351" y="843"/>
                  </a:lnTo>
                  <a:lnTo>
                    <a:pt x="7351" y="843"/>
                  </a:lnTo>
                  <a:lnTo>
                    <a:pt x="7345" y="844"/>
                  </a:lnTo>
                  <a:lnTo>
                    <a:pt x="7341" y="844"/>
                  </a:lnTo>
                  <a:lnTo>
                    <a:pt x="7335" y="843"/>
                  </a:lnTo>
                  <a:lnTo>
                    <a:pt x="7330" y="841"/>
                  </a:lnTo>
                  <a:lnTo>
                    <a:pt x="7330" y="841"/>
                  </a:lnTo>
                  <a:lnTo>
                    <a:pt x="7310" y="827"/>
                  </a:lnTo>
                  <a:lnTo>
                    <a:pt x="7299" y="819"/>
                  </a:lnTo>
                  <a:lnTo>
                    <a:pt x="7290" y="810"/>
                  </a:lnTo>
                  <a:lnTo>
                    <a:pt x="7290" y="810"/>
                  </a:lnTo>
                  <a:lnTo>
                    <a:pt x="7285" y="804"/>
                  </a:lnTo>
                  <a:lnTo>
                    <a:pt x="7280" y="799"/>
                  </a:lnTo>
                  <a:lnTo>
                    <a:pt x="7273" y="796"/>
                  </a:lnTo>
                  <a:lnTo>
                    <a:pt x="7268" y="795"/>
                  </a:lnTo>
                  <a:lnTo>
                    <a:pt x="7263" y="795"/>
                  </a:lnTo>
                  <a:lnTo>
                    <a:pt x="7263" y="795"/>
                  </a:lnTo>
                  <a:lnTo>
                    <a:pt x="7251" y="795"/>
                  </a:lnTo>
                  <a:lnTo>
                    <a:pt x="7239" y="794"/>
                  </a:lnTo>
                  <a:lnTo>
                    <a:pt x="7228" y="791"/>
                  </a:lnTo>
                  <a:lnTo>
                    <a:pt x="7216" y="788"/>
                  </a:lnTo>
                  <a:lnTo>
                    <a:pt x="7194" y="779"/>
                  </a:lnTo>
                  <a:lnTo>
                    <a:pt x="7172" y="768"/>
                  </a:lnTo>
                  <a:lnTo>
                    <a:pt x="7172" y="768"/>
                  </a:lnTo>
                  <a:lnTo>
                    <a:pt x="7164" y="764"/>
                  </a:lnTo>
                  <a:lnTo>
                    <a:pt x="7156" y="760"/>
                  </a:lnTo>
                  <a:lnTo>
                    <a:pt x="7152" y="760"/>
                  </a:lnTo>
                  <a:lnTo>
                    <a:pt x="7147" y="760"/>
                  </a:lnTo>
                  <a:lnTo>
                    <a:pt x="7142" y="761"/>
                  </a:lnTo>
                  <a:lnTo>
                    <a:pt x="7138" y="765"/>
                  </a:lnTo>
                  <a:lnTo>
                    <a:pt x="7138" y="765"/>
                  </a:lnTo>
                  <a:lnTo>
                    <a:pt x="7132" y="769"/>
                  </a:lnTo>
                  <a:lnTo>
                    <a:pt x="7128" y="772"/>
                  </a:lnTo>
                  <a:lnTo>
                    <a:pt x="7123" y="772"/>
                  </a:lnTo>
                  <a:lnTo>
                    <a:pt x="7119" y="771"/>
                  </a:lnTo>
                  <a:lnTo>
                    <a:pt x="7116" y="768"/>
                  </a:lnTo>
                  <a:lnTo>
                    <a:pt x="7114" y="765"/>
                  </a:lnTo>
                  <a:lnTo>
                    <a:pt x="7108" y="756"/>
                  </a:lnTo>
                  <a:lnTo>
                    <a:pt x="7108" y="756"/>
                  </a:lnTo>
                  <a:lnTo>
                    <a:pt x="7103" y="749"/>
                  </a:lnTo>
                  <a:lnTo>
                    <a:pt x="7101" y="746"/>
                  </a:lnTo>
                  <a:lnTo>
                    <a:pt x="7098" y="744"/>
                  </a:lnTo>
                  <a:lnTo>
                    <a:pt x="7094" y="744"/>
                  </a:lnTo>
                  <a:lnTo>
                    <a:pt x="7091" y="743"/>
                  </a:lnTo>
                  <a:lnTo>
                    <a:pt x="7081" y="745"/>
                  </a:lnTo>
                  <a:lnTo>
                    <a:pt x="7081" y="745"/>
                  </a:lnTo>
                  <a:lnTo>
                    <a:pt x="7070" y="748"/>
                  </a:lnTo>
                  <a:lnTo>
                    <a:pt x="7058" y="749"/>
                  </a:lnTo>
                  <a:lnTo>
                    <a:pt x="7034" y="750"/>
                  </a:lnTo>
                  <a:lnTo>
                    <a:pt x="7010" y="750"/>
                  </a:lnTo>
                  <a:lnTo>
                    <a:pt x="6986" y="748"/>
                  </a:lnTo>
                  <a:lnTo>
                    <a:pt x="6986" y="748"/>
                  </a:lnTo>
                  <a:lnTo>
                    <a:pt x="6973" y="746"/>
                  </a:lnTo>
                  <a:lnTo>
                    <a:pt x="6962" y="744"/>
                  </a:lnTo>
                  <a:lnTo>
                    <a:pt x="6952" y="739"/>
                  </a:lnTo>
                  <a:lnTo>
                    <a:pt x="6945" y="735"/>
                  </a:lnTo>
                  <a:lnTo>
                    <a:pt x="6940" y="728"/>
                  </a:lnTo>
                  <a:lnTo>
                    <a:pt x="6935" y="720"/>
                  </a:lnTo>
                  <a:lnTo>
                    <a:pt x="6933" y="710"/>
                  </a:lnTo>
                  <a:lnTo>
                    <a:pt x="6933" y="698"/>
                  </a:lnTo>
                  <a:lnTo>
                    <a:pt x="6933" y="698"/>
                  </a:lnTo>
                  <a:lnTo>
                    <a:pt x="6932" y="685"/>
                  </a:lnTo>
                  <a:lnTo>
                    <a:pt x="6929" y="674"/>
                  </a:lnTo>
                  <a:lnTo>
                    <a:pt x="6926" y="665"/>
                  </a:lnTo>
                  <a:lnTo>
                    <a:pt x="6920" y="657"/>
                  </a:lnTo>
                  <a:lnTo>
                    <a:pt x="6913" y="650"/>
                  </a:lnTo>
                  <a:lnTo>
                    <a:pt x="6905" y="643"/>
                  </a:lnTo>
                  <a:lnTo>
                    <a:pt x="6897" y="637"/>
                  </a:lnTo>
                  <a:lnTo>
                    <a:pt x="6887" y="631"/>
                  </a:lnTo>
                  <a:lnTo>
                    <a:pt x="6887" y="631"/>
                  </a:lnTo>
                  <a:lnTo>
                    <a:pt x="6864" y="619"/>
                  </a:lnTo>
                  <a:lnTo>
                    <a:pt x="6852" y="613"/>
                  </a:lnTo>
                  <a:lnTo>
                    <a:pt x="6841" y="607"/>
                  </a:lnTo>
                  <a:lnTo>
                    <a:pt x="6828" y="604"/>
                  </a:lnTo>
                  <a:lnTo>
                    <a:pt x="6815" y="600"/>
                  </a:lnTo>
                  <a:lnTo>
                    <a:pt x="6803" y="599"/>
                  </a:lnTo>
                  <a:lnTo>
                    <a:pt x="6789" y="600"/>
                  </a:lnTo>
                  <a:lnTo>
                    <a:pt x="6789" y="600"/>
                  </a:lnTo>
                  <a:lnTo>
                    <a:pt x="6783" y="601"/>
                  </a:lnTo>
                  <a:lnTo>
                    <a:pt x="6778" y="600"/>
                  </a:lnTo>
                  <a:lnTo>
                    <a:pt x="6775" y="599"/>
                  </a:lnTo>
                  <a:lnTo>
                    <a:pt x="6771" y="598"/>
                  </a:lnTo>
                  <a:lnTo>
                    <a:pt x="6768" y="594"/>
                  </a:lnTo>
                  <a:lnTo>
                    <a:pt x="6766" y="591"/>
                  </a:lnTo>
                  <a:lnTo>
                    <a:pt x="6765" y="586"/>
                  </a:lnTo>
                  <a:lnTo>
                    <a:pt x="6765" y="581"/>
                  </a:lnTo>
                  <a:lnTo>
                    <a:pt x="6765" y="581"/>
                  </a:lnTo>
                  <a:lnTo>
                    <a:pt x="6763" y="570"/>
                  </a:lnTo>
                  <a:lnTo>
                    <a:pt x="6761" y="561"/>
                  </a:lnTo>
                  <a:lnTo>
                    <a:pt x="6758" y="556"/>
                  </a:lnTo>
                  <a:lnTo>
                    <a:pt x="6755" y="553"/>
                  </a:lnTo>
                  <a:lnTo>
                    <a:pt x="6746" y="546"/>
                  </a:lnTo>
                  <a:lnTo>
                    <a:pt x="6746" y="546"/>
                  </a:lnTo>
                  <a:lnTo>
                    <a:pt x="6723" y="531"/>
                  </a:lnTo>
                  <a:lnTo>
                    <a:pt x="6700" y="515"/>
                  </a:lnTo>
                  <a:lnTo>
                    <a:pt x="6689" y="508"/>
                  </a:lnTo>
                  <a:lnTo>
                    <a:pt x="6676" y="502"/>
                  </a:lnTo>
                  <a:lnTo>
                    <a:pt x="6663" y="498"/>
                  </a:lnTo>
                  <a:lnTo>
                    <a:pt x="6649" y="494"/>
                  </a:lnTo>
                  <a:lnTo>
                    <a:pt x="6649" y="494"/>
                  </a:lnTo>
                  <a:lnTo>
                    <a:pt x="6634" y="491"/>
                  </a:lnTo>
                  <a:lnTo>
                    <a:pt x="6622" y="485"/>
                  </a:lnTo>
                  <a:lnTo>
                    <a:pt x="6611" y="477"/>
                  </a:lnTo>
                  <a:lnTo>
                    <a:pt x="6603" y="468"/>
                  </a:lnTo>
                  <a:lnTo>
                    <a:pt x="6597" y="457"/>
                  </a:lnTo>
                  <a:lnTo>
                    <a:pt x="6593" y="445"/>
                  </a:lnTo>
                  <a:lnTo>
                    <a:pt x="6589" y="431"/>
                  </a:lnTo>
                  <a:lnTo>
                    <a:pt x="6588" y="416"/>
                  </a:lnTo>
                  <a:lnTo>
                    <a:pt x="6588" y="416"/>
                  </a:lnTo>
                  <a:lnTo>
                    <a:pt x="6587" y="401"/>
                  </a:lnTo>
                  <a:lnTo>
                    <a:pt x="6585" y="389"/>
                  </a:lnTo>
                  <a:lnTo>
                    <a:pt x="6581" y="380"/>
                  </a:lnTo>
                  <a:lnTo>
                    <a:pt x="6579" y="377"/>
                  </a:lnTo>
                  <a:lnTo>
                    <a:pt x="6576" y="373"/>
                  </a:lnTo>
                  <a:lnTo>
                    <a:pt x="6572" y="371"/>
                  </a:lnTo>
                  <a:lnTo>
                    <a:pt x="6569" y="369"/>
                  </a:lnTo>
                  <a:lnTo>
                    <a:pt x="6559" y="366"/>
                  </a:lnTo>
                  <a:lnTo>
                    <a:pt x="6547" y="365"/>
                  </a:lnTo>
                  <a:lnTo>
                    <a:pt x="6533" y="366"/>
                  </a:lnTo>
                  <a:lnTo>
                    <a:pt x="6533" y="366"/>
                  </a:lnTo>
                  <a:lnTo>
                    <a:pt x="6524" y="366"/>
                  </a:lnTo>
                  <a:lnTo>
                    <a:pt x="6517" y="365"/>
                  </a:lnTo>
                  <a:lnTo>
                    <a:pt x="6513" y="363"/>
                  </a:lnTo>
                  <a:lnTo>
                    <a:pt x="6511" y="361"/>
                  </a:lnTo>
                  <a:lnTo>
                    <a:pt x="6506" y="355"/>
                  </a:lnTo>
                  <a:lnTo>
                    <a:pt x="6506" y="355"/>
                  </a:lnTo>
                  <a:lnTo>
                    <a:pt x="6500" y="340"/>
                  </a:lnTo>
                  <a:lnTo>
                    <a:pt x="6491" y="326"/>
                  </a:lnTo>
                  <a:lnTo>
                    <a:pt x="6482" y="313"/>
                  </a:lnTo>
                  <a:lnTo>
                    <a:pt x="6472" y="302"/>
                  </a:lnTo>
                  <a:lnTo>
                    <a:pt x="6462" y="291"/>
                  </a:lnTo>
                  <a:lnTo>
                    <a:pt x="6450" y="281"/>
                  </a:lnTo>
                  <a:lnTo>
                    <a:pt x="6426" y="261"/>
                  </a:lnTo>
                  <a:lnTo>
                    <a:pt x="6426" y="261"/>
                  </a:lnTo>
                  <a:lnTo>
                    <a:pt x="6413" y="250"/>
                  </a:lnTo>
                  <a:lnTo>
                    <a:pt x="6400" y="238"/>
                  </a:lnTo>
                  <a:lnTo>
                    <a:pt x="6388" y="226"/>
                  </a:lnTo>
                  <a:lnTo>
                    <a:pt x="6375" y="215"/>
                  </a:lnTo>
                  <a:lnTo>
                    <a:pt x="6361" y="205"/>
                  </a:lnTo>
                  <a:lnTo>
                    <a:pt x="6353" y="202"/>
                  </a:lnTo>
                  <a:lnTo>
                    <a:pt x="6345" y="198"/>
                  </a:lnTo>
                  <a:lnTo>
                    <a:pt x="6337" y="196"/>
                  </a:lnTo>
                  <a:lnTo>
                    <a:pt x="6328" y="194"/>
                  </a:lnTo>
                  <a:lnTo>
                    <a:pt x="6318" y="194"/>
                  </a:lnTo>
                  <a:lnTo>
                    <a:pt x="6307" y="194"/>
                  </a:lnTo>
                  <a:lnTo>
                    <a:pt x="6307" y="194"/>
                  </a:lnTo>
                  <a:lnTo>
                    <a:pt x="6303" y="194"/>
                  </a:lnTo>
                  <a:lnTo>
                    <a:pt x="6298" y="192"/>
                  </a:lnTo>
                  <a:lnTo>
                    <a:pt x="6293" y="191"/>
                  </a:lnTo>
                  <a:lnTo>
                    <a:pt x="6290" y="189"/>
                  </a:lnTo>
                  <a:lnTo>
                    <a:pt x="6286" y="187"/>
                  </a:lnTo>
                  <a:lnTo>
                    <a:pt x="6283" y="183"/>
                  </a:lnTo>
                  <a:lnTo>
                    <a:pt x="6278" y="175"/>
                  </a:lnTo>
                  <a:lnTo>
                    <a:pt x="6276" y="166"/>
                  </a:lnTo>
                  <a:lnTo>
                    <a:pt x="6276" y="157"/>
                  </a:lnTo>
                  <a:lnTo>
                    <a:pt x="6278" y="147"/>
                  </a:lnTo>
                  <a:lnTo>
                    <a:pt x="6281" y="143"/>
                  </a:lnTo>
                  <a:lnTo>
                    <a:pt x="6283" y="138"/>
                  </a:lnTo>
                  <a:lnTo>
                    <a:pt x="6283" y="138"/>
                  </a:lnTo>
                  <a:lnTo>
                    <a:pt x="6288" y="130"/>
                  </a:lnTo>
                  <a:lnTo>
                    <a:pt x="6291" y="122"/>
                  </a:lnTo>
                  <a:lnTo>
                    <a:pt x="6298" y="105"/>
                  </a:lnTo>
                  <a:lnTo>
                    <a:pt x="6298" y="105"/>
                  </a:lnTo>
                  <a:lnTo>
                    <a:pt x="6299" y="99"/>
                  </a:lnTo>
                  <a:lnTo>
                    <a:pt x="6299" y="93"/>
                  </a:lnTo>
                  <a:lnTo>
                    <a:pt x="6298" y="91"/>
                  </a:lnTo>
                  <a:lnTo>
                    <a:pt x="6297" y="89"/>
                  </a:lnTo>
                  <a:lnTo>
                    <a:pt x="6294" y="88"/>
                  </a:lnTo>
                  <a:lnTo>
                    <a:pt x="6291" y="86"/>
                  </a:lnTo>
                  <a:lnTo>
                    <a:pt x="6291" y="86"/>
                  </a:lnTo>
                  <a:lnTo>
                    <a:pt x="6282" y="82"/>
                  </a:lnTo>
                  <a:lnTo>
                    <a:pt x="6273" y="77"/>
                  </a:lnTo>
                  <a:lnTo>
                    <a:pt x="6266" y="71"/>
                  </a:lnTo>
                  <a:lnTo>
                    <a:pt x="6259" y="65"/>
                  </a:lnTo>
                  <a:lnTo>
                    <a:pt x="6245" y="51"/>
                  </a:lnTo>
                  <a:lnTo>
                    <a:pt x="6232" y="37"/>
                  </a:lnTo>
                  <a:lnTo>
                    <a:pt x="6232" y="37"/>
                  </a:lnTo>
                  <a:lnTo>
                    <a:pt x="6218" y="23"/>
                  </a:lnTo>
                  <a:lnTo>
                    <a:pt x="6212" y="17"/>
                  </a:lnTo>
                  <a:lnTo>
                    <a:pt x="6208" y="15"/>
                  </a:lnTo>
                  <a:lnTo>
                    <a:pt x="6203" y="14"/>
                  </a:lnTo>
                  <a:lnTo>
                    <a:pt x="6203" y="14"/>
                  </a:lnTo>
                  <a:lnTo>
                    <a:pt x="6169" y="8"/>
                  </a:lnTo>
                  <a:lnTo>
                    <a:pt x="6135" y="3"/>
                  </a:lnTo>
                  <a:lnTo>
                    <a:pt x="6118" y="1"/>
                  </a:lnTo>
                  <a:lnTo>
                    <a:pt x="6101" y="0"/>
                  </a:lnTo>
                  <a:lnTo>
                    <a:pt x="6084" y="1"/>
                  </a:lnTo>
                  <a:lnTo>
                    <a:pt x="6066" y="3"/>
                  </a:lnTo>
                  <a:lnTo>
                    <a:pt x="6066" y="3"/>
                  </a:lnTo>
                  <a:lnTo>
                    <a:pt x="5972" y="21"/>
                  </a:lnTo>
                  <a:lnTo>
                    <a:pt x="5877" y="38"/>
                  </a:lnTo>
                  <a:lnTo>
                    <a:pt x="5877" y="38"/>
                  </a:lnTo>
                  <a:lnTo>
                    <a:pt x="5867" y="41"/>
                  </a:lnTo>
                  <a:lnTo>
                    <a:pt x="5859" y="44"/>
                  </a:lnTo>
                  <a:lnTo>
                    <a:pt x="5853" y="47"/>
                  </a:lnTo>
                  <a:lnTo>
                    <a:pt x="5850" y="52"/>
                  </a:lnTo>
                  <a:lnTo>
                    <a:pt x="5850" y="58"/>
                  </a:lnTo>
                  <a:lnTo>
                    <a:pt x="5851" y="65"/>
                  </a:lnTo>
                  <a:lnTo>
                    <a:pt x="5854" y="73"/>
                  </a:lnTo>
                  <a:lnTo>
                    <a:pt x="5861" y="81"/>
                  </a:lnTo>
                  <a:lnTo>
                    <a:pt x="5861" y="81"/>
                  </a:lnTo>
                  <a:lnTo>
                    <a:pt x="5900" y="135"/>
                  </a:lnTo>
                  <a:lnTo>
                    <a:pt x="5940" y="189"/>
                  </a:lnTo>
                  <a:lnTo>
                    <a:pt x="5940" y="189"/>
                  </a:lnTo>
                  <a:lnTo>
                    <a:pt x="5947" y="197"/>
                  </a:lnTo>
                  <a:lnTo>
                    <a:pt x="5951" y="206"/>
                  </a:lnTo>
                  <a:lnTo>
                    <a:pt x="5956" y="215"/>
                  </a:lnTo>
                  <a:lnTo>
                    <a:pt x="5960" y="225"/>
                  </a:lnTo>
                  <a:lnTo>
                    <a:pt x="5966" y="244"/>
                  </a:lnTo>
                  <a:lnTo>
                    <a:pt x="5970" y="264"/>
                  </a:lnTo>
                  <a:lnTo>
                    <a:pt x="5970" y="264"/>
                  </a:lnTo>
                  <a:lnTo>
                    <a:pt x="5976" y="312"/>
                  </a:lnTo>
                  <a:lnTo>
                    <a:pt x="5983" y="359"/>
                  </a:lnTo>
                  <a:lnTo>
                    <a:pt x="5983" y="359"/>
                  </a:lnTo>
                  <a:lnTo>
                    <a:pt x="5986" y="373"/>
                  </a:lnTo>
                  <a:lnTo>
                    <a:pt x="5987" y="379"/>
                  </a:lnTo>
                  <a:lnTo>
                    <a:pt x="5986" y="386"/>
                  </a:lnTo>
                  <a:lnTo>
                    <a:pt x="5986" y="386"/>
                  </a:lnTo>
                  <a:lnTo>
                    <a:pt x="5976" y="422"/>
                  </a:lnTo>
                  <a:lnTo>
                    <a:pt x="5968" y="457"/>
                  </a:lnTo>
                  <a:lnTo>
                    <a:pt x="5960" y="493"/>
                  </a:lnTo>
                  <a:lnTo>
                    <a:pt x="5952" y="529"/>
                  </a:lnTo>
                  <a:lnTo>
                    <a:pt x="5941" y="563"/>
                  </a:lnTo>
                  <a:lnTo>
                    <a:pt x="5934" y="579"/>
                  </a:lnTo>
                  <a:lnTo>
                    <a:pt x="5927" y="597"/>
                  </a:lnTo>
                  <a:lnTo>
                    <a:pt x="5919" y="613"/>
                  </a:lnTo>
                  <a:lnTo>
                    <a:pt x="5910" y="629"/>
                  </a:lnTo>
                  <a:lnTo>
                    <a:pt x="5899" y="645"/>
                  </a:lnTo>
                  <a:lnTo>
                    <a:pt x="5888" y="660"/>
                  </a:lnTo>
                  <a:lnTo>
                    <a:pt x="5888" y="660"/>
                  </a:lnTo>
                  <a:lnTo>
                    <a:pt x="5865" y="689"/>
                  </a:lnTo>
                  <a:lnTo>
                    <a:pt x="5853" y="703"/>
                  </a:lnTo>
                  <a:lnTo>
                    <a:pt x="5842" y="716"/>
                  </a:lnTo>
                  <a:lnTo>
                    <a:pt x="5842" y="716"/>
                  </a:lnTo>
                  <a:lnTo>
                    <a:pt x="5821" y="735"/>
                  </a:lnTo>
                  <a:lnTo>
                    <a:pt x="5813" y="746"/>
                  </a:lnTo>
                  <a:lnTo>
                    <a:pt x="5809" y="752"/>
                  </a:lnTo>
                  <a:lnTo>
                    <a:pt x="5806" y="759"/>
                  </a:lnTo>
                  <a:lnTo>
                    <a:pt x="5806" y="759"/>
                  </a:lnTo>
                  <a:lnTo>
                    <a:pt x="5958" y="835"/>
                  </a:lnTo>
                  <a:lnTo>
                    <a:pt x="5958" y="835"/>
                  </a:lnTo>
                  <a:lnTo>
                    <a:pt x="5932" y="874"/>
                  </a:lnTo>
                  <a:lnTo>
                    <a:pt x="5903" y="911"/>
                  </a:lnTo>
                  <a:lnTo>
                    <a:pt x="5846" y="981"/>
                  </a:lnTo>
                  <a:lnTo>
                    <a:pt x="5846" y="981"/>
                  </a:lnTo>
                  <a:lnTo>
                    <a:pt x="5834" y="997"/>
                  </a:lnTo>
                  <a:lnTo>
                    <a:pt x="5823" y="1009"/>
                  </a:lnTo>
                  <a:lnTo>
                    <a:pt x="5814" y="1017"/>
                  </a:lnTo>
                  <a:lnTo>
                    <a:pt x="5809" y="1019"/>
                  </a:lnTo>
                  <a:lnTo>
                    <a:pt x="5805" y="1022"/>
                  </a:lnTo>
                  <a:lnTo>
                    <a:pt x="5800" y="1023"/>
                  </a:lnTo>
                  <a:lnTo>
                    <a:pt x="5794" y="1023"/>
                  </a:lnTo>
                  <a:lnTo>
                    <a:pt x="5783" y="1022"/>
                  </a:lnTo>
                  <a:lnTo>
                    <a:pt x="5768" y="1017"/>
                  </a:lnTo>
                  <a:lnTo>
                    <a:pt x="5747" y="1010"/>
                  </a:lnTo>
                  <a:lnTo>
                    <a:pt x="5747" y="1010"/>
                  </a:lnTo>
                  <a:lnTo>
                    <a:pt x="5543" y="941"/>
                  </a:lnTo>
                  <a:lnTo>
                    <a:pt x="5339" y="870"/>
                  </a:lnTo>
                  <a:lnTo>
                    <a:pt x="5339" y="870"/>
                  </a:lnTo>
                  <a:lnTo>
                    <a:pt x="5317" y="864"/>
                  </a:lnTo>
                  <a:lnTo>
                    <a:pt x="5297" y="859"/>
                  </a:lnTo>
                  <a:lnTo>
                    <a:pt x="5286" y="858"/>
                  </a:lnTo>
                  <a:lnTo>
                    <a:pt x="5275" y="858"/>
                  </a:lnTo>
                  <a:lnTo>
                    <a:pt x="5264" y="858"/>
                  </a:lnTo>
                  <a:lnTo>
                    <a:pt x="5253" y="859"/>
                  </a:lnTo>
                  <a:lnTo>
                    <a:pt x="5253" y="859"/>
                  </a:lnTo>
                  <a:lnTo>
                    <a:pt x="5190" y="868"/>
                  </a:lnTo>
                  <a:lnTo>
                    <a:pt x="5158" y="874"/>
                  </a:lnTo>
                  <a:lnTo>
                    <a:pt x="5127" y="881"/>
                  </a:lnTo>
                  <a:lnTo>
                    <a:pt x="5127" y="881"/>
                  </a:lnTo>
                  <a:lnTo>
                    <a:pt x="5118" y="883"/>
                  </a:lnTo>
                  <a:lnTo>
                    <a:pt x="5110" y="885"/>
                  </a:lnTo>
                  <a:lnTo>
                    <a:pt x="5102" y="883"/>
                  </a:lnTo>
                  <a:lnTo>
                    <a:pt x="5095" y="882"/>
                  </a:lnTo>
                  <a:lnTo>
                    <a:pt x="5088" y="881"/>
                  </a:lnTo>
                  <a:lnTo>
                    <a:pt x="5081" y="878"/>
                  </a:lnTo>
                  <a:lnTo>
                    <a:pt x="5074" y="873"/>
                  </a:lnTo>
                  <a:lnTo>
                    <a:pt x="5069" y="868"/>
                  </a:lnTo>
                  <a:lnTo>
                    <a:pt x="5069" y="868"/>
                  </a:lnTo>
                  <a:lnTo>
                    <a:pt x="5039" y="842"/>
                  </a:lnTo>
                  <a:lnTo>
                    <a:pt x="5010" y="815"/>
                  </a:lnTo>
                  <a:lnTo>
                    <a:pt x="5010" y="815"/>
                  </a:lnTo>
                  <a:lnTo>
                    <a:pt x="5002" y="809"/>
                  </a:lnTo>
                  <a:lnTo>
                    <a:pt x="4992" y="803"/>
                  </a:lnTo>
                  <a:lnTo>
                    <a:pt x="4984" y="798"/>
                  </a:lnTo>
                  <a:lnTo>
                    <a:pt x="4975" y="796"/>
                  </a:lnTo>
                  <a:lnTo>
                    <a:pt x="4966" y="795"/>
                  </a:lnTo>
                  <a:lnTo>
                    <a:pt x="4956" y="796"/>
                  </a:lnTo>
                  <a:lnTo>
                    <a:pt x="4946" y="799"/>
                  </a:lnTo>
                  <a:lnTo>
                    <a:pt x="4935" y="805"/>
                  </a:lnTo>
                  <a:lnTo>
                    <a:pt x="4935" y="805"/>
                  </a:lnTo>
                  <a:lnTo>
                    <a:pt x="4911" y="818"/>
                  </a:lnTo>
                  <a:lnTo>
                    <a:pt x="4886" y="830"/>
                  </a:lnTo>
                  <a:lnTo>
                    <a:pt x="4837" y="855"/>
                  </a:lnTo>
                  <a:lnTo>
                    <a:pt x="4837" y="855"/>
                  </a:lnTo>
                  <a:lnTo>
                    <a:pt x="4827" y="859"/>
                  </a:lnTo>
                  <a:lnTo>
                    <a:pt x="4822" y="863"/>
                  </a:lnTo>
                  <a:lnTo>
                    <a:pt x="4817" y="866"/>
                  </a:lnTo>
                  <a:lnTo>
                    <a:pt x="4814" y="871"/>
                  </a:lnTo>
                  <a:lnTo>
                    <a:pt x="4812" y="875"/>
                  </a:lnTo>
                  <a:lnTo>
                    <a:pt x="4810" y="881"/>
                  </a:lnTo>
                  <a:lnTo>
                    <a:pt x="4809" y="888"/>
                  </a:lnTo>
                  <a:lnTo>
                    <a:pt x="4809" y="888"/>
                  </a:lnTo>
                  <a:lnTo>
                    <a:pt x="4809" y="939"/>
                  </a:lnTo>
                  <a:lnTo>
                    <a:pt x="4808" y="989"/>
                  </a:lnTo>
                  <a:lnTo>
                    <a:pt x="4808" y="1015"/>
                  </a:lnTo>
                  <a:lnTo>
                    <a:pt x="4808" y="1040"/>
                  </a:lnTo>
                  <a:lnTo>
                    <a:pt x="4809" y="1065"/>
                  </a:lnTo>
                  <a:lnTo>
                    <a:pt x="4813" y="1090"/>
                  </a:lnTo>
                  <a:lnTo>
                    <a:pt x="4813" y="1090"/>
                  </a:lnTo>
                  <a:lnTo>
                    <a:pt x="4823" y="1156"/>
                  </a:lnTo>
                  <a:lnTo>
                    <a:pt x="4835" y="1223"/>
                  </a:lnTo>
                  <a:lnTo>
                    <a:pt x="4846" y="1290"/>
                  </a:lnTo>
                  <a:lnTo>
                    <a:pt x="4858" y="1356"/>
                  </a:lnTo>
                  <a:lnTo>
                    <a:pt x="4858" y="1356"/>
                  </a:lnTo>
                  <a:lnTo>
                    <a:pt x="4859" y="1366"/>
                  </a:lnTo>
                  <a:lnTo>
                    <a:pt x="4859" y="1376"/>
                  </a:lnTo>
                  <a:lnTo>
                    <a:pt x="4858" y="1386"/>
                  </a:lnTo>
                  <a:lnTo>
                    <a:pt x="4854" y="1396"/>
                  </a:lnTo>
                  <a:lnTo>
                    <a:pt x="4854" y="1396"/>
                  </a:lnTo>
                  <a:lnTo>
                    <a:pt x="4797" y="1543"/>
                  </a:lnTo>
                  <a:lnTo>
                    <a:pt x="4740" y="1691"/>
                  </a:lnTo>
                  <a:lnTo>
                    <a:pt x="4740" y="1691"/>
                  </a:lnTo>
                  <a:lnTo>
                    <a:pt x="4736" y="1691"/>
                  </a:lnTo>
                  <a:lnTo>
                    <a:pt x="4731" y="1690"/>
                  </a:lnTo>
                  <a:lnTo>
                    <a:pt x="4731" y="1690"/>
                  </a:lnTo>
                  <a:lnTo>
                    <a:pt x="4719" y="1683"/>
                  </a:lnTo>
                  <a:lnTo>
                    <a:pt x="4708" y="1675"/>
                  </a:lnTo>
                  <a:lnTo>
                    <a:pt x="4708" y="1675"/>
                  </a:lnTo>
                  <a:lnTo>
                    <a:pt x="4677" y="1649"/>
                  </a:lnTo>
                  <a:lnTo>
                    <a:pt x="4645" y="1625"/>
                  </a:lnTo>
                  <a:lnTo>
                    <a:pt x="4611" y="1603"/>
                  </a:lnTo>
                  <a:lnTo>
                    <a:pt x="4577" y="1583"/>
                  </a:lnTo>
                  <a:lnTo>
                    <a:pt x="4541" y="1563"/>
                  </a:lnTo>
                  <a:lnTo>
                    <a:pt x="4505" y="1545"/>
                  </a:lnTo>
                  <a:lnTo>
                    <a:pt x="4434" y="1510"/>
                  </a:lnTo>
                  <a:lnTo>
                    <a:pt x="4434" y="1510"/>
                  </a:lnTo>
                  <a:lnTo>
                    <a:pt x="4420" y="1504"/>
                  </a:lnTo>
                  <a:lnTo>
                    <a:pt x="4409" y="1500"/>
                  </a:lnTo>
                  <a:lnTo>
                    <a:pt x="4401" y="1497"/>
                  </a:lnTo>
                  <a:lnTo>
                    <a:pt x="4396" y="1499"/>
                  </a:lnTo>
                  <a:lnTo>
                    <a:pt x="4390" y="1502"/>
                  </a:lnTo>
                  <a:lnTo>
                    <a:pt x="4384" y="1509"/>
                  </a:lnTo>
                  <a:lnTo>
                    <a:pt x="4378" y="1518"/>
                  </a:lnTo>
                  <a:lnTo>
                    <a:pt x="4371" y="1531"/>
                  </a:lnTo>
                  <a:lnTo>
                    <a:pt x="4371" y="1531"/>
                  </a:lnTo>
                  <a:lnTo>
                    <a:pt x="4356" y="1556"/>
                  </a:lnTo>
                  <a:lnTo>
                    <a:pt x="4350" y="1569"/>
                  </a:lnTo>
                  <a:lnTo>
                    <a:pt x="4340" y="1581"/>
                  </a:lnTo>
                  <a:lnTo>
                    <a:pt x="4332" y="1593"/>
                  </a:lnTo>
                  <a:lnTo>
                    <a:pt x="4322" y="1603"/>
                  </a:lnTo>
                  <a:lnTo>
                    <a:pt x="4310" y="1614"/>
                  </a:lnTo>
                  <a:lnTo>
                    <a:pt x="4299" y="1623"/>
                  </a:lnTo>
                  <a:lnTo>
                    <a:pt x="4299" y="1623"/>
                  </a:lnTo>
                  <a:lnTo>
                    <a:pt x="4254" y="1655"/>
                  </a:lnTo>
                  <a:lnTo>
                    <a:pt x="4210" y="1689"/>
                  </a:lnTo>
                  <a:lnTo>
                    <a:pt x="4123" y="1755"/>
                  </a:lnTo>
                  <a:lnTo>
                    <a:pt x="4123" y="1755"/>
                  </a:lnTo>
                  <a:lnTo>
                    <a:pt x="4104" y="1770"/>
                  </a:lnTo>
                  <a:lnTo>
                    <a:pt x="4095" y="1778"/>
                  </a:lnTo>
                  <a:lnTo>
                    <a:pt x="4086" y="1788"/>
                  </a:lnTo>
                  <a:lnTo>
                    <a:pt x="4079" y="1796"/>
                  </a:lnTo>
                  <a:lnTo>
                    <a:pt x="4072" y="1806"/>
                  </a:lnTo>
                  <a:lnTo>
                    <a:pt x="4067" y="1818"/>
                  </a:lnTo>
                  <a:lnTo>
                    <a:pt x="4063" y="1829"/>
                  </a:lnTo>
                  <a:lnTo>
                    <a:pt x="4063" y="1829"/>
                  </a:lnTo>
                  <a:lnTo>
                    <a:pt x="4029" y="1974"/>
                  </a:lnTo>
                  <a:lnTo>
                    <a:pt x="4013" y="2047"/>
                  </a:lnTo>
                  <a:lnTo>
                    <a:pt x="3998" y="2120"/>
                  </a:lnTo>
                  <a:lnTo>
                    <a:pt x="3998" y="2120"/>
                  </a:lnTo>
                  <a:lnTo>
                    <a:pt x="3992" y="2146"/>
                  </a:lnTo>
                  <a:lnTo>
                    <a:pt x="3985" y="2171"/>
                  </a:lnTo>
                  <a:lnTo>
                    <a:pt x="3979" y="2197"/>
                  </a:lnTo>
                  <a:lnTo>
                    <a:pt x="3970" y="2222"/>
                  </a:lnTo>
                  <a:lnTo>
                    <a:pt x="3961" y="2246"/>
                  </a:lnTo>
                  <a:lnTo>
                    <a:pt x="3951" y="2270"/>
                  </a:lnTo>
                  <a:lnTo>
                    <a:pt x="3941" y="2294"/>
                  </a:lnTo>
                  <a:lnTo>
                    <a:pt x="3928" y="2317"/>
                  </a:lnTo>
                  <a:lnTo>
                    <a:pt x="3928" y="2317"/>
                  </a:lnTo>
                  <a:lnTo>
                    <a:pt x="3919" y="2331"/>
                  </a:lnTo>
                  <a:lnTo>
                    <a:pt x="3914" y="2337"/>
                  </a:lnTo>
                  <a:lnTo>
                    <a:pt x="3908" y="2342"/>
                  </a:lnTo>
                  <a:lnTo>
                    <a:pt x="3903" y="2346"/>
                  </a:lnTo>
                  <a:lnTo>
                    <a:pt x="3896" y="2350"/>
                  </a:lnTo>
                  <a:lnTo>
                    <a:pt x="3888" y="2352"/>
                  </a:lnTo>
                  <a:lnTo>
                    <a:pt x="3878" y="2353"/>
                  </a:lnTo>
                  <a:lnTo>
                    <a:pt x="3878" y="2353"/>
                  </a:lnTo>
                  <a:lnTo>
                    <a:pt x="3862" y="2354"/>
                  </a:lnTo>
                  <a:lnTo>
                    <a:pt x="3845" y="2359"/>
                  </a:lnTo>
                  <a:lnTo>
                    <a:pt x="3829" y="2362"/>
                  </a:lnTo>
                  <a:lnTo>
                    <a:pt x="3811" y="2366"/>
                  </a:lnTo>
                  <a:lnTo>
                    <a:pt x="3811" y="2366"/>
                  </a:lnTo>
                  <a:lnTo>
                    <a:pt x="3806" y="2368"/>
                  </a:lnTo>
                  <a:lnTo>
                    <a:pt x="3800" y="2370"/>
                  </a:lnTo>
                  <a:lnTo>
                    <a:pt x="3795" y="2373"/>
                  </a:lnTo>
                  <a:lnTo>
                    <a:pt x="3791" y="2376"/>
                  </a:lnTo>
                  <a:lnTo>
                    <a:pt x="3787" y="2380"/>
                  </a:lnTo>
                  <a:lnTo>
                    <a:pt x="3784" y="2384"/>
                  </a:lnTo>
                  <a:lnTo>
                    <a:pt x="3779" y="2395"/>
                  </a:lnTo>
                  <a:lnTo>
                    <a:pt x="3779" y="2395"/>
                  </a:lnTo>
                  <a:lnTo>
                    <a:pt x="3763" y="2441"/>
                  </a:lnTo>
                  <a:lnTo>
                    <a:pt x="3746" y="2486"/>
                  </a:lnTo>
                  <a:lnTo>
                    <a:pt x="3746" y="2486"/>
                  </a:lnTo>
                  <a:lnTo>
                    <a:pt x="3743" y="2496"/>
                  </a:lnTo>
                  <a:lnTo>
                    <a:pt x="3742" y="2505"/>
                  </a:lnTo>
                  <a:lnTo>
                    <a:pt x="3745" y="2514"/>
                  </a:lnTo>
                  <a:lnTo>
                    <a:pt x="3749" y="2524"/>
                  </a:lnTo>
                  <a:lnTo>
                    <a:pt x="3749" y="2524"/>
                  </a:lnTo>
                  <a:lnTo>
                    <a:pt x="3808" y="2625"/>
                  </a:lnTo>
                  <a:lnTo>
                    <a:pt x="3867" y="2726"/>
                  </a:lnTo>
                  <a:lnTo>
                    <a:pt x="3867" y="2726"/>
                  </a:lnTo>
                  <a:lnTo>
                    <a:pt x="3879" y="2749"/>
                  </a:lnTo>
                  <a:lnTo>
                    <a:pt x="3891" y="2772"/>
                  </a:lnTo>
                  <a:lnTo>
                    <a:pt x="3900" y="2795"/>
                  </a:lnTo>
                  <a:lnTo>
                    <a:pt x="3907" y="2820"/>
                  </a:lnTo>
                  <a:lnTo>
                    <a:pt x="3912" y="2844"/>
                  </a:lnTo>
                  <a:lnTo>
                    <a:pt x="3915" y="2868"/>
                  </a:lnTo>
                  <a:lnTo>
                    <a:pt x="3916" y="2893"/>
                  </a:lnTo>
                  <a:lnTo>
                    <a:pt x="3914" y="2920"/>
                  </a:lnTo>
                  <a:lnTo>
                    <a:pt x="3914" y="2920"/>
                  </a:lnTo>
                  <a:lnTo>
                    <a:pt x="3911" y="2945"/>
                  </a:lnTo>
                  <a:lnTo>
                    <a:pt x="3907" y="2972"/>
                  </a:lnTo>
                  <a:lnTo>
                    <a:pt x="3904" y="2998"/>
                  </a:lnTo>
                  <a:lnTo>
                    <a:pt x="3903" y="3025"/>
                  </a:lnTo>
                  <a:lnTo>
                    <a:pt x="3903" y="3025"/>
                  </a:lnTo>
                  <a:lnTo>
                    <a:pt x="3901" y="3036"/>
                  </a:lnTo>
                  <a:lnTo>
                    <a:pt x="3900" y="3047"/>
                  </a:lnTo>
                  <a:lnTo>
                    <a:pt x="3898" y="3057"/>
                  </a:lnTo>
                  <a:lnTo>
                    <a:pt x="3896" y="3066"/>
                  </a:lnTo>
                  <a:lnTo>
                    <a:pt x="3892" y="3075"/>
                  </a:lnTo>
                  <a:lnTo>
                    <a:pt x="3888" y="3085"/>
                  </a:lnTo>
                  <a:lnTo>
                    <a:pt x="3883" y="3093"/>
                  </a:lnTo>
                  <a:lnTo>
                    <a:pt x="3877" y="3101"/>
                  </a:lnTo>
                  <a:lnTo>
                    <a:pt x="3864" y="3116"/>
                  </a:lnTo>
                  <a:lnTo>
                    <a:pt x="3851" y="3131"/>
                  </a:lnTo>
                  <a:lnTo>
                    <a:pt x="3835" y="3143"/>
                  </a:lnTo>
                  <a:lnTo>
                    <a:pt x="3818" y="3157"/>
                  </a:lnTo>
                  <a:lnTo>
                    <a:pt x="3818" y="3157"/>
                  </a:lnTo>
                  <a:lnTo>
                    <a:pt x="3792" y="3179"/>
                  </a:lnTo>
                  <a:lnTo>
                    <a:pt x="3765" y="3203"/>
                  </a:lnTo>
                  <a:lnTo>
                    <a:pt x="3741" y="3227"/>
                  </a:lnTo>
                  <a:lnTo>
                    <a:pt x="3718" y="3253"/>
                  </a:lnTo>
                  <a:lnTo>
                    <a:pt x="3696" y="3280"/>
                  </a:lnTo>
                  <a:lnTo>
                    <a:pt x="3676" y="3308"/>
                  </a:lnTo>
                  <a:lnTo>
                    <a:pt x="3657" y="3338"/>
                  </a:lnTo>
                  <a:lnTo>
                    <a:pt x="3641" y="3370"/>
                  </a:lnTo>
                  <a:lnTo>
                    <a:pt x="3641" y="3370"/>
                  </a:lnTo>
                  <a:lnTo>
                    <a:pt x="3583" y="3488"/>
                  </a:lnTo>
                  <a:lnTo>
                    <a:pt x="3553" y="3546"/>
                  </a:lnTo>
                  <a:lnTo>
                    <a:pt x="3522" y="3604"/>
                  </a:lnTo>
                  <a:lnTo>
                    <a:pt x="3522" y="3604"/>
                  </a:lnTo>
                  <a:lnTo>
                    <a:pt x="3500" y="3648"/>
                  </a:lnTo>
                  <a:lnTo>
                    <a:pt x="3489" y="3670"/>
                  </a:lnTo>
                  <a:lnTo>
                    <a:pt x="3476" y="3690"/>
                  </a:lnTo>
                  <a:lnTo>
                    <a:pt x="3464" y="3712"/>
                  </a:lnTo>
                  <a:lnTo>
                    <a:pt x="3450" y="3732"/>
                  </a:lnTo>
                  <a:lnTo>
                    <a:pt x="3434" y="3751"/>
                  </a:lnTo>
                  <a:lnTo>
                    <a:pt x="3416" y="3770"/>
                  </a:lnTo>
                  <a:lnTo>
                    <a:pt x="3416" y="3770"/>
                  </a:lnTo>
                  <a:lnTo>
                    <a:pt x="3405" y="3781"/>
                  </a:lnTo>
                  <a:lnTo>
                    <a:pt x="3394" y="3793"/>
                  </a:lnTo>
                  <a:lnTo>
                    <a:pt x="3374" y="3817"/>
                  </a:lnTo>
                  <a:lnTo>
                    <a:pt x="3354" y="3842"/>
                  </a:lnTo>
                  <a:lnTo>
                    <a:pt x="3333" y="3868"/>
                  </a:lnTo>
                  <a:lnTo>
                    <a:pt x="3333" y="3868"/>
                  </a:lnTo>
                  <a:lnTo>
                    <a:pt x="3328" y="3876"/>
                  </a:lnTo>
                  <a:lnTo>
                    <a:pt x="3322" y="3884"/>
                  </a:lnTo>
                  <a:lnTo>
                    <a:pt x="3321" y="3887"/>
                  </a:lnTo>
                  <a:lnTo>
                    <a:pt x="3319" y="3892"/>
                  </a:lnTo>
                  <a:lnTo>
                    <a:pt x="3321" y="3898"/>
                  </a:lnTo>
                  <a:lnTo>
                    <a:pt x="3322" y="3903"/>
                  </a:lnTo>
                  <a:lnTo>
                    <a:pt x="3322" y="3903"/>
                  </a:lnTo>
                  <a:lnTo>
                    <a:pt x="3328" y="3925"/>
                  </a:lnTo>
                  <a:lnTo>
                    <a:pt x="3332" y="3948"/>
                  </a:lnTo>
                  <a:lnTo>
                    <a:pt x="3341" y="3993"/>
                  </a:lnTo>
                  <a:lnTo>
                    <a:pt x="3347" y="4015"/>
                  </a:lnTo>
                  <a:lnTo>
                    <a:pt x="3352" y="4037"/>
                  </a:lnTo>
                  <a:lnTo>
                    <a:pt x="3359" y="4060"/>
                  </a:lnTo>
                  <a:lnTo>
                    <a:pt x="3367" y="4081"/>
                  </a:lnTo>
                  <a:lnTo>
                    <a:pt x="3367" y="4081"/>
                  </a:lnTo>
                  <a:lnTo>
                    <a:pt x="3367" y="4084"/>
                  </a:lnTo>
                  <a:lnTo>
                    <a:pt x="3367" y="4087"/>
                  </a:lnTo>
                  <a:lnTo>
                    <a:pt x="3367" y="4087"/>
                  </a:lnTo>
                  <a:lnTo>
                    <a:pt x="3364" y="4094"/>
                  </a:lnTo>
                  <a:lnTo>
                    <a:pt x="3363" y="4100"/>
                  </a:lnTo>
                  <a:lnTo>
                    <a:pt x="3363" y="4106"/>
                  </a:lnTo>
                  <a:lnTo>
                    <a:pt x="3364" y="4113"/>
                  </a:lnTo>
                  <a:lnTo>
                    <a:pt x="3364" y="4113"/>
                  </a:lnTo>
                  <a:lnTo>
                    <a:pt x="3368" y="4121"/>
                  </a:lnTo>
                  <a:lnTo>
                    <a:pt x="3369" y="4128"/>
                  </a:lnTo>
                  <a:lnTo>
                    <a:pt x="3370" y="4135"/>
                  </a:lnTo>
                  <a:lnTo>
                    <a:pt x="3371" y="4142"/>
                  </a:lnTo>
                  <a:lnTo>
                    <a:pt x="3370" y="4148"/>
                  </a:lnTo>
                  <a:lnTo>
                    <a:pt x="3369" y="4153"/>
                  </a:lnTo>
                  <a:lnTo>
                    <a:pt x="3366" y="4165"/>
                  </a:lnTo>
                  <a:lnTo>
                    <a:pt x="3359" y="4175"/>
                  </a:lnTo>
                  <a:lnTo>
                    <a:pt x="3351" y="4185"/>
                  </a:lnTo>
                  <a:lnTo>
                    <a:pt x="3340" y="4194"/>
                  </a:lnTo>
                  <a:lnTo>
                    <a:pt x="3329" y="4202"/>
                  </a:lnTo>
                  <a:lnTo>
                    <a:pt x="3329" y="4202"/>
                  </a:lnTo>
                  <a:lnTo>
                    <a:pt x="3307" y="4218"/>
                  </a:lnTo>
                  <a:lnTo>
                    <a:pt x="3307" y="4218"/>
                  </a:lnTo>
                  <a:lnTo>
                    <a:pt x="3215" y="4286"/>
                  </a:lnTo>
                  <a:lnTo>
                    <a:pt x="3124" y="4355"/>
                  </a:lnTo>
                  <a:lnTo>
                    <a:pt x="3124" y="4355"/>
                  </a:lnTo>
                  <a:lnTo>
                    <a:pt x="3116" y="4361"/>
                  </a:lnTo>
                  <a:lnTo>
                    <a:pt x="3106" y="4365"/>
                  </a:lnTo>
                  <a:lnTo>
                    <a:pt x="3097" y="4369"/>
                  </a:lnTo>
                  <a:lnTo>
                    <a:pt x="3087" y="4370"/>
                  </a:lnTo>
                  <a:lnTo>
                    <a:pt x="3087" y="4370"/>
                  </a:lnTo>
                  <a:lnTo>
                    <a:pt x="3029" y="4372"/>
                  </a:lnTo>
                  <a:lnTo>
                    <a:pt x="2973" y="4376"/>
                  </a:lnTo>
                  <a:lnTo>
                    <a:pt x="2915" y="4379"/>
                  </a:lnTo>
                  <a:lnTo>
                    <a:pt x="2886" y="4379"/>
                  </a:lnTo>
                  <a:lnTo>
                    <a:pt x="2857" y="4379"/>
                  </a:lnTo>
                  <a:lnTo>
                    <a:pt x="2857" y="4379"/>
                  </a:lnTo>
                  <a:lnTo>
                    <a:pt x="2841" y="4379"/>
                  </a:lnTo>
                  <a:lnTo>
                    <a:pt x="2829" y="4379"/>
                  </a:lnTo>
                  <a:lnTo>
                    <a:pt x="2819" y="4382"/>
                  </a:lnTo>
                  <a:lnTo>
                    <a:pt x="2816" y="4384"/>
                  </a:lnTo>
                  <a:lnTo>
                    <a:pt x="2814" y="4386"/>
                  </a:lnTo>
                  <a:lnTo>
                    <a:pt x="2811" y="4388"/>
                  </a:lnTo>
                  <a:lnTo>
                    <a:pt x="2810" y="4392"/>
                  </a:lnTo>
                  <a:lnTo>
                    <a:pt x="2808" y="4401"/>
                  </a:lnTo>
                  <a:lnTo>
                    <a:pt x="2808" y="4414"/>
                  </a:lnTo>
                  <a:lnTo>
                    <a:pt x="2809" y="4431"/>
                  </a:lnTo>
                  <a:lnTo>
                    <a:pt x="2809" y="4431"/>
                  </a:lnTo>
                  <a:lnTo>
                    <a:pt x="2811" y="4454"/>
                  </a:lnTo>
                  <a:lnTo>
                    <a:pt x="2811" y="4454"/>
                  </a:lnTo>
                  <a:lnTo>
                    <a:pt x="2819" y="4515"/>
                  </a:lnTo>
                  <a:lnTo>
                    <a:pt x="2826" y="4576"/>
                  </a:lnTo>
                  <a:lnTo>
                    <a:pt x="2826" y="4576"/>
                  </a:lnTo>
                  <a:lnTo>
                    <a:pt x="2831" y="4628"/>
                  </a:lnTo>
                  <a:lnTo>
                    <a:pt x="2836" y="4679"/>
                  </a:lnTo>
                  <a:lnTo>
                    <a:pt x="2840" y="4731"/>
                  </a:lnTo>
                  <a:lnTo>
                    <a:pt x="2844" y="4756"/>
                  </a:lnTo>
                  <a:lnTo>
                    <a:pt x="2848" y="4781"/>
                  </a:lnTo>
                  <a:lnTo>
                    <a:pt x="2848" y="4781"/>
                  </a:lnTo>
                  <a:lnTo>
                    <a:pt x="2852" y="4803"/>
                  </a:lnTo>
                  <a:lnTo>
                    <a:pt x="2853" y="4824"/>
                  </a:lnTo>
                  <a:lnTo>
                    <a:pt x="2853" y="4845"/>
                  </a:lnTo>
                  <a:lnTo>
                    <a:pt x="2851" y="4865"/>
                  </a:lnTo>
                  <a:lnTo>
                    <a:pt x="2848" y="4886"/>
                  </a:lnTo>
                  <a:lnTo>
                    <a:pt x="2842" y="4906"/>
                  </a:lnTo>
                  <a:lnTo>
                    <a:pt x="2837" y="4926"/>
                  </a:lnTo>
                  <a:lnTo>
                    <a:pt x="2829" y="4946"/>
                  </a:lnTo>
                  <a:lnTo>
                    <a:pt x="2829" y="4946"/>
                  </a:lnTo>
                  <a:lnTo>
                    <a:pt x="2819" y="4971"/>
                  </a:lnTo>
                  <a:lnTo>
                    <a:pt x="2810" y="4998"/>
                  </a:lnTo>
                  <a:lnTo>
                    <a:pt x="2803" y="5024"/>
                  </a:lnTo>
                  <a:lnTo>
                    <a:pt x="2798" y="5052"/>
                  </a:lnTo>
                  <a:lnTo>
                    <a:pt x="2798" y="5052"/>
                  </a:lnTo>
                  <a:lnTo>
                    <a:pt x="2794" y="5081"/>
                  </a:lnTo>
                  <a:lnTo>
                    <a:pt x="2791" y="5111"/>
                  </a:lnTo>
                  <a:lnTo>
                    <a:pt x="2785" y="5169"/>
                  </a:lnTo>
                  <a:lnTo>
                    <a:pt x="2779" y="5229"/>
                  </a:lnTo>
                  <a:lnTo>
                    <a:pt x="2773" y="5288"/>
                  </a:lnTo>
                  <a:lnTo>
                    <a:pt x="2773" y="5288"/>
                  </a:lnTo>
                  <a:lnTo>
                    <a:pt x="2766" y="5351"/>
                  </a:lnTo>
                  <a:lnTo>
                    <a:pt x="2764" y="5384"/>
                  </a:lnTo>
                  <a:lnTo>
                    <a:pt x="2762" y="5416"/>
                  </a:lnTo>
                  <a:lnTo>
                    <a:pt x="2761" y="5448"/>
                  </a:lnTo>
                  <a:lnTo>
                    <a:pt x="2761" y="5480"/>
                  </a:lnTo>
                  <a:lnTo>
                    <a:pt x="2761" y="5513"/>
                  </a:lnTo>
                  <a:lnTo>
                    <a:pt x="2763" y="5545"/>
                  </a:lnTo>
                  <a:lnTo>
                    <a:pt x="2763" y="5545"/>
                  </a:lnTo>
                  <a:lnTo>
                    <a:pt x="2763" y="5561"/>
                  </a:lnTo>
                  <a:lnTo>
                    <a:pt x="2762" y="5576"/>
                  </a:lnTo>
                  <a:lnTo>
                    <a:pt x="2758" y="5590"/>
                  </a:lnTo>
                  <a:lnTo>
                    <a:pt x="2754" y="5602"/>
                  </a:lnTo>
                  <a:lnTo>
                    <a:pt x="2747" y="5614"/>
                  </a:lnTo>
                  <a:lnTo>
                    <a:pt x="2738" y="5624"/>
                  </a:lnTo>
                  <a:lnTo>
                    <a:pt x="2726" y="5635"/>
                  </a:lnTo>
                  <a:lnTo>
                    <a:pt x="2713" y="5644"/>
                  </a:lnTo>
                  <a:lnTo>
                    <a:pt x="2713" y="5644"/>
                  </a:lnTo>
                  <a:lnTo>
                    <a:pt x="2707" y="5648"/>
                  </a:lnTo>
                  <a:lnTo>
                    <a:pt x="2700" y="5654"/>
                  </a:lnTo>
                  <a:lnTo>
                    <a:pt x="2693" y="5660"/>
                  </a:lnTo>
                  <a:lnTo>
                    <a:pt x="2688" y="5667"/>
                  </a:lnTo>
                  <a:lnTo>
                    <a:pt x="2683" y="5674"/>
                  </a:lnTo>
                  <a:lnTo>
                    <a:pt x="2679" y="5681"/>
                  </a:lnTo>
                  <a:lnTo>
                    <a:pt x="2677" y="5690"/>
                  </a:lnTo>
                  <a:lnTo>
                    <a:pt x="2674" y="5698"/>
                  </a:lnTo>
                  <a:lnTo>
                    <a:pt x="2674" y="5698"/>
                  </a:lnTo>
                  <a:lnTo>
                    <a:pt x="2667" y="5742"/>
                  </a:lnTo>
                  <a:lnTo>
                    <a:pt x="2660" y="5784"/>
                  </a:lnTo>
                  <a:lnTo>
                    <a:pt x="2655" y="5827"/>
                  </a:lnTo>
                  <a:lnTo>
                    <a:pt x="2652" y="5849"/>
                  </a:lnTo>
                  <a:lnTo>
                    <a:pt x="2651" y="5871"/>
                  </a:lnTo>
                  <a:lnTo>
                    <a:pt x="2651" y="5871"/>
                  </a:lnTo>
                  <a:lnTo>
                    <a:pt x="2648" y="5881"/>
                  </a:lnTo>
                  <a:lnTo>
                    <a:pt x="2648" y="5881"/>
                  </a:lnTo>
                  <a:lnTo>
                    <a:pt x="2635" y="5893"/>
                  </a:lnTo>
                  <a:lnTo>
                    <a:pt x="2622" y="5905"/>
                  </a:lnTo>
                  <a:lnTo>
                    <a:pt x="2611" y="5919"/>
                  </a:lnTo>
                  <a:lnTo>
                    <a:pt x="2599" y="5932"/>
                  </a:lnTo>
                  <a:lnTo>
                    <a:pt x="2589" y="5947"/>
                  </a:lnTo>
                  <a:lnTo>
                    <a:pt x="2579" y="5961"/>
                  </a:lnTo>
                  <a:lnTo>
                    <a:pt x="2569" y="5976"/>
                  </a:lnTo>
                  <a:lnTo>
                    <a:pt x="2560" y="5992"/>
                  </a:lnTo>
                  <a:lnTo>
                    <a:pt x="2560" y="5992"/>
                  </a:lnTo>
                  <a:lnTo>
                    <a:pt x="2531" y="6046"/>
                  </a:lnTo>
                  <a:lnTo>
                    <a:pt x="2503" y="6101"/>
                  </a:lnTo>
                  <a:lnTo>
                    <a:pt x="2475" y="6156"/>
                  </a:lnTo>
                  <a:lnTo>
                    <a:pt x="2445" y="6211"/>
                  </a:lnTo>
                  <a:lnTo>
                    <a:pt x="2445" y="6211"/>
                  </a:lnTo>
                  <a:lnTo>
                    <a:pt x="2423" y="6250"/>
                  </a:lnTo>
                  <a:lnTo>
                    <a:pt x="2402" y="6290"/>
                  </a:lnTo>
                  <a:lnTo>
                    <a:pt x="2361" y="6370"/>
                  </a:lnTo>
                  <a:lnTo>
                    <a:pt x="2361" y="6370"/>
                  </a:lnTo>
                  <a:lnTo>
                    <a:pt x="2289" y="6503"/>
                  </a:lnTo>
                  <a:lnTo>
                    <a:pt x="2218" y="6637"/>
                  </a:lnTo>
                  <a:lnTo>
                    <a:pt x="2218" y="6637"/>
                  </a:lnTo>
                  <a:lnTo>
                    <a:pt x="2215" y="6645"/>
                  </a:lnTo>
                  <a:lnTo>
                    <a:pt x="2212" y="6651"/>
                  </a:lnTo>
                  <a:lnTo>
                    <a:pt x="2212" y="6657"/>
                  </a:lnTo>
                  <a:lnTo>
                    <a:pt x="2213" y="6662"/>
                  </a:lnTo>
                  <a:lnTo>
                    <a:pt x="2216" y="6668"/>
                  </a:lnTo>
                  <a:lnTo>
                    <a:pt x="2219" y="6672"/>
                  </a:lnTo>
                  <a:lnTo>
                    <a:pt x="2224" y="6677"/>
                  </a:lnTo>
                  <a:lnTo>
                    <a:pt x="2231" y="6682"/>
                  </a:lnTo>
                  <a:lnTo>
                    <a:pt x="2231" y="6682"/>
                  </a:lnTo>
                  <a:lnTo>
                    <a:pt x="2255" y="6700"/>
                  </a:lnTo>
                  <a:lnTo>
                    <a:pt x="2279" y="6719"/>
                  </a:lnTo>
                  <a:lnTo>
                    <a:pt x="2304" y="6738"/>
                  </a:lnTo>
                  <a:lnTo>
                    <a:pt x="2329" y="6755"/>
                  </a:lnTo>
                  <a:lnTo>
                    <a:pt x="2355" y="6773"/>
                  </a:lnTo>
                  <a:lnTo>
                    <a:pt x="2382" y="6788"/>
                  </a:lnTo>
                  <a:lnTo>
                    <a:pt x="2395" y="6793"/>
                  </a:lnTo>
                  <a:lnTo>
                    <a:pt x="2410" y="6799"/>
                  </a:lnTo>
                  <a:lnTo>
                    <a:pt x="2425" y="6805"/>
                  </a:lnTo>
                  <a:lnTo>
                    <a:pt x="2440" y="6808"/>
                  </a:lnTo>
                  <a:lnTo>
                    <a:pt x="2440" y="6808"/>
                  </a:lnTo>
                  <a:lnTo>
                    <a:pt x="2454" y="6813"/>
                  </a:lnTo>
                  <a:lnTo>
                    <a:pt x="2466" y="6819"/>
                  </a:lnTo>
                  <a:lnTo>
                    <a:pt x="2476" y="6827"/>
                  </a:lnTo>
                  <a:lnTo>
                    <a:pt x="2483" y="6836"/>
                  </a:lnTo>
                  <a:lnTo>
                    <a:pt x="2489" y="6846"/>
                  </a:lnTo>
                  <a:lnTo>
                    <a:pt x="2493" y="6859"/>
                  </a:lnTo>
                  <a:lnTo>
                    <a:pt x="2496" y="6873"/>
                  </a:lnTo>
                  <a:lnTo>
                    <a:pt x="2496" y="6888"/>
                  </a:lnTo>
                  <a:lnTo>
                    <a:pt x="2496" y="6888"/>
                  </a:lnTo>
                  <a:lnTo>
                    <a:pt x="2495" y="6922"/>
                  </a:lnTo>
                  <a:lnTo>
                    <a:pt x="2493" y="6957"/>
                  </a:lnTo>
                  <a:lnTo>
                    <a:pt x="2495" y="6992"/>
                  </a:lnTo>
                  <a:lnTo>
                    <a:pt x="2496" y="7009"/>
                  </a:lnTo>
                  <a:lnTo>
                    <a:pt x="2498" y="7025"/>
                  </a:lnTo>
                  <a:lnTo>
                    <a:pt x="2498" y="7025"/>
                  </a:lnTo>
                  <a:lnTo>
                    <a:pt x="2500" y="7050"/>
                  </a:lnTo>
                  <a:lnTo>
                    <a:pt x="2503" y="7076"/>
                  </a:lnTo>
                  <a:lnTo>
                    <a:pt x="2504" y="7101"/>
                  </a:lnTo>
                  <a:lnTo>
                    <a:pt x="2504" y="7126"/>
                  </a:lnTo>
                  <a:lnTo>
                    <a:pt x="2504" y="7177"/>
                  </a:lnTo>
                  <a:lnTo>
                    <a:pt x="2504" y="7202"/>
                  </a:lnTo>
                  <a:lnTo>
                    <a:pt x="2505" y="7228"/>
                  </a:lnTo>
                  <a:lnTo>
                    <a:pt x="2505" y="7228"/>
                  </a:lnTo>
                  <a:lnTo>
                    <a:pt x="2505" y="7237"/>
                  </a:lnTo>
                  <a:lnTo>
                    <a:pt x="2503" y="7246"/>
                  </a:lnTo>
                  <a:lnTo>
                    <a:pt x="2500" y="7254"/>
                  </a:lnTo>
                  <a:lnTo>
                    <a:pt x="2496" y="7262"/>
                  </a:lnTo>
                  <a:lnTo>
                    <a:pt x="2496" y="7262"/>
                  </a:lnTo>
                  <a:lnTo>
                    <a:pt x="2443" y="7369"/>
                  </a:lnTo>
                  <a:lnTo>
                    <a:pt x="2389" y="7476"/>
                  </a:lnTo>
                  <a:lnTo>
                    <a:pt x="2389" y="7476"/>
                  </a:lnTo>
                  <a:lnTo>
                    <a:pt x="2385" y="7483"/>
                  </a:lnTo>
                  <a:lnTo>
                    <a:pt x="2382" y="7489"/>
                  </a:lnTo>
                  <a:lnTo>
                    <a:pt x="2377" y="7494"/>
                  </a:lnTo>
                  <a:lnTo>
                    <a:pt x="2372" y="7497"/>
                  </a:lnTo>
                  <a:lnTo>
                    <a:pt x="2367" y="7498"/>
                  </a:lnTo>
                  <a:lnTo>
                    <a:pt x="2361" y="7498"/>
                  </a:lnTo>
                  <a:lnTo>
                    <a:pt x="2354" y="7497"/>
                  </a:lnTo>
                  <a:lnTo>
                    <a:pt x="2346" y="7495"/>
                  </a:lnTo>
                  <a:lnTo>
                    <a:pt x="2346" y="7495"/>
                  </a:lnTo>
                  <a:lnTo>
                    <a:pt x="2310" y="7481"/>
                  </a:lnTo>
                  <a:lnTo>
                    <a:pt x="2274" y="7468"/>
                  </a:lnTo>
                  <a:lnTo>
                    <a:pt x="2239" y="7457"/>
                  </a:lnTo>
                  <a:lnTo>
                    <a:pt x="2202" y="7446"/>
                  </a:lnTo>
                  <a:lnTo>
                    <a:pt x="2202" y="7446"/>
                  </a:lnTo>
                  <a:lnTo>
                    <a:pt x="2133" y="7429"/>
                  </a:lnTo>
                  <a:lnTo>
                    <a:pt x="2062" y="7413"/>
                  </a:lnTo>
                  <a:lnTo>
                    <a:pt x="1992" y="7397"/>
                  </a:lnTo>
                  <a:lnTo>
                    <a:pt x="1958" y="7388"/>
                  </a:lnTo>
                  <a:lnTo>
                    <a:pt x="1923" y="7379"/>
                  </a:lnTo>
                  <a:lnTo>
                    <a:pt x="1923" y="7379"/>
                  </a:lnTo>
                  <a:lnTo>
                    <a:pt x="1911" y="7375"/>
                  </a:lnTo>
                  <a:lnTo>
                    <a:pt x="1900" y="7373"/>
                  </a:lnTo>
                  <a:lnTo>
                    <a:pt x="1888" y="7373"/>
                  </a:lnTo>
                  <a:lnTo>
                    <a:pt x="1877" y="7373"/>
                  </a:lnTo>
                  <a:lnTo>
                    <a:pt x="1865" y="7373"/>
                  </a:lnTo>
                  <a:lnTo>
                    <a:pt x="1855" y="7375"/>
                  </a:lnTo>
                  <a:lnTo>
                    <a:pt x="1844" y="7377"/>
                  </a:lnTo>
                  <a:lnTo>
                    <a:pt x="1832" y="7381"/>
                  </a:lnTo>
                  <a:lnTo>
                    <a:pt x="1832" y="7381"/>
                  </a:lnTo>
                  <a:lnTo>
                    <a:pt x="1822" y="7384"/>
                  </a:lnTo>
                  <a:lnTo>
                    <a:pt x="1810" y="7388"/>
                  </a:lnTo>
                  <a:lnTo>
                    <a:pt x="1788" y="7393"/>
                  </a:lnTo>
                  <a:lnTo>
                    <a:pt x="1788" y="7393"/>
                  </a:lnTo>
                  <a:lnTo>
                    <a:pt x="1739" y="7408"/>
                  </a:lnTo>
                  <a:lnTo>
                    <a:pt x="1714" y="7417"/>
                  </a:lnTo>
                  <a:lnTo>
                    <a:pt x="1690" y="7426"/>
                  </a:lnTo>
                  <a:lnTo>
                    <a:pt x="1667" y="7436"/>
                  </a:lnTo>
                  <a:lnTo>
                    <a:pt x="1644" y="7448"/>
                  </a:lnTo>
                  <a:lnTo>
                    <a:pt x="1634" y="7455"/>
                  </a:lnTo>
                  <a:lnTo>
                    <a:pt x="1623" y="7463"/>
                  </a:lnTo>
                  <a:lnTo>
                    <a:pt x="1613" y="7471"/>
                  </a:lnTo>
                  <a:lnTo>
                    <a:pt x="1603" y="7480"/>
                  </a:lnTo>
                  <a:lnTo>
                    <a:pt x="1603" y="7480"/>
                  </a:lnTo>
                  <a:lnTo>
                    <a:pt x="1589" y="7491"/>
                  </a:lnTo>
                  <a:lnTo>
                    <a:pt x="1574" y="7503"/>
                  </a:lnTo>
                  <a:lnTo>
                    <a:pt x="1574" y="7503"/>
                  </a:lnTo>
                  <a:lnTo>
                    <a:pt x="1553" y="7519"/>
                  </a:lnTo>
                  <a:lnTo>
                    <a:pt x="1535" y="7537"/>
                  </a:lnTo>
                  <a:lnTo>
                    <a:pt x="1517" y="7557"/>
                  </a:lnTo>
                  <a:lnTo>
                    <a:pt x="1501" y="7578"/>
                  </a:lnTo>
                  <a:lnTo>
                    <a:pt x="1501" y="7578"/>
                  </a:lnTo>
                  <a:lnTo>
                    <a:pt x="1448" y="7658"/>
                  </a:lnTo>
                  <a:lnTo>
                    <a:pt x="1394" y="7739"/>
                  </a:lnTo>
                  <a:lnTo>
                    <a:pt x="1368" y="7778"/>
                  </a:lnTo>
                  <a:lnTo>
                    <a:pt x="1339" y="7817"/>
                  </a:lnTo>
                  <a:lnTo>
                    <a:pt x="1310" y="7857"/>
                  </a:lnTo>
                  <a:lnTo>
                    <a:pt x="1280" y="7895"/>
                  </a:lnTo>
                  <a:lnTo>
                    <a:pt x="1280" y="7895"/>
                  </a:lnTo>
                  <a:lnTo>
                    <a:pt x="1274" y="7901"/>
                  </a:lnTo>
                  <a:lnTo>
                    <a:pt x="1272" y="7906"/>
                  </a:lnTo>
                  <a:lnTo>
                    <a:pt x="1271" y="7910"/>
                  </a:lnTo>
                  <a:lnTo>
                    <a:pt x="1271" y="7910"/>
                  </a:lnTo>
                  <a:lnTo>
                    <a:pt x="1270" y="7921"/>
                  </a:lnTo>
                  <a:lnTo>
                    <a:pt x="1269" y="7931"/>
                  </a:lnTo>
                  <a:lnTo>
                    <a:pt x="1266" y="7942"/>
                  </a:lnTo>
                  <a:lnTo>
                    <a:pt x="1263" y="7951"/>
                  </a:lnTo>
                  <a:lnTo>
                    <a:pt x="1255" y="7969"/>
                  </a:lnTo>
                  <a:lnTo>
                    <a:pt x="1244" y="7987"/>
                  </a:lnTo>
                  <a:lnTo>
                    <a:pt x="1233" y="8004"/>
                  </a:lnTo>
                  <a:lnTo>
                    <a:pt x="1220" y="8020"/>
                  </a:lnTo>
                  <a:lnTo>
                    <a:pt x="1193" y="8051"/>
                  </a:lnTo>
                  <a:lnTo>
                    <a:pt x="1193" y="8051"/>
                  </a:lnTo>
                  <a:lnTo>
                    <a:pt x="1182" y="8063"/>
                  </a:lnTo>
                  <a:lnTo>
                    <a:pt x="1172" y="8074"/>
                  </a:lnTo>
                  <a:lnTo>
                    <a:pt x="1172" y="8074"/>
                  </a:lnTo>
                  <a:lnTo>
                    <a:pt x="1166" y="8079"/>
                  </a:lnTo>
                  <a:lnTo>
                    <a:pt x="1163" y="8085"/>
                  </a:lnTo>
                  <a:lnTo>
                    <a:pt x="1159" y="8089"/>
                  </a:lnTo>
                  <a:lnTo>
                    <a:pt x="1157" y="8095"/>
                  </a:lnTo>
                  <a:lnTo>
                    <a:pt x="1155" y="8101"/>
                  </a:lnTo>
                  <a:lnTo>
                    <a:pt x="1155" y="8108"/>
                  </a:lnTo>
                  <a:lnTo>
                    <a:pt x="1155" y="8115"/>
                  </a:lnTo>
                  <a:lnTo>
                    <a:pt x="1157" y="8123"/>
                  </a:lnTo>
                  <a:lnTo>
                    <a:pt x="1157" y="8123"/>
                  </a:lnTo>
                  <a:lnTo>
                    <a:pt x="1163" y="8151"/>
                  </a:lnTo>
                  <a:lnTo>
                    <a:pt x="1168" y="8180"/>
                  </a:lnTo>
                  <a:lnTo>
                    <a:pt x="1173" y="8210"/>
                  </a:lnTo>
                  <a:lnTo>
                    <a:pt x="1179" y="8239"/>
                  </a:lnTo>
                  <a:lnTo>
                    <a:pt x="1179" y="8239"/>
                  </a:lnTo>
                  <a:lnTo>
                    <a:pt x="1181" y="8246"/>
                  </a:lnTo>
                  <a:lnTo>
                    <a:pt x="1181" y="8253"/>
                  </a:lnTo>
                  <a:lnTo>
                    <a:pt x="1181" y="8259"/>
                  </a:lnTo>
                  <a:lnTo>
                    <a:pt x="1181" y="8264"/>
                  </a:lnTo>
                  <a:lnTo>
                    <a:pt x="1178" y="8276"/>
                  </a:lnTo>
                  <a:lnTo>
                    <a:pt x="1172" y="8286"/>
                  </a:lnTo>
                  <a:lnTo>
                    <a:pt x="1172" y="8286"/>
                  </a:lnTo>
                  <a:lnTo>
                    <a:pt x="1100" y="8407"/>
                  </a:lnTo>
                  <a:lnTo>
                    <a:pt x="1065" y="8467"/>
                  </a:lnTo>
                  <a:lnTo>
                    <a:pt x="1028" y="8527"/>
                  </a:lnTo>
                  <a:lnTo>
                    <a:pt x="1028" y="8527"/>
                  </a:lnTo>
                  <a:lnTo>
                    <a:pt x="1023" y="8535"/>
                  </a:lnTo>
                  <a:lnTo>
                    <a:pt x="1020" y="8543"/>
                  </a:lnTo>
                  <a:lnTo>
                    <a:pt x="1017" y="8551"/>
                  </a:lnTo>
                  <a:lnTo>
                    <a:pt x="1016" y="8558"/>
                  </a:lnTo>
                  <a:lnTo>
                    <a:pt x="1016" y="8566"/>
                  </a:lnTo>
                  <a:lnTo>
                    <a:pt x="1017" y="8574"/>
                  </a:lnTo>
                  <a:lnTo>
                    <a:pt x="1022" y="8590"/>
                  </a:lnTo>
                  <a:lnTo>
                    <a:pt x="1022" y="8590"/>
                  </a:lnTo>
                  <a:lnTo>
                    <a:pt x="1077" y="8761"/>
                  </a:lnTo>
                  <a:lnTo>
                    <a:pt x="1105" y="8846"/>
                  </a:lnTo>
                  <a:lnTo>
                    <a:pt x="1133" y="8931"/>
                  </a:lnTo>
                  <a:lnTo>
                    <a:pt x="1133" y="8931"/>
                  </a:lnTo>
                  <a:lnTo>
                    <a:pt x="1136" y="8940"/>
                  </a:lnTo>
                  <a:lnTo>
                    <a:pt x="1137" y="8950"/>
                  </a:lnTo>
                  <a:lnTo>
                    <a:pt x="1138" y="8959"/>
                  </a:lnTo>
                  <a:lnTo>
                    <a:pt x="1137" y="8967"/>
                  </a:lnTo>
                  <a:lnTo>
                    <a:pt x="1135" y="8975"/>
                  </a:lnTo>
                  <a:lnTo>
                    <a:pt x="1133" y="8983"/>
                  </a:lnTo>
                  <a:lnTo>
                    <a:pt x="1128" y="8991"/>
                  </a:lnTo>
                  <a:lnTo>
                    <a:pt x="1122" y="8999"/>
                  </a:lnTo>
                  <a:lnTo>
                    <a:pt x="1122" y="8999"/>
                  </a:lnTo>
                  <a:lnTo>
                    <a:pt x="1098" y="9033"/>
                  </a:lnTo>
                  <a:lnTo>
                    <a:pt x="1074" y="9067"/>
                  </a:lnTo>
                  <a:lnTo>
                    <a:pt x="1074" y="9067"/>
                  </a:lnTo>
                  <a:lnTo>
                    <a:pt x="1069" y="9073"/>
                  </a:lnTo>
                  <a:lnTo>
                    <a:pt x="1066" y="9081"/>
                  </a:lnTo>
                  <a:lnTo>
                    <a:pt x="1062" y="9088"/>
                  </a:lnTo>
                  <a:lnTo>
                    <a:pt x="1060" y="9095"/>
                  </a:lnTo>
                  <a:lnTo>
                    <a:pt x="1058" y="9103"/>
                  </a:lnTo>
                  <a:lnTo>
                    <a:pt x="1057" y="9111"/>
                  </a:lnTo>
                  <a:lnTo>
                    <a:pt x="1057" y="9119"/>
                  </a:lnTo>
                  <a:lnTo>
                    <a:pt x="1058" y="9127"/>
                  </a:lnTo>
                  <a:lnTo>
                    <a:pt x="1058" y="9127"/>
                  </a:lnTo>
                  <a:lnTo>
                    <a:pt x="1063" y="9183"/>
                  </a:lnTo>
                  <a:lnTo>
                    <a:pt x="1066" y="9212"/>
                  </a:lnTo>
                  <a:lnTo>
                    <a:pt x="1070" y="9241"/>
                  </a:lnTo>
                  <a:lnTo>
                    <a:pt x="1070" y="9241"/>
                  </a:lnTo>
                  <a:lnTo>
                    <a:pt x="1073" y="9258"/>
                  </a:lnTo>
                  <a:lnTo>
                    <a:pt x="1075" y="9274"/>
                  </a:lnTo>
                  <a:lnTo>
                    <a:pt x="1076" y="9292"/>
                  </a:lnTo>
                  <a:lnTo>
                    <a:pt x="1075" y="9309"/>
                  </a:lnTo>
                  <a:lnTo>
                    <a:pt x="1074" y="9326"/>
                  </a:lnTo>
                  <a:lnTo>
                    <a:pt x="1072" y="9342"/>
                  </a:lnTo>
                  <a:lnTo>
                    <a:pt x="1067" y="9360"/>
                  </a:lnTo>
                  <a:lnTo>
                    <a:pt x="1061" y="9376"/>
                  </a:lnTo>
                  <a:lnTo>
                    <a:pt x="1061" y="9376"/>
                  </a:lnTo>
                  <a:lnTo>
                    <a:pt x="1051" y="9405"/>
                  </a:lnTo>
                  <a:lnTo>
                    <a:pt x="1042" y="9435"/>
                  </a:lnTo>
                  <a:lnTo>
                    <a:pt x="1022" y="9493"/>
                  </a:lnTo>
                  <a:lnTo>
                    <a:pt x="1022" y="9493"/>
                  </a:lnTo>
                  <a:lnTo>
                    <a:pt x="1019" y="9507"/>
                  </a:lnTo>
                  <a:lnTo>
                    <a:pt x="1016" y="9520"/>
                  </a:lnTo>
                  <a:lnTo>
                    <a:pt x="1017" y="9534"/>
                  </a:lnTo>
                  <a:lnTo>
                    <a:pt x="1021" y="9546"/>
                  </a:lnTo>
                  <a:lnTo>
                    <a:pt x="1021" y="9546"/>
                  </a:lnTo>
                  <a:lnTo>
                    <a:pt x="1058" y="9684"/>
                  </a:lnTo>
                  <a:lnTo>
                    <a:pt x="1095" y="9822"/>
                  </a:lnTo>
                  <a:lnTo>
                    <a:pt x="1095" y="9822"/>
                  </a:lnTo>
                  <a:lnTo>
                    <a:pt x="1159" y="10055"/>
                  </a:lnTo>
                  <a:lnTo>
                    <a:pt x="1159" y="10055"/>
                  </a:lnTo>
                  <a:lnTo>
                    <a:pt x="1160" y="10060"/>
                  </a:lnTo>
                  <a:lnTo>
                    <a:pt x="1160" y="10063"/>
                  </a:lnTo>
                  <a:lnTo>
                    <a:pt x="1160" y="10063"/>
                  </a:lnTo>
                  <a:lnTo>
                    <a:pt x="1156" y="10068"/>
                  </a:lnTo>
                  <a:lnTo>
                    <a:pt x="1153" y="10073"/>
                  </a:lnTo>
                  <a:lnTo>
                    <a:pt x="1151" y="10077"/>
                  </a:lnTo>
                  <a:lnTo>
                    <a:pt x="1150" y="10083"/>
                  </a:lnTo>
                  <a:lnTo>
                    <a:pt x="1150" y="10083"/>
                  </a:lnTo>
                  <a:lnTo>
                    <a:pt x="1120" y="10252"/>
                  </a:lnTo>
                  <a:lnTo>
                    <a:pt x="1090" y="10422"/>
                  </a:lnTo>
                  <a:lnTo>
                    <a:pt x="1090" y="10422"/>
                  </a:lnTo>
                  <a:lnTo>
                    <a:pt x="1055" y="10616"/>
                  </a:lnTo>
                  <a:lnTo>
                    <a:pt x="1017" y="10812"/>
                  </a:lnTo>
                  <a:lnTo>
                    <a:pt x="1017" y="10812"/>
                  </a:lnTo>
                  <a:lnTo>
                    <a:pt x="1016" y="10820"/>
                  </a:lnTo>
                  <a:lnTo>
                    <a:pt x="1016" y="10827"/>
                  </a:lnTo>
                  <a:lnTo>
                    <a:pt x="1017" y="10833"/>
                  </a:lnTo>
                  <a:lnTo>
                    <a:pt x="1019" y="10840"/>
                  </a:lnTo>
                  <a:lnTo>
                    <a:pt x="1021" y="10845"/>
                  </a:lnTo>
                  <a:lnTo>
                    <a:pt x="1023" y="10851"/>
                  </a:lnTo>
                  <a:lnTo>
                    <a:pt x="1031" y="10863"/>
                  </a:lnTo>
                  <a:lnTo>
                    <a:pt x="1031" y="10863"/>
                  </a:lnTo>
                  <a:lnTo>
                    <a:pt x="1099" y="10951"/>
                  </a:lnTo>
                  <a:lnTo>
                    <a:pt x="1133" y="10996"/>
                  </a:lnTo>
                  <a:lnTo>
                    <a:pt x="1165" y="11042"/>
                  </a:lnTo>
                  <a:lnTo>
                    <a:pt x="1165" y="11042"/>
                  </a:lnTo>
                  <a:lnTo>
                    <a:pt x="1174" y="11056"/>
                  </a:lnTo>
                  <a:lnTo>
                    <a:pt x="1184" y="11067"/>
                  </a:lnTo>
                  <a:lnTo>
                    <a:pt x="1196" y="11076"/>
                  </a:lnTo>
                  <a:lnTo>
                    <a:pt x="1208" y="11082"/>
                  </a:lnTo>
                  <a:lnTo>
                    <a:pt x="1220" y="11086"/>
                  </a:lnTo>
                  <a:lnTo>
                    <a:pt x="1234" y="11089"/>
                  </a:lnTo>
                  <a:lnTo>
                    <a:pt x="1249" y="11089"/>
                  </a:lnTo>
                  <a:lnTo>
                    <a:pt x="1265" y="11087"/>
                  </a:lnTo>
                  <a:lnTo>
                    <a:pt x="1265" y="11087"/>
                  </a:lnTo>
                  <a:lnTo>
                    <a:pt x="1272" y="11087"/>
                  </a:lnTo>
                  <a:lnTo>
                    <a:pt x="1275" y="11086"/>
                  </a:lnTo>
                  <a:lnTo>
                    <a:pt x="1278" y="11086"/>
                  </a:lnTo>
                  <a:lnTo>
                    <a:pt x="1278" y="11086"/>
                  </a:lnTo>
                  <a:lnTo>
                    <a:pt x="1285" y="11083"/>
                  </a:lnTo>
                  <a:lnTo>
                    <a:pt x="1290" y="11083"/>
                  </a:lnTo>
                  <a:lnTo>
                    <a:pt x="1295" y="11083"/>
                  </a:lnTo>
                  <a:lnTo>
                    <a:pt x="1300" y="11085"/>
                  </a:lnTo>
                  <a:lnTo>
                    <a:pt x="1304" y="11087"/>
                  </a:lnTo>
                  <a:lnTo>
                    <a:pt x="1308" y="11092"/>
                  </a:lnTo>
                  <a:lnTo>
                    <a:pt x="1314" y="11102"/>
                  </a:lnTo>
                  <a:lnTo>
                    <a:pt x="1314" y="11102"/>
                  </a:lnTo>
                  <a:lnTo>
                    <a:pt x="1349" y="11166"/>
                  </a:lnTo>
                  <a:lnTo>
                    <a:pt x="1386" y="11230"/>
                  </a:lnTo>
                  <a:lnTo>
                    <a:pt x="1386" y="11230"/>
                  </a:lnTo>
                  <a:lnTo>
                    <a:pt x="1471" y="11380"/>
                  </a:lnTo>
                  <a:lnTo>
                    <a:pt x="1471" y="11380"/>
                  </a:lnTo>
                  <a:lnTo>
                    <a:pt x="1476" y="11390"/>
                  </a:lnTo>
                  <a:lnTo>
                    <a:pt x="1478" y="11401"/>
                  </a:lnTo>
                  <a:lnTo>
                    <a:pt x="1478" y="11412"/>
                  </a:lnTo>
                  <a:lnTo>
                    <a:pt x="1476" y="11424"/>
                  </a:lnTo>
                  <a:lnTo>
                    <a:pt x="1476" y="11424"/>
                  </a:lnTo>
                  <a:lnTo>
                    <a:pt x="1470" y="11455"/>
                  </a:lnTo>
                  <a:lnTo>
                    <a:pt x="1464" y="11487"/>
                  </a:lnTo>
                  <a:lnTo>
                    <a:pt x="1460" y="11518"/>
                  </a:lnTo>
                  <a:lnTo>
                    <a:pt x="1456" y="11534"/>
                  </a:lnTo>
                  <a:lnTo>
                    <a:pt x="1452" y="11549"/>
                  </a:lnTo>
                  <a:lnTo>
                    <a:pt x="1452" y="11549"/>
                  </a:lnTo>
                  <a:lnTo>
                    <a:pt x="1441" y="11584"/>
                  </a:lnTo>
                  <a:lnTo>
                    <a:pt x="1436" y="11601"/>
                  </a:lnTo>
                  <a:lnTo>
                    <a:pt x="1428" y="11618"/>
                  </a:lnTo>
                  <a:lnTo>
                    <a:pt x="1418" y="11633"/>
                  </a:lnTo>
                  <a:lnTo>
                    <a:pt x="1408" y="11648"/>
                  </a:lnTo>
                  <a:lnTo>
                    <a:pt x="1402" y="11654"/>
                  </a:lnTo>
                  <a:lnTo>
                    <a:pt x="1394" y="11661"/>
                  </a:lnTo>
                  <a:lnTo>
                    <a:pt x="1387" y="11667"/>
                  </a:lnTo>
                  <a:lnTo>
                    <a:pt x="1379" y="11671"/>
                  </a:lnTo>
                  <a:lnTo>
                    <a:pt x="1379" y="11671"/>
                  </a:lnTo>
                  <a:lnTo>
                    <a:pt x="1372" y="11676"/>
                  </a:lnTo>
                  <a:lnTo>
                    <a:pt x="1365" y="11681"/>
                  </a:lnTo>
                  <a:lnTo>
                    <a:pt x="1361" y="11686"/>
                  </a:lnTo>
                  <a:lnTo>
                    <a:pt x="1356" y="11692"/>
                  </a:lnTo>
                  <a:lnTo>
                    <a:pt x="1353" y="11698"/>
                  </a:lnTo>
                  <a:lnTo>
                    <a:pt x="1350" y="11705"/>
                  </a:lnTo>
                  <a:lnTo>
                    <a:pt x="1348" y="11712"/>
                  </a:lnTo>
                  <a:lnTo>
                    <a:pt x="1347" y="11719"/>
                  </a:lnTo>
                  <a:lnTo>
                    <a:pt x="1347" y="11719"/>
                  </a:lnTo>
                  <a:lnTo>
                    <a:pt x="1342" y="11747"/>
                  </a:lnTo>
                  <a:lnTo>
                    <a:pt x="1337" y="11775"/>
                  </a:lnTo>
                  <a:lnTo>
                    <a:pt x="1334" y="11789"/>
                  </a:lnTo>
                  <a:lnTo>
                    <a:pt x="1333" y="11804"/>
                  </a:lnTo>
                  <a:lnTo>
                    <a:pt x="1333" y="11818"/>
                  </a:lnTo>
                  <a:lnTo>
                    <a:pt x="1334" y="11833"/>
                  </a:lnTo>
                  <a:lnTo>
                    <a:pt x="1334" y="11833"/>
                  </a:lnTo>
                  <a:lnTo>
                    <a:pt x="1332" y="11835"/>
                  </a:lnTo>
                  <a:lnTo>
                    <a:pt x="1328" y="11836"/>
                  </a:lnTo>
                  <a:lnTo>
                    <a:pt x="1328" y="11836"/>
                  </a:lnTo>
                  <a:lnTo>
                    <a:pt x="1320" y="11836"/>
                  </a:lnTo>
                  <a:lnTo>
                    <a:pt x="1312" y="11837"/>
                  </a:lnTo>
                  <a:lnTo>
                    <a:pt x="1297" y="11841"/>
                  </a:lnTo>
                  <a:lnTo>
                    <a:pt x="1289" y="11842"/>
                  </a:lnTo>
                  <a:lnTo>
                    <a:pt x="1281" y="11843"/>
                  </a:lnTo>
                  <a:lnTo>
                    <a:pt x="1273" y="11843"/>
                  </a:lnTo>
                  <a:lnTo>
                    <a:pt x="1265" y="11842"/>
                  </a:lnTo>
                  <a:lnTo>
                    <a:pt x="1265" y="11842"/>
                  </a:lnTo>
                  <a:lnTo>
                    <a:pt x="1250" y="11837"/>
                  </a:lnTo>
                  <a:lnTo>
                    <a:pt x="1235" y="11835"/>
                  </a:lnTo>
                  <a:lnTo>
                    <a:pt x="1220" y="11834"/>
                  </a:lnTo>
                  <a:lnTo>
                    <a:pt x="1205" y="11834"/>
                  </a:lnTo>
                  <a:lnTo>
                    <a:pt x="1190" y="11834"/>
                  </a:lnTo>
                  <a:lnTo>
                    <a:pt x="1175" y="11836"/>
                  </a:lnTo>
                  <a:lnTo>
                    <a:pt x="1146" y="11841"/>
                  </a:lnTo>
                  <a:lnTo>
                    <a:pt x="1118" y="11848"/>
                  </a:lnTo>
                  <a:lnTo>
                    <a:pt x="1089" y="11854"/>
                  </a:lnTo>
                  <a:lnTo>
                    <a:pt x="1060" y="11863"/>
                  </a:lnTo>
                  <a:lnTo>
                    <a:pt x="1031" y="11868"/>
                  </a:lnTo>
                  <a:lnTo>
                    <a:pt x="1031" y="11868"/>
                  </a:lnTo>
                  <a:lnTo>
                    <a:pt x="1024" y="11871"/>
                  </a:lnTo>
                  <a:lnTo>
                    <a:pt x="1019" y="11873"/>
                  </a:lnTo>
                  <a:lnTo>
                    <a:pt x="1015" y="11876"/>
                  </a:lnTo>
                  <a:lnTo>
                    <a:pt x="1014" y="11880"/>
                  </a:lnTo>
                  <a:lnTo>
                    <a:pt x="1013" y="11884"/>
                  </a:lnTo>
                  <a:lnTo>
                    <a:pt x="1014" y="11890"/>
                  </a:lnTo>
                  <a:lnTo>
                    <a:pt x="1017" y="11902"/>
                  </a:lnTo>
                  <a:lnTo>
                    <a:pt x="1017" y="11902"/>
                  </a:lnTo>
                  <a:lnTo>
                    <a:pt x="1036" y="11958"/>
                  </a:lnTo>
                  <a:lnTo>
                    <a:pt x="1055" y="12015"/>
                  </a:lnTo>
                  <a:lnTo>
                    <a:pt x="1055" y="12015"/>
                  </a:lnTo>
                  <a:lnTo>
                    <a:pt x="1065" y="12041"/>
                  </a:lnTo>
                  <a:lnTo>
                    <a:pt x="1069" y="12054"/>
                  </a:lnTo>
                  <a:lnTo>
                    <a:pt x="1072" y="12066"/>
                  </a:lnTo>
                  <a:lnTo>
                    <a:pt x="1074" y="12080"/>
                  </a:lnTo>
                  <a:lnTo>
                    <a:pt x="1074" y="12093"/>
                  </a:lnTo>
                  <a:lnTo>
                    <a:pt x="1072" y="12107"/>
                  </a:lnTo>
                  <a:lnTo>
                    <a:pt x="1067" y="12121"/>
                  </a:lnTo>
                  <a:lnTo>
                    <a:pt x="1067" y="12121"/>
                  </a:lnTo>
                  <a:lnTo>
                    <a:pt x="1066" y="12126"/>
                  </a:lnTo>
                  <a:lnTo>
                    <a:pt x="1066" y="12132"/>
                  </a:lnTo>
                  <a:lnTo>
                    <a:pt x="1068" y="12144"/>
                  </a:lnTo>
                  <a:lnTo>
                    <a:pt x="1068" y="12144"/>
                  </a:lnTo>
                  <a:lnTo>
                    <a:pt x="1075" y="12178"/>
                  </a:lnTo>
                  <a:lnTo>
                    <a:pt x="1082" y="12212"/>
                  </a:lnTo>
                  <a:lnTo>
                    <a:pt x="1091" y="12244"/>
                  </a:lnTo>
                  <a:lnTo>
                    <a:pt x="1102" y="12277"/>
                  </a:lnTo>
                  <a:lnTo>
                    <a:pt x="1113" y="12309"/>
                  </a:lnTo>
                  <a:lnTo>
                    <a:pt x="1127" y="12341"/>
                  </a:lnTo>
                  <a:lnTo>
                    <a:pt x="1143" y="12370"/>
                  </a:lnTo>
                  <a:lnTo>
                    <a:pt x="1152" y="12385"/>
                  </a:lnTo>
                  <a:lnTo>
                    <a:pt x="1161" y="12400"/>
                  </a:lnTo>
                  <a:lnTo>
                    <a:pt x="1161" y="12400"/>
                  </a:lnTo>
                  <a:lnTo>
                    <a:pt x="1169" y="12413"/>
                  </a:lnTo>
                  <a:lnTo>
                    <a:pt x="1175" y="12427"/>
                  </a:lnTo>
                  <a:lnTo>
                    <a:pt x="1176" y="12434"/>
                  </a:lnTo>
                  <a:lnTo>
                    <a:pt x="1178" y="12441"/>
                  </a:lnTo>
                  <a:lnTo>
                    <a:pt x="1178" y="12448"/>
                  </a:lnTo>
                  <a:lnTo>
                    <a:pt x="1178" y="12456"/>
                  </a:lnTo>
                  <a:lnTo>
                    <a:pt x="1178" y="12456"/>
                  </a:lnTo>
                  <a:lnTo>
                    <a:pt x="1176" y="12470"/>
                  </a:lnTo>
                  <a:lnTo>
                    <a:pt x="1176" y="12482"/>
                  </a:lnTo>
                  <a:lnTo>
                    <a:pt x="1178" y="12496"/>
                  </a:lnTo>
                  <a:lnTo>
                    <a:pt x="1180" y="12509"/>
                  </a:lnTo>
                  <a:lnTo>
                    <a:pt x="1184" y="12520"/>
                  </a:lnTo>
                  <a:lnTo>
                    <a:pt x="1189" y="12533"/>
                  </a:lnTo>
                  <a:lnTo>
                    <a:pt x="1195" y="12544"/>
                  </a:lnTo>
                  <a:lnTo>
                    <a:pt x="1202" y="12556"/>
                  </a:lnTo>
                  <a:lnTo>
                    <a:pt x="1202" y="12556"/>
                  </a:lnTo>
                  <a:lnTo>
                    <a:pt x="1211" y="12571"/>
                  </a:lnTo>
                  <a:lnTo>
                    <a:pt x="1218" y="12587"/>
                  </a:lnTo>
                  <a:lnTo>
                    <a:pt x="1222" y="12603"/>
                  </a:lnTo>
                  <a:lnTo>
                    <a:pt x="1227" y="12619"/>
                  </a:lnTo>
                  <a:lnTo>
                    <a:pt x="1229" y="12635"/>
                  </a:lnTo>
                  <a:lnTo>
                    <a:pt x="1232" y="12653"/>
                  </a:lnTo>
                  <a:lnTo>
                    <a:pt x="1234" y="12687"/>
                  </a:lnTo>
                  <a:lnTo>
                    <a:pt x="1234" y="12687"/>
                  </a:lnTo>
                  <a:lnTo>
                    <a:pt x="1235" y="12713"/>
                  </a:lnTo>
                  <a:lnTo>
                    <a:pt x="1234" y="12738"/>
                  </a:lnTo>
                  <a:lnTo>
                    <a:pt x="1229" y="12762"/>
                  </a:lnTo>
                  <a:lnTo>
                    <a:pt x="1224" y="12784"/>
                  </a:lnTo>
                  <a:lnTo>
                    <a:pt x="1214" y="12806"/>
                  </a:lnTo>
                  <a:lnTo>
                    <a:pt x="1204" y="12827"/>
                  </a:lnTo>
                  <a:lnTo>
                    <a:pt x="1190" y="12847"/>
                  </a:lnTo>
                  <a:lnTo>
                    <a:pt x="1174" y="12867"/>
                  </a:lnTo>
                  <a:lnTo>
                    <a:pt x="1174" y="12867"/>
                  </a:lnTo>
                  <a:lnTo>
                    <a:pt x="1167" y="12875"/>
                  </a:lnTo>
                  <a:lnTo>
                    <a:pt x="1161" y="12883"/>
                  </a:lnTo>
                  <a:lnTo>
                    <a:pt x="1157" y="12892"/>
                  </a:lnTo>
                  <a:lnTo>
                    <a:pt x="1153" y="12901"/>
                  </a:lnTo>
                  <a:lnTo>
                    <a:pt x="1150" y="12911"/>
                  </a:lnTo>
                  <a:lnTo>
                    <a:pt x="1149" y="12921"/>
                  </a:lnTo>
                  <a:lnTo>
                    <a:pt x="1149" y="12931"/>
                  </a:lnTo>
                  <a:lnTo>
                    <a:pt x="1149" y="12943"/>
                  </a:lnTo>
                  <a:lnTo>
                    <a:pt x="1149" y="12943"/>
                  </a:lnTo>
                  <a:lnTo>
                    <a:pt x="1152" y="12975"/>
                  </a:lnTo>
                  <a:lnTo>
                    <a:pt x="1155" y="13006"/>
                  </a:lnTo>
                  <a:lnTo>
                    <a:pt x="1157" y="13039"/>
                  </a:lnTo>
                  <a:lnTo>
                    <a:pt x="1159" y="13055"/>
                  </a:lnTo>
                  <a:lnTo>
                    <a:pt x="1163" y="13070"/>
                  </a:lnTo>
                  <a:lnTo>
                    <a:pt x="1163" y="13070"/>
                  </a:lnTo>
                  <a:lnTo>
                    <a:pt x="1164" y="13081"/>
                  </a:lnTo>
                  <a:lnTo>
                    <a:pt x="1165" y="13092"/>
                  </a:lnTo>
                  <a:lnTo>
                    <a:pt x="1165" y="13102"/>
                  </a:lnTo>
                  <a:lnTo>
                    <a:pt x="1165" y="13111"/>
                  </a:lnTo>
                  <a:lnTo>
                    <a:pt x="1163" y="13121"/>
                  </a:lnTo>
                  <a:lnTo>
                    <a:pt x="1160" y="13131"/>
                  </a:lnTo>
                  <a:lnTo>
                    <a:pt x="1155" y="13150"/>
                  </a:lnTo>
                  <a:lnTo>
                    <a:pt x="1155" y="13150"/>
                  </a:lnTo>
                  <a:lnTo>
                    <a:pt x="1128" y="13222"/>
                  </a:lnTo>
                  <a:lnTo>
                    <a:pt x="1102" y="13292"/>
                  </a:lnTo>
                  <a:lnTo>
                    <a:pt x="1102" y="13292"/>
                  </a:lnTo>
                  <a:lnTo>
                    <a:pt x="1096" y="13308"/>
                  </a:lnTo>
                  <a:lnTo>
                    <a:pt x="1091" y="13316"/>
                  </a:lnTo>
                  <a:lnTo>
                    <a:pt x="1088" y="13323"/>
                  </a:lnTo>
                  <a:lnTo>
                    <a:pt x="1082" y="13330"/>
                  </a:lnTo>
                  <a:lnTo>
                    <a:pt x="1076" y="13336"/>
                  </a:lnTo>
                  <a:lnTo>
                    <a:pt x="1069" y="13340"/>
                  </a:lnTo>
                  <a:lnTo>
                    <a:pt x="1061" y="13345"/>
                  </a:lnTo>
                  <a:lnTo>
                    <a:pt x="1061" y="13345"/>
                  </a:lnTo>
                  <a:lnTo>
                    <a:pt x="1054" y="13350"/>
                  </a:lnTo>
                  <a:lnTo>
                    <a:pt x="1047" y="13354"/>
                  </a:lnTo>
                  <a:lnTo>
                    <a:pt x="1042" y="13360"/>
                  </a:lnTo>
                  <a:lnTo>
                    <a:pt x="1037" y="13366"/>
                  </a:lnTo>
                  <a:lnTo>
                    <a:pt x="1032" y="13373"/>
                  </a:lnTo>
                  <a:lnTo>
                    <a:pt x="1029" y="13381"/>
                  </a:lnTo>
                  <a:lnTo>
                    <a:pt x="1024" y="13396"/>
                  </a:lnTo>
                  <a:lnTo>
                    <a:pt x="1024" y="13396"/>
                  </a:lnTo>
                  <a:lnTo>
                    <a:pt x="1021" y="13405"/>
                  </a:lnTo>
                  <a:lnTo>
                    <a:pt x="1017" y="13413"/>
                  </a:lnTo>
                  <a:lnTo>
                    <a:pt x="1012" y="13421"/>
                  </a:lnTo>
                  <a:lnTo>
                    <a:pt x="1006" y="13427"/>
                  </a:lnTo>
                  <a:lnTo>
                    <a:pt x="999" y="13432"/>
                  </a:lnTo>
                  <a:lnTo>
                    <a:pt x="992" y="13437"/>
                  </a:lnTo>
                  <a:lnTo>
                    <a:pt x="984" y="13442"/>
                  </a:lnTo>
                  <a:lnTo>
                    <a:pt x="975" y="13444"/>
                  </a:lnTo>
                  <a:lnTo>
                    <a:pt x="975" y="13444"/>
                  </a:lnTo>
                  <a:lnTo>
                    <a:pt x="963" y="13449"/>
                  </a:lnTo>
                  <a:lnTo>
                    <a:pt x="952" y="13453"/>
                  </a:lnTo>
                  <a:lnTo>
                    <a:pt x="940" y="13459"/>
                  </a:lnTo>
                  <a:lnTo>
                    <a:pt x="930" y="13466"/>
                  </a:lnTo>
                  <a:lnTo>
                    <a:pt x="919" y="13473"/>
                  </a:lnTo>
                  <a:lnTo>
                    <a:pt x="909" y="13480"/>
                  </a:lnTo>
                  <a:lnTo>
                    <a:pt x="900" y="13488"/>
                  </a:lnTo>
                  <a:lnTo>
                    <a:pt x="891" y="13497"/>
                  </a:lnTo>
                  <a:lnTo>
                    <a:pt x="891" y="13497"/>
                  </a:lnTo>
                  <a:lnTo>
                    <a:pt x="878" y="13508"/>
                  </a:lnTo>
                  <a:lnTo>
                    <a:pt x="864" y="13518"/>
                  </a:lnTo>
                  <a:lnTo>
                    <a:pt x="850" y="13525"/>
                  </a:lnTo>
                  <a:lnTo>
                    <a:pt x="835" y="13528"/>
                  </a:lnTo>
                  <a:lnTo>
                    <a:pt x="820" y="13530"/>
                  </a:lnTo>
                  <a:lnTo>
                    <a:pt x="804" y="13529"/>
                  </a:lnTo>
                  <a:lnTo>
                    <a:pt x="789" y="13526"/>
                  </a:lnTo>
                  <a:lnTo>
                    <a:pt x="773" y="13519"/>
                  </a:lnTo>
                  <a:lnTo>
                    <a:pt x="773" y="13519"/>
                  </a:lnTo>
                  <a:lnTo>
                    <a:pt x="762" y="13514"/>
                  </a:lnTo>
                  <a:lnTo>
                    <a:pt x="750" y="13512"/>
                  </a:lnTo>
                  <a:lnTo>
                    <a:pt x="740" y="13511"/>
                  </a:lnTo>
                  <a:lnTo>
                    <a:pt x="730" y="13512"/>
                  </a:lnTo>
                  <a:lnTo>
                    <a:pt x="721" y="13515"/>
                  </a:lnTo>
                  <a:lnTo>
                    <a:pt x="712" y="13520"/>
                  </a:lnTo>
                  <a:lnTo>
                    <a:pt x="704" y="13527"/>
                  </a:lnTo>
                  <a:lnTo>
                    <a:pt x="696" y="13536"/>
                  </a:lnTo>
                  <a:lnTo>
                    <a:pt x="696" y="13536"/>
                  </a:lnTo>
                  <a:lnTo>
                    <a:pt x="691" y="13541"/>
                  </a:lnTo>
                  <a:lnTo>
                    <a:pt x="686" y="13545"/>
                  </a:lnTo>
                  <a:lnTo>
                    <a:pt x="686" y="13545"/>
                  </a:lnTo>
                  <a:lnTo>
                    <a:pt x="656" y="13575"/>
                  </a:lnTo>
                  <a:lnTo>
                    <a:pt x="649" y="13585"/>
                  </a:lnTo>
                  <a:lnTo>
                    <a:pt x="646" y="13588"/>
                  </a:lnTo>
                  <a:lnTo>
                    <a:pt x="645" y="13591"/>
                  </a:lnTo>
                  <a:lnTo>
                    <a:pt x="645" y="13596"/>
                  </a:lnTo>
                  <a:lnTo>
                    <a:pt x="646" y="13599"/>
                  </a:lnTo>
                  <a:lnTo>
                    <a:pt x="651" y="13611"/>
                  </a:lnTo>
                  <a:lnTo>
                    <a:pt x="659" y="13626"/>
                  </a:lnTo>
                  <a:lnTo>
                    <a:pt x="669" y="13648"/>
                  </a:lnTo>
                  <a:lnTo>
                    <a:pt x="669" y="13648"/>
                  </a:lnTo>
                  <a:lnTo>
                    <a:pt x="679" y="13670"/>
                  </a:lnTo>
                  <a:lnTo>
                    <a:pt x="686" y="13690"/>
                  </a:lnTo>
                  <a:lnTo>
                    <a:pt x="688" y="13701"/>
                  </a:lnTo>
                  <a:lnTo>
                    <a:pt x="690" y="13711"/>
                  </a:lnTo>
                  <a:lnTo>
                    <a:pt x="691" y="13722"/>
                  </a:lnTo>
                  <a:lnTo>
                    <a:pt x="691" y="13732"/>
                  </a:lnTo>
                  <a:lnTo>
                    <a:pt x="690" y="13742"/>
                  </a:lnTo>
                  <a:lnTo>
                    <a:pt x="689" y="13753"/>
                  </a:lnTo>
                  <a:lnTo>
                    <a:pt x="686" y="13762"/>
                  </a:lnTo>
                  <a:lnTo>
                    <a:pt x="682" y="13772"/>
                  </a:lnTo>
                  <a:lnTo>
                    <a:pt x="676" y="13781"/>
                  </a:lnTo>
                  <a:lnTo>
                    <a:pt x="669" y="13792"/>
                  </a:lnTo>
                  <a:lnTo>
                    <a:pt x="661" y="13801"/>
                  </a:lnTo>
                  <a:lnTo>
                    <a:pt x="652" y="13810"/>
                  </a:lnTo>
                  <a:lnTo>
                    <a:pt x="652" y="13810"/>
                  </a:lnTo>
                  <a:lnTo>
                    <a:pt x="646" y="13817"/>
                  </a:lnTo>
                  <a:lnTo>
                    <a:pt x="644" y="13822"/>
                  </a:lnTo>
                  <a:lnTo>
                    <a:pt x="642" y="13825"/>
                  </a:lnTo>
                  <a:lnTo>
                    <a:pt x="642" y="13825"/>
                  </a:lnTo>
                  <a:lnTo>
                    <a:pt x="638" y="13837"/>
                  </a:lnTo>
                  <a:lnTo>
                    <a:pt x="633" y="13847"/>
                  </a:lnTo>
                  <a:lnTo>
                    <a:pt x="626" y="13855"/>
                  </a:lnTo>
                  <a:lnTo>
                    <a:pt x="618" y="13862"/>
                  </a:lnTo>
                  <a:lnTo>
                    <a:pt x="608" y="13867"/>
                  </a:lnTo>
                  <a:lnTo>
                    <a:pt x="598" y="13870"/>
                  </a:lnTo>
                  <a:lnTo>
                    <a:pt x="586" y="13874"/>
                  </a:lnTo>
                  <a:lnTo>
                    <a:pt x="575" y="13876"/>
                  </a:lnTo>
                  <a:lnTo>
                    <a:pt x="575" y="13876"/>
                  </a:lnTo>
                  <a:lnTo>
                    <a:pt x="566" y="13879"/>
                  </a:lnTo>
                  <a:lnTo>
                    <a:pt x="557" y="13883"/>
                  </a:lnTo>
                  <a:lnTo>
                    <a:pt x="547" y="13887"/>
                  </a:lnTo>
                  <a:lnTo>
                    <a:pt x="539" y="13892"/>
                  </a:lnTo>
                  <a:lnTo>
                    <a:pt x="532" y="13899"/>
                  </a:lnTo>
                  <a:lnTo>
                    <a:pt x="525" y="13906"/>
                  </a:lnTo>
                  <a:lnTo>
                    <a:pt x="518" y="13913"/>
                  </a:lnTo>
                  <a:lnTo>
                    <a:pt x="514" y="13921"/>
                  </a:lnTo>
                  <a:lnTo>
                    <a:pt x="508" y="13930"/>
                  </a:lnTo>
                  <a:lnTo>
                    <a:pt x="505" y="13938"/>
                  </a:lnTo>
                  <a:lnTo>
                    <a:pt x="501" y="13947"/>
                  </a:lnTo>
                  <a:lnTo>
                    <a:pt x="499" y="13958"/>
                  </a:lnTo>
                  <a:lnTo>
                    <a:pt x="498" y="13967"/>
                  </a:lnTo>
                  <a:lnTo>
                    <a:pt x="497" y="13977"/>
                  </a:lnTo>
                  <a:lnTo>
                    <a:pt x="498" y="13986"/>
                  </a:lnTo>
                  <a:lnTo>
                    <a:pt x="499" y="13997"/>
                  </a:lnTo>
                  <a:lnTo>
                    <a:pt x="499" y="13997"/>
                  </a:lnTo>
                  <a:lnTo>
                    <a:pt x="512" y="14054"/>
                  </a:lnTo>
                  <a:lnTo>
                    <a:pt x="517" y="14084"/>
                  </a:lnTo>
                  <a:lnTo>
                    <a:pt x="522" y="14113"/>
                  </a:lnTo>
                  <a:lnTo>
                    <a:pt x="522" y="14113"/>
                  </a:lnTo>
                  <a:lnTo>
                    <a:pt x="524" y="14140"/>
                  </a:lnTo>
                  <a:lnTo>
                    <a:pt x="527" y="14166"/>
                  </a:lnTo>
                  <a:lnTo>
                    <a:pt x="531" y="14218"/>
                  </a:lnTo>
                  <a:lnTo>
                    <a:pt x="535" y="14244"/>
                  </a:lnTo>
                  <a:lnTo>
                    <a:pt x="540" y="14270"/>
                  </a:lnTo>
                  <a:lnTo>
                    <a:pt x="547" y="14295"/>
                  </a:lnTo>
                  <a:lnTo>
                    <a:pt x="552" y="14308"/>
                  </a:lnTo>
                  <a:lnTo>
                    <a:pt x="557" y="14321"/>
                  </a:lnTo>
                  <a:lnTo>
                    <a:pt x="557" y="14321"/>
                  </a:lnTo>
                  <a:lnTo>
                    <a:pt x="559" y="14325"/>
                  </a:lnTo>
                  <a:lnTo>
                    <a:pt x="560" y="14331"/>
                  </a:lnTo>
                  <a:lnTo>
                    <a:pt x="560" y="14342"/>
                  </a:lnTo>
                  <a:lnTo>
                    <a:pt x="560" y="14342"/>
                  </a:lnTo>
                  <a:lnTo>
                    <a:pt x="557" y="14476"/>
                  </a:lnTo>
                  <a:lnTo>
                    <a:pt x="557" y="14476"/>
                  </a:lnTo>
                  <a:lnTo>
                    <a:pt x="543" y="14489"/>
                  </a:lnTo>
                  <a:lnTo>
                    <a:pt x="527" y="14501"/>
                  </a:lnTo>
                  <a:lnTo>
                    <a:pt x="520" y="14508"/>
                  </a:lnTo>
                  <a:lnTo>
                    <a:pt x="514" y="14514"/>
                  </a:lnTo>
                  <a:lnTo>
                    <a:pt x="510" y="14521"/>
                  </a:lnTo>
                  <a:lnTo>
                    <a:pt x="508" y="14528"/>
                  </a:lnTo>
                  <a:lnTo>
                    <a:pt x="508" y="14528"/>
                  </a:lnTo>
                  <a:lnTo>
                    <a:pt x="506" y="14544"/>
                  </a:lnTo>
                  <a:lnTo>
                    <a:pt x="502" y="14559"/>
                  </a:lnTo>
                  <a:lnTo>
                    <a:pt x="497" y="14590"/>
                  </a:lnTo>
                  <a:lnTo>
                    <a:pt x="495" y="14605"/>
                  </a:lnTo>
                  <a:lnTo>
                    <a:pt x="494" y="14620"/>
                  </a:lnTo>
                  <a:lnTo>
                    <a:pt x="494" y="14636"/>
                  </a:lnTo>
                  <a:lnTo>
                    <a:pt x="498" y="14651"/>
                  </a:lnTo>
                  <a:lnTo>
                    <a:pt x="498" y="14651"/>
                  </a:lnTo>
                  <a:lnTo>
                    <a:pt x="500" y="14659"/>
                  </a:lnTo>
                  <a:lnTo>
                    <a:pt x="500" y="14667"/>
                  </a:lnTo>
                  <a:lnTo>
                    <a:pt x="500" y="14675"/>
                  </a:lnTo>
                  <a:lnTo>
                    <a:pt x="499" y="14682"/>
                  </a:lnTo>
                  <a:lnTo>
                    <a:pt x="497" y="14689"/>
                  </a:lnTo>
                  <a:lnTo>
                    <a:pt x="493" y="14696"/>
                  </a:lnTo>
                  <a:lnTo>
                    <a:pt x="485" y="14709"/>
                  </a:lnTo>
                  <a:lnTo>
                    <a:pt x="485" y="14709"/>
                  </a:lnTo>
                  <a:lnTo>
                    <a:pt x="472" y="14728"/>
                  </a:lnTo>
                  <a:lnTo>
                    <a:pt x="461" y="14748"/>
                  </a:lnTo>
                  <a:lnTo>
                    <a:pt x="449" y="14767"/>
                  </a:lnTo>
                  <a:lnTo>
                    <a:pt x="440" y="14788"/>
                  </a:lnTo>
                  <a:lnTo>
                    <a:pt x="432" y="14809"/>
                  </a:lnTo>
                  <a:lnTo>
                    <a:pt x="426" y="14831"/>
                  </a:lnTo>
                  <a:lnTo>
                    <a:pt x="422" y="14854"/>
                  </a:lnTo>
                  <a:lnTo>
                    <a:pt x="419" y="14878"/>
                  </a:lnTo>
                  <a:lnTo>
                    <a:pt x="419" y="14878"/>
                  </a:lnTo>
                  <a:lnTo>
                    <a:pt x="418" y="14886"/>
                  </a:lnTo>
                  <a:lnTo>
                    <a:pt x="417" y="14895"/>
                  </a:lnTo>
                  <a:lnTo>
                    <a:pt x="415" y="14904"/>
                  </a:lnTo>
                  <a:lnTo>
                    <a:pt x="411" y="14914"/>
                  </a:lnTo>
                  <a:lnTo>
                    <a:pt x="408" y="14922"/>
                  </a:lnTo>
                  <a:lnTo>
                    <a:pt x="403" y="14930"/>
                  </a:lnTo>
                  <a:lnTo>
                    <a:pt x="398" y="14937"/>
                  </a:lnTo>
                  <a:lnTo>
                    <a:pt x="391" y="14942"/>
                  </a:lnTo>
                  <a:lnTo>
                    <a:pt x="391" y="14942"/>
                  </a:lnTo>
                  <a:lnTo>
                    <a:pt x="380" y="14948"/>
                  </a:lnTo>
                  <a:lnTo>
                    <a:pt x="370" y="14954"/>
                  </a:lnTo>
                  <a:lnTo>
                    <a:pt x="347" y="14963"/>
                  </a:lnTo>
                  <a:lnTo>
                    <a:pt x="325" y="14972"/>
                  </a:lnTo>
                  <a:lnTo>
                    <a:pt x="302" y="14979"/>
                  </a:lnTo>
                  <a:lnTo>
                    <a:pt x="302" y="14979"/>
                  </a:lnTo>
                  <a:lnTo>
                    <a:pt x="295" y="14981"/>
                  </a:lnTo>
                  <a:lnTo>
                    <a:pt x="288" y="14981"/>
                  </a:lnTo>
                  <a:lnTo>
                    <a:pt x="281" y="14977"/>
                  </a:lnTo>
                  <a:lnTo>
                    <a:pt x="274" y="14974"/>
                  </a:lnTo>
                  <a:lnTo>
                    <a:pt x="268" y="14969"/>
                  </a:lnTo>
                  <a:lnTo>
                    <a:pt x="264" y="14963"/>
                  </a:lnTo>
                  <a:lnTo>
                    <a:pt x="259" y="14956"/>
                  </a:lnTo>
                  <a:lnTo>
                    <a:pt x="258" y="14949"/>
                  </a:lnTo>
                  <a:lnTo>
                    <a:pt x="258" y="14949"/>
                  </a:lnTo>
                  <a:lnTo>
                    <a:pt x="256" y="14933"/>
                  </a:lnTo>
                  <a:lnTo>
                    <a:pt x="256" y="14925"/>
                  </a:lnTo>
                  <a:lnTo>
                    <a:pt x="258" y="14918"/>
                  </a:lnTo>
                  <a:lnTo>
                    <a:pt x="258" y="14918"/>
                  </a:lnTo>
                  <a:lnTo>
                    <a:pt x="262" y="14904"/>
                  </a:lnTo>
                  <a:lnTo>
                    <a:pt x="264" y="14891"/>
                  </a:lnTo>
                  <a:lnTo>
                    <a:pt x="265" y="14877"/>
                  </a:lnTo>
                  <a:lnTo>
                    <a:pt x="265" y="14863"/>
                  </a:lnTo>
                  <a:lnTo>
                    <a:pt x="266" y="14849"/>
                  </a:lnTo>
                  <a:lnTo>
                    <a:pt x="267" y="14837"/>
                  </a:lnTo>
                  <a:lnTo>
                    <a:pt x="268" y="14823"/>
                  </a:lnTo>
                  <a:lnTo>
                    <a:pt x="273" y="14809"/>
                  </a:lnTo>
                  <a:lnTo>
                    <a:pt x="273" y="14809"/>
                  </a:lnTo>
                  <a:lnTo>
                    <a:pt x="274" y="14802"/>
                  </a:lnTo>
                  <a:lnTo>
                    <a:pt x="274" y="14796"/>
                  </a:lnTo>
                  <a:lnTo>
                    <a:pt x="272" y="14789"/>
                  </a:lnTo>
                  <a:lnTo>
                    <a:pt x="270" y="14782"/>
                  </a:lnTo>
                  <a:lnTo>
                    <a:pt x="270" y="14782"/>
                  </a:lnTo>
                  <a:lnTo>
                    <a:pt x="243" y="14721"/>
                  </a:lnTo>
                  <a:lnTo>
                    <a:pt x="217" y="14660"/>
                  </a:lnTo>
                  <a:lnTo>
                    <a:pt x="217" y="14660"/>
                  </a:lnTo>
                  <a:lnTo>
                    <a:pt x="212" y="14652"/>
                  </a:lnTo>
                  <a:lnTo>
                    <a:pt x="207" y="14645"/>
                  </a:lnTo>
                  <a:lnTo>
                    <a:pt x="200" y="14641"/>
                  </a:lnTo>
                  <a:lnTo>
                    <a:pt x="195" y="14636"/>
                  </a:lnTo>
                  <a:lnTo>
                    <a:pt x="187" y="14634"/>
                  </a:lnTo>
                  <a:lnTo>
                    <a:pt x="180" y="14633"/>
                  </a:lnTo>
                  <a:lnTo>
                    <a:pt x="172" y="14634"/>
                  </a:lnTo>
                  <a:lnTo>
                    <a:pt x="164" y="14636"/>
                  </a:lnTo>
                  <a:lnTo>
                    <a:pt x="164" y="14636"/>
                  </a:lnTo>
                  <a:lnTo>
                    <a:pt x="129" y="14650"/>
                  </a:lnTo>
                  <a:lnTo>
                    <a:pt x="112" y="14658"/>
                  </a:lnTo>
                  <a:lnTo>
                    <a:pt x="96" y="14666"/>
                  </a:lnTo>
                  <a:lnTo>
                    <a:pt x="81" y="14676"/>
                  </a:lnTo>
                  <a:lnTo>
                    <a:pt x="74" y="14682"/>
                  </a:lnTo>
                  <a:lnTo>
                    <a:pt x="67" y="14689"/>
                  </a:lnTo>
                  <a:lnTo>
                    <a:pt x="61" y="14696"/>
                  </a:lnTo>
                  <a:lnTo>
                    <a:pt x="55" y="14704"/>
                  </a:lnTo>
                  <a:lnTo>
                    <a:pt x="51" y="14712"/>
                  </a:lnTo>
                  <a:lnTo>
                    <a:pt x="46" y="14722"/>
                  </a:lnTo>
                  <a:lnTo>
                    <a:pt x="46" y="14722"/>
                  </a:lnTo>
                  <a:lnTo>
                    <a:pt x="40" y="14735"/>
                  </a:lnTo>
                  <a:lnTo>
                    <a:pt x="33" y="14747"/>
                  </a:lnTo>
                  <a:lnTo>
                    <a:pt x="33" y="14747"/>
                  </a:lnTo>
                  <a:lnTo>
                    <a:pt x="23" y="14763"/>
                  </a:lnTo>
                  <a:lnTo>
                    <a:pt x="15" y="14779"/>
                  </a:lnTo>
                  <a:lnTo>
                    <a:pt x="10" y="14795"/>
                  </a:lnTo>
                  <a:lnTo>
                    <a:pt x="7" y="14811"/>
                  </a:lnTo>
                  <a:lnTo>
                    <a:pt x="6" y="14828"/>
                  </a:lnTo>
                  <a:lnTo>
                    <a:pt x="7" y="14837"/>
                  </a:lnTo>
                  <a:lnTo>
                    <a:pt x="9" y="14846"/>
                  </a:lnTo>
                  <a:lnTo>
                    <a:pt x="12" y="14854"/>
                  </a:lnTo>
                  <a:lnTo>
                    <a:pt x="14" y="14863"/>
                  </a:lnTo>
                  <a:lnTo>
                    <a:pt x="18" y="14871"/>
                  </a:lnTo>
                  <a:lnTo>
                    <a:pt x="23" y="14880"/>
                  </a:lnTo>
                  <a:lnTo>
                    <a:pt x="23" y="14880"/>
                  </a:lnTo>
                  <a:lnTo>
                    <a:pt x="25" y="14885"/>
                  </a:lnTo>
                  <a:lnTo>
                    <a:pt x="29" y="14891"/>
                  </a:lnTo>
                  <a:lnTo>
                    <a:pt x="29" y="14894"/>
                  </a:lnTo>
                  <a:lnTo>
                    <a:pt x="28" y="14896"/>
                  </a:lnTo>
                  <a:lnTo>
                    <a:pt x="25" y="14900"/>
                  </a:lnTo>
                  <a:lnTo>
                    <a:pt x="21" y="14902"/>
                  </a:lnTo>
                  <a:lnTo>
                    <a:pt x="21" y="14902"/>
                  </a:lnTo>
                  <a:lnTo>
                    <a:pt x="13" y="14907"/>
                  </a:lnTo>
                  <a:lnTo>
                    <a:pt x="6" y="14911"/>
                  </a:lnTo>
                  <a:lnTo>
                    <a:pt x="2" y="14917"/>
                  </a:lnTo>
                  <a:lnTo>
                    <a:pt x="1" y="14924"/>
                  </a:lnTo>
                  <a:lnTo>
                    <a:pt x="0" y="14931"/>
                  </a:lnTo>
                  <a:lnTo>
                    <a:pt x="1" y="14938"/>
                  </a:lnTo>
                  <a:lnTo>
                    <a:pt x="3" y="14945"/>
                  </a:lnTo>
                  <a:lnTo>
                    <a:pt x="7" y="14952"/>
                  </a:lnTo>
                  <a:lnTo>
                    <a:pt x="7" y="14952"/>
                  </a:lnTo>
                  <a:lnTo>
                    <a:pt x="12" y="14963"/>
                  </a:lnTo>
                  <a:lnTo>
                    <a:pt x="16" y="14976"/>
                  </a:lnTo>
                  <a:lnTo>
                    <a:pt x="20" y="14987"/>
                  </a:lnTo>
                  <a:lnTo>
                    <a:pt x="22" y="14999"/>
                  </a:lnTo>
                  <a:lnTo>
                    <a:pt x="27" y="15023"/>
                  </a:lnTo>
                  <a:lnTo>
                    <a:pt x="28" y="15047"/>
                  </a:lnTo>
                  <a:lnTo>
                    <a:pt x="28" y="15071"/>
                  </a:lnTo>
                  <a:lnTo>
                    <a:pt x="27" y="15097"/>
                  </a:lnTo>
                  <a:lnTo>
                    <a:pt x="22" y="15145"/>
                  </a:lnTo>
                  <a:lnTo>
                    <a:pt x="22" y="15145"/>
                  </a:lnTo>
                  <a:lnTo>
                    <a:pt x="22" y="15162"/>
                  </a:lnTo>
                  <a:lnTo>
                    <a:pt x="23" y="15177"/>
                  </a:lnTo>
                  <a:lnTo>
                    <a:pt x="25" y="15184"/>
                  </a:lnTo>
                  <a:lnTo>
                    <a:pt x="28" y="15192"/>
                  </a:lnTo>
                  <a:lnTo>
                    <a:pt x="30" y="15199"/>
                  </a:lnTo>
                  <a:lnTo>
                    <a:pt x="35" y="15206"/>
                  </a:lnTo>
                  <a:lnTo>
                    <a:pt x="35" y="15206"/>
                  </a:lnTo>
                  <a:lnTo>
                    <a:pt x="46" y="15225"/>
                  </a:lnTo>
                  <a:lnTo>
                    <a:pt x="56" y="15245"/>
                  </a:lnTo>
                  <a:lnTo>
                    <a:pt x="65" y="15265"/>
                  </a:lnTo>
                  <a:lnTo>
                    <a:pt x="73" y="15286"/>
                  </a:lnTo>
                  <a:lnTo>
                    <a:pt x="80" y="15308"/>
                  </a:lnTo>
                  <a:lnTo>
                    <a:pt x="86" y="15328"/>
                  </a:lnTo>
                  <a:lnTo>
                    <a:pt x="97" y="15372"/>
                  </a:lnTo>
                  <a:lnTo>
                    <a:pt x="97" y="15372"/>
                  </a:lnTo>
                  <a:lnTo>
                    <a:pt x="100" y="15386"/>
                  </a:lnTo>
                  <a:lnTo>
                    <a:pt x="101" y="15393"/>
                  </a:lnTo>
                  <a:lnTo>
                    <a:pt x="101" y="15400"/>
                  </a:lnTo>
                  <a:lnTo>
                    <a:pt x="100" y="15407"/>
                  </a:lnTo>
                  <a:lnTo>
                    <a:pt x="98" y="15414"/>
                  </a:lnTo>
                  <a:lnTo>
                    <a:pt x="93" y="15420"/>
                  </a:lnTo>
                  <a:lnTo>
                    <a:pt x="88" y="15426"/>
                  </a:lnTo>
                  <a:lnTo>
                    <a:pt x="88" y="15426"/>
                  </a:lnTo>
                  <a:lnTo>
                    <a:pt x="83" y="15432"/>
                  </a:lnTo>
                  <a:lnTo>
                    <a:pt x="80" y="15437"/>
                  </a:lnTo>
                  <a:lnTo>
                    <a:pt x="77" y="15444"/>
                  </a:lnTo>
                  <a:lnTo>
                    <a:pt x="76" y="15449"/>
                  </a:lnTo>
                  <a:lnTo>
                    <a:pt x="75" y="15456"/>
                  </a:lnTo>
                  <a:lnTo>
                    <a:pt x="76" y="15463"/>
                  </a:lnTo>
                  <a:lnTo>
                    <a:pt x="78" y="15477"/>
                  </a:lnTo>
                  <a:lnTo>
                    <a:pt x="78" y="15477"/>
                  </a:lnTo>
                  <a:lnTo>
                    <a:pt x="85" y="15503"/>
                  </a:lnTo>
                  <a:lnTo>
                    <a:pt x="92" y="15531"/>
                  </a:lnTo>
                  <a:lnTo>
                    <a:pt x="104" y="15584"/>
                  </a:lnTo>
                  <a:lnTo>
                    <a:pt x="104" y="15584"/>
                  </a:lnTo>
                  <a:lnTo>
                    <a:pt x="107" y="15599"/>
                  </a:lnTo>
                  <a:lnTo>
                    <a:pt x="108" y="15613"/>
                  </a:lnTo>
                  <a:lnTo>
                    <a:pt x="107" y="15628"/>
                  </a:lnTo>
                  <a:lnTo>
                    <a:pt x="105" y="15643"/>
                  </a:lnTo>
                  <a:lnTo>
                    <a:pt x="105" y="15643"/>
                  </a:lnTo>
                  <a:lnTo>
                    <a:pt x="93" y="15639"/>
                  </a:lnTo>
                  <a:lnTo>
                    <a:pt x="84" y="15637"/>
                  </a:lnTo>
                  <a:lnTo>
                    <a:pt x="76" y="15637"/>
                  </a:lnTo>
                  <a:lnTo>
                    <a:pt x="70" y="15639"/>
                  </a:lnTo>
                  <a:lnTo>
                    <a:pt x="65" y="15643"/>
                  </a:lnTo>
                  <a:lnTo>
                    <a:pt x="61" y="15647"/>
                  </a:lnTo>
                  <a:lnTo>
                    <a:pt x="58" y="15655"/>
                  </a:lnTo>
                  <a:lnTo>
                    <a:pt x="55" y="15665"/>
                  </a:lnTo>
                  <a:lnTo>
                    <a:pt x="55" y="15665"/>
                  </a:lnTo>
                  <a:lnTo>
                    <a:pt x="53" y="15679"/>
                  </a:lnTo>
                  <a:lnTo>
                    <a:pt x="53" y="15685"/>
                  </a:lnTo>
                  <a:lnTo>
                    <a:pt x="53" y="15692"/>
                  </a:lnTo>
                  <a:lnTo>
                    <a:pt x="53" y="15692"/>
                  </a:lnTo>
                  <a:lnTo>
                    <a:pt x="55" y="15707"/>
                  </a:lnTo>
                  <a:lnTo>
                    <a:pt x="55" y="15720"/>
                  </a:lnTo>
                  <a:lnTo>
                    <a:pt x="54" y="15727"/>
                  </a:lnTo>
                  <a:lnTo>
                    <a:pt x="53" y="15734"/>
                  </a:lnTo>
                  <a:lnTo>
                    <a:pt x="50" y="15741"/>
                  </a:lnTo>
                  <a:lnTo>
                    <a:pt x="46" y="15749"/>
                  </a:lnTo>
                  <a:lnTo>
                    <a:pt x="46" y="15749"/>
                  </a:lnTo>
                  <a:lnTo>
                    <a:pt x="43" y="15755"/>
                  </a:lnTo>
                  <a:lnTo>
                    <a:pt x="43" y="15761"/>
                  </a:lnTo>
                  <a:lnTo>
                    <a:pt x="44" y="15766"/>
                  </a:lnTo>
                  <a:lnTo>
                    <a:pt x="47" y="15771"/>
                  </a:lnTo>
                  <a:lnTo>
                    <a:pt x="52" y="15774"/>
                  </a:lnTo>
                  <a:lnTo>
                    <a:pt x="58" y="15776"/>
                  </a:lnTo>
                  <a:lnTo>
                    <a:pt x="65" y="15778"/>
                  </a:lnTo>
                  <a:lnTo>
                    <a:pt x="71" y="15776"/>
                  </a:lnTo>
                  <a:lnTo>
                    <a:pt x="71" y="15776"/>
                  </a:lnTo>
                  <a:lnTo>
                    <a:pt x="83" y="15773"/>
                  </a:lnTo>
                  <a:lnTo>
                    <a:pt x="89" y="15771"/>
                  </a:lnTo>
                  <a:lnTo>
                    <a:pt x="92" y="15767"/>
                  </a:lnTo>
                  <a:lnTo>
                    <a:pt x="92" y="15767"/>
                  </a:lnTo>
                  <a:lnTo>
                    <a:pt x="97" y="15763"/>
                  </a:lnTo>
                  <a:lnTo>
                    <a:pt x="100" y="15759"/>
                  </a:lnTo>
                  <a:lnTo>
                    <a:pt x="105" y="15757"/>
                  </a:lnTo>
                  <a:lnTo>
                    <a:pt x="109" y="15756"/>
                  </a:lnTo>
                  <a:lnTo>
                    <a:pt x="113" y="15755"/>
                  </a:lnTo>
                  <a:lnTo>
                    <a:pt x="118" y="15756"/>
                  </a:lnTo>
                  <a:lnTo>
                    <a:pt x="126" y="15758"/>
                  </a:lnTo>
                  <a:lnTo>
                    <a:pt x="142" y="15764"/>
                  </a:lnTo>
                  <a:lnTo>
                    <a:pt x="150" y="15766"/>
                  </a:lnTo>
                  <a:lnTo>
                    <a:pt x="154" y="15766"/>
                  </a:lnTo>
                  <a:lnTo>
                    <a:pt x="159" y="15765"/>
                  </a:lnTo>
                  <a:lnTo>
                    <a:pt x="159" y="15765"/>
                  </a:lnTo>
                  <a:lnTo>
                    <a:pt x="161" y="15772"/>
                  </a:lnTo>
                  <a:lnTo>
                    <a:pt x="165" y="15778"/>
                  </a:lnTo>
                  <a:lnTo>
                    <a:pt x="173" y="15789"/>
                  </a:lnTo>
                  <a:lnTo>
                    <a:pt x="176" y="15795"/>
                  </a:lnTo>
                  <a:lnTo>
                    <a:pt x="177" y="15802"/>
                  </a:lnTo>
                  <a:lnTo>
                    <a:pt x="177" y="15810"/>
                  </a:lnTo>
                  <a:lnTo>
                    <a:pt x="174" y="15818"/>
                  </a:lnTo>
                  <a:lnTo>
                    <a:pt x="174" y="15818"/>
                  </a:lnTo>
                  <a:lnTo>
                    <a:pt x="173" y="15821"/>
                  </a:lnTo>
                  <a:lnTo>
                    <a:pt x="172" y="15825"/>
                  </a:lnTo>
                  <a:lnTo>
                    <a:pt x="172" y="15829"/>
                  </a:lnTo>
                  <a:lnTo>
                    <a:pt x="173" y="15833"/>
                  </a:lnTo>
                  <a:lnTo>
                    <a:pt x="174" y="15836"/>
                  </a:lnTo>
                  <a:lnTo>
                    <a:pt x="176" y="15840"/>
                  </a:lnTo>
                  <a:lnTo>
                    <a:pt x="180" y="15843"/>
                  </a:lnTo>
                  <a:lnTo>
                    <a:pt x="183" y="15846"/>
                  </a:lnTo>
                  <a:lnTo>
                    <a:pt x="183" y="15846"/>
                  </a:lnTo>
                  <a:lnTo>
                    <a:pt x="188" y="15850"/>
                  </a:lnTo>
                  <a:lnTo>
                    <a:pt x="192" y="15854"/>
                  </a:lnTo>
                  <a:lnTo>
                    <a:pt x="195" y="15857"/>
                  </a:lnTo>
                  <a:lnTo>
                    <a:pt x="196" y="15860"/>
                  </a:lnTo>
                  <a:lnTo>
                    <a:pt x="195" y="15865"/>
                  </a:lnTo>
                  <a:lnTo>
                    <a:pt x="194" y="15870"/>
                  </a:lnTo>
                  <a:lnTo>
                    <a:pt x="188" y="15879"/>
                  </a:lnTo>
                  <a:lnTo>
                    <a:pt x="188" y="15879"/>
                  </a:lnTo>
                  <a:lnTo>
                    <a:pt x="184" y="15885"/>
                  </a:lnTo>
                  <a:lnTo>
                    <a:pt x="183" y="15890"/>
                  </a:lnTo>
                  <a:lnTo>
                    <a:pt x="183" y="15894"/>
                  </a:lnTo>
                  <a:lnTo>
                    <a:pt x="184" y="15898"/>
                  </a:lnTo>
                  <a:lnTo>
                    <a:pt x="187" y="15901"/>
                  </a:lnTo>
                  <a:lnTo>
                    <a:pt x="191" y="15904"/>
                  </a:lnTo>
                  <a:lnTo>
                    <a:pt x="196" y="15905"/>
                  </a:lnTo>
                  <a:lnTo>
                    <a:pt x="203" y="15907"/>
                  </a:lnTo>
                  <a:lnTo>
                    <a:pt x="203" y="15907"/>
                  </a:lnTo>
                  <a:lnTo>
                    <a:pt x="210" y="15907"/>
                  </a:lnTo>
                  <a:lnTo>
                    <a:pt x="215" y="15908"/>
                  </a:lnTo>
                  <a:lnTo>
                    <a:pt x="219" y="15909"/>
                  </a:lnTo>
                  <a:lnTo>
                    <a:pt x="221" y="15911"/>
                  </a:lnTo>
                  <a:lnTo>
                    <a:pt x="222" y="15916"/>
                  </a:lnTo>
                  <a:lnTo>
                    <a:pt x="224" y="15920"/>
                  </a:lnTo>
                  <a:lnTo>
                    <a:pt x="224" y="15920"/>
                  </a:lnTo>
                  <a:lnTo>
                    <a:pt x="214" y="15923"/>
                  </a:lnTo>
                  <a:lnTo>
                    <a:pt x="206" y="15926"/>
                  </a:lnTo>
                  <a:lnTo>
                    <a:pt x="199" y="15932"/>
                  </a:lnTo>
                  <a:lnTo>
                    <a:pt x="192" y="15938"/>
                  </a:lnTo>
                  <a:lnTo>
                    <a:pt x="187" y="15945"/>
                  </a:lnTo>
                  <a:lnTo>
                    <a:pt x="182" y="15951"/>
                  </a:lnTo>
                  <a:lnTo>
                    <a:pt x="173" y="15968"/>
                  </a:lnTo>
                  <a:lnTo>
                    <a:pt x="173" y="15968"/>
                  </a:lnTo>
                  <a:lnTo>
                    <a:pt x="168" y="15975"/>
                  </a:lnTo>
                  <a:lnTo>
                    <a:pt x="166" y="15981"/>
                  </a:lnTo>
                  <a:lnTo>
                    <a:pt x="165" y="15987"/>
                  </a:lnTo>
                  <a:lnTo>
                    <a:pt x="166" y="15991"/>
                  </a:lnTo>
                  <a:lnTo>
                    <a:pt x="168" y="15994"/>
                  </a:lnTo>
                  <a:lnTo>
                    <a:pt x="173" y="15996"/>
                  </a:lnTo>
                  <a:lnTo>
                    <a:pt x="180" y="15999"/>
                  </a:lnTo>
                  <a:lnTo>
                    <a:pt x="188" y="16000"/>
                  </a:lnTo>
                  <a:lnTo>
                    <a:pt x="188" y="16000"/>
                  </a:lnTo>
                  <a:lnTo>
                    <a:pt x="213" y="16000"/>
                  </a:lnTo>
                  <a:lnTo>
                    <a:pt x="240" y="16000"/>
                  </a:lnTo>
                  <a:lnTo>
                    <a:pt x="240" y="16000"/>
                  </a:lnTo>
                  <a:lnTo>
                    <a:pt x="229" y="16013"/>
                  </a:lnTo>
                  <a:lnTo>
                    <a:pt x="224" y="16017"/>
                  </a:lnTo>
                  <a:lnTo>
                    <a:pt x="218" y="16022"/>
                  </a:lnTo>
                  <a:lnTo>
                    <a:pt x="212" y="16024"/>
                  </a:lnTo>
                  <a:lnTo>
                    <a:pt x="205" y="16026"/>
                  </a:lnTo>
                  <a:lnTo>
                    <a:pt x="198" y="16025"/>
                  </a:lnTo>
                  <a:lnTo>
                    <a:pt x="191" y="16024"/>
                  </a:lnTo>
                  <a:lnTo>
                    <a:pt x="191" y="16024"/>
                  </a:lnTo>
                  <a:lnTo>
                    <a:pt x="181" y="16022"/>
                  </a:lnTo>
                  <a:lnTo>
                    <a:pt x="173" y="16021"/>
                  </a:lnTo>
                  <a:lnTo>
                    <a:pt x="166" y="16023"/>
                  </a:lnTo>
                  <a:lnTo>
                    <a:pt x="160" y="16026"/>
                  </a:lnTo>
                  <a:lnTo>
                    <a:pt x="154" y="16031"/>
                  </a:lnTo>
                  <a:lnTo>
                    <a:pt x="150" y="16037"/>
                  </a:lnTo>
                  <a:lnTo>
                    <a:pt x="142" y="16051"/>
                  </a:lnTo>
                  <a:lnTo>
                    <a:pt x="142" y="16051"/>
                  </a:lnTo>
                  <a:lnTo>
                    <a:pt x="131" y="16070"/>
                  </a:lnTo>
                  <a:lnTo>
                    <a:pt x="130" y="16076"/>
                  </a:lnTo>
                  <a:lnTo>
                    <a:pt x="130" y="16080"/>
                  </a:lnTo>
                  <a:lnTo>
                    <a:pt x="133" y="16083"/>
                  </a:lnTo>
                  <a:lnTo>
                    <a:pt x="138" y="16085"/>
                  </a:lnTo>
                  <a:lnTo>
                    <a:pt x="158" y="16087"/>
                  </a:lnTo>
                  <a:lnTo>
                    <a:pt x="158" y="16087"/>
                  </a:lnTo>
                  <a:lnTo>
                    <a:pt x="160" y="16087"/>
                  </a:lnTo>
                  <a:lnTo>
                    <a:pt x="162" y="16087"/>
                  </a:lnTo>
                  <a:lnTo>
                    <a:pt x="162" y="16087"/>
                  </a:lnTo>
                  <a:lnTo>
                    <a:pt x="168" y="16093"/>
                  </a:lnTo>
                  <a:lnTo>
                    <a:pt x="174" y="16099"/>
                  </a:lnTo>
                  <a:lnTo>
                    <a:pt x="183" y="16112"/>
                  </a:lnTo>
                  <a:lnTo>
                    <a:pt x="200" y="16138"/>
                  </a:lnTo>
                  <a:lnTo>
                    <a:pt x="200" y="16138"/>
                  </a:lnTo>
                  <a:lnTo>
                    <a:pt x="203" y="16144"/>
                  </a:lnTo>
                  <a:lnTo>
                    <a:pt x="204" y="16147"/>
                  </a:lnTo>
                  <a:lnTo>
                    <a:pt x="204" y="16152"/>
                  </a:lnTo>
                  <a:lnTo>
                    <a:pt x="203" y="16157"/>
                  </a:lnTo>
                  <a:lnTo>
                    <a:pt x="199" y="16165"/>
                  </a:lnTo>
                  <a:lnTo>
                    <a:pt x="196" y="16173"/>
                  </a:lnTo>
                  <a:lnTo>
                    <a:pt x="196" y="16173"/>
                  </a:lnTo>
                  <a:lnTo>
                    <a:pt x="190" y="16182"/>
                  </a:lnTo>
                  <a:lnTo>
                    <a:pt x="188" y="16190"/>
                  </a:lnTo>
                  <a:lnTo>
                    <a:pt x="186" y="16196"/>
                  </a:lnTo>
                  <a:lnTo>
                    <a:pt x="187" y="16200"/>
                  </a:lnTo>
                  <a:lnTo>
                    <a:pt x="189" y="16203"/>
                  </a:lnTo>
                  <a:lnTo>
                    <a:pt x="195" y="16206"/>
                  </a:lnTo>
                  <a:lnTo>
                    <a:pt x="203" y="16208"/>
                  </a:lnTo>
                  <a:lnTo>
                    <a:pt x="213" y="16211"/>
                  </a:lnTo>
                  <a:lnTo>
                    <a:pt x="213" y="16211"/>
                  </a:lnTo>
                  <a:lnTo>
                    <a:pt x="230" y="16213"/>
                  </a:lnTo>
                  <a:lnTo>
                    <a:pt x="230" y="16213"/>
                  </a:lnTo>
                  <a:lnTo>
                    <a:pt x="230" y="16220"/>
                  </a:lnTo>
                  <a:lnTo>
                    <a:pt x="229" y="16226"/>
                  </a:lnTo>
                  <a:lnTo>
                    <a:pt x="225" y="16236"/>
                  </a:lnTo>
                  <a:lnTo>
                    <a:pt x="222" y="16242"/>
                  </a:lnTo>
                  <a:lnTo>
                    <a:pt x="220" y="16247"/>
                  </a:lnTo>
                  <a:lnTo>
                    <a:pt x="220" y="16253"/>
                  </a:lnTo>
                  <a:lnTo>
                    <a:pt x="221" y="16259"/>
                  </a:lnTo>
                  <a:lnTo>
                    <a:pt x="221" y="16259"/>
                  </a:lnTo>
                  <a:lnTo>
                    <a:pt x="224" y="16265"/>
                  </a:lnTo>
                  <a:lnTo>
                    <a:pt x="227" y="16269"/>
                  </a:lnTo>
                  <a:lnTo>
                    <a:pt x="230" y="16274"/>
                  </a:lnTo>
                  <a:lnTo>
                    <a:pt x="235" y="16277"/>
                  </a:lnTo>
                  <a:lnTo>
                    <a:pt x="247" y="16283"/>
                  </a:lnTo>
                  <a:lnTo>
                    <a:pt x="258" y="16288"/>
                  </a:lnTo>
                  <a:lnTo>
                    <a:pt x="258" y="16288"/>
                  </a:lnTo>
                  <a:lnTo>
                    <a:pt x="243" y="16307"/>
                  </a:lnTo>
                  <a:lnTo>
                    <a:pt x="240" y="16314"/>
                  </a:lnTo>
                  <a:lnTo>
                    <a:pt x="237" y="16320"/>
                  </a:lnTo>
                  <a:lnTo>
                    <a:pt x="237" y="16326"/>
                  </a:lnTo>
                  <a:lnTo>
                    <a:pt x="240" y="16333"/>
                  </a:lnTo>
                  <a:lnTo>
                    <a:pt x="244" y="16340"/>
                  </a:lnTo>
                  <a:lnTo>
                    <a:pt x="250" y="16349"/>
                  </a:lnTo>
                  <a:lnTo>
                    <a:pt x="250" y="16349"/>
                  </a:lnTo>
                  <a:lnTo>
                    <a:pt x="256" y="16356"/>
                  </a:lnTo>
                  <a:lnTo>
                    <a:pt x="259" y="16364"/>
                  </a:lnTo>
                  <a:lnTo>
                    <a:pt x="263" y="16372"/>
                  </a:lnTo>
                  <a:lnTo>
                    <a:pt x="266" y="16381"/>
                  </a:lnTo>
                  <a:lnTo>
                    <a:pt x="266" y="16381"/>
                  </a:lnTo>
                  <a:lnTo>
                    <a:pt x="270" y="16390"/>
                  </a:lnTo>
                  <a:lnTo>
                    <a:pt x="274" y="16397"/>
                  </a:lnTo>
                  <a:lnTo>
                    <a:pt x="281" y="16402"/>
                  </a:lnTo>
                  <a:lnTo>
                    <a:pt x="288" y="16404"/>
                  </a:lnTo>
                  <a:lnTo>
                    <a:pt x="295" y="16405"/>
                  </a:lnTo>
                  <a:lnTo>
                    <a:pt x="302" y="16403"/>
                  </a:lnTo>
                  <a:lnTo>
                    <a:pt x="310" y="16397"/>
                  </a:lnTo>
                  <a:lnTo>
                    <a:pt x="317" y="16390"/>
                  </a:lnTo>
                  <a:lnTo>
                    <a:pt x="317" y="16390"/>
                  </a:lnTo>
                  <a:lnTo>
                    <a:pt x="331" y="16373"/>
                  </a:lnTo>
                  <a:lnTo>
                    <a:pt x="339" y="16365"/>
                  </a:lnTo>
                  <a:lnTo>
                    <a:pt x="343" y="16362"/>
                  </a:lnTo>
                  <a:lnTo>
                    <a:pt x="349" y="16358"/>
                  </a:lnTo>
                  <a:lnTo>
                    <a:pt x="349" y="16358"/>
                  </a:lnTo>
                  <a:lnTo>
                    <a:pt x="354" y="16356"/>
                  </a:lnTo>
                  <a:lnTo>
                    <a:pt x="358" y="16352"/>
                  </a:lnTo>
                  <a:lnTo>
                    <a:pt x="362" y="16348"/>
                  </a:lnTo>
                  <a:lnTo>
                    <a:pt x="365" y="16343"/>
                  </a:lnTo>
                  <a:lnTo>
                    <a:pt x="370" y="16333"/>
                  </a:lnTo>
                  <a:lnTo>
                    <a:pt x="374" y="16322"/>
                  </a:lnTo>
                  <a:lnTo>
                    <a:pt x="374" y="16322"/>
                  </a:lnTo>
                  <a:lnTo>
                    <a:pt x="376" y="16318"/>
                  </a:lnTo>
                  <a:lnTo>
                    <a:pt x="378" y="16314"/>
                  </a:lnTo>
                  <a:lnTo>
                    <a:pt x="380" y="16313"/>
                  </a:lnTo>
                  <a:lnTo>
                    <a:pt x="383" y="16313"/>
                  </a:lnTo>
                  <a:lnTo>
                    <a:pt x="387" y="16314"/>
                  </a:lnTo>
                  <a:lnTo>
                    <a:pt x="392" y="16317"/>
                  </a:lnTo>
                  <a:lnTo>
                    <a:pt x="396" y="16320"/>
                  </a:lnTo>
                  <a:lnTo>
                    <a:pt x="401" y="16322"/>
                  </a:lnTo>
                  <a:lnTo>
                    <a:pt x="403" y="16322"/>
                  </a:lnTo>
                  <a:lnTo>
                    <a:pt x="406" y="16322"/>
                  </a:lnTo>
                  <a:lnTo>
                    <a:pt x="408" y="16320"/>
                  </a:lnTo>
                  <a:lnTo>
                    <a:pt x="409" y="16318"/>
                  </a:lnTo>
                  <a:lnTo>
                    <a:pt x="409" y="16318"/>
                  </a:lnTo>
                  <a:lnTo>
                    <a:pt x="412" y="16312"/>
                  </a:lnTo>
                  <a:lnTo>
                    <a:pt x="416" y="16309"/>
                  </a:lnTo>
                  <a:lnTo>
                    <a:pt x="423" y="16299"/>
                  </a:lnTo>
                  <a:lnTo>
                    <a:pt x="423" y="16299"/>
                  </a:lnTo>
                  <a:lnTo>
                    <a:pt x="426" y="16295"/>
                  </a:lnTo>
                  <a:lnTo>
                    <a:pt x="429" y="16289"/>
                  </a:lnTo>
                  <a:lnTo>
                    <a:pt x="431" y="16277"/>
                  </a:lnTo>
                  <a:lnTo>
                    <a:pt x="431" y="16266"/>
                  </a:lnTo>
                  <a:lnTo>
                    <a:pt x="432" y="16254"/>
                  </a:lnTo>
                  <a:lnTo>
                    <a:pt x="432" y="16254"/>
                  </a:lnTo>
                  <a:lnTo>
                    <a:pt x="432" y="16231"/>
                  </a:lnTo>
                  <a:lnTo>
                    <a:pt x="432" y="16220"/>
                  </a:lnTo>
                  <a:lnTo>
                    <a:pt x="433" y="16209"/>
                  </a:lnTo>
                  <a:lnTo>
                    <a:pt x="433" y="16209"/>
                  </a:lnTo>
                  <a:lnTo>
                    <a:pt x="434" y="16206"/>
                  </a:lnTo>
                  <a:lnTo>
                    <a:pt x="436" y="16203"/>
                  </a:lnTo>
                  <a:lnTo>
                    <a:pt x="440" y="16198"/>
                  </a:lnTo>
                  <a:lnTo>
                    <a:pt x="447" y="16195"/>
                  </a:lnTo>
                  <a:lnTo>
                    <a:pt x="454" y="16195"/>
                  </a:lnTo>
                  <a:lnTo>
                    <a:pt x="454" y="16195"/>
                  </a:lnTo>
                  <a:lnTo>
                    <a:pt x="457" y="16195"/>
                  </a:lnTo>
                  <a:lnTo>
                    <a:pt x="460" y="16196"/>
                  </a:lnTo>
                  <a:lnTo>
                    <a:pt x="463" y="16199"/>
                  </a:lnTo>
                  <a:lnTo>
                    <a:pt x="465" y="16205"/>
                  </a:lnTo>
                  <a:lnTo>
                    <a:pt x="467" y="16211"/>
                  </a:lnTo>
                  <a:lnTo>
                    <a:pt x="467" y="16211"/>
                  </a:lnTo>
                  <a:lnTo>
                    <a:pt x="467" y="16226"/>
                  </a:lnTo>
                  <a:lnTo>
                    <a:pt x="468" y="16242"/>
                  </a:lnTo>
                  <a:lnTo>
                    <a:pt x="467" y="16257"/>
                  </a:lnTo>
                  <a:lnTo>
                    <a:pt x="464" y="16272"/>
                  </a:lnTo>
                  <a:lnTo>
                    <a:pt x="460" y="16286"/>
                  </a:lnTo>
                  <a:lnTo>
                    <a:pt x="454" y="16299"/>
                  </a:lnTo>
                  <a:lnTo>
                    <a:pt x="449" y="16306"/>
                  </a:lnTo>
                  <a:lnTo>
                    <a:pt x="445" y="16312"/>
                  </a:lnTo>
                  <a:lnTo>
                    <a:pt x="439" y="16319"/>
                  </a:lnTo>
                  <a:lnTo>
                    <a:pt x="432" y="16325"/>
                  </a:lnTo>
                  <a:lnTo>
                    <a:pt x="432" y="16325"/>
                  </a:lnTo>
                  <a:lnTo>
                    <a:pt x="423" y="16333"/>
                  </a:lnTo>
                  <a:lnTo>
                    <a:pt x="419" y="16338"/>
                  </a:lnTo>
                  <a:lnTo>
                    <a:pt x="416" y="16343"/>
                  </a:lnTo>
                  <a:lnTo>
                    <a:pt x="414" y="16349"/>
                  </a:lnTo>
                  <a:lnTo>
                    <a:pt x="411" y="16355"/>
                  </a:lnTo>
                  <a:lnTo>
                    <a:pt x="411" y="16362"/>
                  </a:lnTo>
                  <a:lnTo>
                    <a:pt x="411" y="16368"/>
                  </a:lnTo>
                  <a:lnTo>
                    <a:pt x="411" y="16368"/>
                  </a:lnTo>
                  <a:lnTo>
                    <a:pt x="412" y="16378"/>
                  </a:lnTo>
                  <a:lnTo>
                    <a:pt x="412" y="16388"/>
                  </a:lnTo>
                  <a:lnTo>
                    <a:pt x="410" y="16397"/>
                  </a:lnTo>
                  <a:lnTo>
                    <a:pt x="408" y="16406"/>
                  </a:lnTo>
                  <a:lnTo>
                    <a:pt x="402" y="16425"/>
                  </a:lnTo>
                  <a:lnTo>
                    <a:pt x="393" y="16442"/>
                  </a:lnTo>
                  <a:lnTo>
                    <a:pt x="393" y="16442"/>
                  </a:lnTo>
                  <a:lnTo>
                    <a:pt x="376" y="16479"/>
                  </a:lnTo>
                  <a:lnTo>
                    <a:pt x="369" y="16496"/>
                  </a:lnTo>
                  <a:lnTo>
                    <a:pt x="363" y="16515"/>
                  </a:lnTo>
                  <a:lnTo>
                    <a:pt x="362" y="16525"/>
                  </a:lnTo>
                  <a:lnTo>
                    <a:pt x="361" y="16534"/>
                  </a:lnTo>
                  <a:lnTo>
                    <a:pt x="361" y="16544"/>
                  </a:lnTo>
                  <a:lnTo>
                    <a:pt x="363" y="16553"/>
                  </a:lnTo>
                  <a:lnTo>
                    <a:pt x="365" y="16563"/>
                  </a:lnTo>
                  <a:lnTo>
                    <a:pt x="370" y="16572"/>
                  </a:lnTo>
                  <a:lnTo>
                    <a:pt x="376" y="16583"/>
                  </a:lnTo>
                  <a:lnTo>
                    <a:pt x="383" y="16593"/>
                  </a:lnTo>
                  <a:lnTo>
                    <a:pt x="383" y="16593"/>
                  </a:lnTo>
                  <a:lnTo>
                    <a:pt x="386" y="16598"/>
                  </a:lnTo>
                  <a:lnTo>
                    <a:pt x="388" y="16603"/>
                  </a:lnTo>
                  <a:lnTo>
                    <a:pt x="394" y="16614"/>
                  </a:lnTo>
                  <a:lnTo>
                    <a:pt x="396" y="16618"/>
                  </a:lnTo>
                  <a:lnTo>
                    <a:pt x="401" y="16622"/>
                  </a:lnTo>
                  <a:lnTo>
                    <a:pt x="407" y="16624"/>
                  </a:lnTo>
                  <a:lnTo>
                    <a:pt x="414" y="16625"/>
                  </a:lnTo>
                  <a:lnTo>
                    <a:pt x="414" y="16625"/>
                  </a:lnTo>
                  <a:lnTo>
                    <a:pt x="419" y="16626"/>
                  </a:lnTo>
                  <a:lnTo>
                    <a:pt x="424" y="16629"/>
                  </a:lnTo>
                  <a:lnTo>
                    <a:pt x="427" y="16633"/>
                  </a:lnTo>
                  <a:lnTo>
                    <a:pt x="429" y="16639"/>
                  </a:lnTo>
                  <a:lnTo>
                    <a:pt x="429" y="16639"/>
                  </a:lnTo>
                  <a:lnTo>
                    <a:pt x="427" y="16646"/>
                  </a:lnTo>
                  <a:lnTo>
                    <a:pt x="424" y="16649"/>
                  </a:lnTo>
                  <a:lnTo>
                    <a:pt x="419" y="16653"/>
                  </a:lnTo>
                  <a:lnTo>
                    <a:pt x="415" y="16656"/>
                  </a:lnTo>
                  <a:lnTo>
                    <a:pt x="415" y="16656"/>
                  </a:lnTo>
                  <a:lnTo>
                    <a:pt x="387" y="16667"/>
                  </a:lnTo>
                  <a:lnTo>
                    <a:pt x="380" y="16669"/>
                  </a:lnTo>
                  <a:lnTo>
                    <a:pt x="373" y="16674"/>
                  </a:lnTo>
                  <a:lnTo>
                    <a:pt x="368" y="16677"/>
                  </a:lnTo>
                  <a:lnTo>
                    <a:pt x="362" y="16683"/>
                  </a:lnTo>
                  <a:lnTo>
                    <a:pt x="362" y="16683"/>
                  </a:lnTo>
                  <a:lnTo>
                    <a:pt x="357" y="16673"/>
                  </a:lnTo>
                  <a:lnTo>
                    <a:pt x="353" y="16663"/>
                  </a:lnTo>
                  <a:lnTo>
                    <a:pt x="349" y="16659"/>
                  </a:lnTo>
                  <a:lnTo>
                    <a:pt x="346" y="16655"/>
                  </a:lnTo>
                  <a:lnTo>
                    <a:pt x="341" y="16654"/>
                  </a:lnTo>
                  <a:lnTo>
                    <a:pt x="335" y="16653"/>
                  </a:lnTo>
                  <a:lnTo>
                    <a:pt x="335" y="16653"/>
                  </a:lnTo>
                  <a:lnTo>
                    <a:pt x="328" y="16653"/>
                  </a:lnTo>
                  <a:lnTo>
                    <a:pt x="324" y="16652"/>
                  </a:lnTo>
                  <a:lnTo>
                    <a:pt x="319" y="16649"/>
                  </a:lnTo>
                  <a:lnTo>
                    <a:pt x="317" y="16646"/>
                  </a:lnTo>
                  <a:lnTo>
                    <a:pt x="313" y="16643"/>
                  </a:lnTo>
                  <a:lnTo>
                    <a:pt x="312" y="16638"/>
                  </a:lnTo>
                  <a:lnTo>
                    <a:pt x="308" y="16629"/>
                  </a:lnTo>
                  <a:lnTo>
                    <a:pt x="308" y="16629"/>
                  </a:lnTo>
                  <a:lnTo>
                    <a:pt x="305" y="16622"/>
                  </a:lnTo>
                  <a:lnTo>
                    <a:pt x="302" y="16616"/>
                  </a:lnTo>
                  <a:lnTo>
                    <a:pt x="294" y="16605"/>
                  </a:lnTo>
                  <a:lnTo>
                    <a:pt x="294" y="16605"/>
                  </a:lnTo>
                  <a:lnTo>
                    <a:pt x="289" y="16601"/>
                  </a:lnTo>
                  <a:lnTo>
                    <a:pt x="283" y="16600"/>
                  </a:lnTo>
                  <a:lnTo>
                    <a:pt x="281" y="16600"/>
                  </a:lnTo>
                  <a:lnTo>
                    <a:pt x="279" y="16601"/>
                  </a:lnTo>
                  <a:lnTo>
                    <a:pt x="277" y="16603"/>
                  </a:lnTo>
                  <a:lnTo>
                    <a:pt x="274" y="16607"/>
                  </a:lnTo>
                  <a:lnTo>
                    <a:pt x="274" y="16607"/>
                  </a:lnTo>
                  <a:lnTo>
                    <a:pt x="267" y="16621"/>
                  </a:lnTo>
                  <a:lnTo>
                    <a:pt x="262" y="16636"/>
                  </a:lnTo>
                  <a:lnTo>
                    <a:pt x="257" y="16652"/>
                  </a:lnTo>
                  <a:lnTo>
                    <a:pt x="257" y="16659"/>
                  </a:lnTo>
                  <a:lnTo>
                    <a:pt x="256" y="16667"/>
                  </a:lnTo>
                  <a:lnTo>
                    <a:pt x="256" y="16667"/>
                  </a:lnTo>
                  <a:lnTo>
                    <a:pt x="257" y="16673"/>
                  </a:lnTo>
                  <a:lnTo>
                    <a:pt x="258" y="16677"/>
                  </a:lnTo>
                  <a:lnTo>
                    <a:pt x="260" y="16681"/>
                  </a:lnTo>
                  <a:lnTo>
                    <a:pt x="264" y="16683"/>
                  </a:lnTo>
                  <a:lnTo>
                    <a:pt x="268" y="16684"/>
                  </a:lnTo>
                  <a:lnTo>
                    <a:pt x="273" y="16684"/>
                  </a:lnTo>
                  <a:lnTo>
                    <a:pt x="278" y="16683"/>
                  </a:lnTo>
                  <a:lnTo>
                    <a:pt x="283" y="16679"/>
                  </a:lnTo>
                  <a:lnTo>
                    <a:pt x="283" y="16679"/>
                  </a:lnTo>
                  <a:lnTo>
                    <a:pt x="287" y="16676"/>
                  </a:lnTo>
                  <a:lnTo>
                    <a:pt x="290" y="16673"/>
                  </a:lnTo>
                  <a:lnTo>
                    <a:pt x="292" y="16670"/>
                  </a:lnTo>
                  <a:lnTo>
                    <a:pt x="294" y="16670"/>
                  </a:lnTo>
                  <a:lnTo>
                    <a:pt x="297" y="16670"/>
                  </a:lnTo>
                  <a:lnTo>
                    <a:pt x="300" y="16671"/>
                  </a:lnTo>
                  <a:lnTo>
                    <a:pt x="300" y="16671"/>
                  </a:lnTo>
                  <a:lnTo>
                    <a:pt x="301" y="16677"/>
                  </a:lnTo>
                  <a:lnTo>
                    <a:pt x="301" y="16682"/>
                  </a:lnTo>
                  <a:lnTo>
                    <a:pt x="297" y="16691"/>
                  </a:lnTo>
                  <a:lnTo>
                    <a:pt x="294" y="16699"/>
                  </a:lnTo>
                  <a:lnTo>
                    <a:pt x="292" y="16704"/>
                  </a:lnTo>
                  <a:lnTo>
                    <a:pt x="292" y="16708"/>
                  </a:lnTo>
                  <a:lnTo>
                    <a:pt x="292" y="16708"/>
                  </a:lnTo>
                  <a:lnTo>
                    <a:pt x="290" y="16714"/>
                  </a:lnTo>
                  <a:lnTo>
                    <a:pt x="289" y="16717"/>
                  </a:lnTo>
                  <a:lnTo>
                    <a:pt x="288" y="16721"/>
                  </a:lnTo>
                  <a:lnTo>
                    <a:pt x="288" y="16721"/>
                  </a:lnTo>
                  <a:lnTo>
                    <a:pt x="282" y="16727"/>
                  </a:lnTo>
                  <a:lnTo>
                    <a:pt x="278" y="16732"/>
                  </a:lnTo>
                  <a:lnTo>
                    <a:pt x="275" y="16736"/>
                  </a:lnTo>
                  <a:lnTo>
                    <a:pt x="274" y="16739"/>
                  </a:lnTo>
                  <a:lnTo>
                    <a:pt x="274" y="16743"/>
                  </a:lnTo>
                  <a:lnTo>
                    <a:pt x="277" y="16747"/>
                  </a:lnTo>
                  <a:lnTo>
                    <a:pt x="277" y="16747"/>
                  </a:lnTo>
                  <a:lnTo>
                    <a:pt x="281" y="16755"/>
                  </a:lnTo>
                  <a:lnTo>
                    <a:pt x="287" y="16762"/>
                  </a:lnTo>
                  <a:lnTo>
                    <a:pt x="294" y="16768"/>
                  </a:lnTo>
                  <a:lnTo>
                    <a:pt x="302" y="16773"/>
                  </a:lnTo>
                  <a:lnTo>
                    <a:pt x="302" y="16773"/>
                  </a:lnTo>
                  <a:lnTo>
                    <a:pt x="310" y="16776"/>
                  </a:lnTo>
                  <a:lnTo>
                    <a:pt x="316" y="16778"/>
                  </a:lnTo>
                  <a:lnTo>
                    <a:pt x="321" y="16780"/>
                  </a:lnTo>
                  <a:lnTo>
                    <a:pt x="326" y="16778"/>
                  </a:lnTo>
                  <a:lnTo>
                    <a:pt x="331" y="16776"/>
                  </a:lnTo>
                  <a:lnTo>
                    <a:pt x="334" y="16772"/>
                  </a:lnTo>
                  <a:lnTo>
                    <a:pt x="336" y="16766"/>
                  </a:lnTo>
                  <a:lnTo>
                    <a:pt x="339" y="16758"/>
                  </a:lnTo>
                  <a:lnTo>
                    <a:pt x="339" y="16758"/>
                  </a:lnTo>
                  <a:lnTo>
                    <a:pt x="340" y="16745"/>
                  </a:lnTo>
                  <a:lnTo>
                    <a:pt x="342" y="16732"/>
                  </a:lnTo>
                  <a:lnTo>
                    <a:pt x="345" y="16726"/>
                  </a:lnTo>
                  <a:lnTo>
                    <a:pt x="347" y="16720"/>
                  </a:lnTo>
                  <a:lnTo>
                    <a:pt x="349" y="16713"/>
                  </a:lnTo>
                  <a:lnTo>
                    <a:pt x="354" y="16707"/>
                  </a:lnTo>
                  <a:lnTo>
                    <a:pt x="354" y="16707"/>
                  </a:lnTo>
                  <a:lnTo>
                    <a:pt x="355" y="16715"/>
                  </a:lnTo>
                  <a:lnTo>
                    <a:pt x="357" y="16722"/>
                  </a:lnTo>
                  <a:lnTo>
                    <a:pt x="357" y="16722"/>
                  </a:lnTo>
                  <a:lnTo>
                    <a:pt x="362" y="16736"/>
                  </a:lnTo>
                  <a:lnTo>
                    <a:pt x="368" y="16746"/>
                  </a:lnTo>
                  <a:lnTo>
                    <a:pt x="373" y="16753"/>
                  </a:lnTo>
                  <a:lnTo>
                    <a:pt x="376" y="16755"/>
                  </a:lnTo>
                  <a:lnTo>
                    <a:pt x="379" y="16758"/>
                  </a:lnTo>
                  <a:lnTo>
                    <a:pt x="383" y="16758"/>
                  </a:lnTo>
                  <a:lnTo>
                    <a:pt x="387" y="16759"/>
                  </a:lnTo>
                  <a:lnTo>
                    <a:pt x="396" y="16758"/>
                  </a:lnTo>
                  <a:lnTo>
                    <a:pt x="407" y="16754"/>
                  </a:lnTo>
                  <a:lnTo>
                    <a:pt x="419" y="16747"/>
                  </a:lnTo>
                  <a:lnTo>
                    <a:pt x="419" y="16747"/>
                  </a:lnTo>
                  <a:lnTo>
                    <a:pt x="425" y="16743"/>
                  </a:lnTo>
                  <a:lnTo>
                    <a:pt x="429" y="16742"/>
                  </a:lnTo>
                  <a:lnTo>
                    <a:pt x="430" y="16743"/>
                  </a:lnTo>
                  <a:lnTo>
                    <a:pt x="431" y="16744"/>
                  </a:lnTo>
                  <a:lnTo>
                    <a:pt x="431" y="16744"/>
                  </a:lnTo>
                  <a:lnTo>
                    <a:pt x="434" y="16750"/>
                  </a:lnTo>
                  <a:lnTo>
                    <a:pt x="440" y="16754"/>
                  </a:lnTo>
                  <a:lnTo>
                    <a:pt x="453" y="16762"/>
                  </a:lnTo>
                  <a:lnTo>
                    <a:pt x="459" y="16767"/>
                  </a:lnTo>
                  <a:lnTo>
                    <a:pt x="463" y="16773"/>
                  </a:lnTo>
                  <a:lnTo>
                    <a:pt x="467" y="16781"/>
                  </a:lnTo>
                  <a:lnTo>
                    <a:pt x="468" y="16785"/>
                  </a:lnTo>
                  <a:lnTo>
                    <a:pt x="469" y="16790"/>
                  </a:lnTo>
                  <a:lnTo>
                    <a:pt x="469" y="16790"/>
                  </a:lnTo>
                  <a:lnTo>
                    <a:pt x="470" y="16814"/>
                  </a:lnTo>
                  <a:lnTo>
                    <a:pt x="472" y="16827"/>
                  </a:lnTo>
                  <a:lnTo>
                    <a:pt x="476" y="16838"/>
                  </a:lnTo>
                  <a:lnTo>
                    <a:pt x="480" y="16850"/>
                  </a:lnTo>
                  <a:lnTo>
                    <a:pt x="486" y="16860"/>
                  </a:lnTo>
                  <a:lnTo>
                    <a:pt x="495" y="16869"/>
                  </a:lnTo>
                  <a:lnTo>
                    <a:pt x="506" y="16878"/>
                  </a:lnTo>
                  <a:lnTo>
                    <a:pt x="506" y="16878"/>
                  </a:lnTo>
                  <a:lnTo>
                    <a:pt x="509" y="16880"/>
                  </a:lnTo>
                  <a:lnTo>
                    <a:pt x="512" y="16883"/>
                  </a:lnTo>
                  <a:lnTo>
                    <a:pt x="513" y="16889"/>
                  </a:lnTo>
                  <a:lnTo>
                    <a:pt x="514" y="16896"/>
                  </a:lnTo>
                  <a:lnTo>
                    <a:pt x="514" y="16903"/>
                  </a:lnTo>
                  <a:lnTo>
                    <a:pt x="514" y="16903"/>
                  </a:lnTo>
                  <a:lnTo>
                    <a:pt x="515" y="16949"/>
                  </a:lnTo>
                  <a:lnTo>
                    <a:pt x="515" y="16949"/>
                  </a:lnTo>
                  <a:lnTo>
                    <a:pt x="514" y="16966"/>
                  </a:lnTo>
                  <a:lnTo>
                    <a:pt x="514" y="16966"/>
                  </a:lnTo>
                  <a:lnTo>
                    <a:pt x="513" y="16995"/>
                  </a:lnTo>
                  <a:lnTo>
                    <a:pt x="513" y="17023"/>
                  </a:lnTo>
                  <a:lnTo>
                    <a:pt x="510" y="17038"/>
                  </a:lnTo>
                  <a:lnTo>
                    <a:pt x="508" y="17051"/>
                  </a:lnTo>
                  <a:lnTo>
                    <a:pt x="505" y="17065"/>
                  </a:lnTo>
                  <a:lnTo>
                    <a:pt x="499" y="17079"/>
                  </a:lnTo>
                  <a:lnTo>
                    <a:pt x="499" y="17079"/>
                  </a:lnTo>
                  <a:lnTo>
                    <a:pt x="494" y="17091"/>
                  </a:lnTo>
                  <a:lnTo>
                    <a:pt x="490" y="17102"/>
                  </a:lnTo>
                  <a:lnTo>
                    <a:pt x="487" y="17114"/>
                  </a:lnTo>
                  <a:lnTo>
                    <a:pt x="486" y="17125"/>
                  </a:lnTo>
                  <a:lnTo>
                    <a:pt x="485" y="17137"/>
                  </a:lnTo>
                  <a:lnTo>
                    <a:pt x="486" y="17147"/>
                  </a:lnTo>
                  <a:lnTo>
                    <a:pt x="487" y="17159"/>
                  </a:lnTo>
                  <a:lnTo>
                    <a:pt x="490" y="17169"/>
                  </a:lnTo>
                  <a:lnTo>
                    <a:pt x="497" y="17191"/>
                  </a:lnTo>
                  <a:lnTo>
                    <a:pt x="505" y="17212"/>
                  </a:lnTo>
                  <a:lnTo>
                    <a:pt x="523" y="17253"/>
                  </a:lnTo>
                  <a:lnTo>
                    <a:pt x="523" y="17253"/>
                  </a:lnTo>
                  <a:lnTo>
                    <a:pt x="525" y="17258"/>
                  </a:lnTo>
                  <a:lnTo>
                    <a:pt x="529" y="17261"/>
                  </a:lnTo>
                  <a:lnTo>
                    <a:pt x="532" y="17265"/>
                  </a:lnTo>
                  <a:lnTo>
                    <a:pt x="536" y="17267"/>
                  </a:lnTo>
                  <a:lnTo>
                    <a:pt x="539" y="17268"/>
                  </a:lnTo>
                  <a:lnTo>
                    <a:pt x="544" y="17269"/>
                  </a:lnTo>
                  <a:lnTo>
                    <a:pt x="553" y="17270"/>
                  </a:lnTo>
                  <a:lnTo>
                    <a:pt x="553" y="17270"/>
                  </a:lnTo>
                  <a:lnTo>
                    <a:pt x="559" y="17269"/>
                  </a:lnTo>
                  <a:lnTo>
                    <a:pt x="563" y="17268"/>
                  </a:lnTo>
                  <a:lnTo>
                    <a:pt x="567" y="17266"/>
                  </a:lnTo>
                  <a:lnTo>
                    <a:pt x="570" y="17263"/>
                  </a:lnTo>
                  <a:lnTo>
                    <a:pt x="575" y="17255"/>
                  </a:lnTo>
                  <a:lnTo>
                    <a:pt x="578" y="17247"/>
                  </a:lnTo>
                  <a:lnTo>
                    <a:pt x="578" y="17247"/>
                  </a:lnTo>
                  <a:lnTo>
                    <a:pt x="590" y="17212"/>
                  </a:lnTo>
                  <a:lnTo>
                    <a:pt x="600" y="17177"/>
                  </a:lnTo>
                  <a:lnTo>
                    <a:pt x="600" y="17177"/>
                  </a:lnTo>
                  <a:lnTo>
                    <a:pt x="603" y="17163"/>
                  </a:lnTo>
                  <a:lnTo>
                    <a:pt x="605" y="17156"/>
                  </a:lnTo>
                  <a:lnTo>
                    <a:pt x="607" y="17149"/>
                  </a:lnTo>
                  <a:lnTo>
                    <a:pt x="612" y="17142"/>
                  </a:lnTo>
                  <a:lnTo>
                    <a:pt x="616" y="17136"/>
                  </a:lnTo>
                  <a:lnTo>
                    <a:pt x="623" y="17129"/>
                  </a:lnTo>
                  <a:lnTo>
                    <a:pt x="631" y="17123"/>
                  </a:lnTo>
                  <a:lnTo>
                    <a:pt x="631" y="17123"/>
                  </a:lnTo>
                  <a:lnTo>
                    <a:pt x="634" y="17159"/>
                  </a:lnTo>
                  <a:lnTo>
                    <a:pt x="634" y="17177"/>
                  </a:lnTo>
                  <a:lnTo>
                    <a:pt x="634" y="17193"/>
                  </a:lnTo>
                  <a:lnTo>
                    <a:pt x="633" y="17210"/>
                  </a:lnTo>
                  <a:lnTo>
                    <a:pt x="630" y="17227"/>
                  </a:lnTo>
                  <a:lnTo>
                    <a:pt x="627" y="17243"/>
                  </a:lnTo>
                  <a:lnTo>
                    <a:pt x="621" y="17258"/>
                  </a:lnTo>
                  <a:lnTo>
                    <a:pt x="621" y="17258"/>
                  </a:lnTo>
                  <a:lnTo>
                    <a:pt x="618" y="17265"/>
                  </a:lnTo>
                  <a:lnTo>
                    <a:pt x="616" y="17271"/>
                  </a:lnTo>
                  <a:lnTo>
                    <a:pt x="616" y="17277"/>
                  </a:lnTo>
                  <a:lnTo>
                    <a:pt x="618" y="17282"/>
                  </a:lnTo>
                  <a:lnTo>
                    <a:pt x="620" y="17286"/>
                  </a:lnTo>
                  <a:lnTo>
                    <a:pt x="624" y="17291"/>
                  </a:lnTo>
                  <a:lnTo>
                    <a:pt x="629" y="17294"/>
                  </a:lnTo>
                  <a:lnTo>
                    <a:pt x="636" y="17298"/>
                  </a:lnTo>
                  <a:lnTo>
                    <a:pt x="636" y="17298"/>
                  </a:lnTo>
                  <a:lnTo>
                    <a:pt x="643" y="17301"/>
                  </a:lnTo>
                  <a:lnTo>
                    <a:pt x="650" y="17306"/>
                  </a:lnTo>
                  <a:lnTo>
                    <a:pt x="656" y="17311"/>
                  </a:lnTo>
                  <a:lnTo>
                    <a:pt x="660" y="17316"/>
                  </a:lnTo>
                  <a:lnTo>
                    <a:pt x="664" y="17322"/>
                  </a:lnTo>
                  <a:lnTo>
                    <a:pt x="667" y="17329"/>
                  </a:lnTo>
                  <a:lnTo>
                    <a:pt x="669" y="17336"/>
                  </a:lnTo>
                  <a:lnTo>
                    <a:pt x="671" y="17343"/>
                  </a:lnTo>
                  <a:lnTo>
                    <a:pt x="672" y="17350"/>
                  </a:lnTo>
                  <a:lnTo>
                    <a:pt x="671" y="17357"/>
                  </a:lnTo>
                  <a:lnTo>
                    <a:pt x="669" y="17364"/>
                  </a:lnTo>
                  <a:lnTo>
                    <a:pt x="668" y="17371"/>
                  </a:lnTo>
                  <a:lnTo>
                    <a:pt x="665" y="17377"/>
                  </a:lnTo>
                  <a:lnTo>
                    <a:pt x="661" y="17383"/>
                  </a:lnTo>
                  <a:lnTo>
                    <a:pt x="656" y="17389"/>
                  </a:lnTo>
                  <a:lnTo>
                    <a:pt x="650" y="17395"/>
                  </a:lnTo>
                  <a:lnTo>
                    <a:pt x="650" y="17395"/>
                  </a:lnTo>
                  <a:lnTo>
                    <a:pt x="642" y="17402"/>
                  </a:lnTo>
                  <a:lnTo>
                    <a:pt x="637" y="17410"/>
                  </a:lnTo>
                  <a:lnTo>
                    <a:pt x="634" y="17419"/>
                  </a:lnTo>
                  <a:lnTo>
                    <a:pt x="633" y="17429"/>
                  </a:lnTo>
                  <a:lnTo>
                    <a:pt x="633" y="17429"/>
                  </a:lnTo>
                  <a:lnTo>
                    <a:pt x="633" y="17448"/>
                  </a:lnTo>
                  <a:lnTo>
                    <a:pt x="634" y="17457"/>
                  </a:lnTo>
                  <a:lnTo>
                    <a:pt x="636" y="17466"/>
                  </a:lnTo>
                  <a:lnTo>
                    <a:pt x="639" y="17475"/>
                  </a:lnTo>
                  <a:lnTo>
                    <a:pt x="643" y="17483"/>
                  </a:lnTo>
                  <a:lnTo>
                    <a:pt x="648" y="17493"/>
                  </a:lnTo>
                  <a:lnTo>
                    <a:pt x="653" y="17501"/>
                  </a:lnTo>
                  <a:lnTo>
                    <a:pt x="653" y="17501"/>
                  </a:lnTo>
                  <a:lnTo>
                    <a:pt x="667" y="17518"/>
                  </a:lnTo>
                  <a:lnTo>
                    <a:pt x="680" y="17535"/>
                  </a:lnTo>
                  <a:lnTo>
                    <a:pt x="691" y="17554"/>
                  </a:lnTo>
                  <a:lnTo>
                    <a:pt x="701" y="17572"/>
                  </a:lnTo>
                  <a:lnTo>
                    <a:pt x="710" y="17592"/>
                  </a:lnTo>
                  <a:lnTo>
                    <a:pt x="712" y="17602"/>
                  </a:lnTo>
                  <a:lnTo>
                    <a:pt x="716" y="17612"/>
                  </a:lnTo>
                  <a:lnTo>
                    <a:pt x="717" y="17623"/>
                  </a:lnTo>
                  <a:lnTo>
                    <a:pt x="718" y="17634"/>
                  </a:lnTo>
                  <a:lnTo>
                    <a:pt x="719" y="17646"/>
                  </a:lnTo>
                  <a:lnTo>
                    <a:pt x="719" y="17658"/>
                  </a:lnTo>
                  <a:lnTo>
                    <a:pt x="719" y="17658"/>
                  </a:lnTo>
                  <a:lnTo>
                    <a:pt x="719" y="17670"/>
                  </a:lnTo>
                  <a:lnTo>
                    <a:pt x="720" y="17683"/>
                  </a:lnTo>
                  <a:lnTo>
                    <a:pt x="722" y="17695"/>
                  </a:lnTo>
                  <a:lnTo>
                    <a:pt x="727" y="17707"/>
                  </a:lnTo>
                  <a:lnTo>
                    <a:pt x="733" y="17718"/>
                  </a:lnTo>
                  <a:lnTo>
                    <a:pt x="741" y="17730"/>
                  </a:lnTo>
                  <a:lnTo>
                    <a:pt x="749" y="17739"/>
                  </a:lnTo>
                  <a:lnTo>
                    <a:pt x="758" y="17748"/>
                  </a:lnTo>
                  <a:lnTo>
                    <a:pt x="758" y="17748"/>
                  </a:lnTo>
                  <a:lnTo>
                    <a:pt x="772" y="17761"/>
                  </a:lnTo>
                  <a:lnTo>
                    <a:pt x="778" y="17768"/>
                  </a:lnTo>
                  <a:lnTo>
                    <a:pt x="783" y="17775"/>
                  </a:lnTo>
                  <a:lnTo>
                    <a:pt x="788" y="17782"/>
                  </a:lnTo>
                  <a:lnTo>
                    <a:pt x="792" y="17790"/>
                  </a:lnTo>
                  <a:lnTo>
                    <a:pt x="794" y="17797"/>
                  </a:lnTo>
                  <a:lnTo>
                    <a:pt x="796" y="17805"/>
                  </a:lnTo>
                  <a:lnTo>
                    <a:pt x="800" y="17820"/>
                  </a:lnTo>
                  <a:lnTo>
                    <a:pt x="800" y="17837"/>
                  </a:lnTo>
                  <a:lnTo>
                    <a:pt x="797" y="17853"/>
                  </a:lnTo>
                  <a:lnTo>
                    <a:pt x="794" y="17872"/>
                  </a:lnTo>
                  <a:lnTo>
                    <a:pt x="794" y="17872"/>
                  </a:lnTo>
                  <a:lnTo>
                    <a:pt x="792" y="17882"/>
                  </a:lnTo>
                  <a:lnTo>
                    <a:pt x="792" y="17891"/>
                  </a:lnTo>
                  <a:lnTo>
                    <a:pt x="793" y="17902"/>
                  </a:lnTo>
                  <a:lnTo>
                    <a:pt x="794" y="17906"/>
                  </a:lnTo>
                  <a:lnTo>
                    <a:pt x="797" y="17911"/>
                  </a:lnTo>
                  <a:lnTo>
                    <a:pt x="797" y="17911"/>
                  </a:lnTo>
                  <a:lnTo>
                    <a:pt x="808" y="17927"/>
                  </a:lnTo>
                  <a:lnTo>
                    <a:pt x="813" y="17935"/>
                  </a:lnTo>
                  <a:lnTo>
                    <a:pt x="820" y="17942"/>
                  </a:lnTo>
                  <a:lnTo>
                    <a:pt x="827" y="17949"/>
                  </a:lnTo>
                  <a:lnTo>
                    <a:pt x="835" y="17954"/>
                  </a:lnTo>
                  <a:lnTo>
                    <a:pt x="843" y="17959"/>
                  </a:lnTo>
                  <a:lnTo>
                    <a:pt x="853" y="17963"/>
                  </a:lnTo>
                  <a:lnTo>
                    <a:pt x="853" y="17963"/>
                  </a:lnTo>
                  <a:lnTo>
                    <a:pt x="871" y="17971"/>
                  </a:lnTo>
                  <a:lnTo>
                    <a:pt x="888" y="17980"/>
                  </a:lnTo>
                  <a:lnTo>
                    <a:pt x="904" y="17990"/>
                  </a:lnTo>
                  <a:lnTo>
                    <a:pt x="921" y="18002"/>
                  </a:lnTo>
                  <a:lnTo>
                    <a:pt x="936" y="18014"/>
                  </a:lnTo>
                  <a:lnTo>
                    <a:pt x="949" y="18027"/>
                  </a:lnTo>
                  <a:lnTo>
                    <a:pt x="978" y="18052"/>
                  </a:lnTo>
                  <a:lnTo>
                    <a:pt x="978" y="18052"/>
                  </a:lnTo>
                  <a:lnTo>
                    <a:pt x="983" y="18057"/>
                  </a:lnTo>
                  <a:lnTo>
                    <a:pt x="986" y="18062"/>
                  </a:lnTo>
                  <a:lnTo>
                    <a:pt x="989" y="18067"/>
                  </a:lnTo>
                  <a:lnTo>
                    <a:pt x="991" y="18072"/>
                  </a:lnTo>
                  <a:lnTo>
                    <a:pt x="992" y="18083"/>
                  </a:lnTo>
                  <a:lnTo>
                    <a:pt x="993" y="18095"/>
                  </a:lnTo>
                  <a:lnTo>
                    <a:pt x="993" y="18095"/>
                  </a:lnTo>
                  <a:lnTo>
                    <a:pt x="993" y="18110"/>
                  </a:lnTo>
                  <a:lnTo>
                    <a:pt x="994" y="18126"/>
                  </a:lnTo>
                  <a:lnTo>
                    <a:pt x="999" y="18156"/>
                  </a:lnTo>
                  <a:lnTo>
                    <a:pt x="1006" y="18186"/>
                  </a:lnTo>
                  <a:lnTo>
                    <a:pt x="1015" y="18215"/>
                  </a:lnTo>
                  <a:lnTo>
                    <a:pt x="1027" y="18244"/>
                  </a:lnTo>
                  <a:lnTo>
                    <a:pt x="1039" y="18271"/>
                  </a:lnTo>
                  <a:lnTo>
                    <a:pt x="1054" y="18298"/>
                  </a:lnTo>
                  <a:lnTo>
                    <a:pt x="1070" y="18324"/>
                  </a:lnTo>
                  <a:lnTo>
                    <a:pt x="1070" y="18324"/>
                  </a:lnTo>
                  <a:lnTo>
                    <a:pt x="1078" y="18335"/>
                  </a:lnTo>
                  <a:lnTo>
                    <a:pt x="1087" y="18344"/>
                  </a:lnTo>
                  <a:lnTo>
                    <a:pt x="1096" y="18350"/>
                  </a:lnTo>
                  <a:lnTo>
                    <a:pt x="1105" y="18353"/>
                  </a:lnTo>
                  <a:lnTo>
                    <a:pt x="1114" y="18354"/>
                  </a:lnTo>
                  <a:lnTo>
                    <a:pt x="1125" y="18353"/>
                  </a:lnTo>
                  <a:lnTo>
                    <a:pt x="1135" y="18351"/>
                  </a:lnTo>
                  <a:lnTo>
                    <a:pt x="1145" y="18346"/>
                  </a:lnTo>
                  <a:lnTo>
                    <a:pt x="1145" y="18346"/>
                  </a:lnTo>
                  <a:lnTo>
                    <a:pt x="1159" y="18340"/>
                  </a:lnTo>
                  <a:lnTo>
                    <a:pt x="1171" y="18337"/>
                  </a:lnTo>
                  <a:lnTo>
                    <a:pt x="1182" y="18337"/>
                  </a:lnTo>
                  <a:lnTo>
                    <a:pt x="1188" y="18338"/>
                  </a:lnTo>
                  <a:lnTo>
                    <a:pt x="1193" y="18339"/>
                  </a:lnTo>
                  <a:lnTo>
                    <a:pt x="1198" y="18341"/>
                  </a:lnTo>
                  <a:lnTo>
                    <a:pt x="1202" y="18345"/>
                  </a:lnTo>
                  <a:lnTo>
                    <a:pt x="1206" y="18348"/>
                  </a:lnTo>
                  <a:lnTo>
                    <a:pt x="1210" y="18353"/>
                  </a:lnTo>
                  <a:lnTo>
                    <a:pt x="1217" y="18363"/>
                  </a:lnTo>
                  <a:lnTo>
                    <a:pt x="1221" y="18376"/>
                  </a:lnTo>
                  <a:lnTo>
                    <a:pt x="1221" y="18376"/>
                  </a:lnTo>
                  <a:lnTo>
                    <a:pt x="1231" y="18409"/>
                  </a:lnTo>
                  <a:lnTo>
                    <a:pt x="1237" y="18442"/>
                  </a:lnTo>
                  <a:lnTo>
                    <a:pt x="1240" y="18458"/>
                  </a:lnTo>
                  <a:lnTo>
                    <a:pt x="1242" y="18474"/>
                  </a:lnTo>
                  <a:lnTo>
                    <a:pt x="1242" y="18490"/>
                  </a:lnTo>
                  <a:lnTo>
                    <a:pt x="1243" y="18506"/>
                  </a:lnTo>
                  <a:lnTo>
                    <a:pt x="1242" y="18522"/>
                  </a:lnTo>
                  <a:lnTo>
                    <a:pt x="1241" y="18538"/>
                  </a:lnTo>
                  <a:lnTo>
                    <a:pt x="1237" y="18555"/>
                  </a:lnTo>
                  <a:lnTo>
                    <a:pt x="1234" y="18570"/>
                  </a:lnTo>
                  <a:lnTo>
                    <a:pt x="1228" y="18586"/>
                  </a:lnTo>
                  <a:lnTo>
                    <a:pt x="1221" y="18602"/>
                  </a:lnTo>
                  <a:lnTo>
                    <a:pt x="1214" y="18617"/>
                  </a:lnTo>
                  <a:lnTo>
                    <a:pt x="1204" y="18632"/>
                  </a:lnTo>
                  <a:lnTo>
                    <a:pt x="1204" y="18632"/>
                  </a:lnTo>
                  <a:lnTo>
                    <a:pt x="1195" y="18643"/>
                  </a:lnTo>
                  <a:lnTo>
                    <a:pt x="1195" y="18643"/>
                  </a:lnTo>
                  <a:lnTo>
                    <a:pt x="1183" y="18646"/>
                  </a:lnTo>
                  <a:lnTo>
                    <a:pt x="1174" y="18647"/>
                  </a:lnTo>
                  <a:lnTo>
                    <a:pt x="1164" y="18647"/>
                  </a:lnTo>
                  <a:lnTo>
                    <a:pt x="1155" y="18644"/>
                  </a:lnTo>
                  <a:lnTo>
                    <a:pt x="1146" y="18641"/>
                  </a:lnTo>
                  <a:lnTo>
                    <a:pt x="1137" y="18636"/>
                  </a:lnTo>
                  <a:lnTo>
                    <a:pt x="1119" y="18626"/>
                  </a:lnTo>
                  <a:lnTo>
                    <a:pt x="1119" y="18626"/>
                  </a:lnTo>
                  <a:lnTo>
                    <a:pt x="1110" y="18620"/>
                  </a:lnTo>
                  <a:lnTo>
                    <a:pt x="1100" y="18616"/>
                  </a:lnTo>
                  <a:lnTo>
                    <a:pt x="1091" y="18612"/>
                  </a:lnTo>
                  <a:lnTo>
                    <a:pt x="1082" y="18609"/>
                  </a:lnTo>
                  <a:lnTo>
                    <a:pt x="1073" y="18606"/>
                  </a:lnTo>
                  <a:lnTo>
                    <a:pt x="1065" y="18605"/>
                  </a:lnTo>
                  <a:lnTo>
                    <a:pt x="1055" y="18605"/>
                  </a:lnTo>
                  <a:lnTo>
                    <a:pt x="1047" y="18606"/>
                  </a:lnTo>
                  <a:lnTo>
                    <a:pt x="1039" y="18608"/>
                  </a:lnTo>
                  <a:lnTo>
                    <a:pt x="1031" y="18610"/>
                  </a:lnTo>
                  <a:lnTo>
                    <a:pt x="1022" y="18613"/>
                  </a:lnTo>
                  <a:lnTo>
                    <a:pt x="1015" y="18618"/>
                  </a:lnTo>
                  <a:lnTo>
                    <a:pt x="1007" y="18624"/>
                  </a:lnTo>
                  <a:lnTo>
                    <a:pt x="999" y="18629"/>
                  </a:lnTo>
                  <a:lnTo>
                    <a:pt x="991" y="18636"/>
                  </a:lnTo>
                  <a:lnTo>
                    <a:pt x="984" y="18644"/>
                  </a:lnTo>
                  <a:lnTo>
                    <a:pt x="984" y="18644"/>
                  </a:lnTo>
                  <a:lnTo>
                    <a:pt x="981" y="18649"/>
                  </a:lnTo>
                  <a:lnTo>
                    <a:pt x="977" y="18654"/>
                  </a:lnTo>
                  <a:lnTo>
                    <a:pt x="975" y="18659"/>
                  </a:lnTo>
                  <a:lnTo>
                    <a:pt x="974" y="18665"/>
                  </a:lnTo>
                  <a:lnTo>
                    <a:pt x="972" y="18678"/>
                  </a:lnTo>
                  <a:lnTo>
                    <a:pt x="974" y="18690"/>
                  </a:lnTo>
                  <a:lnTo>
                    <a:pt x="977" y="18702"/>
                  </a:lnTo>
                  <a:lnTo>
                    <a:pt x="984" y="18712"/>
                  </a:lnTo>
                  <a:lnTo>
                    <a:pt x="987" y="18717"/>
                  </a:lnTo>
                  <a:lnTo>
                    <a:pt x="992" y="18722"/>
                  </a:lnTo>
                  <a:lnTo>
                    <a:pt x="997" y="18725"/>
                  </a:lnTo>
                  <a:lnTo>
                    <a:pt x="1002" y="18727"/>
                  </a:lnTo>
                  <a:lnTo>
                    <a:pt x="1002" y="18727"/>
                  </a:lnTo>
                  <a:lnTo>
                    <a:pt x="1015" y="18733"/>
                  </a:lnTo>
                  <a:lnTo>
                    <a:pt x="1027" y="18740"/>
                  </a:lnTo>
                  <a:lnTo>
                    <a:pt x="1037" y="18747"/>
                  </a:lnTo>
                  <a:lnTo>
                    <a:pt x="1046" y="18755"/>
                  </a:lnTo>
                  <a:lnTo>
                    <a:pt x="1054" y="18765"/>
                  </a:lnTo>
                  <a:lnTo>
                    <a:pt x="1062" y="18776"/>
                  </a:lnTo>
                  <a:lnTo>
                    <a:pt x="1067" y="18787"/>
                  </a:lnTo>
                  <a:lnTo>
                    <a:pt x="1072" y="18801"/>
                  </a:lnTo>
                  <a:lnTo>
                    <a:pt x="1072" y="18801"/>
                  </a:lnTo>
                  <a:lnTo>
                    <a:pt x="1074" y="18809"/>
                  </a:lnTo>
                  <a:lnTo>
                    <a:pt x="1077" y="18817"/>
                  </a:lnTo>
                  <a:lnTo>
                    <a:pt x="1081" y="18824"/>
                  </a:lnTo>
                  <a:lnTo>
                    <a:pt x="1085" y="18830"/>
                  </a:lnTo>
                  <a:lnTo>
                    <a:pt x="1096" y="18843"/>
                  </a:lnTo>
                  <a:lnTo>
                    <a:pt x="1106" y="18853"/>
                  </a:lnTo>
                  <a:lnTo>
                    <a:pt x="1106" y="18853"/>
                  </a:lnTo>
                  <a:lnTo>
                    <a:pt x="1113" y="18861"/>
                  </a:lnTo>
                  <a:lnTo>
                    <a:pt x="1119" y="18868"/>
                  </a:lnTo>
                  <a:lnTo>
                    <a:pt x="1123" y="18876"/>
                  </a:lnTo>
                  <a:lnTo>
                    <a:pt x="1127" y="18884"/>
                  </a:lnTo>
                  <a:lnTo>
                    <a:pt x="1129" y="18892"/>
                  </a:lnTo>
                  <a:lnTo>
                    <a:pt x="1131" y="18901"/>
                  </a:lnTo>
                  <a:lnTo>
                    <a:pt x="1131" y="18910"/>
                  </a:lnTo>
                  <a:lnTo>
                    <a:pt x="1131" y="18920"/>
                  </a:lnTo>
                  <a:lnTo>
                    <a:pt x="1131" y="18920"/>
                  </a:lnTo>
                  <a:lnTo>
                    <a:pt x="1129" y="18928"/>
                  </a:lnTo>
                  <a:lnTo>
                    <a:pt x="1126" y="18936"/>
                  </a:lnTo>
                  <a:lnTo>
                    <a:pt x="1121" y="18944"/>
                  </a:lnTo>
                  <a:lnTo>
                    <a:pt x="1115" y="18951"/>
                  </a:lnTo>
                  <a:lnTo>
                    <a:pt x="1108" y="18957"/>
                  </a:lnTo>
                  <a:lnTo>
                    <a:pt x="1103" y="18960"/>
                  </a:lnTo>
                  <a:lnTo>
                    <a:pt x="1096" y="18962"/>
                  </a:lnTo>
                  <a:lnTo>
                    <a:pt x="1090" y="18961"/>
                  </a:lnTo>
                  <a:lnTo>
                    <a:pt x="1090" y="18961"/>
                  </a:lnTo>
                  <a:lnTo>
                    <a:pt x="1072" y="18957"/>
                  </a:lnTo>
                  <a:lnTo>
                    <a:pt x="1054" y="18952"/>
                  </a:lnTo>
                  <a:lnTo>
                    <a:pt x="1045" y="18950"/>
                  </a:lnTo>
                  <a:lnTo>
                    <a:pt x="1037" y="18945"/>
                  </a:lnTo>
                  <a:lnTo>
                    <a:pt x="1030" y="18940"/>
                  </a:lnTo>
                  <a:lnTo>
                    <a:pt x="1022" y="18935"/>
                  </a:lnTo>
                  <a:lnTo>
                    <a:pt x="1022" y="18935"/>
                  </a:lnTo>
                  <a:lnTo>
                    <a:pt x="1007" y="18920"/>
                  </a:lnTo>
                  <a:lnTo>
                    <a:pt x="990" y="18906"/>
                  </a:lnTo>
                  <a:lnTo>
                    <a:pt x="972" y="18894"/>
                  </a:lnTo>
                  <a:lnTo>
                    <a:pt x="955" y="18883"/>
                  </a:lnTo>
                  <a:lnTo>
                    <a:pt x="918" y="18861"/>
                  </a:lnTo>
                  <a:lnTo>
                    <a:pt x="900" y="18849"/>
                  </a:lnTo>
                  <a:lnTo>
                    <a:pt x="884" y="18837"/>
                  </a:lnTo>
                  <a:lnTo>
                    <a:pt x="884" y="18837"/>
                  </a:lnTo>
                  <a:lnTo>
                    <a:pt x="877" y="18833"/>
                  </a:lnTo>
                  <a:lnTo>
                    <a:pt x="870" y="18830"/>
                  </a:lnTo>
                  <a:lnTo>
                    <a:pt x="863" y="18829"/>
                  </a:lnTo>
                  <a:lnTo>
                    <a:pt x="856" y="18829"/>
                  </a:lnTo>
                  <a:lnTo>
                    <a:pt x="849" y="18831"/>
                  </a:lnTo>
                  <a:lnTo>
                    <a:pt x="842" y="18834"/>
                  </a:lnTo>
                  <a:lnTo>
                    <a:pt x="835" y="18839"/>
                  </a:lnTo>
                  <a:lnTo>
                    <a:pt x="828" y="18846"/>
                  </a:lnTo>
                  <a:lnTo>
                    <a:pt x="828" y="18846"/>
                  </a:lnTo>
                  <a:lnTo>
                    <a:pt x="838" y="18853"/>
                  </a:lnTo>
                  <a:lnTo>
                    <a:pt x="846" y="18862"/>
                  </a:lnTo>
                  <a:lnTo>
                    <a:pt x="854" y="18870"/>
                  </a:lnTo>
                  <a:lnTo>
                    <a:pt x="861" y="18881"/>
                  </a:lnTo>
                  <a:lnTo>
                    <a:pt x="868" y="18890"/>
                  </a:lnTo>
                  <a:lnTo>
                    <a:pt x="873" y="18900"/>
                  </a:lnTo>
                  <a:lnTo>
                    <a:pt x="878" y="18912"/>
                  </a:lnTo>
                  <a:lnTo>
                    <a:pt x="881" y="18923"/>
                  </a:lnTo>
                  <a:lnTo>
                    <a:pt x="881" y="18923"/>
                  </a:lnTo>
                  <a:lnTo>
                    <a:pt x="888" y="18946"/>
                  </a:lnTo>
                  <a:lnTo>
                    <a:pt x="894" y="18969"/>
                  </a:lnTo>
                  <a:lnTo>
                    <a:pt x="898" y="18992"/>
                  </a:lnTo>
                  <a:lnTo>
                    <a:pt x="900" y="19016"/>
                  </a:lnTo>
                  <a:lnTo>
                    <a:pt x="900" y="19016"/>
                  </a:lnTo>
                  <a:lnTo>
                    <a:pt x="902" y="19037"/>
                  </a:lnTo>
                  <a:lnTo>
                    <a:pt x="906" y="19056"/>
                  </a:lnTo>
                  <a:lnTo>
                    <a:pt x="909" y="19065"/>
                  </a:lnTo>
                  <a:lnTo>
                    <a:pt x="913" y="19074"/>
                  </a:lnTo>
                  <a:lnTo>
                    <a:pt x="917" y="19082"/>
                  </a:lnTo>
                  <a:lnTo>
                    <a:pt x="923" y="19090"/>
                  </a:lnTo>
                  <a:lnTo>
                    <a:pt x="923" y="19090"/>
                  </a:lnTo>
                  <a:lnTo>
                    <a:pt x="934" y="19105"/>
                  </a:lnTo>
                  <a:lnTo>
                    <a:pt x="945" y="19120"/>
                  </a:lnTo>
                  <a:lnTo>
                    <a:pt x="966" y="19150"/>
                  </a:lnTo>
                  <a:lnTo>
                    <a:pt x="986" y="19181"/>
                  </a:lnTo>
                  <a:lnTo>
                    <a:pt x="997" y="19195"/>
                  </a:lnTo>
                  <a:lnTo>
                    <a:pt x="1009" y="19210"/>
                  </a:lnTo>
                  <a:lnTo>
                    <a:pt x="1009" y="19210"/>
                  </a:lnTo>
                  <a:lnTo>
                    <a:pt x="1016" y="19218"/>
                  </a:lnTo>
                  <a:lnTo>
                    <a:pt x="1023" y="19226"/>
                  </a:lnTo>
                  <a:lnTo>
                    <a:pt x="1029" y="19235"/>
                  </a:lnTo>
                  <a:lnTo>
                    <a:pt x="1034" y="19246"/>
                  </a:lnTo>
                  <a:lnTo>
                    <a:pt x="1038" y="19256"/>
                  </a:lnTo>
                  <a:lnTo>
                    <a:pt x="1042" y="19265"/>
                  </a:lnTo>
                  <a:lnTo>
                    <a:pt x="1045" y="19277"/>
                  </a:lnTo>
                  <a:lnTo>
                    <a:pt x="1047" y="19287"/>
                  </a:lnTo>
                  <a:lnTo>
                    <a:pt x="1047" y="19287"/>
                  </a:lnTo>
                  <a:lnTo>
                    <a:pt x="1052" y="19309"/>
                  </a:lnTo>
                  <a:lnTo>
                    <a:pt x="1057" y="19330"/>
                  </a:lnTo>
                  <a:lnTo>
                    <a:pt x="1068" y="19372"/>
                  </a:lnTo>
                  <a:lnTo>
                    <a:pt x="1093" y="19455"/>
                  </a:lnTo>
                  <a:lnTo>
                    <a:pt x="1093" y="19455"/>
                  </a:lnTo>
                  <a:lnTo>
                    <a:pt x="1096" y="19463"/>
                  </a:lnTo>
                  <a:lnTo>
                    <a:pt x="1099" y="19471"/>
                  </a:lnTo>
                  <a:lnTo>
                    <a:pt x="1103" y="19477"/>
                  </a:lnTo>
                  <a:lnTo>
                    <a:pt x="1107" y="19483"/>
                  </a:lnTo>
                  <a:lnTo>
                    <a:pt x="1113" y="19488"/>
                  </a:lnTo>
                  <a:lnTo>
                    <a:pt x="1120" y="19492"/>
                  </a:lnTo>
                  <a:lnTo>
                    <a:pt x="1127" y="19496"/>
                  </a:lnTo>
                  <a:lnTo>
                    <a:pt x="1135" y="19498"/>
                  </a:lnTo>
                  <a:lnTo>
                    <a:pt x="1135" y="19498"/>
                  </a:lnTo>
                  <a:lnTo>
                    <a:pt x="1144" y="19500"/>
                  </a:lnTo>
                  <a:lnTo>
                    <a:pt x="1152" y="19503"/>
                  </a:lnTo>
                  <a:lnTo>
                    <a:pt x="1157" y="19505"/>
                  </a:lnTo>
                  <a:lnTo>
                    <a:pt x="1160" y="19507"/>
                  </a:lnTo>
                  <a:lnTo>
                    <a:pt x="1163" y="19511"/>
                  </a:lnTo>
                  <a:lnTo>
                    <a:pt x="1165" y="19515"/>
                  </a:lnTo>
                  <a:lnTo>
                    <a:pt x="1165" y="19515"/>
                  </a:lnTo>
                  <a:lnTo>
                    <a:pt x="1171" y="19529"/>
                  </a:lnTo>
                  <a:lnTo>
                    <a:pt x="1174" y="19542"/>
                  </a:lnTo>
                  <a:lnTo>
                    <a:pt x="1176" y="19556"/>
                  </a:lnTo>
                  <a:lnTo>
                    <a:pt x="1178" y="19569"/>
                  </a:lnTo>
                  <a:lnTo>
                    <a:pt x="1178" y="19583"/>
                  </a:lnTo>
                  <a:lnTo>
                    <a:pt x="1178" y="19597"/>
                  </a:lnTo>
                  <a:lnTo>
                    <a:pt x="1176" y="19610"/>
                  </a:lnTo>
                  <a:lnTo>
                    <a:pt x="1174" y="19623"/>
                  </a:lnTo>
                  <a:lnTo>
                    <a:pt x="1174" y="19623"/>
                  </a:lnTo>
                  <a:lnTo>
                    <a:pt x="1173" y="19628"/>
                  </a:lnTo>
                  <a:lnTo>
                    <a:pt x="1171" y="19632"/>
                  </a:lnTo>
                  <a:lnTo>
                    <a:pt x="1165" y="19640"/>
                  </a:lnTo>
                  <a:lnTo>
                    <a:pt x="1163" y="19643"/>
                  </a:lnTo>
                  <a:lnTo>
                    <a:pt x="1161" y="19648"/>
                  </a:lnTo>
                  <a:lnTo>
                    <a:pt x="1160" y="19652"/>
                  </a:lnTo>
                  <a:lnTo>
                    <a:pt x="1161" y="19657"/>
                  </a:lnTo>
                  <a:lnTo>
                    <a:pt x="1161" y="19657"/>
                  </a:lnTo>
                  <a:lnTo>
                    <a:pt x="1163" y="19663"/>
                  </a:lnTo>
                  <a:lnTo>
                    <a:pt x="1166" y="19667"/>
                  </a:lnTo>
                  <a:lnTo>
                    <a:pt x="1169" y="19671"/>
                  </a:lnTo>
                  <a:lnTo>
                    <a:pt x="1173" y="19673"/>
                  </a:lnTo>
                  <a:lnTo>
                    <a:pt x="1178" y="19674"/>
                  </a:lnTo>
                  <a:lnTo>
                    <a:pt x="1182" y="19676"/>
                  </a:lnTo>
                  <a:lnTo>
                    <a:pt x="1194" y="19678"/>
                  </a:lnTo>
                  <a:lnTo>
                    <a:pt x="1194" y="19678"/>
                  </a:lnTo>
                  <a:lnTo>
                    <a:pt x="1195" y="19678"/>
                  </a:lnTo>
                  <a:lnTo>
                    <a:pt x="1196" y="19680"/>
                  </a:lnTo>
                  <a:lnTo>
                    <a:pt x="1198" y="19682"/>
                  </a:lnTo>
                  <a:lnTo>
                    <a:pt x="1198" y="19683"/>
                  </a:lnTo>
                  <a:lnTo>
                    <a:pt x="1198" y="19683"/>
                  </a:lnTo>
                  <a:lnTo>
                    <a:pt x="1198" y="19693"/>
                  </a:lnTo>
                  <a:lnTo>
                    <a:pt x="1199" y="19699"/>
                  </a:lnTo>
                  <a:lnTo>
                    <a:pt x="1204" y="19704"/>
                  </a:lnTo>
                  <a:lnTo>
                    <a:pt x="1209" y="19708"/>
                  </a:lnTo>
                  <a:lnTo>
                    <a:pt x="1214" y="19709"/>
                  </a:lnTo>
                  <a:lnTo>
                    <a:pt x="1220" y="19711"/>
                  </a:lnTo>
                  <a:lnTo>
                    <a:pt x="1227" y="19713"/>
                  </a:lnTo>
                  <a:lnTo>
                    <a:pt x="1233" y="19716"/>
                  </a:lnTo>
                  <a:lnTo>
                    <a:pt x="1233" y="19716"/>
                  </a:lnTo>
                  <a:lnTo>
                    <a:pt x="1242" y="19720"/>
                  </a:lnTo>
                  <a:lnTo>
                    <a:pt x="1251" y="19725"/>
                  </a:lnTo>
                  <a:lnTo>
                    <a:pt x="1259" y="19731"/>
                  </a:lnTo>
                  <a:lnTo>
                    <a:pt x="1266" y="19737"/>
                  </a:lnTo>
                  <a:lnTo>
                    <a:pt x="1272" y="19746"/>
                  </a:lnTo>
                  <a:lnTo>
                    <a:pt x="1277" y="19754"/>
                  </a:lnTo>
                  <a:lnTo>
                    <a:pt x="1278" y="19758"/>
                  </a:lnTo>
                  <a:lnTo>
                    <a:pt x="1278" y="19763"/>
                  </a:lnTo>
                  <a:lnTo>
                    <a:pt x="1278" y="19767"/>
                  </a:lnTo>
                  <a:lnTo>
                    <a:pt x="1277" y="19773"/>
                  </a:lnTo>
                  <a:lnTo>
                    <a:pt x="1277" y="19773"/>
                  </a:lnTo>
                  <a:lnTo>
                    <a:pt x="1275" y="19784"/>
                  </a:lnTo>
                  <a:lnTo>
                    <a:pt x="1274" y="19796"/>
                  </a:lnTo>
                  <a:lnTo>
                    <a:pt x="1274" y="19808"/>
                  </a:lnTo>
                  <a:lnTo>
                    <a:pt x="1273" y="19819"/>
                  </a:lnTo>
                  <a:lnTo>
                    <a:pt x="1272" y="19825"/>
                  </a:lnTo>
                  <a:lnTo>
                    <a:pt x="1271" y="19831"/>
                  </a:lnTo>
                  <a:lnTo>
                    <a:pt x="1267" y="19835"/>
                  </a:lnTo>
                  <a:lnTo>
                    <a:pt x="1264" y="19841"/>
                  </a:lnTo>
                  <a:lnTo>
                    <a:pt x="1259" y="19845"/>
                  </a:lnTo>
                  <a:lnTo>
                    <a:pt x="1254" y="19849"/>
                  </a:lnTo>
                  <a:lnTo>
                    <a:pt x="1247" y="19853"/>
                  </a:lnTo>
                  <a:lnTo>
                    <a:pt x="1239" y="19855"/>
                  </a:lnTo>
                  <a:lnTo>
                    <a:pt x="1239" y="19855"/>
                  </a:lnTo>
                  <a:lnTo>
                    <a:pt x="1228" y="19858"/>
                  </a:lnTo>
                  <a:lnTo>
                    <a:pt x="1219" y="19863"/>
                  </a:lnTo>
                  <a:lnTo>
                    <a:pt x="1210" y="19868"/>
                  </a:lnTo>
                  <a:lnTo>
                    <a:pt x="1201" y="19873"/>
                  </a:lnTo>
                  <a:lnTo>
                    <a:pt x="1182" y="19887"/>
                  </a:lnTo>
                  <a:lnTo>
                    <a:pt x="1164" y="19899"/>
                  </a:lnTo>
                  <a:lnTo>
                    <a:pt x="1164" y="19899"/>
                  </a:lnTo>
                  <a:lnTo>
                    <a:pt x="1160" y="19902"/>
                  </a:lnTo>
                  <a:lnTo>
                    <a:pt x="1157" y="19906"/>
                  </a:lnTo>
                  <a:lnTo>
                    <a:pt x="1152" y="19913"/>
                  </a:lnTo>
                  <a:lnTo>
                    <a:pt x="1150" y="19922"/>
                  </a:lnTo>
                  <a:lnTo>
                    <a:pt x="1149" y="19931"/>
                  </a:lnTo>
                  <a:lnTo>
                    <a:pt x="1149" y="19931"/>
                  </a:lnTo>
                  <a:lnTo>
                    <a:pt x="1149" y="19956"/>
                  </a:lnTo>
                  <a:lnTo>
                    <a:pt x="1149" y="19969"/>
                  </a:lnTo>
                  <a:lnTo>
                    <a:pt x="1151" y="19982"/>
                  </a:lnTo>
                  <a:lnTo>
                    <a:pt x="1153" y="19993"/>
                  </a:lnTo>
                  <a:lnTo>
                    <a:pt x="1157" y="20006"/>
                  </a:lnTo>
                  <a:lnTo>
                    <a:pt x="1160" y="20017"/>
                  </a:lnTo>
                  <a:lnTo>
                    <a:pt x="1165" y="20030"/>
                  </a:lnTo>
                  <a:lnTo>
                    <a:pt x="1165" y="20030"/>
                  </a:lnTo>
                  <a:lnTo>
                    <a:pt x="1169" y="20042"/>
                  </a:lnTo>
                  <a:lnTo>
                    <a:pt x="1173" y="20053"/>
                  </a:lnTo>
                  <a:lnTo>
                    <a:pt x="1176" y="20065"/>
                  </a:lnTo>
                  <a:lnTo>
                    <a:pt x="1178" y="20076"/>
                  </a:lnTo>
                  <a:lnTo>
                    <a:pt x="1179" y="20088"/>
                  </a:lnTo>
                  <a:lnTo>
                    <a:pt x="1178" y="20100"/>
                  </a:lnTo>
                  <a:lnTo>
                    <a:pt x="1176" y="20112"/>
                  </a:lnTo>
                  <a:lnTo>
                    <a:pt x="1173" y="20125"/>
                  </a:lnTo>
                  <a:lnTo>
                    <a:pt x="1173" y="20125"/>
                  </a:lnTo>
                  <a:lnTo>
                    <a:pt x="1172" y="20133"/>
                  </a:lnTo>
                  <a:lnTo>
                    <a:pt x="1168" y="20142"/>
                  </a:lnTo>
                  <a:lnTo>
                    <a:pt x="1167" y="20145"/>
                  </a:lnTo>
                  <a:lnTo>
                    <a:pt x="1164" y="20149"/>
                  </a:lnTo>
                  <a:lnTo>
                    <a:pt x="1159" y="20151"/>
                  </a:lnTo>
                  <a:lnTo>
                    <a:pt x="1155" y="20152"/>
                  </a:lnTo>
                  <a:lnTo>
                    <a:pt x="1155" y="20152"/>
                  </a:lnTo>
                  <a:lnTo>
                    <a:pt x="1150" y="20152"/>
                  </a:lnTo>
                  <a:lnTo>
                    <a:pt x="1145" y="20151"/>
                  </a:lnTo>
                  <a:lnTo>
                    <a:pt x="1141" y="20149"/>
                  </a:lnTo>
                  <a:lnTo>
                    <a:pt x="1137" y="20146"/>
                  </a:lnTo>
                  <a:lnTo>
                    <a:pt x="1131" y="20139"/>
                  </a:lnTo>
                  <a:lnTo>
                    <a:pt x="1126" y="20131"/>
                  </a:lnTo>
                  <a:lnTo>
                    <a:pt x="1126" y="20131"/>
                  </a:lnTo>
                  <a:lnTo>
                    <a:pt x="1113" y="20114"/>
                  </a:lnTo>
                  <a:lnTo>
                    <a:pt x="1110" y="20110"/>
                  </a:lnTo>
                  <a:lnTo>
                    <a:pt x="1105" y="20108"/>
                  </a:lnTo>
                  <a:lnTo>
                    <a:pt x="1102" y="20110"/>
                  </a:lnTo>
                  <a:lnTo>
                    <a:pt x="1098" y="20114"/>
                  </a:lnTo>
                  <a:lnTo>
                    <a:pt x="1088" y="20131"/>
                  </a:lnTo>
                  <a:lnTo>
                    <a:pt x="1088" y="20131"/>
                  </a:lnTo>
                  <a:lnTo>
                    <a:pt x="1076" y="20154"/>
                  </a:lnTo>
                  <a:lnTo>
                    <a:pt x="1072" y="20166"/>
                  </a:lnTo>
                  <a:lnTo>
                    <a:pt x="1068" y="20179"/>
                  </a:lnTo>
                  <a:lnTo>
                    <a:pt x="1068" y="20179"/>
                  </a:lnTo>
                  <a:lnTo>
                    <a:pt x="1067" y="20183"/>
                  </a:lnTo>
                  <a:lnTo>
                    <a:pt x="1067" y="20188"/>
                  </a:lnTo>
                  <a:lnTo>
                    <a:pt x="1067" y="20192"/>
                  </a:lnTo>
                  <a:lnTo>
                    <a:pt x="1069" y="20196"/>
                  </a:lnTo>
                  <a:lnTo>
                    <a:pt x="1072" y="20198"/>
                  </a:lnTo>
                  <a:lnTo>
                    <a:pt x="1076" y="20199"/>
                  </a:lnTo>
                  <a:lnTo>
                    <a:pt x="1081" y="20199"/>
                  </a:lnTo>
                  <a:lnTo>
                    <a:pt x="1087" y="20198"/>
                  </a:lnTo>
                  <a:lnTo>
                    <a:pt x="1087" y="20198"/>
                  </a:lnTo>
                  <a:lnTo>
                    <a:pt x="1102" y="20195"/>
                  </a:lnTo>
                  <a:lnTo>
                    <a:pt x="1108" y="20194"/>
                  </a:lnTo>
                  <a:lnTo>
                    <a:pt x="1115" y="20194"/>
                  </a:lnTo>
                  <a:lnTo>
                    <a:pt x="1122" y="20194"/>
                  </a:lnTo>
                  <a:lnTo>
                    <a:pt x="1129" y="20196"/>
                  </a:lnTo>
                  <a:lnTo>
                    <a:pt x="1136" y="20199"/>
                  </a:lnTo>
                  <a:lnTo>
                    <a:pt x="1143" y="20204"/>
                  </a:lnTo>
                  <a:lnTo>
                    <a:pt x="1143" y="20204"/>
                  </a:lnTo>
                  <a:lnTo>
                    <a:pt x="1145" y="20206"/>
                  </a:lnTo>
                  <a:lnTo>
                    <a:pt x="1149" y="20207"/>
                  </a:lnTo>
                  <a:lnTo>
                    <a:pt x="1152" y="20207"/>
                  </a:lnTo>
                  <a:lnTo>
                    <a:pt x="1156" y="20206"/>
                  </a:lnTo>
                  <a:lnTo>
                    <a:pt x="1161" y="20203"/>
                  </a:lnTo>
                  <a:lnTo>
                    <a:pt x="1166" y="20197"/>
                  </a:lnTo>
                  <a:lnTo>
                    <a:pt x="1166" y="20197"/>
                  </a:lnTo>
                  <a:lnTo>
                    <a:pt x="1173" y="20191"/>
                  </a:lnTo>
                  <a:lnTo>
                    <a:pt x="1180" y="20187"/>
                  </a:lnTo>
                  <a:lnTo>
                    <a:pt x="1186" y="20184"/>
                  </a:lnTo>
                  <a:lnTo>
                    <a:pt x="1193" y="20184"/>
                  </a:lnTo>
                  <a:lnTo>
                    <a:pt x="1198" y="20186"/>
                  </a:lnTo>
                  <a:lnTo>
                    <a:pt x="1204" y="20189"/>
                  </a:lnTo>
                  <a:lnTo>
                    <a:pt x="1211" y="20192"/>
                  </a:lnTo>
                  <a:lnTo>
                    <a:pt x="1218" y="20198"/>
                  </a:lnTo>
                  <a:lnTo>
                    <a:pt x="1218" y="20198"/>
                  </a:lnTo>
                  <a:lnTo>
                    <a:pt x="1227" y="20207"/>
                  </a:lnTo>
                  <a:lnTo>
                    <a:pt x="1237" y="20214"/>
                  </a:lnTo>
                  <a:lnTo>
                    <a:pt x="1248" y="20220"/>
                  </a:lnTo>
                  <a:lnTo>
                    <a:pt x="1259" y="20225"/>
                  </a:lnTo>
                  <a:lnTo>
                    <a:pt x="1271" y="20227"/>
                  </a:lnTo>
                  <a:lnTo>
                    <a:pt x="1284" y="20229"/>
                  </a:lnTo>
                  <a:lnTo>
                    <a:pt x="1296" y="20230"/>
                  </a:lnTo>
                  <a:lnTo>
                    <a:pt x="1309" y="20229"/>
                  </a:lnTo>
                  <a:lnTo>
                    <a:pt x="1309" y="20229"/>
                  </a:lnTo>
                  <a:lnTo>
                    <a:pt x="1323" y="20229"/>
                  </a:lnTo>
                  <a:lnTo>
                    <a:pt x="1335" y="20230"/>
                  </a:lnTo>
                  <a:lnTo>
                    <a:pt x="1348" y="20233"/>
                  </a:lnTo>
                  <a:lnTo>
                    <a:pt x="1361" y="20236"/>
                  </a:lnTo>
                  <a:lnTo>
                    <a:pt x="1373" y="20241"/>
                  </a:lnTo>
                  <a:lnTo>
                    <a:pt x="1386" y="20245"/>
                  </a:lnTo>
                  <a:lnTo>
                    <a:pt x="1410" y="20257"/>
                  </a:lnTo>
                  <a:lnTo>
                    <a:pt x="1410" y="20257"/>
                  </a:lnTo>
                  <a:lnTo>
                    <a:pt x="1426" y="20264"/>
                  </a:lnTo>
                  <a:lnTo>
                    <a:pt x="1443" y="20271"/>
                  </a:lnTo>
                  <a:lnTo>
                    <a:pt x="1459" y="20275"/>
                  </a:lnTo>
                  <a:lnTo>
                    <a:pt x="1475" y="20279"/>
                  </a:lnTo>
                  <a:lnTo>
                    <a:pt x="1492" y="20280"/>
                  </a:lnTo>
                  <a:lnTo>
                    <a:pt x="1509" y="20279"/>
                  </a:lnTo>
                  <a:lnTo>
                    <a:pt x="1517" y="20278"/>
                  </a:lnTo>
                  <a:lnTo>
                    <a:pt x="1527" y="20275"/>
                  </a:lnTo>
                  <a:lnTo>
                    <a:pt x="1536" y="20272"/>
                  </a:lnTo>
                  <a:lnTo>
                    <a:pt x="1545" y="20268"/>
                  </a:lnTo>
                  <a:lnTo>
                    <a:pt x="1545" y="20268"/>
                  </a:lnTo>
                  <a:lnTo>
                    <a:pt x="1559" y="20263"/>
                  </a:lnTo>
                  <a:lnTo>
                    <a:pt x="1574" y="20257"/>
                  </a:lnTo>
                  <a:lnTo>
                    <a:pt x="1589" y="20251"/>
                  </a:lnTo>
                  <a:lnTo>
                    <a:pt x="1596" y="20248"/>
                  </a:lnTo>
                  <a:lnTo>
                    <a:pt x="1603" y="20243"/>
                  </a:lnTo>
                  <a:lnTo>
                    <a:pt x="1603" y="20243"/>
                  </a:lnTo>
                  <a:lnTo>
                    <a:pt x="1610" y="20239"/>
                  </a:lnTo>
                  <a:lnTo>
                    <a:pt x="1615" y="20235"/>
                  </a:lnTo>
                  <a:lnTo>
                    <a:pt x="1622" y="20233"/>
                  </a:lnTo>
                  <a:lnTo>
                    <a:pt x="1629" y="20230"/>
                  </a:lnTo>
                  <a:lnTo>
                    <a:pt x="1636" y="20230"/>
                  </a:lnTo>
                  <a:lnTo>
                    <a:pt x="1644" y="20230"/>
                  </a:lnTo>
                  <a:lnTo>
                    <a:pt x="1651" y="20232"/>
                  </a:lnTo>
                  <a:lnTo>
                    <a:pt x="1659" y="20234"/>
                  </a:lnTo>
                  <a:lnTo>
                    <a:pt x="1659" y="20234"/>
                  </a:lnTo>
                  <a:lnTo>
                    <a:pt x="1673" y="20237"/>
                  </a:lnTo>
                  <a:lnTo>
                    <a:pt x="1687" y="20239"/>
                  </a:lnTo>
                  <a:lnTo>
                    <a:pt x="1699" y="20237"/>
                  </a:lnTo>
                  <a:lnTo>
                    <a:pt x="1711" y="20235"/>
                  </a:lnTo>
                  <a:lnTo>
                    <a:pt x="1723" y="20230"/>
                  </a:lnTo>
                  <a:lnTo>
                    <a:pt x="1733" y="20222"/>
                  </a:lnTo>
                  <a:lnTo>
                    <a:pt x="1742" y="20213"/>
                  </a:lnTo>
                  <a:lnTo>
                    <a:pt x="1751" y="20202"/>
                  </a:lnTo>
                  <a:lnTo>
                    <a:pt x="1751" y="20202"/>
                  </a:lnTo>
                  <a:lnTo>
                    <a:pt x="1759" y="20190"/>
                  </a:lnTo>
                  <a:lnTo>
                    <a:pt x="1764" y="20186"/>
                  </a:lnTo>
                  <a:lnTo>
                    <a:pt x="1767" y="20184"/>
                  </a:lnTo>
                  <a:lnTo>
                    <a:pt x="1771" y="20184"/>
                  </a:lnTo>
                  <a:lnTo>
                    <a:pt x="1771" y="20184"/>
                  </a:lnTo>
                  <a:lnTo>
                    <a:pt x="1786" y="20183"/>
                  </a:lnTo>
                  <a:lnTo>
                    <a:pt x="1801" y="20180"/>
                  </a:lnTo>
                  <a:lnTo>
                    <a:pt x="1816" y="20175"/>
                  </a:lnTo>
                  <a:lnTo>
                    <a:pt x="1831" y="20171"/>
                  </a:lnTo>
                  <a:lnTo>
                    <a:pt x="1846" y="20166"/>
                  </a:lnTo>
                  <a:lnTo>
                    <a:pt x="1861" y="20164"/>
                  </a:lnTo>
                  <a:lnTo>
                    <a:pt x="1876" y="20163"/>
                  </a:lnTo>
                  <a:lnTo>
                    <a:pt x="1884" y="20163"/>
                  </a:lnTo>
                  <a:lnTo>
                    <a:pt x="1892" y="20164"/>
                  </a:lnTo>
                  <a:lnTo>
                    <a:pt x="1892" y="20164"/>
                  </a:lnTo>
                  <a:lnTo>
                    <a:pt x="1906" y="20166"/>
                  </a:lnTo>
                  <a:lnTo>
                    <a:pt x="1920" y="20167"/>
                  </a:lnTo>
                  <a:lnTo>
                    <a:pt x="1933" y="20166"/>
                  </a:lnTo>
                  <a:lnTo>
                    <a:pt x="1947" y="20164"/>
                  </a:lnTo>
                  <a:lnTo>
                    <a:pt x="1947" y="20164"/>
                  </a:lnTo>
                  <a:lnTo>
                    <a:pt x="1955" y="20161"/>
                  </a:lnTo>
                  <a:lnTo>
                    <a:pt x="1963" y="20160"/>
                  </a:lnTo>
                  <a:lnTo>
                    <a:pt x="1979" y="20160"/>
                  </a:lnTo>
                  <a:lnTo>
                    <a:pt x="1993" y="20161"/>
                  </a:lnTo>
                  <a:lnTo>
                    <a:pt x="2007" y="20166"/>
                  </a:lnTo>
                  <a:lnTo>
                    <a:pt x="2021" y="20173"/>
                  </a:lnTo>
                  <a:lnTo>
                    <a:pt x="2034" y="20180"/>
                  </a:lnTo>
                  <a:lnTo>
                    <a:pt x="2045" y="20189"/>
                  </a:lnTo>
                  <a:lnTo>
                    <a:pt x="2058" y="20199"/>
                  </a:lnTo>
                  <a:lnTo>
                    <a:pt x="2058" y="20199"/>
                  </a:lnTo>
                  <a:lnTo>
                    <a:pt x="2067" y="20207"/>
                  </a:lnTo>
                  <a:lnTo>
                    <a:pt x="2076" y="20214"/>
                  </a:lnTo>
                  <a:lnTo>
                    <a:pt x="2095" y="20228"/>
                  </a:lnTo>
                  <a:lnTo>
                    <a:pt x="2095" y="20228"/>
                  </a:lnTo>
                  <a:lnTo>
                    <a:pt x="2100" y="20232"/>
                  </a:lnTo>
                  <a:lnTo>
                    <a:pt x="2106" y="20235"/>
                  </a:lnTo>
                  <a:lnTo>
                    <a:pt x="2113" y="20237"/>
                  </a:lnTo>
                  <a:lnTo>
                    <a:pt x="2115" y="20237"/>
                  </a:lnTo>
                  <a:lnTo>
                    <a:pt x="2119" y="20236"/>
                  </a:lnTo>
                  <a:lnTo>
                    <a:pt x="2119" y="20236"/>
                  </a:lnTo>
                  <a:lnTo>
                    <a:pt x="2128" y="20234"/>
                  </a:lnTo>
                  <a:lnTo>
                    <a:pt x="2136" y="20233"/>
                  </a:lnTo>
                  <a:lnTo>
                    <a:pt x="2145" y="20233"/>
                  </a:lnTo>
                  <a:lnTo>
                    <a:pt x="2153" y="20234"/>
                  </a:lnTo>
                  <a:lnTo>
                    <a:pt x="2170" y="20236"/>
                  </a:lnTo>
                  <a:lnTo>
                    <a:pt x="2187" y="20239"/>
                  </a:lnTo>
                  <a:lnTo>
                    <a:pt x="2187" y="20239"/>
                  </a:lnTo>
                  <a:lnTo>
                    <a:pt x="2197" y="20239"/>
                  </a:lnTo>
                  <a:lnTo>
                    <a:pt x="2206" y="20239"/>
                  </a:lnTo>
                  <a:lnTo>
                    <a:pt x="2215" y="20236"/>
                  </a:lnTo>
                  <a:lnTo>
                    <a:pt x="2221" y="20233"/>
                  </a:lnTo>
                  <a:lnTo>
                    <a:pt x="2228" y="20229"/>
                  </a:lnTo>
                  <a:lnTo>
                    <a:pt x="2235" y="20222"/>
                  </a:lnTo>
                  <a:lnTo>
                    <a:pt x="2240" y="20215"/>
                  </a:lnTo>
                  <a:lnTo>
                    <a:pt x="2246" y="20206"/>
                  </a:lnTo>
                  <a:lnTo>
                    <a:pt x="2246" y="20206"/>
                  </a:lnTo>
                  <a:lnTo>
                    <a:pt x="2254" y="20189"/>
                  </a:lnTo>
                  <a:lnTo>
                    <a:pt x="2262" y="20172"/>
                  </a:lnTo>
                  <a:lnTo>
                    <a:pt x="2271" y="20156"/>
                  </a:lnTo>
                  <a:lnTo>
                    <a:pt x="2281" y="20139"/>
                  </a:lnTo>
                  <a:lnTo>
                    <a:pt x="2293" y="20125"/>
                  </a:lnTo>
                  <a:lnTo>
                    <a:pt x="2306" y="20111"/>
                  </a:lnTo>
                  <a:lnTo>
                    <a:pt x="2318" y="20096"/>
                  </a:lnTo>
                  <a:lnTo>
                    <a:pt x="2332" y="20083"/>
                  </a:lnTo>
                  <a:lnTo>
                    <a:pt x="2332" y="20083"/>
                  </a:lnTo>
                  <a:lnTo>
                    <a:pt x="2338" y="20077"/>
                  </a:lnTo>
                  <a:lnTo>
                    <a:pt x="2344" y="20070"/>
                  </a:lnTo>
                  <a:lnTo>
                    <a:pt x="2353" y="20055"/>
                  </a:lnTo>
                  <a:lnTo>
                    <a:pt x="2360" y="20040"/>
                  </a:lnTo>
                  <a:lnTo>
                    <a:pt x="2368" y="20024"/>
                  </a:lnTo>
                  <a:lnTo>
                    <a:pt x="2368" y="20024"/>
                  </a:lnTo>
                  <a:lnTo>
                    <a:pt x="2371" y="20012"/>
                  </a:lnTo>
                  <a:lnTo>
                    <a:pt x="2374" y="19998"/>
                  </a:lnTo>
                  <a:lnTo>
                    <a:pt x="2374" y="19983"/>
                  </a:lnTo>
                  <a:lnTo>
                    <a:pt x="2372" y="19968"/>
                  </a:lnTo>
                  <a:lnTo>
                    <a:pt x="2369" y="19954"/>
                  </a:lnTo>
                  <a:lnTo>
                    <a:pt x="2363" y="19940"/>
                  </a:lnTo>
                  <a:lnTo>
                    <a:pt x="2355" y="19929"/>
                  </a:lnTo>
                  <a:lnTo>
                    <a:pt x="2350" y="19924"/>
                  </a:lnTo>
                  <a:lnTo>
                    <a:pt x="2346" y="19919"/>
                  </a:lnTo>
                  <a:lnTo>
                    <a:pt x="2346" y="19919"/>
                  </a:lnTo>
                  <a:lnTo>
                    <a:pt x="2338" y="19911"/>
                  </a:lnTo>
                  <a:lnTo>
                    <a:pt x="2331" y="19903"/>
                  </a:lnTo>
                  <a:lnTo>
                    <a:pt x="2325" y="19895"/>
                  </a:lnTo>
                  <a:lnTo>
                    <a:pt x="2321" y="19886"/>
                  </a:lnTo>
                  <a:lnTo>
                    <a:pt x="2317" y="19877"/>
                  </a:lnTo>
                  <a:lnTo>
                    <a:pt x="2315" y="19868"/>
                  </a:lnTo>
                  <a:lnTo>
                    <a:pt x="2314" y="19857"/>
                  </a:lnTo>
                  <a:lnTo>
                    <a:pt x="2312" y="19848"/>
                  </a:lnTo>
                  <a:lnTo>
                    <a:pt x="2312" y="19848"/>
                  </a:lnTo>
                  <a:lnTo>
                    <a:pt x="2312" y="19839"/>
                  </a:lnTo>
                  <a:lnTo>
                    <a:pt x="2310" y="19830"/>
                  </a:lnTo>
                  <a:lnTo>
                    <a:pt x="2308" y="19822"/>
                  </a:lnTo>
                  <a:lnTo>
                    <a:pt x="2304" y="19815"/>
                  </a:lnTo>
                  <a:lnTo>
                    <a:pt x="2300" y="19808"/>
                  </a:lnTo>
                  <a:lnTo>
                    <a:pt x="2294" y="19802"/>
                  </a:lnTo>
                  <a:lnTo>
                    <a:pt x="2287" y="19797"/>
                  </a:lnTo>
                  <a:lnTo>
                    <a:pt x="2279" y="19793"/>
                  </a:lnTo>
                  <a:lnTo>
                    <a:pt x="2279" y="19793"/>
                  </a:lnTo>
                  <a:lnTo>
                    <a:pt x="2274" y="19790"/>
                  </a:lnTo>
                  <a:lnTo>
                    <a:pt x="2270" y="19787"/>
                  </a:lnTo>
                  <a:lnTo>
                    <a:pt x="2266" y="19784"/>
                  </a:lnTo>
                  <a:lnTo>
                    <a:pt x="2263" y="19779"/>
                  </a:lnTo>
                  <a:lnTo>
                    <a:pt x="2258" y="19770"/>
                  </a:lnTo>
                  <a:lnTo>
                    <a:pt x="2256" y="19758"/>
                  </a:lnTo>
                  <a:lnTo>
                    <a:pt x="2256" y="19758"/>
                  </a:lnTo>
                  <a:lnTo>
                    <a:pt x="2251" y="19737"/>
                  </a:lnTo>
                  <a:lnTo>
                    <a:pt x="2249" y="19718"/>
                  </a:lnTo>
                  <a:lnTo>
                    <a:pt x="2248" y="19697"/>
                  </a:lnTo>
                  <a:lnTo>
                    <a:pt x="2248" y="19678"/>
                  </a:lnTo>
                  <a:lnTo>
                    <a:pt x="2248" y="19658"/>
                  </a:lnTo>
                  <a:lnTo>
                    <a:pt x="2250" y="19638"/>
                  </a:lnTo>
                  <a:lnTo>
                    <a:pt x="2253" y="19618"/>
                  </a:lnTo>
                  <a:lnTo>
                    <a:pt x="2257" y="19598"/>
                  </a:lnTo>
                  <a:lnTo>
                    <a:pt x="2257" y="19598"/>
                  </a:lnTo>
                  <a:lnTo>
                    <a:pt x="2261" y="19582"/>
                  </a:lnTo>
                  <a:lnTo>
                    <a:pt x="2266" y="19565"/>
                  </a:lnTo>
                  <a:lnTo>
                    <a:pt x="2273" y="19549"/>
                  </a:lnTo>
                  <a:lnTo>
                    <a:pt x="2280" y="19534"/>
                  </a:lnTo>
                  <a:lnTo>
                    <a:pt x="2289" y="19519"/>
                  </a:lnTo>
                  <a:lnTo>
                    <a:pt x="2299" y="19505"/>
                  </a:lnTo>
                  <a:lnTo>
                    <a:pt x="2310" y="19492"/>
                  </a:lnTo>
                  <a:lnTo>
                    <a:pt x="2322" y="19479"/>
                  </a:lnTo>
                  <a:lnTo>
                    <a:pt x="2322" y="19479"/>
                  </a:lnTo>
                  <a:lnTo>
                    <a:pt x="2337" y="19466"/>
                  </a:lnTo>
                  <a:lnTo>
                    <a:pt x="2350" y="19451"/>
                  </a:lnTo>
                  <a:lnTo>
                    <a:pt x="2362" y="19435"/>
                  </a:lnTo>
                  <a:lnTo>
                    <a:pt x="2367" y="19425"/>
                  </a:lnTo>
                  <a:lnTo>
                    <a:pt x="2371" y="19416"/>
                  </a:lnTo>
                  <a:lnTo>
                    <a:pt x="2371" y="19416"/>
                  </a:lnTo>
                  <a:lnTo>
                    <a:pt x="2377" y="19405"/>
                  </a:lnTo>
                  <a:lnTo>
                    <a:pt x="2385" y="19395"/>
                  </a:lnTo>
                  <a:lnTo>
                    <a:pt x="2389" y="19391"/>
                  </a:lnTo>
                  <a:lnTo>
                    <a:pt x="2394" y="19386"/>
                  </a:lnTo>
                  <a:lnTo>
                    <a:pt x="2399" y="19383"/>
                  </a:lnTo>
                  <a:lnTo>
                    <a:pt x="2405" y="19380"/>
                  </a:lnTo>
                  <a:lnTo>
                    <a:pt x="2405" y="19380"/>
                  </a:lnTo>
                  <a:lnTo>
                    <a:pt x="2415" y="19376"/>
                  </a:lnTo>
                  <a:lnTo>
                    <a:pt x="2424" y="19370"/>
                  </a:lnTo>
                  <a:lnTo>
                    <a:pt x="2432" y="19364"/>
                  </a:lnTo>
                  <a:lnTo>
                    <a:pt x="2439" y="19357"/>
                  </a:lnTo>
                  <a:lnTo>
                    <a:pt x="2446" y="19349"/>
                  </a:lnTo>
                  <a:lnTo>
                    <a:pt x="2452" y="19341"/>
                  </a:lnTo>
                  <a:lnTo>
                    <a:pt x="2456" y="19332"/>
                  </a:lnTo>
                  <a:lnTo>
                    <a:pt x="2461" y="19323"/>
                  </a:lnTo>
                  <a:lnTo>
                    <a:pt x="2461" y="19323"/>
                  </a:lnTo>
                  <a:lnTo>
                    <a:pt x="2466" y="19312"/>
                  </a:lnTo>
                  <a:lnTo>
                    <a:pt x="2471" y="19304"/>
                  </a:lnTo>
                  <a:lnTo>
                    <a:pt x="2480" y="19299"/>
                  </a:lnTo>
                  <a:lnTo>
                    <a:pt x="2488" y="19295"/>
                  </a:lnTo>
                  <a:lnTo>
                    <a:pt x="2497" y="19292"/>
                  </a:lnTo>
                  <a:lnTo>
                    <a:pt x="2506" y="19289"/>
                  </a:lnTo>
                  <a:lnTo>
                    <a:pt x="2524" y="19284"/>
                  </a:lnTo>
                  <a:lnTo>
                    <a:pt x="2524" y="19284"/>
                  </a:lnTo>
                  <a:lnTo>
                    <a:pt x="2531" y="19283"/>
                  </a:lnTo>
                  <a:lnTo>
                    <a:pt x="2536" y="19283"/>
                  </a:lnTo>
                  <a:lnTo>
                    <a:pt x="2542" y="19285"/>
                  </a:lnTo>
                  <a:lnTo>
                    <a:pt x="2546" y="19288"/>
                  </a:lnTo>
                  <a:lnTo>
                    <a:pt x="2554" y="19296"/>
                  </a:lnTo>
                  <a:lnTo>
                    <a:pt x="2562" y="19304"/>
                  </a:lnTo>
                  <a:lnTo>
                    <a:pt x="2562" y="19304"/>
                  </a:lnTo>
                  <a:lnTo>
                    <a:pt x="2574" y="19315"/>
                  </a:lnTo>
                  <a:lnTo>
                    <a:pt x="2581" y="19321"/>
                  </a:lnTo>
                  <a:lnTo>
                    <a:pt x="2587" y="19324"/>
                  </a:lnTo>
                  <a:lnTo>
                    <a:pt x="2587" y="19324"/>
                  </a:lnTo>
                  <a:lnTo>
                    <a:pt x="2605" y="19333"/>
                  </a:lnTo>
                  <a:lnTo>
                    <a:pt x="2622" y="19340"/>
                  </a:lnTo>
                  <a:lnTo>
                    <a:pt x="2630" y="19344"/>
                  </a:lnTo>
                  <a:lnTo>
                    <a:pt x="2640" y="19345"/>
                  </a:lnTo>
                  <a:lnTo>
                    <a:pt x="2648" y="19346"/>
                  </a:lnTo>
                  <a:lnTo>
                    <a:pt x="2657" y="19346"/>
                  </a:lnTo>
                  <a:lnTo>
                    <a:pt x="2665" y="19345"/>
                  </a:lnTo>
                  <a:lnTo>
                    <a:pt x="2673" y="19344"/>
                  </a:lnTo>
                  <a:lnTo>
                    <a:pt x="2682" y="19340"/>
                  </a:lnTo>
                  <a:lnTo>
                    <a:pt x="2690" y="19337"/>
                  </a:lnTo>
                  <a:lnTo>
                    <a:pt x="2698" y="19331"/>
                  </a:lnTo>
                  <a:lnTo>
                    <a:pt x="2707" y="19325"/>
                  </a:lnTo>
                  <a:lnTo>
                    <a:pt x="2713" y="19317"/>
                  </a:lnTo>
                  <a:lnTo>
                    <a:pt x="2721" y="19308"/>
                  </a:lnTo>
                  <a:lnTo>
                    <a:pt x="2721" y="19308"/>
                  </a:lnTo>
                  <a:lnTo>
                    <a:pt x="2728" y="19298"/>
                  </a:lnTo>
                  <a:lnTo>
                    <a:pt x="2731" y="19293"/>
                  </a:lnTo>
                  <a:lnTo>
                    <a:pt x="2732" y="19288"/>
                  </a:lnTo>
                  <a:lnTo>
                    <a:pt x="2731" y="19284"/>
                  </a:lnTo>
                  <a:lnTo>
                    <a:pt x="2730" y="19279"/>
                  </a:lnTo>
                  <a:lnTo>
                    <a:pt x="2727" y="19274"/>
                  </a:lnTo>
                  <a:lnTo>
                    <a:pt x="2723" y="19269"/>
                  </a:lnTo>
                  <a:lnTo>
                    <a:pt x="2723" y="19269"/>
                  </a:lnTo>
                  <a:lnTo>
                    <a:pt x="2712" y="19258"/>
                  </a:lnTo>
                  <a:lnTo>
                    <a:pt x="2702" y="19247"/>
                  </a:lnTo>
                  <a:lnTo>
                    <a:pt x="2693" y="19235"/>
                  </a:lnTo>
                  <a:lnTo>
                    <a:pt x="2685" y="19223"/>
                  </a:lnTo>
                  <a:lnTo>
                    <a:pt x="2685" y="19223"/>
                  </a:lnTo>
                  <a:lnTo>
                    <a:pt x="2671" y="19198"/>
                  </a:lnTo>
                  <a:lnTo>
                    <a:pt x="2665" y="19186"/>
                  </a:lnTo>
                  <a:lnTo>
                    <a:pt x="2660" y="19173"/>
                  </a:lnTo>
                  <a:lnTo>
                    <a:pt x="2657" y="19159"/>
                  </a:lnTo>
                  <a:lnTo>
                    <a:pt x="2655" y="19144"/>
                  </a:lnTo>
                  <a:lnTo>
                    <a:pt x="2655" y="19129"/>
                  </a:lnTo>
                  <a:lnTo>
                    <a:pt x="2657" y="19114"/>
                  </a:lnTo>
                  <a:lnTo>
                    <a:pt x="2657" y="19114"/>
                  </a:lnTo>
                  <a:lnTo>
                    <a:pt x="2670" y="19118"/>
                  </a:lnTo>
                  <a:lnTo>
                    <a:pt x="2683" y="19121"/>
                  </a:lnTo>
                  <a:lnTo>
                    <a:pt x="2696" y="19124"/>
                  </a:lnTo>
                  <a:lnTo>
                    <a:pt x="2709" y="19125"/>
                  </a:lnTo>
                  <a:lnTo>
                    <a:pt x="2721" y="19125"/>
                  </a:lnTo>
                  <a:lnTo>
                    <a:pt x="2733" y="19124"/>
                  </a:lnTo>
                  <a:lnTo>
                    <a:pt x="2746" y="19122"/>
                  </a:lnTo>
                  <a:lnTo>
                    <a:pt x="2757" y="19121"/>
                  </a:lnTo>
                  <a:lnTo>
                    <a:pt x="2757" y="19121"/>
                  </a:lnTo>
                  <a:lnTo>
                    <a:pt x="2783" y="19117"/>
                  </a:lnTo>
                  <a:lnTo>
                    <a:pt x="2808" y="19114"/>
                  </a:lnTo>
                  <a:lnTo>
                    <a:pt x="2832" y="19114"/>
                  </a:lnTo>
                  <a:lnTo>
                    <a:pt x="2857" y="19113"/>
                  </a:lnTo>
                  <a:lnTo>
                    <a:pt x="2857" y="19113"/>
                  </a:lnTo>
                  <a:lnTo>
                    <a:pt x="2886" y="19113"/>
                  </a:lnTo>
                  <a:lnTo>
                    <a:pt x="2900" y="19113"/>
                  </a:lnTo>
                  <a:lnTo>
                    <a:pt x="2914" y="19111"/>
                  </a:lnTo>
                  <a:lnTo>
                    <a:pt x="2927" y="19107"/>
                  </a:lnTo>
                  <a:lnTo>
                    <a:pt x="2934" y="19104"/>
                  </a:lnTo>
                  <a:lnTo>
                    <a:pt x="2939" y="19101"/>
                  </a:lnTo>
                  <a:lnTo>
                    <a:pt x="2945" y="19096"/>
                  </a:lnTo>
                  <a:lnTo>
                    <a:pt x="2951" y="19091"/>
                  </a:lnTo>
                  <a:lnTo>
                    <a:pt x="2957" y="19086"/>
                  </a:lnTo>
                  <a:lnTo>
                    <a:pt x="2961" y="19079"/>
                  </a:lnTo>
                  <a:lnTo>
                    <a:pt x="2961" y="19079"/>
                  </a:lnTo>
                  <a:lnTo>
                    <a:pt x="2967" y="19089"/>
                  </a:lnTo>
                  <a:lnTo>
                    <a:pt x="2974" y="19097"/>
                  </a:lnTo>
                  <a:lnTo>
                    <a:pt x="2981" y="19103"/>
                  </a:lnTo>
                  <a:lnTo>
                    <a:pt x="2989" y="19107"/>
                  </a:lnTo>
                  <a:lnTo>
                    <a:pt x="2997" y="19111"/>
                  </a:lnTo>
                  <a:lnTo>
                    <a:pt x="3006" y="19113"/>
                  </a:lnTo>
                  <a:lnTo>
                    <a:pt x="3015" y="19114"/>
                  </a:lnTo>
                  <a:lnTo>
                    <a:pt x="3025" y="19114"/>
                  </a:lnTo>
                  <a:lnTo>
                    <a:pt x="3025" y="19114"/>
                  </a:lnTo>
                  <a:lnTo>
                    <a:pt x="3033" y="19113"/>
                  </a:lnTo>
                  <a:lnTo>
                    <a:pt x="3041" y="19113"/>
                  </a:lnTo>
                  <a:lnTo>
                    <a:pt x="3057" y="19110"/>
                  </a:lnTo>
                  <a:lnTo>
                    <a:pt x="3073" y="19106"/>
                  </a:lnTo>
                  <a:lnTo>
                    <a:pt x="3080" y="19105"/>
                  </a:lnTo>
                  <a:lnTo>
                    <a:pt x="3088" y="19105"/>
                  </a:lnTo>
                  <a:lnTo>
                    <a:pt x="3088" y="19105"/>
                  </a:lnTo>
                  <a:lnTo>
                    <a:pt x="3095" y="19105"/>
                  </a:lnTo>
                  <a:lnTo>
                    <a:pt x="3102" y="19103"/>
                  </a:lnTo>
                  <a:lnTo>
                    <a:pt x="3116" y="19099"/>
                  </a:lnTo>
                  <a:lnTo>
                    <a:pt x="3122" y="19097"/>
                  </a:lnTo>
                  <a:lnTo>
                    <a:pt x="3129" y="19096"/>
                  </a:lnTo>
                  <a:lnTo>
                    <a:pt x="3135" y="19097"/>
                  </a:lnTo>
                  <a:lnTo>
                    <a:pt x="3142" y="19099"/>
                  </a:lnTo>
                  <a:lnTo>
                    <a:pt x="3142" y="19099"/>
                  </a:lnTo>
                  <a:lnTo>
                    <a:pt x="3147" y="19103"/>
                  </a:lnTo>
                  <a:lnTo>
                    <a:pt x="3150" y="19109"/>
                  </a:lnTo>
                  <a:lnTo>
                    <a:pt x="3154" y="19114"/>
                  </a:lnTo>
                  <a:lnTo>
                    <a:pt x="3155" y="19121"/>
                  </a:lnTo>
                  <a:lnTo>
                    <a:pt x="3159" y="19135"/>
                  </a:lnTo>
                  <a:lnTo>
                    <a:pt x="3163" y="19142"/>
                  </a:lnTo>
                  <a:lnTo>
                    <a:pt x="3167" y="19149"/>
                  </a:lnTo>
                  <a:lnTo>
                    <a:pt x="3167" y="19149"/>
                  </a:lnTo>
                  <a:lnTo>
                    <a:pt x="3190" y="19140"/>
                  </a:lnTo>
                  <a:lnTo>
                    <a:pt x="3202" y="19135"/>
                  </a:lnTo>
                  <a:lnTo>
                    <a:pt x="3212" y="19129"/>
                  </a:lnTo>
                  <a:lnTo>
                    <a:pt x="3223" y="19122"/>
                  </a:lnTo>
                  <a:lnTo>
                    <a:pt x="3233" y="19116"/>
                  </a:lnTo>
                  <a:lnTo>
                    <a:pt x="3241" y="19107"/>
                  </a:lnTo>
                  <a:lnTo>
                    <a:pt x="3250" y="19098"/>
                  </a:lnTo>
                  <a:lnTo>
                    <a:pt x="3250" y="19098"/>
                  </a:lnTo>
                  <a:lnTo>
                    <a:pt x="3256" y="19099"/>
                  </a:lnTo>
                  <a:lnTo>
                    <a:pt x="3261" y="19102"/>
                  </a:lnTo>
                  <a:lnTo>
                    <a:pt x="3265" y="19105"/>
                  </a:lnTo>
                  <a:lnTo>
                    <a:pt x="3269" y="19109"/>
                  </a:lnTo>
                  <a:lnTo>
                    <a:pt x="3277" y="19117"/>
                  </a:lnTo>
                  <a:lnTo>
                    <a:pt x="3280" y="19119"/>
                  </a:lnTo>
                  <a:lnTo>
                    <a:pt x="3286" y="19120"/>
                  </a:lnTo>
                  <a:lnTo>
                    <a:pt x="3286" y="19120"/>
                  </a:lnTo>
                  <a:lnTo>
                    <a:pt x="3292" y="19119"/>
                  </a:lnTo>
                  <a:lnTo>
                    <a:pt x="3296" y="19117"/>
                  </a:lnTo>
                  <a:lnTo>
                    <a:pt x="3301" y="19113"/>
                  </a:lnTo>
                  <a:lnTo>
                    <a:pt x="3305" y="19110"/>
                  </a:lnTo>
                  <a:lnTo>
                    <a:pt x="3313" y="19101"/>
                  </a:lnTo>
                  <a:lnTo>
                    <a:pt x="3316" y="19096"/>
                  </a:lnTo>
                  <a:lnTo>
                    <a:pt x="3319" y="19092"/>
                  </a:lnTo>
                  <a:lnTo>
                    <a:pt x="3319" y="19092"/>
                  </a:lnTo>
                  <a:lnTo>
                    <a:pt x="3332" y="19084"/>
                  </a:lnTo>
                  <a:lnTo>
                    <a:pt x="3339" y="19081"/>
                  </a:lnTo>
                  <a:lnTo>
                    <a:pt x="3345" y="19079"/>
                  </a:lnTo>
                  <a:lnTo>
                    <a:pt x="3352" y="19076"/>
                  </a:lnTo>
                  <a:lnTo>
                    <a:pt x="3359" y="19075"/>
                  </a:lnTo>
                  <a:lnTo>
                    <a:pt x="3366" y="19076"/>
                  </a:lnTo>
                  <a:lnTo>
                    <a:pt x="3371" y="19080"/>
                  </a:lnTo>
                  <a:lnTo>
                    <a:pt x="3371" y="19080"/>
                  </a:lnTo>
                  <a:lnTo>
                    <a:pt x="3382" y="19086"/>
                  </a:lnTo>
                  <a:lnTo>
                    <a:pt x="3392" y="19089"/>
                  </a:lnTo>
                  <a:lnTo>
                    <a:pt x="3404" y="19090"/>
                  </a:lnTo>
                  <a:lnTo>
                    <a:pt x="3414" y="19090"/>
                  </a:lnTo>
                  <a:lnTo>
                    <a:pt x="3424" y="19089"/>
                  </a:lnTo>
                  <a:lnTo>
                    <a:pt x="3435" y="19087"/>
                  </a:lnTo>
                  <a:lnTo>
                    <a:pt x="3454" y="19082"/>
                  </a:lnTo>
                  <a:lnTo>
                    <a:pt x="3454" y="19082"/>
                  </a:lnTo>
                  <a:lnTo>
                    <a:pt x="3462" y="19081"/>
                  </a:lnTo>
                  <a:lnTo>
                    <a:pt x="3470" y="19081"/>
                  </a:lnTo>
                  <a:lnTo>
                    <a:pt x="3476" y="19083"/>
                  </a:lnTo>
                  <a:lnTo>
                    <a:pt x="3482" y="19084"/>
                  </a:lnTo>
                  <a:lnTo>
                    <a:pt x="3488" y="19088"/>
                  </a:lnTo>
                  <a:lnTo>
                    <a:pt x="3492" y="19091"/>
                  </a:lnTo>
                  <a:lnTo>
                    <a:pt x="3502" y="19102"/>
                  </a:lnTo>
                  <a:lnTo>
                    <a:pt x="3502" y="19102"/>
                  </a:lnTo>
                  <a:lnTo>
                    <a:pt x="3506" y="19107"/>
                  </a:lnTo>
                  <a:lnTo>
                    <a:pt x="3508" y="19114"/>
                  </a:lnTo>
                  <a:lnTo>
                    <a:pt x="3508" y="19120"/>
                  </a:lnTo>
                  <a:lnTo>
                    <a:pt x="3507" y="19126"/>
                  </a:lnTo>
                  <a:lnTo>
                    <a:pt x="3505" y="19132"/>
                  </a:lnTo>
                  <a:lnTo>
                    <a:pt x="3503" y="19136"/>
                  </a:lnTo>
                  <a:lnTo>
                    <a:pt x="3496" y="19148"/>
                  </a:lnTo>
                  <a:lnTo>
                    <a:pt x="3496" y="19148"/>
                  </a:lnTo>
                  <a:lnTo>
                    <a:pt x="3488" y="19157"/>
                  </a:lnTo>
                  <a:lnTo>
                    <a:pt x="3480" y="19166"/>
                  </a:lnTo>
                  <a:lnTo>
                    <a:pt x="3461" y="19185"/>
                  </a:lnTo>
                  <a:lnTo>
                    <a:pt x="3461" y="19185"/>
                  </a:lnTo>
                  <a:lnTo>
                    <a:pt x="3458" y="19189"/>
                  </a:lnTo>
                  <a:lnTo>
                    <a:pt x="3455" y="19194"/>
                  </a:lnTo>
                  <a:lnTo>
                    <a:pt x="3455" y="19197"/>
                  </a:lnTo>
                  <a:lnTo>
                    <a:pt x="3457" y="19202"/>
                  </a:lnTo>
                  <a:lnTo>
                    <a:pt x="3459" y="19204"/>
                  </a:lnTo>
                  <a:lnTo>
                    <a:pt x="3461" y="19208"/>
                  </a:lnTo>
                  <a:lnTo>
                    <a:pt x="3466" y="19210"/>
                  </a:lnTo>
                  <a:lnTo>
                    <a:pt x="3470" y="19212"/>
                  </a:lnTo>
                  <a:lnTo>
                    <a:pt x="3470" y="19212"/>
                  </a:lnTo>
                  <a:lnTo>
                    <a:pt x="3478" y="19215"/>
                  </a:lnTo>
                  <a:lnTo>
                    <a:pt x="3485" y="19216"/>
                  </a:lnTo>
                  <a:lnTo>
                    <a:pt x="3493" y="19216"/>
                  </a:lnTo>
                  <a:lnTo>
                    <a:pt x="3500" y="19215"/>
                  </a:lnTo>
                  <a:lnTo>
                    <a:pt x="3507" y="19212"/>
                  </a:lnTo>
                  <a:lnTo>
                    <a:pt x="3514" y="19209"/>
                  </a:lnTo>
                  <a:lnTo>
                    <a:pt x="3527" y="19202"/>
                  </a:lnTo>
                  <a:lnTo>
                    <a:pt x="3527" y="19202"/>
                  </a:lnTo>
                  <a:lnTo>
                    <a:pt x="3535" y="19197"/>
                  </a:lnTo>
                  <a:lnTo>
                    <a:pt x="3542" y="19194"/>
                  </a:lnTo>
                  <a:lnTo>
                    <a:pt x="3549" y="19192"/>
                  </a:lnTo>
                  <a:lnTo>
                    <a:pt x="3556" y="19192"/>
                  </a:lnTo>
                  <a:lnTo>
                    <a:pt x="3563" y="19193"/>
                  </a:lnTo>
                  <a:lnTo>
                    <a:pt x="3570" y="19196"/>
                  </a:lnTo>
                  <a:lnTo>
                    <a:pt x="3575" y="19202"/>
                  </a:lnTo>
                  <a:lnTo>
                    <a:pt x="3582" y="19209"/>
                  </a:lnTo>
                  <a:lnTo>
                    <a:pt x="3582" y="19209"/>
                  </a:lnTo>
                  <a:lnTo>
                    <a:pt x="3590" y="19217"/>
                  </a:lnTo>
                  <a:lnTo>
                    <a:pt x="3598" y="19225"/>
                  </a:lnTo>
                  <a:lnTo>
                    <a:pt x="3598" y="19225"/>
                  </a:lnTo>
                  <a:lnTo>
                    <a:pt x="3605" y="19228"/>
                  </a:lnTo>
                  <a:lnTo>
                    <a:pt x="3608" y="19230"/>
                  </a:lnTo>
                  <a:lnTo>
                    <a:pt x="3611" y="19230"/>
                  </a:lnTo>
                  <a:lnTo>
                    <a:pt x="3613" y="19228"/>
                  </a:lnTo>
                  <a:lnTo>
                    <a:pt x="3617" y="19227"/>
                  </a:lnTo>
                  <a:lnTo>
                    <a:pt x="3619" y="19225"/>
                  </a:lnTo>
                  <a:lnTo>
                    <a:pt x="3621" y="19220"/>
                  </a:lnTo>
                  <a:lnTo>
                    <a:pt x="3621" y="19220"/>
                  </a:lnTo>
                  <a:lnTo>
                    <a:pt x="3629" y="19204"/>
                  </a:lnTo>
                  <a:lnTo>
                    <a:pt x="3629" y="19204"/>
                  </a:lnTo>
                  <a:lnTo>
                    <a:pt x="3641" y="19172"/>
                  </a:lnTo>
                  <a:lnTo>
                    <a:pt x="3647" y="19157"/>
                  </a:lnTo>
                  <a:lnTo>
                    <a:pt x="3654" y="19141"/>
                  </a:lnTo>
                  <a:lnTo>
                    <a:pt x="3663" y="19127"/>
                  </a:lnTo>
                  <a:lnTo>
                    <a:pt x="3673" y="19113"/>
                  </a:lnTo>
                  <a:lnTo>
                    <a:pt x="3679" y="19107"/>
                  </a:lnTo>
                  <a:lnTo>
                    <a:pt x="3686" y="19102"/>
                  </a:lnTo>
                  <a:lnTo>
                    <a:pt x="3693" y="19096"/>
                  </a:lnTo>
                  <a:lnTo>
                    <a:pt x="3701" y="19091"/>
                  </a:lnTo>
                  <a:lnTo>
                    <a:pt x="3701" y="19091"/>
                  </a:lnTo>
                  <a:lnTo>
                    <a:pt x="3704" y="19089"/>
                  </a:lnTo>
                  <a:lnTo>
                    <a:pt x="3707" y="19087"/>
                  </a:lnTo>
                  <a:lnTo>
                    <a:pt x="3711" y="19080"/>
                  </a:lnTo>
                  <a:lnTo>
                    <a:pt x="3718" y="19065"/>
                  </a:lnTo>
                  <a:lnTo>
                    <a:pt x="3718" y="19065"/>
                  </a:lnTo>
                  <a:lnTo>
                    <a:pt x="3730" y="19043"/>
                  </a:lnTo>
                  <a:lnTo>
                    <a:pt x="3739" y="19021"/>
                  </a:lnTo>
                  <a:lnTo>
                    <a:pt x="3747" y="18998"/>
                  </a:lnTo>
                  <a:lnTo>
                    <a:pt x="3754" y="18975"/>
                  </a:lnTo>
                  <a:lnTo>
                    <a:pt x="3761" y="18952"/>
                  </a:lnTo>
                  <a:lnTo>
                    <a:pt x="3767" y="18929"/>
                  </a:lnTo>
                  <a:lnTo>
                    <a:pt x="3777" y="18882"/>
                  </a:lnTo>
                  <a:lnTo>
                    <a:pt x="3777" y="18882"/>
                  </a:lnTo>
                  <a:lnTo>
                    <a:pt x="3778" y="18864"/>
                  </a:lnTo>
                  <a:lnTo>
                    <a:pt x="3778" y="18864"/>
                  </a:lnTo>
                  <a:lnTo>
                    <a:pt x="3782" y="18861"/>
                  </a:lnTo>
                  <a:lnTo>
                    <a:pt x="3784" y="18855"/>
                  </a:lnTo>
                  <a:lnTo>
                    <a:pt x="3786" y="18851"/>
                  </a:lnTo>
                  <a:lnTo>
                    <a:pt x="3787" y="18845"/>
                  </a:lnTo>
                  <a:lnTo>
                    <a:pt x="3787" y="18845"/>
                  </a:lnTo>
                  <a:lnTo>
                    <a:pt x="3796" y="18802"/>
                  </a:lnTo>
                  <a:lnTo>
                    <a:pt x="3807" y="18760"/>
                  </a:lnTo>
                  <a:lnTo>
                    <a:pt x="3818" y="18718"/>
                  </a:lnTo>
                  <a:lnTo>
                    <a:pt x="3831" y="18677"/>
                  </a:lnTo>
                  <a:lnTo>
                    <a:pt x="3831" y="18677"/>
                  </a:lnTo>
                  <a:lnTo>
                    <a:pt x="3835" y="18666"/>
                  </a:lnTo>
                  <a:lnTo>
                    <a:pt x="3838" y="18657"/>
                  </a:lnTo>
                  <a:lnTo>
                    <a:pt x="3843" y="18648"/>
                  </a:lnTo>
                  <a:lnTo>
                    <a:pt x="3850" y="18641"/>
                  </a:lnTo>
                  <a:lnTo>
                    <a:pt x="3850" y="18641"/>
                  </a:lnTo>
                  <a:lnTo>
                    <a:pt x="3855" y="18635"/>
                  </a:lnTo>
                  <a:lnTo>
                    <a:pt x="3861" y="18628"/>
                  </a:lnTo>
                  <a:lnTo>
                    <a:pt x="3866" y="18623"/>
                  </a:lnTo>
                  <a:lnTo>
                    <a:pt x="3869" y="18616"/>
                  </a:lnTo>
                  <a:lnTo>
                    <a:pt x="3876" y="18601"/>
                  </a:lnTo>
                  <a:lnTo>
                    <a:pt x="3881" y="18586"/>
                  </a:lnTo>
                  <a:lnTo>
                    <a:pt x="3881" y="18586"/>
                  </a:lnTo>
                  <a:lnTo>
                    <a:pt x="3884" y="18574"/>
                  </a:lnTo>
                  <a:lnTo>
                    <a:pt x="3886" y="18568"/>
                  </a:lnTo>
                  <a:lnTo>
                    <a:pt x="3890" y="18563"/>
                  </a:lnTo>
                  <a:lnTo>
                    <a:pt x="3893" y="18558"/>
                  </a:lnTo>
                  <a:lnTo>
                    <a:pt x="3897" y="18553"/>
                  </a:lnTo>
                  <a:lnTo>
                    <a:pt x="3903" y="18550"/>
                  </a:lnTo>
                  <a:lnTo>
                    <a:pt x="3909" y="18548"/>
                  </a:lnTo>
                  <a:lnTo>
                    <a:pt x="3909" y="18548"/>
                  </a:lnTo>
                  <a:lnTo>
                    <a:pt x="3914" y="18545"/>
                  </a:lnTo>
                  <a:lnTo>
                    <a:pt x="3917" y="18543"/>
                  </a:lnTo>
                  <a:lnTo>
                    <a:pt x="3920" y="18540"/>
                  </a:lnTo>
                  <a:lnTo>
                    <a:pt x="3922" y="18536"/>
                  </a:lnTo>
                  <a:lnTo>
                    <a:pt x="3922" y="18532"/>
                  </a:lnTo>
                  <a:lnTo>
                    <a:pt x="3923" y="18527"/>
                  </a:lnTo>
                  <a:lnTo>
                    <a:pt x="3921" y="18517"/>
                  </a:lnTo>
                  <a:lnTo>
                    <a:pt x="3921" y="18517"/>
                  </a:lnTo>
                  <a:lnTo>
                    <a:pt x="3919" y="18507"/>
                  </a:lnTo>
                  <a:lnTo>
                    <a:pt x="3917" y="18498"/>
                  </a:lnTo>
                  <a:lnTo>
                    <a:pt x="3916" y="18489"/>
                  </a:lnTo>
                  <a:lnTo>
                    <a:pt x="3917" y="18480"/>
                  </a:lnTo>
                  <a:lnTo>
                    <a:pt x="3919" y="18461"/>
                  </a:lnTo>
                  <a:lnTo>
                    <a:pt x="3923" y="18444"/>
                  </a:lnTo>
                  <a:lnTo>
                    <a:pt x="3929" y="18427"/>
                  </a:lnTo>
                  <a:lnTo>
                    <a:pt x="3936" y="18411"/>
                  </a:lnTo>
                  <a:lnTo>
                    <a:pt x="3952" y="18377"/>
                  </a:lnTo>
                  <a:lnTo>
                    <a:pt x="3952" y="18377"/>
                  </a:lnTo>
                  <a:lnTo>
                    <a:pt x="3958" y="18369"/>
                  </a:lnTo>
                  <a:lnTo>
                    <a:pt x="3964" y="18362"/>
                  </a:lnTo>
                  <a:lnTo>
                    <a:pt x="3972" y="18359"/>
                  </a:lnTo>
                  <a:lnTo>
                    <a:pt x="3981" y="18356"/>
                  </a:lnTo>
                  <a:lnTo>
                    <a:pt x="3981" y="18356"/>
                  </a:lnTo>
                  <a:lnTo>
                    <a:pt x="3995" y="18354"/>
                  </a:lnTo>
                  <a:lnTo>
                    <a:pt x="4005" y="18350"/>
                  </a:lnTo>
                  <a:lnTo>
                    <a:pt x="4014" y="18344"/>
                  </a:lnTo>
                  <a:lnTo>
                    <a:pt x="4021" y="18336"/>
                  </a:lnTo>
                  <a:lnTo>
                    <a:pt x="4027" y="18327"/>
                  </a:lnTo>
                  <a:lnTo>
                    <a:pt x="4030" y="18316"/>
                  </a:lnTo>
                  <a:lnTo>
                    <a:pt x="4034" y="18305"/>
                  </a:lnTo>
                  <a:lnTo>
                    <a:pt x="4035" y="18292"/>
                  </a:lnTo>
                  <a:lnTo>
                    <a:pt x="4035" y="18292"/>
                  </a:lnTo>
                  <a:lnTo>
                    <a:pt x="4040" y="18267"/>
                  </a:lnTo>
                  <a:lnTo>
                    <a:pt x="4045" y="18242"/>
                  </a:lnTo>
                  <a:lnTo>
                    <a:pt x="4045" y="18242"/>
                  </a:lnTo>
                  <a:lnTo>
                    <a:pt x="4049" y="18230"/>
                  </a:lnTo>
                  <a:lnTo>
                    <a:pt x="4051" y="18225"/>
                  </a:lnTo>
                  <a:lnTo>
                    <a:pt x="4053" y="18221"/>
                  </a:lnTo>
                  <a:lnTo>
                    <a:pt x="4057" y="18218"/>
                  </a:lnTo>
                  <a:lnTo>
                    <a:pt x="4063" y="18218"/>
                  </a:lnTo>
                  <a:lnTo>
                    <a:pt x="4068" y="18219"/>
                  </a:lnTo>
                  <a:lnTo>
                    <a:pt x="4076" y="18225"/>
                  </a:lnTo>
                  <a:lnTo>
                    <a:pt x="4076" y="18225"/>
                  </a:lnTo>
                  <a:lnTo>
                    <a:pt x="4081" y="18226"/>
                  </a:lnTo>
                  <a:lnTo>
                    <a:pt x="4086" y="18225"/>
                  </a:lnTo>
                  <a:lnTo>
                    <a:pt x="4089" y="18223"/>
                  </a:lnTo>
                  <a:lnTo>
                    <a:pt x="4094" y="18221"/>
                  </a:lnTo>
                  <a:lnTo>
                    <a:pt x="4094" y="18221"/>
                  </a:lnTo>
                  <a:lnTo>
                    <a:pt x="4102" y="18214"/>
                  </a:lnTo>
                  <a:lnTo>
                    <a:pt x="4109" y="18206"/>
                  </a:lnTo>
                  <a:lnTo>
                    <a:pt x="4112" y="18196"/>
                  </a:lnTo>
                  <a:lnTo>
                    <a:pt x="4115" y="18187"/>
                  </a:lnTo>
                  <a:lnTo>
                    <a:pt x="4113" y="18178"/>
                  </a:lnTo>
                  <a:lnTo>
                    <a:pt x="4110" y="18169"/>
                  </a:lnTo>
                  <a:lnTo>
                    <a:pt x="4108" y="18164"/>
                  </a:lnTo>
                  <a:lnTo>
                    <a:pt x="4104" y="18160"/>
                  </a:lnTo>
                  <a:lnTo>
                    <a:pt x="4100" y="18156"/>
                  </a:lnTo>
                  <a:lnTo>
                    <a:pt x="4095" y="18153"/>
                  </a:lnTo>
                  <a:lnTo>
                    <a:pt x="4095" y="18153"/>
                  </a:lnTo>
                  <a:lnTo>
                    <a:pt x="4087" y="18147"/>
                  </a:lnTo>
                  <a:lnTo>
                    <a:pt x="4081" y="18140"/>
                  </a:lnTo>
                  <a:lnTo>
                    <a:pt x="4076" y="18134"/>
                  </a:lnTo>
                  <a:lnTo>
                    <a:pt x="4075" y="18128"/>
                  </a:lnTo>
                  <a:lnTo>
                    <a:pt x="4074" y="18121"/>
                  </a:lnTo>
                  <a:lnTo>
                    <a:pt x="4075" y="18115"/>
                  </a:lnTo>
                  <a:lnTo>
                    <a:pt x="4080" y="18100"/>
                  </a:lnTo>
                  <a:lnTo>
                    <a:pt x="4080" y="18100"/>
                  </a:lnTo>
                  <a:lnTo>
                    <a:pt x="4083" y="18087"/>
                  </a:lnTo>
                  <a:lnTo>
                    <a:pt x="4086" y="18075"/>
                  </a:lnTo>
                  <a:lnTo>
                    <a:pt x="4089" y="18050"/>
                  </a:lnTo>
                  <a:lnTo>
                    <a:pt x="4089" y="18050"/>
                  </a:lnTo>
                  <a:lnTo>
                    <a:pt x="4091" y="18035"/>
                  </a:lnTo>
                  <a:lnTo>
                    <a:pt x="4095" y="18020"/>
                  </a:lnTo>
                  <a:lnTo>
                    <a:pt x="4102" y="17991"/>
                  </a:lnTo>
                  <a:lnTo>
                    <a:pt x="4105" y="17978"/>
                  </a:lnTo>
                  <a:lnTo>
                    <a:pt x="4108" y="17963"/>
                  </a:lnTo>
                  <a:lnTo>
                    <a:pt x="4109" y="17948"/>
                  </a:lnTo>
                  <a:lnTo>
                    <a:pt x="4108" y="17933"/>
                  </a:lnTo>
                  <a:lnTo>
                    <a:pt x="4108" y="17933"/>
                  </a:lnTo>
                  <a:lnTo>
                    <a:pt x="4106" y="17914"/>
                  </a:lnTo>
                  <a:lnTo>
                    <a:pt x="4106" y="17896"/>
                  </a:lnTo>
                  <a:lnTo>
                    <a:pt x="4110" y="17877"/>
                  </a:lnTo>
                  <a:lnTo>
                    <a:pt x="4115" y="17860"/>
                  </a:lnTo>
                  <a:lnTo>
                    <a:pt x="4121" y="17844"/>
                  </a:lnTo>
                  <a:lnTo>
                    <a:pt x="4128" y="17828"/>
                  </a:lnTo>
                  <a:lnTo>
                    <a:pt x="4146" y="17796"/>
                  </a:lnTo>
                  <a:lnTo>
                    <a:pt x="4146" y="17796"/>
                  </a:lnTo>
                  <a:lnTo>
                    <a:pt x="4155" y="17781"/>
                  </a:lnTo>
                  <a:lnTo>
                    <a:pt x="4165" y="17764"/>
                  </a:lnTo>
                  <a:lnTo>
                    <a:pt x="4186" y="17734"/>
                  </a:lnTo>
                  <a:lnTo>
                    <a:pt x="4186" y="17734"/>
                  </a:lnTo>
                  <a:lnTo>
                    <a:pt x="4193" y="17724"/>
                  </a:lnTo>
                  <a:lnTo>
                    <a:pt x="4197" y="17715"/>
                  </a:lnTo>
                  <a:lnTo>
                    <a:pt x="4200" y="17708"/>
                  </a:lnTo>
                  <a:lnTo>
                    <a:pt x="4200" y="17702"/>
                  </a:lnTo>
                  <a:lnTo>
                    <a:pt x="4197" y="17698"/>
                  </a:lnTo>
                  <a:lnTo>
                    <a:pt x="4192" y="17694"/>
                  </a:lnTo>
                  <a:lnTo>
                    <a:pt x="4184" y="17690"/>
                  </a:lnTo>
                  <a:lnTo>
                    <a:pt x="4172" y="17685"/>
                  </a:lnTo>
                  <a:lnTo>
                    <a:pt x="4172" y="17685"/>
                  </a:lnTo>
                  <a:lnTo>
                    <a:pt x="4161" y="17680"/>
                  </a:lnTo>
                  <a:lnTo>
                    <a:pt x="4151" y="17676"/>
                  </a:lnTo>
                  <a:lnTo>
                    <a:pt x="4143" y="17669"/>
                  </a:lnTo>
                  <a:lnTo>
                    <a:pt x="4136" y="17662"/>
                  </a:lnTo>
                  <a:lnTo>
                    <a:pt x="4131" y="17654"/>
                  </a:lnTo>
                  <a:lnTo>
                    <a:pt x="4126" y="17645"/>
                  </a:lnTo>
                  <a:lnTo>
                    <a:pt x="4123" y="17634"/>
                  </a:lnTo>
                  <a:lnTo>
                    <a:pt x="4120" y="17624"/>
                  </a:lnTo>
                  <a:lnTo>
                    <a:pt x="4120" y="17624"/>
                  </a:lnTo>
                  <a:lnTo>
                    <a:pt x="4116" y="17607"/>
                  </a:lnTo>
                  <a:lnTo>
                    <a:pt x="4113" y="17597"/>
                  </a:lnTo>
                  <a:lnTo>
                    <a:pt x="4111" y="17589"/>
                  </a:lnTo>
                  <a:lnTo>
                    <a:pt x="4111" y="17580"/>
                  </a:lnTo>
                  <a:lnTo>
                    <a:pt x="4111" y="17571"/>
                  </a:lnTo>
                  <a:lnTo>
                    <a:pt x="4115" y="17563"/>
                  </a:lnTo>
                  <a:lnTo>
                    <a:pt x="4119" y="17554"/>
                  </a:lnTo>
                  <a:lnTo>
                    <a:pt x="4119" y="17554"/>
                  </a:lnTo>
                  <a:lnTo>
                    <a:pt x="4124" y="17547"/>
                  </a:lnTo>
                  <a:lnTo>
                    <a:pt x="4127" y="17540"/>
                  </a:lnTo>
                  <a:lnTo>
                    <a:pt x="4129" y="17532"/>
                  </a:lnTo>
                  <a:lnTo>
                    <a:pt x="4131" y="17525"/>
                  </a:lnTo>
                  <a:lnTo>
                    <a:pt x="4132" y="17517"/>
                  </a:lnTo>
                  <a:lnTo>
                    <a:pt x="4132" y="17509"/>
                  </a:lnTo>
                  <a:lnTo>
                    <a:pt x="4131" y="17501"/>
                  </a:lnTo>
                  <a:lnTo>
                    <a:pt x="4128" y="17493"/>
                  </a:lnTo>
                  <a:lnTo>
                    <a:pt x="4128" y="17493"/>
                  </a:lnTo>
                  <a:lnTo>
                    <a:pt x="4127" y="17483"/>
                  </a:lnTo>
                  <a:lnTo>
                    <a:pt x="4126" y="17474"/>
                  </a:lnTo>
                  <a:lnTo>
                    <a:pt x="4126" y="17465"/>
                  </a:lnTo>
                  <a:lnTo>
                    <a:pt x="4128" y="17457"/>
                  </a:lnTo>
                  <a:lnTo>
                    <a:pt x="4131" y="17449"/>
                  </a:lnTo>
                  <a:lnTo>
                    <a:pt x="4135" y="17441"/>
                  </a:lnTo>
                  <a:lnTo>
                    <a:pt x="4142" y="17434"/>
                  </a:lnTo>
                  <a:lnTo>
                    <a:pt x="4150" y="17428"/>
                  </a:lnTo>
                  <a:lnTo>
                    <a:pt x="4150" y="17428"/>
                  </a:lnTo>
                  <a:lnTo>
                    <a:pt x="4161" y="17422"/>
                  </a:lnTo>
                  <a:lnTo>
                    <a:pt x="4168" y="17417"/>
                  </a:lnTo>
                  <a:lnTo>
                    <a:pt x="4173" y="17410"/>
                  </a:lnTo>
                  <a:lnTo>
                    <a:pt x="4177" y="17402"/>
                  </a:lnTo>
                  <a:lnTo>
                    <a:pt x="4179" y="17394"/>
                  </a:lnTo>
                  <a:lnTo>
                    <a:pt x="4179" y="17385"/>
                  </a:lnTo>
                  <a:lnTo>
                    <a:pt x="4178" y="17375"/>
                  </a:lnTo>
                  <a:lnTo>
                    <a:pt x="4176" y="17365"/>
                  </a:lnTo>
                  <a:lnTo>
                    <a:pt x="4176" y="17365"/>
                  </a:lnTo>
                  <a:lnTo>
                    <a:pt x="4173" y="17354"/>
                  </a:lnTo>
                  <a:lnTo>
                    <a:pt x="4172" y="17347"/>
                  </a:lnTo>
                  <a:lnTo>
                    <a:pt x="4173" y="17341"/>
                  </a:lnTo>
                  <a:lnTo>
                    <a:pt x="4176" y="17336"/>
                  </a:lnTo>
                  <a:lnTo>
                    <a:pt x="4179" y="17333"/>
                  </a:lnTo>
                  <a:lnTo>
                    <a:pt x="4185" y="17330"/>
                  </a:lnTo>
                  <a:lnTo>
                    <a:pt x="4193" y="17329"/>
                  </a:lnTo>
                  <a:lnTo>
                    <a:pt x="4203" y="17327"/>
                  </a:lnTo>
                  <a:lnTo>
                    <a:pt x="4203" y="17327"/>
                  </a:lnTo>
                  <a:lnTo>
                    <a:pt x="4210" y="17326"/>
                  </a:lnTo>
                  <a:lnTo>
                    <a:pt x="4216" y="17324"/>
                  </a:lnTo>
                  <a:lnTo>
                    <a:pt x="4221" y="17322"/>
                  </a:lnTo>
                  <a:lnTo>
                    <a:pt x="4225" y="17319"/>
                  </a:lnTo>
                  <a:lnTo>
                    <a:pt x="4229" y="17315"/>
                  </a:lnTo>
                  <a:lnTo>
                    <a:pt x="4231" y="17311"/>
                  </a:lnTo>
                  <a:lnTo>
                    <a:pt x="4235" y="17300"/>
                  </a:lnTo>
                  <a:lnTo>
                    <a:pt x="4235" y="17300"/>
                  </a:lnTo>
                  <a:lnTo>
                    <a:pt x="4272" y="17191"/>
                  </a:lnTo>
                  <a:lnTo>
                    <a:pt x="4272" y="17191"/>
                  </a:lnTo>
                  <a:lnTo>
                    <a:pt x="4276" y="17177"/>
                  </a:lnTo>
                  <a:lnTo>
                    <a:pt x="4278" y="17163"/>
                  </a:lnTo>
                  <a:lnTo>
                    <a:pt x="4278" y="17151"/>
                  </a:lnTo>
                  <a:lnTo>
                    <a:pt x="4277" y="17138"/>
                  </a:lnTo>
                  <a:lnTo>
                    <a:pt x="4274" y="17125"/>
                  </a:lnTo>
                  <a:lnTo>
                    <a:pt x="4269" y="17113"/>
                  </a:lnTo>
                  <a:lnTo>
                    <a:pt x="4263" y="17100"/>
                  </a:lnTo>
                  <a:lnTo>
                    <a:pt x="4255" y="17087"/>
                  </a:lnTo>
                  <a:lnTo>
                    <a:pt x="4255" y="17087"/>
                  </a:lnTo>
                  <a:lnTo>
                    <a:pt x="4244" y="17072"/>
                  </a:lnTo>
                  <a:lnTo>
                    <a:pt x="4231" y="17057"/>
                  </a:lnTo>
                  <a:lnTo>
                    <a:pt x="4218" y="17042"/>
                  </a:lnTo>
                  <a:lnTo>
                    <a:pt x="4206" y="17026"/>
                  </a:lnTo>
                  <a:lnTo>
                    <a:pt x="4206" y="17026"/>
                  </a:lnTo>
                  <a:lnTo>
                    <a:pt x="4227" y="17019"/>
                  </a:lnTo>
                  <a:lnTo>
                    <a:pt x="4247" y="17015"/>
                  </a:lnTo>
                  <a:lnTo>
                    <a:pt x="4247" y="17015"/>
                  </a:lnTo>
                  <a:lnTo>
                    <a:pt x="4257" y="17011"/>
                  </a:lnTo>
                  <a:lnTo>
                    <a:pt x="4265" y="17007"/>
                  </a:lnTo>
                  <a:lnTo>
                    <a:pt x="4274" y="17000"/>
                  </a:lnTo>
                  <a:lnTo>
                    <a:pt x="4282" y="16993"/>
                  </a:lnTo>
                  <a:lnTo>
                    <a:pt x="4282" y="16993"/>
                  </a:lnTo>
                  <a:lnTo>
                    <a:pt x="4286" y="16986"/>
                  </a:lnTo>
                  <a:lnTo>
                    <a:pt x="4291" y="16980"/>
                  </a:lnTo>
                  <a:lnTo>
                    <a:pt x="4293" y="16973"/>
                  </a:lnTo>
                  <a:lnTo>
                    <a:pt x="4294" y="16965"/>
                  </a:lnTo>
                  <a:lnTo>
                    <a:pt x="4294" y="16958"/>
                  </a:lnTo>
                  <a:lnTo>
                    <a:pt x="4294" y="16951"/>
                  </a:lnTo>
                  <a:lnTo>
                    <a:pt x="4292" y="16944"/>
                  </a:lnTo>
                  <a:lnTo>
                    <a:pt x="4290" y="16937"/>
                  </a:lnTo>
                  <a:lnTo>
                    <a:pt x="4290" y="16937"/>
                  </a:lnTo>
                  <a:lnTo>
                    <a:pt x="4286" y="16933"/>
                  </a:lnTo>
                  <a:lnTo>
                    <a:pt x="4282" y="16929"/>
                  </a:lnTo>
                  <a:lnTo>
                    <a:pt x="4277" y="16929"/>
                  </a:lnTo>
                  <a:lnTo>
                    <a:pt x="4272" y="16929"/>
                  </a:lnTo>
                  <a:lnTo>
                    <a:pt x="4262" y="16932"/>
                  </a:lnTo>
                  <a:lnTo>
                    <a:pt x="4252" y="16935"/>
                  </a:lnTo>
                  <a:lnTo>
                    <a:pt x="4252" y="16935"/>
                  </a:lnTo>
                  <a:lnTo>
                    <a:pt x="4245" y="16936"/>
                  </a:lnTo>
                  <a:lnTo>
                    <a:pt x="4238" y="16936"/>
                  </a:lnTo>
                  <a:lnTo>
                    <a:pt x="4232" y="16934"/>
                  </a:lnTo>
                  <a:lnTo>
                    <a:pt x="4227" y="16932"/>
                  </a:lnTo>
                  <a:lnTo>
                    <a:pt x="4224" y="16928"/>
                  </a:lnTo>
                  <a:lnTo>
                    <a:pt x="4222" y="16922"/>
                  </a:lnTo>
                  <a:lnTo>
                    <a:pt x="4221" y="16917"/>
                  </a:lnTo>
                  <a:lnTo>
                    <a:pt x="4219" y="16909"/>
                  </a:lnTo>
                  <a:lnTo>
                    <a:pt x="4219" y="16909"/>
                  </a:lnTo>
                  <a:lnTo>
                    <a:pt x="4221" y="16899"/>
                  </a:lnTo>
                  <a:lnTo>
                    <a:pt x="4222" y="16891"/>
                  </a:lnTo>
                  <a:lnTo>
                    <a:pt x="4225" y="16883"/>
                  </a:lnTo>
                  <a:lnTo>
                    <a:pt x="4229" y="16876"/>
                  </a:lnTo>
                  <a:lnTo>
                    <a:pt x="4233" y="16869"/>
                  </a:lnTo>
                  <a:lnTo>
                    <a:pt x="4238" y="16864"/>
                  </a:lnTo>
                  <a:lnTo>
                    <a:pt x="4245" y="16858"/>
                  </a:lnTo>
                  <a:lnTo>
                    <a:pt x="4253" y="16852"/>
                  </a:lnTo>
                  <a:lnTo>
                    <a:pt x="4253" y="16852"/>
                  </a:lnTo>
                  <a:lnTo>
                    <a:pt x="4260" y="16846"/>
                  </a:lnTo>
                  <a:lnTo>
                    <a:pt x="4265" y="16840"/>
                  </a:lnTo>
                  <a:lnTo>
                    <a:pt x="4270" y="16833"/>
                  </a:lnTo>
                  <a:lnTo>
                    <a:pt x="4275" y="16826"/>
                  </a:lnTo>
                  <a:lnTo>
                    <a:pt x="4278" y="16818"/>
                  </a:lnTo>
                  <a:lnTo>
                    <a:pt x="4279" y="16810"/>
                  </a:lnTo>
                  <a:lnTo>
                    <a:pt x="4282" y="16802"/>
                  </a:lnTo>
                  <a:lnTo>
                    <a:pt x="4282" y="16792"/>
                  </a:lnTo>
                  <a:lnTo>
                    <a:pt x="4280" y="16784"/>
                  </a:lnTo>
                  <a:lnTo>
                    <a:pt x="4279" y="16776"/>
                  </a:lnTo>
                  <a:lnTo>
                    <a:pt x="4276" y="16768"/>
                  </a:lnTo>
                  <a:lnTo>
                    <a:pt x="4272" y="16760"/>
                  </a:lnTo>
                  <a:lnTo>
                    <a:pt x="4268" y="16753"/>
                  </a:lnTo>
                  <a:lnTo>
                    <a:pt x="4263" y="16746"/>
                  </a:lnTo>
                  <a:lnTo>
                    <a:pt x="4256" y="16739"/>
                  </a:lnTo>
                  <a:lnTo>
                    <a:pt x="4249" y="16735"/>
                  </a:lnTo>
                  <a:lnTo>
                    <a:pt x="4249" y="16735"/>
                  </a:lnTo>
                  <a:lnTo>
                    <a:pt x="4235" y="16724"/>
                  </a:lnTo>
                  <a:lnTo>
                    <a:pt x="4224" y="16714"/>
                  </a:lnTo>
                  <a:lnTo>
                    <a:pt x="4214" y="16704"/>
                  </a:lnTo>
                  <a:lnTo>
                    <a:pt x="4203" y="16691"/>
                  </a:lnTo>
                  <a:lnTo>
                    <a:pt x="4186" y="16667"/>
                  </a:lnTo>
                  <a:lnTo>
                    <a:pt x="4170" y="16640"/>
                  </a:lnTo>
                  <a:lnTo>
                    <a:pt x="4170" y="16640"/>
                  </a:lnTo>
                  <a:lnTo>
                    <a:pt x="4166" y="16636"/>
                  </a:lnTo>
                  <a:lnTo>
                    <a:pt x="4164" y="16631"/>
                  </a:lnTo>
                  <a:lnTo>
                    <a:pt x="4163" y="16626"/>
                  </a:lnTo>
                  <a:lnTo>
                    <a:pt x="4163" y="16622"/>
                  </a:lnTo>
                  <a:lnTo>
                    <a:pt x="4164" y="16613"/>
                  </a:lnTo>
                  <a:lnTo>
                    <a:pt x="4168" y="16603"/>
                  </a:lnTo>
                  <a:lnTo>
                    <a:pt x="4172" y="16595"/>
                  </a:lnTo>
                  <a:lnTo>
                    <a:pt x="4178" y="16587"/>
                  </a:lnTo>
                  <a:lnTo>
                    <a:pt x="4188" y="16570"/>
                  </a:lnTo>
                  <a:lnTo>
                    <a:pt x="4188" y="16570"/>
                  </a:lnTo>
                  <a:lnTo>
                    <a:pt x="4193" y="16564"/>
                  </a:lnTo>
                  <a:lnTo>
                    <a:pt x="4197" y="16561"/>
                  </a:lnTo>
                  <a:lnTo>
                    <a:pt x="4202" y="16558"/>
                  </a:lnTo>
                  <a:lnTo>
                    <a:pt x="4208" y="16557"/>
                  </a:lnTo>
                  <a:lnTo>
                    <a:pt x="4214" y="16557"/>
                  </a:lnTo>
                  <a:lnTo>
                    <a:pt x="4219" y="16557"/>
                  </a:lnTo>
                  <a:lnTo>
                    <a:pt x="4232" y="16560"/>
                  </a:lnTo>
                  <a:lnTo>
                    <a:pt x="4232" y="16560"/>
                  </a:lnTo>
                  <a:lnTo>
                    <a:pt x="4241" y="16562"/>
                  </a:lnTo>
                  <a:lnTo>
                    <a:pt x="4249" y="16564"/>
                  </a:lnTo>
                  <a:lnTo>
                    <a:pt x="4257" y="16568"/>
                  </a:lnTo>
                  <a:lnTo>
                    <a:pt x="4264" y="16571"/>
                  </a:lnTo>
                  <a:lnTo>
                    <a:pt x="4278" y="16580"/>
                  </a:lnTo>
                  <a:lnTo>
                    <a:pt x="4292" y="16591"/>
                  </a:lnTo>
                  <a:lnTo>
                    <a:pt x="4292" y="16591"/>
                  </a:lnTo>
                  <a:lnTo>
                    <a:pt x="4297" y="16594"/>
                  </a:lnTo>
                  <a:lnTo>
                    <a:pt x="4301" y="16596"/>
                  </a:lnTo>
                  <a:lnTo>
                    <a:pt x="4305" y="16598"/>
                  </a:lnTo>
                  <a:lnTo>
                    <a:pt x="4309" y="16598"/>
                  </a:lnTo>
                  <a:lnTo>
                    <a:pt x="4313" y="16596"/>
                  </a:lnTo>
                  <a:lnTo>
                    <a:pt x="4315" y="16594"/>
                  </a:lnTo>
                  <a:lnTo>
                    <a:pt x="4318" y="16590"/>
                  </a:lnTo>
                  <a:lnTo>
                    <a:pt x="4320" y="16584"/>
                  </a:lnTo>
                  <a:lnTo>
                    <a:pt x="4320" y="16584"/>
                  </a:lnTo>
                  <a:lnTo>
                    <a:pt x="4324" y="16561"/>
                  </a:lnTo>
                  <a:lnTo>
                    <a:pt x="4328" y="16539"/>
                  </a:lnTo>
                  <a:lnTo>
                    <a:pt x="4331" y="16516"/>
                  </a:lnTo>
                  <a:lnTo>
                    <a:pt x="4331" y="16494"/>
                  </a:lnTo>
                  <a:lnTo>
                    <a:pt x="4331" y="16471"/>
                  </a:lnTo>
                  <a:lnTo>
                    <a:pt x="4328" y="16449"/>
                  </a:lnTo>
                  <a:lnTo>
                    <a:pt x="4322" y="16427"/>
                  </a:lnTo>
                  <a:lnTo>
                    <a:pt x="4318" y="16416"/>
                  </a:lnTo>
                  <a:lnTo>
                    <a:pt x="4314" y="16404"/>
                  </a:lnTo>
                  <a:lnTo>
                    <a:pt x="4314" y="16404"/>
                  </a:lnTo>
                  <a:close/>
                  <a:moveTo>
                    <a:pt x="5648" y="17821"/>
                  </a:moveTo>
                  <a:lnTo>
                    <a:pt x="5648" y="17821"/>
                  </a:lnTo>
                  <a:lnTo>
                    <a:pt x="5645" y="17817"/>
                  </a:lnTo>
                  <a:lnTo>
                    <a:pt x="5641" y="17815"/>
                  </a:lnTo>
                  <a:lnTo>
                    <a:pt x="5641" y="17815"/>
                  </a:lnTo>
                  <a:lnTo>
                    <a:pt x="5627" y="17809"/>
                  </a:lnTo>
                  <a:lnTo>
                    <a:pt x="5620" y="17806"/>
                  </a:lnTo>
                  <a:lnTo>
                    <a:pt x="5615" y="17802"/>
                  </a:lnTo>
                  <a:lnTo>
                    <a:pt x="5610" y="17799"/>
                  </a:lnTo>
                  <a:lnTo>
                    <a:pt x="5605" y="17793"/>
                  </a:lnTo>
                  <a:lnTo>
                    <a:pt x="5603" y="17786"/>
                  </a:lnTo>
                  <a:lnTo>
                    <a:pt x="5603" y="17776"/>
                  </a:lnTo>
                  <a:lnTo>
                    <a:pt x="5603" y="17776"/>
                  </a:lnTo>
                  <a:lnTo>
                    <a:pt x="5603" y="17766"/>
                  </a:lnTo>
                  <a:lnTo>
                    <a:pt x="5602" y="17754"/>
                  </a:lnTo>
                  <a:lnTo>
                    <a:pt x="5602" y="17744"/>
                  </a:lnTo>
                  <a:lnTo>
                    <a:pt x="5602" y="17732"/>
                  </a:lnTo>
                  <a:lnTo>
                    <a:pt x="5604" y="17722"/>
                  </a:lnTo>
                  <a:lnTo>
                    <a:pt x="5607" y="17717"/>
                  </a:lnTo>
                  <a:lnTo>
                    <a:pt x="5609" y="17713"/>
                  </a:lnTo>
                  <a:lnTo>
                    <a:pt x="5612" y="17707"/>
                  </a:lnTo>
                  <a:lnTo>
                    <a:pt x="5616" y="17703"/>
                  </a:lnTo>
                  <a:lnTo>
                    <a:pt x="5620" y="17699"/>
                  </a:lnTo>
                  <a:lnTo>
                    <a:pt x="5627" y="17695"/>
                  </a:lnTo>
                  <a:lnTo>
                    <a:pt x="5627" y="17695"/>
                  </a:lnTo>
                  <a:lnTo>
                    <a:pt x="5640" y="17687"/>
                  </a:lnTo>
                  <a:lnTo>
                    <a:pt x="5652" y="17678"/>
                  </a:lnTo>
                  <a:lnTo>
                    <a:pt x="5675" y="17658"/>
                  </a:lnTo>
                  <a:lnTo>
                    <a:pt x="5675" y="17658"/>
                  </a:lnTo>
                  <a:lnTo>
                    <a:pt x="5679" y="17654"/>
                  </a:lnTo>
                  <a:lnTo>
                    <a:pt x="5681" y="17649"/>
                  </a:lnTo>
                  <a:lnTo>
                    <a:pt x="5683" y="17647"/>
                  </a:lnTo>
                  <a:lnTo>
                    <a:pt x="5681" y="17645"/>
                  </a:lnTo>
                  <a:lnTo>
                    <a:pt x="5680" y="17642"/>
                  </a:lnTo>
                  <a:lnTo>
                    <a:pt x="5678" y="17640"/>
                  </a:lnTo>
                  <a:lnTo>
                    <a:pt x="5678" y="17640"/>
                  </a:lnTo>
                  <a:lnTo>
                    <a:pt x="5672" y="17635"/>
                  </a:lnTo>
                  <a:lnTo>
                    <a:pt x="5670" y="17632"/>
                  </a:lnTo>
                  <a:lnTo>
                    <a:pt x="5669" y="17629"/>
                  </a:lnTo>
                  <a:lnTo>
                    <a:pt x="5669" y="17625"/>
                  </a:lnTo>
                  <a:lnTo>
                    <a:pt x="5671" y="17622"/>
                  </a:lnTo>
                  <a:lnTo>
                    <a:pt x="5673" y="17618"/>
                  </a:lnTo>
                  <a:lnTo>
                    <a:pt x="5680" y="17612"/>
                  </a:lnTo>
                  <a:lnTo>
                    <a:pt x="5680" y="17612"/>
                  </a:lnTo>
                  <a:lnTo>
                    <a:pt x="5701" y="17599"/>
                  </a:lnTo>
                  <a:lnTo>
                    <a:pt x="5721" y="17584"/>
                  </a:lnTo>
                  <a:lnTo>
                    <a:pt x="5731" y="17577"/>
                  </a:lnTo>
                  <a:lnTo>
                    <a:pt x="5740" y="17569"/>
                  </a:lnTo>
                  <a:lnTo>
                    <a:pt x="5747" y="17561"/>
                  </a:lnTo>
                  <a:lnTo>
                    <a:pt x="5754" y="17551"/>
                  </a:lnTo>
                  <a:lnTo>
                    <a:pt x="5754" y="17551"/>
                  </a:lnTo>
                  <a:lnTo>
                    <a:pt x="5761" y="17541"/>
                  </a:lnTo>
                  <a:lnTo>
                    <a:pt x="5768" y="17533"/>
                  </a:lnTo>
                  <a:lnTo>
                    <a:pt x="5776" y="17525"/>
                  </a:lnTo>
                  <a:lnTo>
                    <a:pt x="5784" y="17519"/>
                  </a:lnTo>
                  <a:lnTo>
                    <a:pt x="5792" y="17513"/>
                  </a:lnTo>
                  <a:lnTo>
                    <a:pt x="5801" y="17509"/>
                  </a:lnTo>
                  <a:lnTo>
                    <a:pt x="5812" y="17505"/>
                  </a:lnTo>
                  <a:lnTo>
                    <a:pt x="5822" y="17502"/>
                  </a:lnTo>
                  <a:lnTo>
                    <a:pt x="5822" y="17502"/>
                  </a:lnTo>
                  <a:lnTo>
                    <a:pt x="5832" y="17498"/>
                  </a:lnTo>
                  <a:lnTo>
                    <a:pt x="5842" y="17495"/>
                  </a:lnTo>
                  <a:lnTo>
                    <a:pt x="5850" y="17489"/>
                  </a:lnTo>
                  <a:lnTo>
                    <a:pt x="5858" y="17483"/>
                  </a:lnTo>
                  <a:lnTo>
                    <a:pt x="5864" y="17475"/>
                  </a:lnTo>
                  <a:lnTo>
                    <a:pt x="5869" y="17467"/>
                  </a:lnTo>
                  <a:lnTo>
                    <a:pt x="5875" y="17459"/>
                  </a:lnTo>
                  <a:lnTo>
                    <a:pt x="5880" y="17449"/>
                  </a:lnTo>
                  <a:lnTo>
                    <a:pt x="5880" y="17449"/>
                  </a:lnTo>
                  <a:lnTo>
                    <a:pt x="5885" y="17437"/>
                  </a:lnTo>
                  <a:lnTo>
                    <a:pt x="5887" y="17432"/>
                  </a:lnTo>
                  <a:lnTo>
                    <a:pt x="5888" y="17427"/>
                  </a:lnTo>
                  <a:lnTo>
                    <a:pt x="5887" y="17421"/>
                  </a:lnTo>
                  <a:lnTo>
                    <a:pt x="5884" y="17417"/>
                  </a:lnTo>
                  <a:lnTo>
                    <a:pt x="5880" y="17412"/>
                  </a:lnTo>
                  <a:lnTo>
                    <a:pt x="5873" y="17407"/>
                  </a:lnTo>
                  <a:lnTo>
                    <a:pt x="5873" y="17407"/>
                  </a:lnTo>
                  <a:lnTo>
                    <a:pt x="5865" y="17403"/>
                  </a:lnTo>
                  <a:lnTo>
                    <a:pt x="5859" y="17396"/>
                  </a:lnTo>
                  <a:lnTo>
                    <a:pt x="5855" y="17390"/>
                  </a:lnTo>
                  <a:lnTo>
                    <a:pt x="5854" y="17382"/>
                  </a:lnTo>
                  <a:lnTo>
                    <a:pt x="5853" y="17375"/>
                  </a:lnTo>
                  <a:lnTo>
                    <a:pt x="5854" y="17367"/>
                  </a:lnTo>
                  <a:lnTo>
                    <a:pt x="5858" y="17359"/>
                  </a:lnTo>
                  <a:lnTo>
                    <a:pt x="5861" y="17352"/>
                  </a:lnTo>
                  <a:lnTo>
                    <a:pt x="5861" y="17352"/>
                  </a:lnTo>
                  <a:lnTo>
                    <a:pt x="5869" y="17336"/>
                  </a:lnTo>
                  <a:lnTo>
                    <a:pt x="5879" y="17320"/>
                  </a:lnTo>
                  <a:lnTo>
                    <a:pt x="5888" y="17306"/>
                  </a:lnTo>
                  <a:lnTo>
                    <a:pt x="5898" y="17292"/>
                  </a:lnTo>
                  <a:lnTo>
                    <a:pt x="5911" y="17281"/>
                  </a:lnTo>
                  <a:lnTo>
                    <a:pt x="5918" y="17276"/>
                  </a:lnTo>
                  <a:lnTo>
                    <a:pt x="5926" y="17271"/>
                  </a:lnTo>
                  <a:lnTo>
                    <a:pt x="5933" y="17268"/>
                  </a:lnTo>
                  <a:lnTo>
                    <a:pt x="5942" y="17265"/>
                  </a:lnTo>
                  <a:lnTo>
                    <a:pt x="5951" y="17262"/>
                  </a:lnTo>
                  <a:lnTo>
                    <a:pt x="5961" y="17261"/>
                  </a:lnTo>
                  <a:lnTo>
                    <a:pt x="5961" y="17261"/>
                  </a:lnTo>
                  <a:lnTo>
                    <a:pt x="5971" y="17259"/>
                  </a:lnTo>
                  <a:lnTo>
                    <a:pt x="5981" y="17255"/>
                  </a:lnTo>
                  <a:lnTo>
                    <a:pt x="6001" y="17247"/>
                  </a:lnTo>
                  <a:lnTo>
                    <a:pt x="6001" y="17247"/>
                  </a:lnTo>
                  <a:lnTo>
                    <a:pt x="6006" y="17245"/>
                  </a:lnTo>
                  <a:lnTo>
                    <a:pt x="6012" y="17242"/>
                  </a:lnTo>
                  <a:lnTo>
                    <a:pt x="6017" y="17237"/>
                  </a:lnTo>
                  <a:lnTo>
                    <a:pt x="6020" y="17230"/>
                  </a:lnTo>
                  <a:lnTo>
                    <a:pt x="6020" y="17230"/>
                  </a:lnTo>
                  <a:lnTo>
                    <a:pt x="6027" y="17214"/>
                  </a:lnTo>
                  <a:lnTo>
                    <a:pt x="6034" y="17197"/>
                  </a:lnTo>
                  <a:lnTo>
                    <a:pt x="6040" y="17179"/>
                  </a:lnTo>
                  <a:lnTo>
                    <a:pt x="6041" y="17171"/>
                  </a:lnTo>
                  <a:lnTo>
                    <a:pt x="6042" y="17162"/>
                  </a:lnTo>
                  <a:lnTo>
                    <a:pt x="6042" y="17162"/>
                  </a:lnTo>
                  <a:lnTo>
                    <a:pt x="6020" y="17156"/>
                  </a:lnTo>
                  <a:lnTo>
                    <a:pt x="6001" y="17151"/>
                  </a:lnTo>
                  <a:lnTo>
                    <a:pt x="6001" y="17151"/>
                  </a:lnTo>
                  <a:lnTo>
                    <a:pt x="5988" y="17145"/>
                  </a:lnTo>
                  <a:lnTo>
                    <a:pt x="5976" y="17139"/>
                  </a:lnTo>
                  <a:lnTo>
                    <a:pt x="5966" y="17132"/>
                  </a:lnTo>
                  <a:lnTo>
                    <a:pt x="5956" y="17124"/>
                  </a:lnTo>
                  <a:lnTo>
                    <a:pt x="5947" y="17116"/>
                  </a:lnTo>
                  <a:lnTo>
                    <a:pt x="5937" y="17106"/>
                  </a:lnTo>
                  <a:lnTo>
                    <a:pt x="5929" y="17095"/>
                  </a:lnTo>
                  <a:lnTo>
                    <a:pt x="5922" y="17084"/>
                  </a:lnTo>
                  <a:lnTo>
                    <a:pt x="5922" y="17084"/>
                  </a:lnTo>
                  <a:lnTo>
                    <a:pt x="5917" y="17073"/>
                  </a:lnTo>
                  <a:lnTo>
                    <a:pt x="5915" y="17063"/>
                  </a:lnTo>
                  <a:lnTo>
                    <a:pt x="5914" y="17054"/>
                  </a:lnTo>
                  <a:lnTo>
                    <a:pt x="5917" y="17046"/>
                  </a:lnTo>
                  <a:lnTo>
                    <a:pt x="5921" y="17028"/>
                  </a:lnTo>
                  <a:lnTo>
                    <a:pt x="5925" y="17020"/>
                  </a:lnTo>
                  <a:lnTo>
                    <a:pt x="5926" y="17011"/>
                  </a:lnTo>
                  <a:lnTo>
                    <a:pt x="5926" y="17011"/>
                  </a:lnTo>
                  <a:lnTo>
                    <a:pt x="5929" y="16996"/>
                  </a:lnTo>
                  <a:lnTo>
                    <a:pt x="5933" y="16982"/>
                  </a:lnTo>
                  <a:lnTo>
                    <a:pt x="5936" y="16967"/>
                  </a:lnTo>
                  <a:lnTo>
                    <a:pt x="5937" y="16952"/>
                  </a:lnTo>
                  <a:lnTo>
                    <a:pt x="5938" y="16937"/>
                  </a:lnTo>
                  <a:lnTo>
                    <a:pt x="5937" y="16931"/>
                  </a:lnTo>
                  <a:lnTo>
                    <a:pt x="5935" y="16922"/>
                  </a:lnTo>
                  <a:lnTo>
                    <a:pt x="5933" y="16916"/>
                  </a:lnTo>
                  <a:lnTo>
                    <a:pt x="5929" y="16909"/>
                  </a:lnTo>
                  <a:lnTo>
                    <a:pt x="5923" y="16902"/>
                  </a:lnTo>
                  <a:lnTo>
                    <a:pt x="5918" y="16895"/>
                  </a:lnTo>
                  <a:lnTo>
                    <a:pt x="5918" y="16895"/>
                  </a:lnTo>
                  <a:lnTo>
                    <a:pt x="5915" y="16891"/>
                  </a:lnTo>
                  <a:lnTo>
                    <a:pt x="5915" y="16887"/>
                  </a:lnTo>
                  <a:lnTo>
                    <a:pt x="5915" y="16882"/>
                  </a:lnTo>
                  <a:lnTo>
                    <a:pt x="5915" y="16878"/>
                  </a:lnTo>
                  <a:lnTo>
                    <a:pt x="5915" y="16878"/>
                  </a:lnTo>
                  <a:lnTo>
                    <a:pt x="5923" y="16844"/>
                  </a:lnTo>
                  <a:lnTo>
                    <a:pt x="5929" y="16811"/>
                  </a:lnTo>
                  <a:lnTo>
                    <a:pt x="5935" y="16777"/>
                  </a:lnTo>
                  <a:lnTo>
                    <a:pt x="5940" y="16744"/>
                  </a:lnTo>
                  <a:lnTo>
                    <a:pt x="5940" y="16744"/>
                  </a:lnTo>
                  <a:lnTo>
                    <a:pt x="5947" y="16744"/>
                  </a:lnTo>
                  <a:lnTo>
                    <a:pt x="5950" y="16744"/>
                  </a:lnTo>
                  <a:lnTo>
                    <a:pt x="5951" y="16744"/>
                  </a:lnTo>
                  <a:lnTo>
                    <a:pt x="5951" y="16744"/>
                  </a:lnTo>
                  <a:lnTo>
                    <a:pt x="5961" y="16750"/>
                  </a:lnTo>
                  <a:lnTo>
                    <a:pt x="5972" y="16752"/>
                  </a:lnTo>
                  <a:lnTo>
                    <a:pt x="5982" y="16754"/>
                  </a:lnTo>
                  <a:lnTo>
                    <a:pt x="5993" y="16754"/>
                  </a:lnTo>
                  <a:lnTo>
                    <a:pt x="6003" y="16754"/>
                  </a:lnTo>
                  <a:lnTo>
                    <a:pt x="6012" y="16752"/>
                  </a:lnTo>
                  <a:lnTo>
                    <a:pt x="6023" y="16749"/>
                  </a:lnTo>
                  <a:lnTo>
                    <a:pt x="6032" y="16745"/>
                  </a:lnTo>
                  <a:lnTo>
                    <a:pt x="6032" y="16745"/>
                  </a:lnTo>
                  <a:lnTo>
                    <a:pt x="6035" y="16744"/>
                  </a:lnTo>
                  <a:lnTo>
                    <a:pt x="6039" y="16740"/>
                  </a:lnTo>
                  <a:lnTo>
                    <a:pt x="6041" y="16738"/>
                  </a:lnTo>
                  <a:lnTo>
                    <a:pt x="6042" y="16735"/>
                  </a:lnTo>
                  <a:lnTo>
                    <a:pt x="6044" y="16728"/>
                  </a:lnTo>
                  <a:lnTo>
                    <a:pt x="6046" y="16720"/>
                  </a:lnTo>
                  <a:lnTo>
                    <a:pt x="6044" y="16702"/>
                  </a:lnTo>
                  <a:lnTo>
                    <a:pt x="6043" y="16694"/>
                  </a:lnTo>
                  <a:lnTo>
                    <a:pt x="6043" y="16686"/>
                  </a:lnTo>
                  <a:lnTo>
                    <a:pt x="6043" y="16686"/>
                  </a:lnTo>
                  <a:lnTo>
                    <a:pt x="6044" y="16673"/>
                  </a:lnTo>
                  <a:lnTo>
                    <a:pt x="6047" y="16668"/>
                  </a:lnTo>
                  <a:lnTo>
                    <a:pt x="6049" y="16663"/>
                  </a:lnTo>
                  <a:lnTo>
                    <a:pt x="6053" y="16659"/>
                  </a:lnTo>
                  <a:lnTo>
                    <a:pt x="6057" y="16656"/>
                  </a:lnTo>
                  <a:lnTo>
                    <a:pt x="6064" y="16655"/>
                  </a:lnTo>
                  <a:lnTo>
                    <a:pt x="6071" y="16655"/>
                  </a:lnTo>
                  <a:lnTo>
                    <a:pt x="6071" y="16655"/>
                  </a:lnTo>
                  <a:lnTo>
                    <a:pt x="6078" y="16655"/>
                  </a:lnTo>
                  <a:lnTo>
                    <a:pt x="6084" y="16655"/>
                  </a:lnTo>
                  <a:lnTo>
                    <a:pt x="6087" y="16653"/>
                  </a:lnTo>
                  <a:lnTo>
                    <a:pt x="6091" y="16651"/>
                  </a:lnTo>
                  <a:lnTo>
                    <a:pt x="6093" y="16646"/>
                  </a:lnTo>
                  <a:lnTo>
                    <a:pt x="6094" y="16641"/>
                  </a:lnTo>
                  <a:lnTo>
                    <a:pt x="6094" y="16637"/>
                  </a:lnTo>
                  <a:lnTo>
                    <a:pt x="6093" y="16631"/>
                  </a:lnTo>
                  <a:lnTo>
                    <a:pt x="6093" y="16631"/>
                  </a:lnTo>
                  <a:lnTo>
                    <a:pt x="6092" y="16621"/>
                  </a:lnTo>
                  <a:lnTo>
                    <a:pt x="6092" y="16611"/>
                  </a:lnTo>
                  <a:lnTo>
                    <a:pt x="6094" y="16602"/>
                  </a:lnTo>
                  <a:lnTo>
                    <a:pt x="6097" y="16595"/>
                  </a:lnTo>
                  <a:lnTo>
                    <a:pt x="6102" y="16588"/>
                  </a:lnTo>
                  <a:lnTo>
                    <a:pt x="6108" y="16583"/>
                  </a:lnTo>
                  <a:lnTo>
                    <a:pt x="6116" y="16577"/>
                  </a:lnTo>
                  <a:lnTo>
                    <a:pt x="6124" y="16572"/>
                  </a:lnTo>
                  <a:lnTo>
                    <a:pt x="6124" y="16572"/>
                  </a:lnTo>
                  <a:lnTo>
                    <a:pt x="6134" y="16567"/>
                  </a:lnTo>
                  <a:lnTo>
                    <a:pt x="6144" y="16560"/>
                  </a:lnTo>
                  <a:lnTo>
                    <a:pt x="6144" y="16560"/>
                  </a:lnTo>
                  <a:lnTo>
                    <a:pt x="6155" y="16549"/>
                  </a:lnTo>
                  <a:lnTo>
                    <a:pt x="6165" y="16539"/>
                  </a:lnTo>
                  <a:lnTo>
                    <a:pt x="6175" y="16527"/>
                  </a:lnTo>
                  <a:lnTo>
                    <a:pt x="6182" y="16516"/>
                  </a:lnTo>
                  <a:lnTo>
                    <a:pt x="6186" y="16503"/>
                  </a:lnTo>
                  <a:lnTo>
                    <a:pt x="6188" y="16496"/>
                  </a:lnTo>
                  <a:lnTo>
                    <a:pt x="6190" y="16489"/>
                  </a:lnTo>
                  <a:lnTo>
                    <a:pt x="6190" y="16482"/>
                  </a:lnTo>
                  <a:lnTo>
                    <a:pt x="6190" y="16474"/>
                  </a:lnTo>
                  <a:lnTo>
                    <a:pt x="6187" y="16466"/>
                  </a:lnTo>
                  <a:lnTo>
                    <a:pt x="6185" y="16458"/>
                  </a:lnTo>
                  <a:lnTo>
                    <a:pt x="6185" y="16458"/>
                  </a:lnTo>
                  <a:lnTo>
                    <a:pt x="6184" y="16453"/>
                  </a:lnTo>
                  <a:lnTo>
                    <a:pt x="6184" y="16447"/>
                  </a:lnTo>
                  <a:lnTo>
                    <a:pt x="6185" y="16442"/>
                  </a:lnTo>
                  <a:lnTo>
                    <a:pt x="6186" y="16438"/>
                  </a:lnTo>
                  <a:lnTo>
                    <a:pt x="6190" y="16434"/>
                  </a:lnTo>
                  <a:lnTo>
                    <a:pt x="6193" y="16431"/>
                  </a:lnTo>
                  <a:lnTo>
                    <a:pt x="6202" y="16426"/>
                  </a:lnTo>
                  <a:lnTo>
                    <a:pt x="6202" y="16426"/>
                  </a:lnTo>
                  <a:lnTo>
                    <a:pt x="6214" y="16421"/>
                  </a:lnTo>
                  <a:lnTo>
                    <a:pt x="6225" y="16417"/>
                  </a:lnTo>
                  <a:lnTo>
                    <a:pt x="6238" y="16415"/>
                  </a:lnTo>
                  <a:lnTo>
                    <a:pt x="6251" y="16413"/>
                  </a:lnTo>
                  <a:lnTo>
                    <a:pt x="6251" y="16413"/>
                  </a:lnTo>
                  <a:lnTo>
                    <a:pt x="6267" y="16413"/>
                  </a:lnTo>
                  <a:lnTo>
                    <a:pt x="6283" y="16412"/>
                  </a:lnTo>
                  <a:lnTo>
                    <a:pt x="6283" y="16412"/>
                  </a:lnTo>
                  <a:lnTo>
                    <a:pt x="6291" y="16410"/>
                  </a:lnTo>
                  <a:lnTo>
                    <a:pt x="6298" y="16406"/>
                  </a:lnTo>
                  <a:lnTo>
                    <a:pt x="6305" y="16401"/>
                  </a:lnTo>
                  <a:lnTo>
                    <a:pt x="6311" y="16395"/>
                  </a:lnTo>
                  <a:lnTo>
                    <a:pt x="6315" y="16388"/>
                  </a:lnTo>
                  <a:lnTo>
                    <a:pt x="6319" y="16381"/>
                  </a:lnTo>
                  <a:lnTo>
                    <a:pt x="6321" y="16374"/>
                  </a:lnTo>
                  <a:lnTo>
                    <a:pt x="6321" y="16367"/>
                  </a:lnTo>
                  <a:lnTo>
                    <a:pt x="6321" y="16367"/>
                  </a:lnTo>
                  <a:lnTo>
                    <a:pt x="6319" y="16359"/>
                  </a:lnTo>
                  <a:lnTo>
                    <a:pt x="6316" y="16351"/>
                  </a:lnTo>
                  <a:lnTo>
                    <a:pt x="6312" y="16345"/>
                  </a:lnTo>
                  <a:lnTo>
                    <a:pt x="6307" y="16341"/>
                  </a:lnTo>
                  <a:lnTo>
                    <a:pt x="6301" y="16337"/>
                  </a:lnTo>
                  <a:lnTo>
                    <a:pt x="6294" y="16336"/>
                  </a:lnTo>
                  <a:lnTo>
                    <a:pt x="6286" y="16335"/>
                  </a:lnTo>
                  <a:lnTo>
                    <a:pt x="6277" y="16336"/>
                  </a:lnTo>
                  <a:lnTo>
                    <a:pt x="6277" y="16336"/>
                  </a:lnTo>
                  <a:lnTo>
                    <a:pt x="6265" y="16337"/>
                  </a:lnTo>
                  <a:lnTo>
                    <a:pt x="6254" y="16336"/>
                  </a:lnTo>
                  <a:lnTo>
                    <a:pt x="6243" y="16334"/>
                  </a:lnTo>
                  <a:lnTo>
                    <a:pt x="6232" y="16329"/>
                  </a:lnTo>
                  <a:lnTo>
                    <a:pt x="6232" y="16329"/>
                  </a:lnTo>
                  <a:lnTo>
                    <a:pt x="6220" y="16324"/>
                  </a:lnTo>
                  <a:lnTo>
                    <a:pt x="6208" y="16321"/>
                  </a:lnTo>
                  <a:lnTo>
                    <a:pt x="6197" y="16320"/>
                  </a:lnTo>
                  <a:lnTo>
                    <a:pt x="6186" y="16322"/>
                  </a:lnTo>
                  <a:lnTo>
                    <a:pt x="6176" y="16325"/>
                  </a:lnTo>
                  <a:lnTo>
                    <a:pt x="6164" y="16330"/>
                  </a:lnTo>
                  <a:lnTo>
                    <a:pt x="6154" y="16336"/>
                  </a:lnTo>
                  <a:lnTo>
                    <a:pt x="6144" y="16343"/>
                  </a:lnTo>
                  <a:lnTo>
                    <a:pt x="6144" y="16343"/>
                  </a:lnTo>
                  <a:lnTo>
                    <a:pt x="6133" y="16352"/>
                  </a:lnTo>
                  <a:lnTo>
                    <a:pt x="6125" y="16363"/>
                  </a:lnTo>
                  <a:lnTo>
                    <a:pt x="6119" y="16374"/>
                  </a:lnTo>
                  <a:lnTo>
                    <a:pt x="6115" y="16387"/>
                  </a:lnTo>
                  <a:lnTo>
                    <a:pt x="6115" y="16387"/>
                  </a:lnTo>
                  <a:lnTo>
                    <a:pt x="6110" y="16405"/>
                  </a:lnTo>
                  <a:lnTo>
                    <a:pt x="6104" y="16419"/>
                  </a:lnTo>
                  <a:lnTo>
                    <a:pt x="6101" y="16424"/>
                  </a:lnTo>
                  <a:lnTo>
                    <a:pt x="6097" y="16429"/>
                  </a:lnTo>
                  <a:lnTo>
                    <a:pt x="6094" y="16433"/>
                  </a:lnTo>
                  <a:lnTo>
                    <a:pt x="6089" y="16436"/>
                  </a:lnTo>
                  <a:lnTo>
                    <a:pt x="6085" y="16439"/>
                  </a:lnTo>
                  <a:lnTo>
                    <a:pt x="6079" y="16441"/>
                  </a:lnTo>
                  <a:lnTo>
                    <a:pt x="6073" y="16442"/>
                  </a:lnTo>
                  <a:lnTo>
                    <a:pt x="6066" y="16442"/>
                  </a:lnTo>
                  <a:lnTo>
                    <a:pt x="6051" y="16442"/>
                  </a:lnTo>
                  <a:lnTo>
                    <a:pt x="6033" y="16439"/>
                  </a:lnTo>
                  <a:lnTo>
                    <a:pt x="6033" y="16439"/>
                  </a:lnTo>
                  <a:lnTo>
                    <a:pt x="6002" y="16432"/>
                  </a:lnTo>
                  <a:lnTo>
                    <a:pt x="6002" y="16432"/>
                  </a:lnTo>
                  <a:lnTo>
                    <a:pt x="5987" y="16429"/>
                  </a:lnTo>
                  <a:lnTo>
                    <a:pt x="5974" y="16429"/>
                  </a:lnTo>
                  <a:lnTo>
                    <a:pt x="5964" y="16432"/>
                  </a:lnTo>
                  <a:lnTo>
                    <a:pt x="5953" y="16435"/>
                  </a:lnTo>
                  <a:lnTo>
                    <a:pt x="5944" y="16442"/>
                  </a:lnTo>
                  <a:lnTo>
                    <a:pt x="5937" y="16450"/>
                  </a:lnTo>
                  <a:lnTo>
                    <a:pt x="5929" y="16461"/>
                  </a:lnTo>
                  <a:lnTo>
                    <a:pt x="5922" y="16474"/>
                  </a:lnTo>
                  <a:lnTo>
                    <a:pt x="5922" y="16474"/>
                  </a:lnTo>
                  <a:lnTo>
                    <a:pt x="5918" y="16487"/>
                  </a:lnTo>
                  <a:lnTo>
                    <a:pt x="5913" y="16502"/>
                  </a:lnTo>
                  <a:lnTo>
                    <a:pt x="5911" y="16509"/>
                  </a:lnTo>
                  <a:lnTo>
                    <a:pt x="5907" y="16516"/>
                  </a:lnTo>
                  <a:lnTo>
                    <a:pt x="5903" y="16524"/>
                  </a:lnTo>
                  <a:lnTo>
                    <a:pt x="5897" y="16531"/>
                  </a:lnTo>
                  <a:lnTo>
                    <a:pt x="5897" y="16531"/>
                  </a:lnTo>
                  <a:lnTo>
                    <a:pt x="5861" y="16458"/>
                  </a:lnTo>
                  <a:lnTo>
                    <a:pt x="5861" y="16458"/>
                  </a:lnTo>
                  <a:lnTo>
                    <a:pt x="5859" y="16453"/>
                  </a:lnTo>
                  <a:lnTo>
                    <a:pt x="5854" y="16447"/>
                  </a:lnTo>
                  <a:lnTo>
                    <a:pt x="5852" y="16444"/>
                  </a:lnTo>
                  <a:lnTo>
                    <a:pt x="5850" y="16444"/>
                  </a:lnTo>
                  <a:lnTo>
                    <a:pt x="5846" y="16444"/>
                  </a:lnTo>
                  <a:lnTo>
                    <a:pt x="5843" y="16446"/>
                  </a:lnTo>
                  <a:lnTo>
                    <a:pt x="5843" y="16446"/>
                  </a:lnTo>
                  <a:lnTo>
                    <a:pt x="5814" y="16461"/>
                  </a:lnTo>
                  <a:lnTo>
                    <a:pt x="5800" y="16469"/>
                  </a:lnTo>
                  <a:lnTo>
                    <a:pt x="5788" y="16478"/>
                  </a:lnTo>
                  <a:lnTo>
                    <a:pt x="5776" y="16488"/>
                  </a:lnTo>
                  <a:lnTo>
                    <a:pt x="5771" y="16494"/>
                  </a:lnTo>
                  <a:lnTo>
                    <a:pt x="5767" y="16501"/>
                  </a:lnTo>
                  <a:lnTo>
                    <a:pt x="5762" y="16508"/>
                  </a:lnTo>
                  <a:lnTo>
                    <a:pt x="5759" y="16515"/>
                  </a:lnTo>
                  <a:lnTo>
                    <a:pt x="5756" y="16523"/>
                  </a:lnTo>
                  <a:lnTo>
                    <a:pt x="5754" y="16532"/>
                  </a:lnTo>
                  <a:lnTo>
                    <a:pt x="5754" y="16532"/>
                  </a:lnTo>
                  <a:lnTo>
                    <a:pt x="5753" y="16541"/>
                  </a:lnTo>
                  <a:lnTo>
                    <a:pt x="5749" y="16548"/>
                  </a:lnTo>
                  <a:lnTo>
                    <a:pt x="5746" y="16555"/>
                  </a:lnTo>
                  <a:lnTo>
                    <a:pt x="5741" y="16561"/>
                  </a:lnTo>
                  <a:lnTo>
                    <a:pt x="5736" y="16565"/>
                  </a:lnTo>
                  <a:lnTo>
                    <a:pt x="5730" y="16569"/>
                  </a:lnTo>
                  <a:lnTo>
                    <a:pt x="5722" y="16572"/>
                  </a:lnTo>
                  <a:lnTo>
                    <a:pt x="5714" y="16573"/>
                  </a:lnTo>
                  <a:lnTo>
                    <a:pt x="5714" y="16573"/>
                  </a:lnTo>
                  <a:lnTo>
                    <a:pt x="5707" y="16576"/>
                  </a:lnTo>
                  <a:lnTo>
                    <a:pt x="5701" y="16578"/>
                  </a:lnTo>
                  <a:lnTo>
                    <a:pt x="5687" y="16583"/>
                  </a:lnTo>
                  <a:lnTo>
                    <a:pt x="5687" y="16583"/>
                  </a:lnTo>
                  <a:lnTo>
                    <a:pt x="5673" y="16590"/>
                  </a:lnTo>
                  <a:lnTo>
                    <a:pt x="5661" y="16598"/>
                  </a:lnTo>
                  <a:lnTo>
                    <a:pt x="5649" y="16606"/>
                  </a:lnTo>
                  <a:lnTo>
                    <a:pt x="5639" y="16615"/>
                  </a:lnTo>
                  <a:lnTo>
                    <a:pt x="5630" y="16626"/>
                  </a:lnTo>
                  <a:lnTo>
                    <a:pt x="5622" y="16638"/>
                  </a:lnTo>
                  <a:lnTo>
                    <a:pt x="5617" y="16653"/>
                  </a:lnTo>
                  <a:lnTo>
                    <a:pt x="5612" y="16668"/>
                  </a:lnTo>
                  <a:lnTo>
                    <a:pt x="5612" y="16668"/>
                  </a:lnTo>
                  <a:lnTo>
                    <a:pt x="5608" y="16691"/>
                  </a:lnTo>
                  <a:lnTo>
                    <a:pt x="5601" y="16714"/>
                  </a:lnTo>
                  <a:lnTo>
                    <a:pt x="5593" y="16736"/>
                  </a:lnTo>
                  <a:lnTo>
                    <a:pt x="5584" y="16758"/>
                  </a:lnTo>
                  <a:lnTo>
                    <a:pt x="5573" y="16778"/>
                  </a:lnTo>
                  <a:lnTo>
                    <a:pt x="5562" y="16799"/>
                  </a:lnTo>
                  <a:lnTo>
                    <a:pt x="5539" y="16841"/>
                  </a:lnTo>
                  <a:lnTo>
                    <a:pt x="5539" y="16841"/>
                  </a:lnTo>
                  <a:lnTo>
                    <a:pt x="5528" y="16860"/>
                  </a:lnTo>
                  <a:lnTo>
                    <a:pt x="5517" y="16880"/>
                  </a:lnTo>
                  <a:lnTo>
                    <a:pt x="5511" y="16888"/>
                  </a:lnTo>
                  <a:lnTo>
                    <a:pt x="5503" y="16896"/>
                  </a:lnTo>
                  <a:lnTo>
                    <a:pt x="5495" y="16903"/>
                  </a:lnTo>
                  <a:lnTo>
                    <a:pt x="5486" y="16909"/>
                  </a:lnTo>
                  <a:lnTo>
                    <a:pt x="5486" y="16909"/>
                  </a:lnTo>
                  <a:lnTo>
                    <a:pt x="5473" y="16916"/>
                  </a:lnTo>
                  <a:lnTo>
                    <a:pt x="5460" y="16924"/>
                  </a:lnTo>
                  <a:lnTo>
                    <a:pt x="5450" y="16933"/>
                  </a:lnTo>
                  <a:lnTo>
                    <a:pt x="5440" y="16942"/>
                  </a:lnTo>
                  <a:lnTo>
                    <a:pt x="5421" y="16964"/>
                  </a:lnTo>
                  <a:lnTo>
                    <a:pt x="5404" y="16986"/>
                  </a:lnTo>
                  <a:lnTo>
                    <a:pt x="5404" y="16986"/>
                  </a:lnTo>
                  <a:lnTo>
                    <a:pt x="5395" y="16998"/>
                  </a:lnTo>
                  <a:lnTo>
                    <a:pt x="5388" y="17011"/>
                  </a:lnTo>
                  <a:lnTo>
                    <a:pt x="5382" y="17024"/>
                  </a:lnTo>
                  <a:lnTo>
                    <a:pt x="5378" y="17038"/>
                  </a:lnTo>
                  <a:lnTo>
                    <a:pt x="5376" y="17050"/>
                  </a:lnTo>
                  <a:lnTo>
                    <a:pt x="5376" y="17065"/>
                  </a:lnTo>
                  <a:lnTo>
                    <a:pt x="5377" y="17079"/>
                  </a:lnTo>
                  <a:lnTo>
                    <a:pt x="5380" y="17094"/>
                  </a:lnTo>
                  <a:lnTo>
                    <a:pt x="5380" y="17094"/>
                  </a:lnTo>
                  <a:lnTo>
                    <a:pt x="5406" y="17201"/>
                  </a:lnTo>
                  <a:lnTo>
                    <a:pt x="5406" y="17201"/>
                  </a:lnTo>
                  <a:lnTo>
                    <a:pt x="5408" y="17217"/>
                  </a:lnTo>
                  <a:lnTo>
                    <a:pt x="5412" y="17224"/>
                  </a:lnTo>
                  <a:lnTo>
                    <a:pt x="5414" y="17228"/>
                  </a:lnTo>
                  <a:lnTo>
                    <a:pt x="5416" y="17231"/>
                  </a:lnTo>
                  <a:lnTo>
                    <a:pt x="5416" y="17231"/>
                  </a:lnTo>
                  <a:lnTo>
                    <a:pt x="5423" y="17239"/>
                  </a:lnTo>
                  <a:lnTo>
                    <a:pt x="5429" y="17247"/>
                  </a:lnTo>
                  <a:lnTo>
                    <a:pt x="5433" y="17255"/>
                  </a:lnTo>
                  <a:lnTo>
                    <a:pt x="5435" y="17265"/>
                  </a:lnTo>
                  <a:lnTo>
                    <a:pt x="5436" y="17274"/>
                  </a:lnTo>
                  <a:lnTo>
                    <a:pt x="5436" y="17283"/>
                  </a:lnTo>
                  <a:lnTo>
                    <a:pt x="5435" y="17303"/>
                  </a:lnTo>
                  <a:lnTo>
                    <a:pt x="5435" y="17303"/>
                  </a:lnTo>
                  <a:lnTo>
                    <a:pt x="5433" y="17323"/>
                  </a:lnTo>
                  <a:lnTo>
                    <a:pt x="5431" y="17333"/>
                  </a:lnTo>
                  <a:lnTo>
                    <a:pt x="5429" y="17342"/>
                  </a:lnTo>
                  <a:lnTo>
                    <a:pt x="5426" y="17350"/>
                  </a:lnTo>
                  <a:lnTo>
                    <a:pt x="5421" y="17359"/>
                  </a:lnTo>
                  <a:lnTo>
                    <a:pt x="5415" y="17367"/>
                  </a:lnTo>
                  <a:lnTo>
                    <a:pt x="5407" y="17374"/>
                  </a:lnTo>
                  <a:lnTo>
                    <a:pt x="5407" y="17374"/>
                  </a:lnTo>
                  <a:lnTo>
                    <a:pt x="5400" y="17382"/>
                  </a:lnTo>
                  <a:lnTo>
                    <a:pt x="5396" y="17390"/>
                  </a:lnTo>
                  <a:lnTo>
                    <a:pt x="5391" y="17398"/>
                  </a:lnTo>
                  <a:lnTo>
                    <a:pt x="5389" y="17407"/>
                  </a:lnTo>
                  <a:lnTo>
                    <a:pt x="5385" y="17427"/>
                  </a:lnTo>
                  <a:lnTo>
                    <a:pt x="5382" y="17445"/>
                  </a:lnTo>
                  <a:lnTo>
                    <a:pt x="5382" y="17445"/>
                  </a:lnTo>
                  <a:lnTo>
                    <a:pt x="5381" y="17455"/>
                  </a:lnTo>
                  <a:lnTo>
                    <a:pt x="5382" y="17458"/>
                  </a:lnTo>
                  <a:lnTo>
                    <a:pt x="5383" y="17462"/>
                  </a:lnTo>
                  <a:lnTo>
                    <a:pt x="5385" y="17465"/>
                  </a:lnTo>
                  <a:lnTo>
                    <a:pt x="5388" y="17467"/>
                  </a:lnTo>
                  <a:lnTo>
                    <a:pt x="5391" y="17468"/>
                  </a:lnTo>
                  <a:lnTo>
                    <a:pt x="5396" y="17470"/>
                  </a:lnTo>
                  <a:lnTo>
                    <a:pt x="5396" y="17470"/>
                  </a:lnTo>
                  <a:lnTo>
                    <a:pt x="5406" y="17472"/>
                  </a:lnTo>
                  <a:lnTo>
                    <a:pt x="5413" y="17476"/>
                  </a:lnTo>
                  <a:lnTo>
                    <a:pt x="5419" y="17481"/>
                  </a:lnTo>
                  <a:lnTo>
                    <a:pt x="5422" y="17487"/>
                  </a:lnTo>
                  <a:lnTo>
                    <a:pt x="5423" y="17494"/>
                  </a:lnTo>
                  <a:lnTo>
                    <a:pt x="5425" y="17502"/>
                  </a:lnTo>
                  <a:lnTo>
                    <a:pt x="5425" y="17518"/>
                  </a:lnTo>
                  <a:lnTo>
                    <a:pt x="5425" y="17518"/>
                  </a:lnTo>
                  <a:lnTo>
                    <a:pt x="5425" y="17543"/>
                  </a:lnTo>
                  <a:lnTo>
                    <a:pt x="5425" y="17569"/>
                  </a:lnTo>
                  <a:lnTo>
                    <a:pt x="5425" y="17569"/>
                  </a:lnTo>
                  <a:lnTo>
                    <a:pt x="5425" y="17578"/>
                  </a:lnTo>
                  <a:lnTo>
                    <a:pt x="5426" y="17587"/>
                  </a:lnTo>
                  <a:lnTo>
                    <a:pt x="5428" y="17592"/>
                  </a:lnTo>
                  <a:lnTo>
                    <a:pt x="5430" y="17595"/>
                  </a:lnTo>
                  <a:lnTo>
                    <a:pt x="5433" y="17599"/>
                  </a:lnTo>
                  <a:lnTo>
                    <a:pt x="5437" y="17601"/>
                  </a:lnTo>
                  <a:lnTo>
                    <a:pt x="5437" y="17601"/>
                  </a:lnTo>
                  <a:lnTo>
                    <a:pt x="5445" y="17605"/>
                  </a:lnTo>
                  <a:lnTo>
                    <a:pt x="5452" y="17610"/>
                  </a:lnTo>
                  <a:lnTo>
                    <a:pt x="5458" y="17616"/>
                  </a:lnTo>
                  <a:lnTo>
                    <a:pt x="5464" y="17622"/>
                  </a:lnTo>
                  <a:lnTo>
                    <a:pt x="5468" y="17627"/>
                  </a:lnTo>
                  <a:lnTo>
                    <a:pt x="5472" y="17633"/>
                  </a:lnTo>
                  <a:lnTo>
                    <a:pt x="5475" y="17639"/>
                  </a:lnTo>
                  <a:lnTo>
                    <a:pt x="5478" y="17646"/>
                  </a:lnTo>
                  <a:lnTo>
                    <a:pt x="5479" y="17653"/>
                  </a:lnTo>
                  <a:lnTo>
                    <a:pt x="5480" y="17660"/>
                  </a:lnTo>
                  <a:lnTo>
                    <a:pt x="5480" y="17673"/>
                  </a:lnTo>
                  <a:lnTo>
                    <a:pt x="5479" y="17690"/>
                  </a:lnTo>
                  <a:lnTo>
                    <a:pt x="5474" y="17706"/>
                  </a:lnTo>
                  <a:lnTo>
                    <a:pt x="5474" y="17706"/>
                  </a:lnTo>
                  <a:lnTo>
                    <a:pt x="5474" y="17710"/>
                  </a:lnTo>
                  <a:lnTo>
                    <a:pt x="5474" y="17715"/>
                  </a:lnTo>
                  <a:lnTo>
                    <a:pt x="5474" y="17715"/>
                  </a:lnTo>
                  <a:lnTo>
                    <a:pt x="5475" y="17720"/>
                  </a:lnTo>
                  <a:lnTo>
                    <a:pt x="5478" y="17725"/>
                  </a:lnTo>
                  <a:lnTo>
                    <a:pt x="5482" y="17729"/>
                  </a:lnTo>
                  <a:lnTo>
                    <a:pt x="5487" y="17733"/>
                  </a:lnTo>
                  <a:lnTo>
                    <a:pt x="5491" y="17736"/>
                  </a:lnTo>
                  <a:lnTo>
                    <a:pt x="5497" y="17738"/>
                  </a:lnTo>
                  <a:lnTo>
                    <a:pt x="5502" y="17738"/>
                  </a:lnTo>
                  <a:lnTo>
                    <a:pt x="5508" y="17737"/>
                  </a:lnTo>
                  <a:lnTo>
                    <a:pt x="5508" y="17737"/>
                  </a:lnTo>
                  <a:lnTo>
                    <a:pt x="5511" y="17736"/>
                  </a:lnTo>
                  <a:lnTo>
                    <a:pt x="5516" y="17733"/>
                  </a:lnTo>
                  <a:lnTo>
                    <a:pt x="5522" y="17728"/>
                  </a:lnTo>
                  <a:lnTo>
                    <a:pt x="5522" y="17728"/>
                  </a:lnTo>
                  <a:lnTo>
                    <a:pt x="5527" y="17725"/>
                  </a:lnTo>
                  <a:lnTo>
                    <a:pt x="5531" y="17724"/>
                  </a:lnTo>
                  <a:lnTo>
                    <a:pt x="5535" y="17724"/>
                  </a:lnTo>
                  <a:lnTo>
                    <a:pt x="5539" y="17728"/>
                  </a:lnTo>
                  <a:lnTo>
                    <a:pt x="5539" y="17728"/>
                  </a:lnTo>
                  <a:lnTo>
                    <a:pt x="5541" y="17732"/>
                  </a:lnTo>
                  <a:lnTo>
                    <a:pt x="5542" y="17736"/>
                  </a:lnTo>
                  <a:lnTo>
                    <a:pt x="5540" y="17740"/>
                  </a:lnTo>
                  <a:lnTo>
                    <a:pt x="5539" y="17744"/>
                  </a:lnTo>
                  <a:lnTo>
                    <a:pt x="5539" y="17744"/>
                  </a:lnTo>
                  <a:lnTo>
                    <a:pt x="5533" y="17754"/>
                  </a:lnTo>
                  <a:lnTo>
                    <a:pt x="5529" y="17759"/>
                  </a:lnTo>
                  <a:lnTo>
                    <a:pt x="5525" y="17762"/>
                  </a:lnTo>
                  <a:lnTo>
                    <a:pt x="5525" y="17762"/>
                  </a:lnTo>
                  <a:lnTo>
                    <a:pt x="5511" y="17769"/>
                  </a:lnTo>
                  <a:lnTo>
                    <a:pt x="5499" y="17778"/>
                  </a:lnTo>
                  <a:lnTo>
                    <a:pt x="5490" y="17789"/>
                  </a:lnTo>
                  <a:lnTo>
                    <a:pt x="5483" y="17800"/>
                  </a:lnTo>
                  <a:lnTo>
                    <a:pt x="5479" y="17812"/>
                  </a:lnTo>
                  <a:lnTo>
                    <a:pt x="5475" y="17825"/>
                  </a:lnTo>
                  <a:lnTo>
                    <a:pt x="5473" y="17839"/>
                  </a:lnTo>
                  <a:lnTo>
                    <a:pt x="5472" y="17854"/>
                  </a:lnTo>
                  <a:lnTo>
                    <a:pt x="5472" y="17854"/>
                  </a:lnTo>
                  <a:lnTo>
                    <a:pt x="5471" y="17865"/>
                  </a:lnTo>
                  <a:lnTo>
                    <a:pt x="5467" y="17874"/>
                  </a:lnTo>
                  <a:lnTo>
                    <a:pt x="5458" y="17893"/>
                  </a:lnTo>
                  <a:lnTo>
                    <a:pt x="5458" y="17893"/>
                  </a:lnTo>
                  <a:lnTo>
                    <a:pt x="5426" y="17974"/>
                  </a:lnTo>
                  <a:lnTo>
                    <a:pt x="5426" y="17974"/>
                  </a:lnTo>
                  <a:lnTo>
                    <a:pt x="5437" y="17974"/>
                  </a:lnTo>
                  <a:lnTo>
                    <a:pt x="5448" y="17974"/>
                  </a:lnTo>
                  <a:lnTo>
                    <a:pt x="5468" y="17978"/>
                  </a:lnTo>
                  <a:lnTo>
                    <a:pt x="5478" y="17979"/>
                  </a:lnTo>
                  <a:lnTo>
                    <a:pt x="5488" y="17978"/>
                  </a:lnTo>
                  <a:lnTo>
                    <a:pt x="5497" y="17976"/>
                  </a:lnTo>
                  <a:lnTo>
                    <a:pt x="5506" y="17972"/>
                  </a:lnTo>
                  <a:lnTo>
                    <a:pt x="5506" y="17972"/>
                  </a:lnTo>
                  <a:lnTo>
                    <a:pt x="5529" y="17958"/>
                  </a:lnTo>
                  <a:lnTo>
                    <a:pt x="5550" y="17942"/>
                  </a:lnTo>
                  <a:lnTo>
                    <a:pt x="5571" y="17926"/>
                  </a:lnTo>
                  <a:lnTo>
                    <a:pt x="5589" y="17908"/>
                  </a:lnTo>
                  <a:lnTo>
                    <a:pt x="5607" y="17889"/>
                  </a:lnTo>
                  <a:lnTo>
                    <a:pt x="5623" y="17868"/>
                  </a:lnTo>
                  <a:lnTo>
                    <a:pt x="5637" y="17845"/>
                  </a:lnTo>
                  <a:lnTo>
                    <a:pt x="5648" y="17821"/>
                  </a:lnTo>
                  <a:lnTo>
                    <a:pt x="5648" y="17821"/>
                  </a:lnTo>
                  <a:close/>
                  <a:moveTo>
                    <a:pt x="5535" y="14875"/>
                  </a:moveTo>
                  <a:lnTo>
                    <a:pt x="5535" y="14875"/>
                  </a:lnTo>
                  <a:lnTo>
                    <a:pt x="5540" y="14876"/>
                  </a:lnTo>
                  <a:lnTo>
                    <a:pt x="5544" y="14875"/>
                  </a:lnTo>
                  <a:lnTo>
                    <a:pt x="5549" y="14873"/>
                  </a:lnTo>
                  <a:lnTo>
                    <a:pt x="5554" y="14872"/>
                  </a:lnTo>
                  <a:lnTo>
                    <a:pt x="5558" y="14870"/>
                  </a:lnTo>
                  <a:lnTo>
                    <a:pt x="5561" y="14865"/>
                  </a:lnTo>
                  <a:lnTo>
                    <a:pt x="5563" y="14862"/>
                  </a:lnTo>
                  <a:lnTo>
                    <a:pt x="5563" y="14856"/>
                  </a:lnTo>
                  <a:lnTo>
                    <a:pt x="5563" y="14856"/>
                  </a:lnTo>
                  <a:lnTo>
                    <a:pt x="5564" y="14841"/>
                  </a:lnTo>
                  <a:lnTo>
                    <a:pt x="5566" y="14828"/>
                  </a:lnTo>
                  <a:lnTo>
                    <a:pt x="5571" y="14816"/>
                  </a:lnTo>
                  <a:lnTo>
                    <a:pt x="5577" y="14803"/>
                  </a:lnTo>
                  <a:lnTo>
                    <a:pt x="5590" y="14780"/>
                  </a:lnTo>
                  <a:lnTo>
                    <a:pt x="5604" y="14757"/>
                  </a:lnTo>
                  <a:lnTo>
                    <a:pt x="5604" y="14757"/>
                  </a:lnTo>
                  <a:lnTo>
                    <a:pt x="5608" y="14750"/>
                  </a:lnTo>
                  <a:lnTo>
                    <a:pt x="5610" y="14744"/>
                  </a:lnTo>
                  <a:lnTo>
                    <a:pt x="5610" y="14739"/>
                  </a:lnTo>
                  <a:lnTo>
                    <a:pt x="5610" y="14732"/>
                  </a:lnTo>
                  <a:lnTo>
                    <a:pt x="5609" y="14727"/>
                  </a:lnTo>
                  <a:lnTo>
                    <a:pt x="5608" y="14721"/>
                  </a:lnTo>
                  <a:lnTo>
                    <a:pt x="5602" y="14710"/>
                  </a:lnTo>
                  <a:lnTo>
                    <a:pt x="5602" y="14710"/>
                  </a:lnTo>
                  <a:lnTo>
                    <a:pt x="5597" y="14705"/>
                  </a:lnTo>
                  <a:lnTo>
                    <a:pt x="5593" y="14703"/>
                  </a:lnTo>
                  <a:lnTo>
                    <a:pt x="5590" y="14702"/>
                  </a:lnTo>
                  <a:lnTo>
                    <a:pt x="5588" y="14703"/>
                  </a:lnTo>
                  <a:lnTo>
                    <a:pt x="5585" y="14704"/>
                  </a:lnTo>
                  <a:lnTo>
                    <a:pt x="5582" y="14706"/>
                  </a:lnTo>
                  <a:lnTo>
                    <a:pt x="5582" y="14706"/>
                  </a:lnTo>
                  <a:lnTo>
                    <a:pt x="5569" y="14719"/>
                  </a:lnTo>
                  <a:lnTo>
                    <a:pt x="5555" y="14732"/>
                  </a:lnTo>
                  <a:lnTo>
                    <a:pt x="5541" y="14744"/>
                  </a:lnTo>
                  <a:lnTo>
                    <a:pt x="5527" y="14757"/>
                  </a:lnTo>
                  <a:lnTo>
                    <a:pt x="5516" y="14772"/>
                  </a:lnTo>
                  <a:lnTo>
                    <a:pt x="5510" y="14780"/>
                  </a:lnTo>
                  <a:lnTo>
                    <a:pt x="5505" y="14788"/>
                  </a:lnTo>
                  <a:lnTo>
                    <a:pt x="5502" y="14797"/>
                  </a:lnTo>
                  <a:lnTo>
                    <a:pt x="5498" y="14807"/>
                  </a:lnTo>
                  <a:lnTo>
                    <a:pt x="5496" y="14817"/>
                  </a:lnTo>
                  <a:lnTo>
                    <a:pt x="5495" y="14827"/>
                  </a:lnTo>
                  <a:lnTo>
                    <a:pt x="5495" y="14827"/>
                  </a:lnTo>
                  <a:lnTo>
                    <a:pt x="5495" y="14839"/>
                  </a:lnTo>
                  <a:lnTo>
                    <a:pt x="5496" y="14849"/>
                  </a:lnTo>
                  <a:lnTo>
                    <a:pt x="5497" y="14857"/>
                  </a:lnTo>
                  <a:lnTo>
                    <a:pt x="5501" y="14863"/>
                  </a:lnTo>
                  <a:lnTo>
                    <a:pt x="5506" y="14868"/>
                  </a:lnTo>
                  <a:lnTo>
                    <a:pt x="5513" y="14871"/>
                  </a:lnTo>
                  <a:lnTo>
                    <a:pt x="5522" y="14873"/>
                  </a:lnTo>
                  <a:lnTo>
                    <a:pt x="5535" y="14875"/>
                  </a:lnTo>
                  <a:lnTo>
                    <a:pt x="5535" y="14875"/>
                  </a:lnTo>
                  <a:close/>
                  <a:moveTo>
                    <a:pt x="5943" y="13939"/>
                  </a:moveTo>
                  <a:lnTo>
                    <a:pt x="5943" y="13939"/>
                  </a:lnTo>
                  <a:lnTo>
                    <a:pt x="5943" y="13931"/>
                  </a:lnTo>
                  <a:lnTo>
                    <a:pt x="5940" y="13924"/>
                  </a:lnTo>
                  <a:lnTo>
                    <a:pt x="5935" y="13919"/>
                  </a:lnTo>
                  <a:lnTo>
                    <a:pt x="5928" y="13913"/>
                  </a:lnTo>
                  <a:lnTo>
                    <a:pt x="5928" y="13913"/>
                  </a:lnTo>
                  <a:lnTo>
                    <a:pt x="5918" y="13907"/>
                  </a:lnTo>
                  <a:lnTo>
                    <a:pt x="5905" y="13905"/>
                  </a:lnTo>
                  <a:lnTo>
                    <a:pt x="5892" y="13904"/>
                  </a:lnTo>
                  <a:lnTo>
                    <a:pt x="5881" y="13905"/>
                  </a:lnTo>
                  <a:lnTo>
                    <a:pt x="5868" y="13909"/>
                  </a:lnTo>
                  <a:lnTo>
                    <a:pt x="5857" y="13915"/>
                  </a:lnTo>
                  <a:lnTo>
                    <a:pt x="5852" y="13920"/>
                  </a:lnTo>
                  <a:lnTo>
                    <a:pt x="5846" y="13924"/>
                  </a:lnTo>
                  <a:lnTo>
                    <a:pt x="5842" y="13930"/>
                  </a:lnTo>
                  <a:lnTo>
                    <a:pt x="5838" y="13936"/>
                  </a:lnTo>
                  <a:lnTo>
                    <a:pt x="5838" y="13936"/>
                  </a:lnTo>
                  <a:lnTo>
                    <a:pt x="5826" y="13957"/>
                  </a:lnTo>
                  <a:lnTo>
                    <a:pt x="5812" y="13976"/>
                  </a:lnTo>
                  <a:lnTo>
                    <a:pt x="5797" y="13995"/>
                  </a:lnTo>
                  <a:lnTo>
                    <a:pt x="5779" y="14011"/>
                  </a:lnTo>
                  <a:lnTo>
                    <a:pt x="5779" y="14011"/>
                  </a:lnTo>
                  <a:lnTo>
                    <a:pt x="5775" y="14016"/>
                  </a:lnTo>
                  <a:lnTo>
                    <a:pt x="5771" y="14022"/>
                  </a:lnTo>
                  <a:lnTo>
                    <a:pt x="5771" y="14026"/>
                  </a:lnTo>
                  <a:lnTo>
                    <a:pt x="5771" y="14028"/>
                  </a:lnTo>
                  <a:lnTo>
                    <a:pt x="5774" y="14031"/>
                  </a:lnTo>
                  <a:lnTo>
                    <a:pt x="5776" y="14035"/>
                  </a:lnTo>
                  <a:lnTo>
                    <a:pt x="5776" y="14035"/>
                  </a:lnTo>
                  <a:lnTo>
                    <a:pt x="5783" y="14039"/>
                  </a:lnTo>
                  <a:lnTo>
                    <a:pt x="5791" y="14043"/>
                  </a:lnTo>
                  <a:lnTo>
                    <a:pt x="5794" y="14044"/>
                  </a:lnTo>
                  <a:lnTo>
                    <a:pt x="5798" y="14044"/>
                  </a:lnTo>
                  <a:lnTo>
                    <a:pt x="5801" y="14042"/>
                  </a:lnTo>
                  <a:lnTo>
                    <a:pt x="5804" y="14038"/>
                  </a:lnTo>
                  <a:lnTo>
                    <a:pt x="5804" y="14038"/>
                  </a:lnTo>
                  <a:lnTo>
                    <a:pt x="5808" y="14031"/>
                  </a:lnTo>
                  <a:lnTo>
                    <a:pt x="5814" y="14026"/>
                  </a:lnTo>
                  <a:lnTo>
                    <a:pt x="5820" y="14021"/>
                  </a:lnTo>
                  <a:lnTo>
                    <a:pt x="5827" y="14018"/>
                  </a:lnTo>
                  <a:lnTo>
                    <a:pt x="5842" y="14011"/>
                  </a:lnTo>
                  <a:lnTo>
                    <a:pt x="5857" y="14006"/>
                  </a:lnTo>
                  <a:lnTo>
                    <a:pt x="5873" y="14001"/>
                  </a:lnTo>
                  <a:lnTo>
                    <a:pt x="5880" y="13998"/>
                  </a:lnTo>
                  <a:lnTo>
                    <a:pt x="5887" y="13993"/>
                  </a:lnTo>
                  <a:lnTo>
                    <a:pt x="5892" y="13989"/>
                  </a:lnTo>
                  <a:lnTo>
                    <a:pt x="5897" y="13983"/>
                  </a:lnTo>
                  <a:lnTo>
                    <a:pt x="5902" y="13976"/>
                  </a:lnTo>
                  <a:lnTo>
                    <a:pt x="5905" y="13967"/>
                  </a:lnTo>
                  <a:lnTo>
                    <a:pt x="5905" y="13967"/>
                  </a:lnTo>
                  <a:lnTo>
                    <a:pt x="5906" y="13966"/>
                  </a:lnTo>
                  <a:lnTo>
                    <a:pt x="5908" y="13966"/>
                  </a:lnTo>
                  <a:lnTo>
                    <a:pt x="5913" y="13963"/>
                  </a:lnTo>
                  <a:lnTo>
                    <a:pt x="5927" y="13962"/>
                  </a:lnTo>
                  <a:lnTo>
                    <a:pt x="5927" y="13962"/>
                  </a:lnTo>
                  <a:lnTo>
                    <a:pt x="5932" y="13961"/>
                  </a:lnTo>
                  <a:lnTo>
                    <a:pt x="5935" y="13960"/>
                  </a:lnTo>
                  <a:lnTo>
                    <a:pt x="5937" y="13958"/>
                  </a:lnTo>
                  <a:lnTo>
                    <a:pt x="5940" y="13954"/>
                  </a:lnTo>
                  <a:lnTo>
                    <a:pt x="5942" y="13951"/>
                  </a:lnTo>
                  <a:lnTo>
                    <a:pt x="5942" y="13947"/>
                  </a:lnTo>
                  <a:lnTo>
                    <a:pt x="5943" y="13939"/>
                  </a:lnTo>
                  <a:lnTo>
                    <a:pt x="5943" y="13939"/>
                  </a:lnTo>
                  <a:close/>
                  <a:moveTo>
                    <a:pt x="5385" y="15022"/>
                  </a:moveTo>
                  <a:lnTo>
                    <a:pt x="5385" y="15022"/>
                  </a:lnTo>
                  <a:lnTo>
                    <a:pt x="5397" y="15023"/>
                  </a:lnTo>
                  <a:lnTo>
                    <a:pt x="5407" y="15023"/>
                  </a:lnTo>
                  <a:lnTo>
                    <a:pt x="5416" y="15022"/>
                  </a:lnTo>
                  <a:lnTo>
                    <a:pt x="5426" y="15019"/>
                  </a:lnTo>
                  <a:lnTo>
                    <a:pt x="5426" y="15019"/>
                  </a:lnTo>
                  <a:lnTo>
                    <a:pt x="5431" y="15016"/>
                  </a:lnTo>
                  <a:lnTo>
                    <a:pt x="5438" y="15014"/>
                  </a:lnTo>
                  <a:lnTo>
                    <a:pt x="5452" y="15012"/>
                  </a:lnTo>
                  <a:lnTo>
                    <a:pt x="5459" y="15010"/>
                  </a:lnTo>
                  <a:lnTo>
                    <a:pt x="5465" y="15007"/>
                  </a:lnTo>
                  <a:lnTo>
                    <a:pt x="5469" y="15004"/>
                  </a:lnTo>
                  <a:lnTo>
                    <a:pt x="5474" y="14997"/>
                  </a:lnTo>
                  <a:lnTo>
                    <a:pt x="5474" y="14997"/>
                  </a:lnTo>
                  <a:lnTo>
                    <a:pt x="5481" y="14979"/>
                  </a:lnTo>
                  <a:lnTo>
                    <a:pt x="5489" y="14963"/>
                  </a:lnTo>
                  <a:lnTo>
                    <a:pt x="5495" y="14955"/>
                  </a:lnTo>
                  <a:lnTo>
                    <a:pt x="5499" y="14948"/>
                  </a:lnTo>
                  <a:lnTo>
                    <a:pt x="5506" y="14941"/>
                  </a:lnTo>
                  <a:lnTo>
                    <a:pt x="5514" y="14936"/>
                  </a:lnTo>
                  <a:lnTo>
                    <a:pt x="5514" y="14936"/>
                  </a:lnTo>
                  <a:lnTo>
                    <a:pt x="5517" y="14933"/>
                  </a:lnTo>
                  <a:lnTo>
                    <a:pt x="5518" y="14930"/>
                  </a:lnTo>
                  <a:lnTo>
                    <a:pt x="5519" y="14928"/>
                  </a:lnTo>
                  <a:lnTo>
                    <a:pt x="5519" y="14924"/>
                  </a:lnTo>
                  <a:lnTo>
                    <a:pt x="5517" y="14917"/>
                  </a:lnTo>
                  <a:lnTo>
                    <a:pt x="5512" y="14910"/>
                  </a:lnTo>
                  <a:lnTo>
                    <a:pt x="5512" y="14910"/>
                  </a:lnTo>
                  <a:lnTo>
                    <a:pt x="5510" y="14908"/>
                  </a:lnTo>
                  <a:lnTo>
                    <a:pt x="5506" y="14906"/>
                  </a:lnTo>
                  <a:lnTo>
                    <a:pt x="5503" y="14904"/>
                  </a:lnTo>
                  <a:lnTo>
                    <a:pt x="5501" y="14904"/>
                  </a:lnTo>
                  <a:lnTo>
                    <a:pt x="5497" y="14904"/>
                  </a:lnTo>
                  <a:lnTo>
                    <a:pt x="5494" y="14906"/>
                  </a:lnTo>
                  <a:lnTo>
                    <a:pt x="5489" y="14910"/>
                  </a:lnTo>
                  <a:lnTo>
                    <a:pt x="5489" y="14910"/>
                  </a:lnTo>
                  <a:lnTo>
                    <a:pt x="5483" y="14916"/>
                  </a:lnTo>
                  <a:lnTo>
                    <a:pt x="5479" y="14921"/>
                  </a:lnTo>
                  <a:lnTo>
                    <a:pt x="5473" y="14924"/>
                  </a:lnTo>
                  <a:lnTo>
                    <a:pt x="5466" y="14926"/>
                  </a:lnTo>
                  <a:lnTo>
                    <a:pt x="5453" y="14931"/>
                  </a:lnTo>
                  <a:lnTo>
                    <a:pt x="5441" y="14937"/>
                  </a:lnTo>
                  <a:lnTo>
                    <a:pt x="5441" y="14937"/>
                  </a:lnTo>
                  <a:lnTo>
                    <a:pt x="5419" y="14948"/>
                  </a:lnTo>
                  <a:lnTo>
                    <a:pt x="5397" y="14961"/>
                  </a:lnTo>
                  <a:lnTo>
                    <a:pt x="5387" y="14968"/>
                  </a:lnTo>
                  <a:lnTo>
                    <a:pt x="5377" y="14976"/>
                  </a:lnTo>
                  <a:lnTo>
                    <a:pt x="5368" y="14984"/>
                  </a:lnTo>
                  <a:lnTo>
                    <a:pt x="5360" y="14994"/>
                  </a:lnTo>
                  <a:lnTo>
                    <a:pt x="5360" y="14994"/>
                  </a:lnTo>
                  <a:lnTo>
                    <a:pt x="5355" y="14999"/>
                  </a:lnTo>
                  <a:lnTo>
                    <a:pt x="5354" y="15005"/>
                  </a:lnTo>
                  <a:lnTo>
                    <a:pt x="5353" y="15008"/>
                  </a:lnTo>
                  <a:lnTo>
                    <a:pt x="5354" y="15013"/>
                  </a:lnTo>
                  <a:lnTo>
                    <a:pt x="5357" y="15016"/>
                  </a:lnTo>
                  <a:lnTo>
                    <a:pt x="5360" y="15019"/>
                  </a:lnTo>
                  <a:lnTo>
                    <a:pt x="5365" y="15021"/>
                  </a:lnTo>
                  <a:lnTo>
                    <a:pt x="5370" y="15022"/>
                  </a:lnTo>
                  <a:lnTo>
                    <a:pt x="5370" y="15022"/>
                  </a:lnTo>
                  <a:lnTo>
                    <a:pt x="5380" y="15022"/>
                  </a:lnTo>
                  <a:lnTo>
                    <a:pt x="5385" y="15022"/>
                  </a:lnTo>
                  <a:lnTo>
                    <a:pt x="5385" y="15022"/>
                  </a:lnTo>
                  <a:close/>
                  <a:moveTo>
                    <a:pt x="5894" y="14292"/>
                  </a:moveTo>
                  <a:lnTo>
                    <a:pt x="5894" y="14292"/>
                  </a:lnTo>
                  <a:lnTo>
                    <a:pt x="5898" y="14310"/>
                  </a:lnTo>
                  <a:lnTo>
                    <a:pt x="5898" y="14310"/>
                  </a:lnTo>
                  <a:lnTo>
                    <a:pt x="5900" y="14318"/>
                  </a:lnTo>
                  <a:lnTo>
                    <a:pt x="5905" y="14324"/>
                  </a:lnTo>
                  <a:lnTo>
                    <a:pt x="5907" y="14326"/>
                  </a:lnTo>
                  <a:lnTo>
                    <a:pt x="5911" y="14329"/>
                  </a:lnTo>
                  <a:lnTo>
                    <a:pt x="5915" y="14330"/>
                  </a:lnTo>
                  <a:lnTo>
                    <a:pt x="5920" y="14330"/>
                  </a:lnTo>
                  <a:lnTo>
                    <a:pt x="5920" y="14330"/>
                  </a:lnTo>
                  <a:lnTo>
                    <a:pt x="5925" y="14329"/>
                  </a:lnTo>
                  <a:lnTo>
                    <a:pt x="5928" y="14327"/>
                  </a:lnTo>
                  <a:lnTo>
                    <a:pt x="5930" y="14324"/>
                  </a:lnTo>
                  <a:lnTo>
                    <a:pt x="5932" y="14322"/>
                  </a:lnTo>
                  <a:lnTo>
                    <a:pt x="5934" y="14314"/>
                  </a:lnTo>
                  <a:lnTo>
                    <a:pt x="5935" y="14306"/>
                  </a:lnTo>
                  <a:lnTo>
                    <a:pt x="5935" y="14306"/>
                  </a:lnTo>
                  <a:lnTo>
                    <a:pt x="5940" y="14280"/>
                  </a:lnTo>
                  <a:lnTo>
                    <a:pt x="5940" y="14272"/>
                  </a:lnTo>
                  <a:lnTo>
                    <a:pt x="5940" y="14264"/>
                  </a:lnTo>
                  <a:lnTo>
                    <a:pt x="5937" y="14256"/>
                  </a:lnTo>
                  <a:lnTo>
                    <a:pt x="5934" y="14247"/>
                  </a:lnTo>
                  <a:lnTo>
                    <a:pt x="5920" y="14221"/>
                  </a:lnTo>
                  <a:lnTo>
                    <a:pt x="5920" y="14221"/>
                  </a:lnTo>
                  <a:lnTo>
                    <a:pt x="5915" y="14215"/>
                  </a:lnTo>
                  <a:lnTo>
                    <a:pt x="5911" y="14209"/>
                  </a:lnTo>
                  <a:lnTo>
                    <a:pt x="5905" y="14204"/>
                  </a:lnTo>
                  <a:lnTo>
                    <a:pt x="5900" y="14203"/>
                  </a:lnTo>
                  <a:lnTo>
                    <a:pt x="5894" y="14202"/>
                  </a:lnTo>
                  <a:lnTo>
                    <a:pt x="5888" y="14204"/>
                  </a:lnTo>
                  <a:lnTo>
                    <a:pt x="5881" y="14206"/>
                  </a:lnTo>
                  <a:lnTo>
                    <a:pt x="5873" y="14212"/>
                  </a:lnTo>
                  <a:lnTo>
                    <a:pt x="5873" y="14212"/>
                  </a:lnTo>
                  <a:lnTo>
                    <a:pt x="5865" y="14218"/>
                  </a:lnTo>
                  <a:lnTo>
                    <a:pt x="5859" y="14226"/>
                  </a:lnTo>
                  <a:lnTo>
                    <a:pt x="5855" y="14234"/>
                  </a:lnTo>
                  <a:lnTo>
                    <a:pt x="5853" y="14242"/>
                  </a:lnTo>
                  <a:lnTo>
                    <a:pt x="5851" y="14251"/>
                  </a:lnTo>
                  <a:lnTo>
                    <a:pt x="5850" y="14259"/>
                  </a:lnTo>
                  <a:lnTo>
                    <a:pt x="5849" y="14278"/>
                  </a:lnTo>
                  <a:lnTo>
                    <a:pt x="5849" y="14278"/>
                  </a:lnTo>
                  <a:lnTo>
                    <a:pt x="5847" y="14287"/>
                  </a:lnTo>
                  <a:lnTo>
                    <a:pt x="5847" y="14294"/>
                  </a:lnTo>
                  <a:lnTo>
                    <a:pt x="5849" y="14299"/>
                  </a:lnTo>
                  <a:lnTo>
                    <a:pt x="5851" y="14302"/>
                  </a:lnTo>
                  <a:lnTo>
                    <a:pt x="5854" y="14303"/>
                  </a:lnTo>
                  <a:lnTo>
                    <a:pt x="5859" y="14303"/>
                  </a:lnTo>
                  <a:lnTo>
                    <a:pt x="5866" y="14302"/>
                  </a:lnTo>
                  <a:lnTo>
                    <a:pt x="5874" y="14299"/>
                  </a:lnTo>
                  <a:lnTo>
                    <a:pt x="5874" y="14299"/>
                  </a:lnTo>
                  <a:lnTo>
                    <a:pt x="5877" y="14296"/>
                  </a:lnTo>
                  <a:lnTo>
                    <a:pt x="5881" y="14293"/>
                  </a:lnTo>
                  <a:lnTo>
                    <a:pt x="5887" y="14291"/>
                  </a:lnTo>
                  <a:lnTo>
                    <a:pt x="5890" y="14291"/>
                  </a:lnTo>
                  <a:lnTo>
                    <a:pt x="5894" y="14292"/>
                  </a:lnTo>
                  <a:lnTo>
                    <a:pt x="5894" y="14292"/>
                  </a:lnTo>
                  <a:close/>
                  <a:moveTo>
                    <a:pt x="5398" y="14851"/>
                  </a:moveTo>
                  <a:lnTo>
                    <a:pt x="5398" y="14851"/>
                  </a:lnTo>
                  <a:lnTo>
                    <a:pt x="5398" y="14848"/>
                  </a:lnTo>
                  <a:lnTo>
                    <a:pt x="5397" y="14845"/>
                  </a:lnTo>
                  <a:lnTo>
                    <a:pt x="5393" y="14841"/>
                  </a:lnTo>
                  <a:lnTo>
                    <a:pt x="5388" y="14839"/>
                  </a:lnTo>
                  <a:lnTo>
                    <a:pt x="5382" y="14838"/>
                  </a:lnTo>
                  <a:lnTo>
                    <a:pt x="5382" y="14838"/>
                  </a:lnTo>
                  <a:lnTo>
                    <a:pt x="5374" y="14837"/>
                  </a:lnTo>
                  <a:lnTo>
                    <a:pt x="5365" y="14837"/>
                  </a:lnTo>
                  <a:lnTo>
                    <a:pt x="5357" y="14838"/>
                  </a:lnTo>
                  <a:lnTo>
                    <a:pt x="5349" y="14840"/>
                  </a:lnTo>
                  <a:lnTo>
                    <a:pt x="5331" y="14845"/>
                  </a:lnTo>
                  <a:lnTo>
                    <a:pt x="5323" y="14847"/>
                  </a:lnTo>
                  <a:lnTo>
                    <a:pt x="5315" y="14848"/>
                  </a:lnTo>
                  <a:lnTo>
                    <a:pt x="5315" y="14848"/>
                  </a:lnTo>
                  <a:lnTo>
                    <a:pt x="5309" y="14850"/>
                  </a:lnTo>
                  <a:lnTo>
                    <a:pt x="5305" y="14854"/>
                  </a:lnTo>
                  <a:lnTo>
                    <a:pt x="5301" y="14858"/>
                  </a:lnTo>
                  <a:lnTo>
                    <a:pt x="5299" y="14864"/>
                  </a:lnTo>
                  <a:lnTo>
                    <a:pt x="5299" y="14864"/>
                  </a:lnTo>
                  <a:lnTo>
                    <a:pt x="5299" y="14870"/>
                  </a:lnTo>
                  <a:lnTo>
                    <a:pt x="5297" y="14877"/>
                  </a:lnTo>
                  <a:lnTo>
                    <a:pt x="5292" y="14888"/>
                  </a:lnTo>
                  <a:lnTo>
                    <a:pt x="5281" y="14910"/>
                  </a:lnTo>
                  <a:lnTo>
                    <a:pt x="5281" y="14910"/>
                  </a:lnTo>
                  <a:lnTo>
                    <a:pt x="5278" y="14919"/>
                  </a:lnTo>
                  <a:lnTo>
                    <a:pt x="5277" y="14928"/>
                  </a:lnTo>
                  <a:lnTo>
                    <a:pt x="5278" y="14932"/>
                  </a:lnTo>
                  <a:lnTo>
                    <a:pt x="5279" y="14937"/>
                  </a:lnTo>
                  <a:lnTo>
                    <a:pt x="5282" y="14941"/>
                  </a:lnTo>
                  <a:lnTo>
                    <a:pt x="5285" y="14945"/>
                  </a:lnTo>
                  <a:lnTo>
                    <a:pt x="5285" y="14945"/>
                  </a:lnTo>
                  <a:lnTo>
                    <a:pt x="5289" y="14947"/>
                  </a:lnTo>
                  <a:lnTo>
                    <a:pt x="5291" y="14947"/>
                  </a:lnTo>
                  <a:lnTo>
                    <a:pt x="5294" y="14947"/>
                  </a:lnTo>
                  <a:lnTo>
                    <a:pt x="5298" y="14947"/>
                  </a:lnTo>
                  <a:lnTo>
                    <a:pt x="5304" y="14942"/>
                  </a:lnTo>
                  <a:lnTo>
                    <a:pt x="5309" y="14939"/>
                  </a:lnTo>
                  <a:lnTo>
                    <a:pt x="5309" y="14939"/>
                  </a:lnTo>
                  <a:lnTo>
                    <a:pt x="5313" y="14937"/>
                  </a:lnTo>
                  <a:lnTo>
                    <a:pt x="5316" y="14936"/>
                  </a:lnTo>
                  <a:lnTo>
                    <a:pt x="5322" y="14937"/>
                  </a:lnTo>
                  <a:lnTo>
                    <a:pt x="5329" y="14939"/>
                  </a:lnTo>
                  <a:lnTo>
                    <a:pt x="5336" y="14940"/>
                  </a:lnTo>
                  <a:lnTo>
                    <a:pt x="5336" y="14940"/>
                  </a:lnTo>
                  <a:lnTo>
                    <a:pt x="5343" y="14939"/>
                  </a:lnTo>
                  <a:lnTo>
                    <a:pt x="5351" y="14937"/>
                  </a:lnTo>
                  <a:lnTo>
                    <a:pt x="5353" y="14934"/>
                  </a:lnTo>
                  <a:lnTo>
                    <a:pt x="5355" y="14933"/>
                  </a:lnTo>
                  <a:lnTo>
                    <a:pt x="5358" y="14931"/>
                  </a:lnTo>
                  <a:lnTo>
                    <a:pt x="5358" y="14928"/>
                  </a:lnTo>
                  <a:lnTo>
                    <a:pt x="5358" y="14928"/>
                  </a:lnTo>
                  <a:lnTo>
                    <a:pt x="5359" y="14916"/>
                  </a:lnTo>
                  <a:lnTo>
                    <a:pt x="5361" y="14907"/>
                  </a:lnTo>
                  <a:lnTo>
                    <a:pt x="5363" y="14898"/>
                  </a:lnTo>
                  <a:lnTo>
                    <a:pt x="5368" y="14888"/>
                  </a:lnTo>
                  <a:lnTo>
                    <a:pt x="5374" y="14880"/>
                  </a:lnTo>
                  <a:lnTo>
                    <a:pt x="5381" y="14873"/>
                  </a:lnTo>
                  <a:lnTo>
                    <a:pt x="5388" y="14866"/>
                  </a:lnTo>
                  <a:lnTo>
                    <a:pt x="5396" y="14860"/>
                  </a:lnTo>
                  <a:lnTo>
                    <a:pt x="5396" y="14860"/>
                  </a:lnTo>
                  <a:lnTo>
                    <a:pt x="5397" y="14857"/>
                  </a:lnTo>
                  <a:lnTo>
                    <a:pt x="5397" y="14856"/>
                  </a:lnTo>
                  <a:lnTo>
                    <a:pt x="5398" y="14851"/>
                  </a:lnTo>
                  <a:lnTo>
                    <a:pt x="5398" y="14851"/>
                  </a:lnTo>
                  <a:close/>
                  <a:moveTo>
                    <a:pt x="298" y="16507"/>
                  </a:moveTo>
                  <a:lnTo>
                    <a:pt x="298" y="16507"/>
                  </a:lnTo>
                  <a:lnTo>
                    <a:pt x="308" y="16506"/>
                  </a:lnTo>
                  <a:lnTo>
                    <a:pt x="317" y="16502"/>
                  </a:lnTo>
                  <a:lnTo>
                    <a:pt x="325" y="16499"/>
                  </a:lnTo>
                  <a:lnTo>
                    <a:pt x="333" y="16494"/>
                  </a:lnTo>
                  <a:lnTo>
                    <a:pt x="340" y="16488"/>
                  </a:lnTo>
                  <a:lnTo>
                    <a:pt x="346" y="16482"/>
                  </a:lnTo>
                  <a:lnTo>
                    <a:pt x="358" y="16469"/>
                  </a:lnTo>
                  <a:lnTo>
                    <a:pt x="358" y="16469"/>
                  </a:lnTo>
                  <a:lnTo>
                    <a:pt x="362" y="16463"/>
                  </a:lnTo>
                  <a:lnTo>
                    <a:pt x="365" y="16457"/>
                  </a:lnTo>
                  <a:lnTo>
                    <a:pt x="365" y="16450"/>
                  </a:lnTo>
                  <a:lnTo>
                    <a:pt x="365" y="16448"/>
                  </a:lnTo>
                  <a:lnTo>
                    <a:pt x="363" y="16444"/>
                  </a:lnTo>
                  <a:lnTo>
                    <a:pt x="363" y="16444"/>
                  </a:lnTo>
                  <a:lnTo>
                    <a:pt x="358" y="16439"/>
                  </a:lnTo>
                  <a:lnTo>
                    <a:pt x="354" y="16435"/>
                  </a:lnTo>
                  <a:lnTo>
                    <a:pt x="347" y="16433"/>
                  </a:lnTo>
                  <a:lnTo>
                    <a:pt x="340" y="16433"/>
                  </a:lnTo>
                  <a:lnTo>
                    <a:pt x="340" y="16433"/>
                  </a:lnTo>
                  <a:lnTo>
                    <a:pt x="321" y="16435"/>
                  </a:lnTo>
                  <a:lnTo>
                    <a:pt x="313" y="16438"/>
                  </a:lnTo>
                  <a:lnTo>
                    <a:pt x="304" y="16441"/>
                  </a:lnTo>
                  <a:lnTo>
                    <a:pt x="296" y="16444"/>
                  </a:lnTo>
                  <a:lnTo>
                    <a:pt x="289" y="16449"/>
                  </a:lnTo>
                  <a:lnTo>
                    <a:pt x="282" y="16455"/>
                  </a:lnTo>
                  <a:lnTo>
                    <a:pt x="275" y="16463"/>
                  </a:lnTo>
                  <a:lnTo>
                    <a:pt x="275" y="16463"/>
                  </a:lnTo>
                  <a:lnTo>
                    <a:pt x="271" y="16469"/>
                  </a:lnTo>
                  <a:lnTo>
                    <a:pt x="267" y="16476"/>
                  </a:lnTo>
                  <a:lnTo>
                    <a:pt x="266" y="16479"/>
                  </a:lnTo>
                  <a:lnTo>
                    <a:pt x="265" y="16484"/>
                  </a:lnTo>
                  <a:lnTo>
                    <a:pt x="266" y="16487"/>
                  </a:lnTo>
                  <a:lnTo>
                    <a:pt x="267" y="16492"/>
                  </a:lnTo>
                  <a:lnTo>
                    <a:pt x="267" y="16492"/>
                  </a:lnTo>
                  <a:lnTo>
                    <a:pt x="270" y="16495"/>
                  </a:lnTo>
                  <a:lnTo>
                    <a:pt x="273" y="16499"/>
                  </a:lnTo>
                  <a:lnTo>
                    <a:pt x="277" y="16502"/>
                  </a:lnTo>
                  <a:lnTo>
                    <a:pt x="280" y="16503"/>
                  </a:lnTo>
                  <a:lnTo>
                    <a:pt x="289" y="16506"/>
                  </a:lnTo>
                  <a:lnTo>
                    <a:pt x="298" y="16507"/>
                  </a:lnTo>
                  <a:lnTo>
                    <a:pt x="298" y="16507"/>
                  </a:lnTo>
                  <a:close/>
                  <a:moveTo>
                    <a:pt x="5786" y="14498"/>
                  </a:moveTo>
                  <a:lnTo>
                    <a:pt x="5786" y="14498"/>
                  </a:lnTo>
                  <a:lnTo>
                    <a:pt x="5790" y="14497"/>
                  </a:lnTo>
                  <a:lnTo>
                    <a:pt x="5794" y="14496"/>
                  </a:lnTo>
                  <a:lnTo>
                    <a:pt x="5804" y="14491"/>
                  </a:lnTo>
                  <a:lnTo>
                    <a:pt x="5812" y="14485"/>
                  </a:lnTo>
                  <a:lnTo>
                    <a:pt x="5820" y="14477"/>
                  </a:lnTo>
                  <a:lnTo>
                    <a:pt x="5826" y="14468"/>
                  </a:lnTo>
                  <a:lnTo>
                    <a:pt x="5830" y="14459"/>
                  </a:lnTo>
                  <a:lnTo>
                    <a:pt x="5832" y="14450"/>
                  </a:lnTo>
                  <a:lnTo>
                    <a:pt x="5832" y="14445"/>
                  </a:lnTo>
                  <a:lnTo>
                    <a:pt x="5831" y="14440"/>
                  </a:lnTo>
                  <a:lnTo>
                    <a:pt x="5831" y="14440"/>
                  </a:lnTo>
                  <a:lnTo>
                    <a:pt x="5828" y="14433"/>
                  </a:lnTo>
                  <a:lnTo>
                    <a:pt x="5826" y="14430"/>
                  </a:lnTo>
                  <a:lnTo>
                    <a:pt x="5822" y="14428"/>
                  </a:lnTo>
                  <a:lnTo>
                    <a:pt x="5819" y="14426"/>
                  </a:lnTo>
                  <a:lnTo>
                    <a:pt x="5815" y="14425"/>
                  </a:lnTo>
                  <a:lnTo>
                    <a:pt x="5811" y="14426"/>
                  </a:lnTo>
                  <a:lnTo>
                    <a:pt x="5806" y="14428"/>
                  </a:lnTo>
                  <a:lnTo>
                    <a:pt x="5806" y="14428"/>
                  </a:lnTo>
                  <a:lnTo>
                    <a:pt x="5792" y="14433"/>
                  </a:lnTo>
                  <a:lnTo>
                    <a:pt x="5786" y="14438"/>
                  </a:lnTo>
                  <a:lnTo>
                    <a:pt x="5781" y="14443"/>
                  </a:lnTo>
                  <a:lnTo>
                    <a:pt x="5776" y="14448"/>
                  </a:lnTo>
                  <a:lnTo>
                    <a:pt x="5771" y="14454"/>
                  </a:lnTo>
                  <a:lnTo>
                    <a:pt x="5768" y="14460"/>
                  </a:lnTo>
                  <a:lnTo>
                    <a:pt x="5764" y="14467"/>
                  </a:lnTo>
                  <a:lnTo>
                    <a:pt x="5764" y="14467"/>
                  </a:lnTo>
                  <a:lnTo>
                    <a:pt x="5761" y="14475"/>
                  </a:lnTo>
                  <a:lnTo>
                    <a:pt x="5760" y="14482"/>
                  </a:lnTo>
                  <a:lnTo>
                    <a:pt x="5761" y="14486"/>
                  </a:lnTo>
                  <a:lnTo>
                    <a:pt x="5762" y="14491"/>
                  </a:lnTo>
                  <a:lnTo>
                    <a:pt x="5766" y="14493"/>
                  </a:lnTo>
                  <a:lnTo>
                    <a:pt x="5770" y="14496"/>
                  </a:lnTo>
                  <a:lnTo>
                    <a:pt x="5777" y="14497"/>
                  </a:lnTo>
                  <a:lnTo>
                    <a:pt x="5786" y="14498"/>
                  </a:lnTo>
                  <a:lnTo>
                    <a:pt x="5786" y="14498"/>
                  </a:lnTo>
                  <a:close/>
                  <a:moveTo>
                    <a:pt x="5724" y="14618"/>
                  </a:moveTo>
                  <a:lnTo>
                    <a:pt x="5724" y="14618"/>
                  </a:lnTo>
                  <a:lnTo>
                    <a:pt x="5774" y="14598"/>
                  </a:lnTo>
                  <a:lnTo>
                    <a:pt x="5774" y="14598"/>
                  </a:lnTo>
                  <a:lnTo>
                    <a:pt x="5782" y="14595"/>
                  </a:lnTo>
                  <a:lnTo>
                    <a:pt x="5788" y="14590"/>
                  </a:lnTo>
                  <a:lnTo>
                    <a:pt x="5790" y="14588"/>
                  </a:lnTo>
                  <a:lnTo>
                    <a:pt x="5792" y="14584"/>
                  </a:lnTo>
                  <a:lnTo>
                    <a:pt x="5793" y="14581"/>
                  </a:lnTo>
                  <a:lnTo>
                    <a:pt x="5794" y="14576"/>
                  </a:lnTo>
                  <a:lnTo>
                    <a:pt x="5794" y="14576"/>
                  </a:lnTo>
                  <a:lnTo>
                    <a:pt x="5794" y="14572"/>
                  </a:lnTo>
                  <a:lnTo>
                    <a:pt x="5793" y="14568"/>
                  </a:lnTo>
                  <a:lnTo>
                    <a:pt x="5791" y="14565"/>
                  </a:lnTo>
                  <a:lnTo>
                    <a:pt x="5788" y="14564"/>
                  </a:lnTo>
                  <a:lnTo>
                    <a:pt x="5781" y="14560"/>
                  </a:lnTo>
                  <a:lnTo>
                    <a:pt x="5773" y="14558"/>
                  </a:lnTo>
                  <a:lnTo>
                    <a:pt x="5773" y="14558"/>
                  </a:lnTo>
                  <a:lnTo>
                    <a:pt x="5764" y="14554"/>
                  </a:lnTo>
                  <a:lnTo>
                    <a:pt x="5760" y="14553"/>
                  </a:lnTo>
                  <a:lnTo>
                    <a:pt x="5756" y="14552"/>
                  </a:lnTo>
                  <a:lnTo>
                    <a:pt x="5752" y="14553"/>
                  </a:lnTo>
                  <a:lnTo>
                    <a:pt x="5748" y="14554"/>
                  </a:lnTo>
                  <a:lnTo>
                    <a:pt x="5745" y="14557"/>
                  </a:lnTo>
                  <a:lnTo>
                    <a:pt x="5741" y="14561"/>
                  </a:lnTo>
                  <a:lnTo>
                    <a:pt x="5741" y="14561"/>
                  </a:lnTo>
                  <a:lnTo>
                    <a:pt x="5734" y="14573"/>
                  </a:lnTo>
                  <a:lnTo>
                    <a:pt x="5728" y="14585"/>
                  </a:lnTo>
                  <a:lnTo>
                    <a:pt x="5725" y="14592"/>
                  </a:lnTo>
                  <a:lnTo>
                    <a:pt x="5724" y="14599"/>
                  </a:lnTo>
                  <a:lnTo>
                    <a:pt x="5723" y="14608"/>
                  </a:lnTo>
                  <a:lnTo>
                    <a:pt x="5724" y="14618"/>
                  </a:lnTo>
                  <a:lnTo>
                    <a:pt x="5724" y="14618"/>
                  </a:lnTo>
                  <a:close/>
                  <a:moveTo>
                    <a:pt x="5914" y="14352"/>
                  </a:moveTo>
                  <a:lnTo>
                    <a:pt x="5914" y="14352"/>
                  </a:lnTo>
                  <a:lnTo>
                    <a:pt x="5910" y="14346"/>
                  </a:lnTo>
                  <a:lnTo>
                    <a:pt x="5907" y="14344"/>
                  </a:lnTo>
                  <a:lnTo>
                    <a:pt x="5905" y="14341"/>
                  </a:lnTo>
                  <a:lnTo>
                    <a:pt x="5905" y="14341"/>
                  </a:lnTo>
                  <a:lnTo>
                    <a:pt x="5898" y="14340"/>
                  </a:lnTo>
                  <a:lnTo>
                    <a:pt x="5891" y="14340"/>
                  </a:lnTo>
                  <a:lnTo>
                    <a:pt x="5885" y="14344"/>
                  </a:lnTo>
                  <a:lnTo>
                    <a:pt x="5880" y="14348"/>
                  </a:lnTo>
                  <a:lnTo>
                    <a:pt x="5880" y="14348"/>
                  </a:lnTo>
                  <a:lnTo>
                    <a:pt x="5876" y="14354"/>
                  </a:lnTo>
                  <a:lnTo>
                    <a:pt x="5873" y="14360"/>
                  </a:lnTo>
                  <a:lnTo>
                    <a:pt x="5872" y="14367"/>
                  </a:lnTo>
                  <a:lnTo>
                    <a:pt x="5869" y="14373"/>
                  </a:lnTo>
                  <a:lnTo>
                    <a:pt x="5868" y="14387"/>
                  </a:lnTo>
                  <a:lnTo>
                    <a:pt x="5866" y="14400"/>
                  </a:lnTo>
                  <a:lnTo>
                    <a:pt x="5866" y="14400"/>
                  </a:lnTo>
                  <a:lnTo>
                    <a:pt x="5864" y="14407"/>
                  </a:lnTo>
                  <a:lnTo>
                    <a:pt x="5864" y="14414"/>
                  </a:lnTo>
                  <a:lnTo>
                    <a:pt x="5865" y="14416"/>
                  </a:lnTo>
                  <a:lnTo>
                    <a:pt x="5866" y="14418"/>
                  </a:lnTo>
                  <a:lnTo>
                    <a:pt x="5869" y="14421"/>
                  </a:lnTo>
                  <a:lnTo>
                    <a:pt x="5873" y="14422"/>
                  </a:lnTo>
                  <a:lnTo>
                    <a:pt x="5873" y="14422"/>
                  </a:lnTo>
                  <a:lnTo>
                    <a:pt x="5882" y="14423"/>
                  </a:lnTo>
                  <a:lnTo>
                    <a:pt x="5890" y="14422"/>
                  </a:lnTo>
                  <a:lnTo>
                    <a:pt x="5895" y="14421"/>
                  </a:lnTo>
                  <a:lnTo>
                    <a:pt x="5897" y="14418"/>
                  </a:lnTo>
                  <a:lnTo>
                    <a:pt x="5899" y="14415"/>
                  </a:lnTo>
                  <a:lnTo>
                    <a:pt x="5900" y="14412"/>
                  </a:lnTo>
                  <a:lnTo>
                    <a:pt x="5900" y="14412"/>
                  </a:lnTo>
                  <a:lnTo>
                    <a:pt x="5904" y="14382"/>
                  </a:lnTo>
                  <a:lnTo>
                    <a:pt x="5905" y="14373"/>
                  </a:lnTo>
                  <a:lnTo>
                    <a:pt x="5907" y="14367"/>
                  </a:lnTo>
                  <a:lnTo>
                    <a:pt x="5910" y="14359"/>
                  </a:lnTo>
                  <a:lnTo>
                    <a:pt x="5914" y="14352"/>
                  </a:lnTo>
                  <a:lnTo>
                    <a:pt x="5914" y="143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6"/>
            <p:cNvSpPr>
              <a:spLocks noEditPoints="1"/>
            </p:cNvSpPr>
            <p:nvPr/>
          </p:nvSpPr>
          <p:spPr bwMode="auto">
            <a:xfrm>
              <a:off x="2677" y="145"/>
              <a:ext cx="1059" cy="1160"/>
            </a:xfrm>
            <a:custGeom>
              <a:avLst/>
              <a:gdLst>
                <a:gd name="T0" fmla="*/ 181 w 5296"/>
                <a:gd name="T1" fmla="*/ 3648 h 5798"/>
                <a:gd name="T2" fmla="*/ 585 w 5296"/>
                <a:gd name="T3" fmla="*/ 2998 h 5798"/>
                <a:gd name="T4" fmla="*/ 481 w 5296"/>
                <a:gd name="T5" fmla="*/ 2370 h 5798"/>
                <a:gd name="T6" fmla="*/ 744 w 5296"/>
                <a:gd name="T7" fmla="*/ 1829 h 5798"/>
                <a:gd name="T8" fmla="*/ 1115 w 5296"/>
                <a:gd name="T9" fmla="*/ 1510 h 5798"/>
                <a:gd name="T10" fmla="*/ 1489 w 5296"/>
                <a:gd name="T11" fmla="*/ 1040 h 5798"/>
                <a:gd name="T12" fmla="*/ 1750 w 5296"/>
                <a:gd name="T13" fmla="*/ 868 h 5798"/>
                <a:gd name="T14" fmla="*/ 2490 w 5296"/>
                <a:gd name="T15" fmla="*/ 1019 h 5798"/>
                <a:gd name="T16" fmla="*/ 2649 w 5296"/>
                <a:gd name="T17" fmla="*/ 457 h 5798"/>
                <a:gd name="T18" fmla="*/ 2558 w 5296"/>
                <a:gd name="T19" fmla="*/ 38 h 5798"/>
                <a:gd name="T20" fmla="*/ 2979 w 5296"/>
                <a:gd name="T21" fmla="*/ 105 h 5798"/>
                <a:gd name="T22" fmla="*/ 3107 w 5296"/>
                <a:gd name="T23" fmla="*/ 261 h 5798"/>
                <a:gd name="T24" fmla="*/ 3284 w 5296"/>
                <a:gd name="T25" fmla="*/ 468 h 5798"/>
                <a:gd name="T26" fmla="*/ 3496 w 5296"/>
                <a:gd name="T27" fmla="*/ 600 h 5798"/>
                <a:gd name="T28" fmla="*/ 3762 w 5296"/>
                <a:gd name="T29" fmla="*/ 745 h 5798"/>
                <a:gd name="T30" fmla="*/ 3944 w 5296"/>
                <a:gd name="T31" fmla="*/ 795 h 5798"/>
                <a:gd name="T32" fmla="*/ 4105 w 5296"/>
                <a:gd name="T33" fmla="*/ 898 h 5798"/>
                <a:gd name="T34" fmla="*/ 4280 w 5296"/>
                <a:gd name="T35" fmla="*/ 1050 h 5798"/>
                <a:gd name="T36" fmla="*/ 4374 w 5296"/>
                <a:gd name="T37" fmla="*/ 1176 h 5798"/>
                <a:gd name="T38" fmla="*/ 4525 w 5296"/>
                <a:gd name="T39" fmla="*/ 1356 h 5798"/>
                <a:gd name="T40" fmla="*/ 4600 w 5296"/>
                <a:gd name="T41" fmla="*/ 1513 h 5798"/>
                <a:gd name="T42" fmla="*/ 4577 w 5296"/>
                <a:gd name="T43" fmla="*/ 1872 h 5798"/>
                <a:gd name="T44" fmla="*/ 4563 w 5296"/>
                <a:gd name="T45" fmla="*/ 2127 h 5798"/>
                <a:gd name="T46" fmla="*/ 4731 w 5296"/>
                <a:gd name="T47" fmla="*/ 2169 h 5798"/>
                <a:gd name="T48" fmla="*/ 4794 w 5296"/>
                <a:gd name="T49" fmla="*/ 2335 h 5798"/>
                <a:gd name="T50" fmla="*/ 4710 w 5296"/>
                <a:gd name="T51" fmla="*/ 2520 h 5798"/>
                <a:gd name="T52" fmla="*/ 4820 w 5296"/>
                <a:gd name="T53" fmla="*/ 2795 h 5798"/>
                <a:gd name="T54" fmla="*/ 5019 w 5296"/>
                <a:gd name="T55" fmla="*/ 3071 h 5798"/>
                <a:gd name="T56" fmla="*/ 4987 w 5296"/>
                <a:gd name="T57" fmla="*/ 3233 h 5798"/>
                <a:gd name="T58" fmla="*/ 4948 w 5296"/>
                <a:gd name="T59" fmla="*/ 3534 h 5798"/>
                <a:gd name="T60" fmla="*/ 4915 w 5296"/>
                <a:gd name="T61" fmla="*/ 3745 h 5798"/>
                <a:gd name="T62" fmla="*/ 5072 w 5296"/>
                <a:gd name="T63" fmla="*/ 4042 h 5798"/>
                <a:gd name="T64" fmla="*/ 5295 w 5296"/>
                <a:gd name="T65" fmla="*/ 4544 h 5798"/>
                <a:gd name="T66" fmla="*/ 5029 w 5296"/>
                <a:gd name="T67" fmla="*/ 4566 h 5798"/>
                <a:gd name="T68" fmla="*/ 4842 w 5296"/>
                <a:gd name="T69" fmla="*/ 4650 h 5798"/>
                <a:gd name="T70" fmla="*/ 4672 w 5296"/>
                <a:gd name="T71" fmla="*/ 4762 h 5798"/>
                <a:gd name="T72" fmla="*/ 4425 w 5296"/>
                <a:gd name="T73" fmla="*/ 4549 h 5798"/>
                <a:gd name="T74" fmla="*/ 4485 w 5296"/>
                <a:gd name="T75" fmla="*/ 4786 h 5798"/>
                <a:gd name="T76" fmla="*/ 4302 w 5296"/>
                <a:gd name="T77" fmla="*/ 4697 h 5798"/>
                <a:gd name="T78" fmla="*/ 4194 w 5296"/>
                <a:gd name="T79" fmla="*/ 4777 h 5798"/>
                <a:gd name="T80" fmla="*/ 4197 w 5296"/>
                <a:gd name="T81" fmla="*/ 5050 h 5798"/>
                <a:gd name="T82" fmla="*/ 3992 w 5296"/>
                <a:gd name="T83" fmla="*/ 5142 h 5798"/>
                <a:gd name="T84" fmla="*/ 3902 w 5296"/>
                <a:gd name="T85" fmla="*/ 5310 h 5798"/>
                <a:gd name="T86" fmla="*/ 3860 w 5296"/>
                <a:gd name="T87" fmla="*/ 5465 h 5798"/>
                <a:gd name="T88" fmla="*/ 3833 w 5296"/>
                <a:gd name="T89" fmla="*/ 5720 h 5798"/>
                <a:gd name="T90" fmla="*/ 3640 w 5296"/>
                <a:gd name="T91" fmla="*/ 5666 h 5798"/>
                <a:gd name="T92" fmla="*/ 2614 w 5296"/>
                <a:gd name="T93" fmla="*/ 5699 h 5798"/>
                <a:gd name="T94" fmla="*/ 2410 w 5296"/>
                <a:gd name="T95" fmla="*/ 5653 h 5798"/>
                <a:gd name="T96" fmla="*/ 2193 w 5296"/>
                <a:gd name="T97" fmla="*/ 5492 h 5798"/>
                <a:gd name="T98" fmla="*/ 1963 w 5296"/>
                <a:gd name="T99" fmla="*/ 5355 h 5798"/>
                <a:gd name="T100" fmla="*/ 1695 w 5296"/>
                <a:gd name="T101" fmla="*/ 5165 h 5798"/>
                <a:gd name="T102" fmla="*/ 723 w 5296"/>
                <a:gd name="T103" fmla="*/ 4504 h 5798"/>
                <a:gd name="T104" fmla="*/ 1550 w 5296"/>
                <a:gd name="T105" fmla="*/ 4788 h 5798"/>
                <a:gd name="T106" fmla="*/ 1737 w 5296"/>
                <a:gd name="T107" fmla="*/ 5038 h 5798"/>
                <a:gd name="T108" fmla="*/ 1804 w 5296"/>
                <a:gd name="T109" fmla="*/ 4990 h 5798"/>
                <a:gd name="T110" fmla="*/ 1601 w 5296"/>
                <a:gd name="T111" fmla="*/ 4793 h 5798"/>
                <a:gd name="T112" fmla="*/ 1526 w 5296"/>
                <a:gd name="T113" fmla="*/ 4514 h 5798"/>
                <a:gd name="T114" fmla="*/ 1555 w 5296"/>
                <a:gd name="T115" fmla="*/ 4458 h 5798"/>
                <a:gd name="T116" fmla="*/ 1351 w 5296"/>
                <a:gd name="T117" fmla="*/ 4264 h 5798"/>
                <a:gd name="T118" fmla="*/ 1029 w 5296"/>
                <a:gd name="T119" fmla="*/ 4022 h 5798"/>
                <a:gd name="T120" fmla="*/ 1273 w 5296"/>
                <a:gd name="T121" fmla="*/ 4282 h 5798"/>
                <a:gd name="T122" fmla="*/ 1397 w 5296"/>
                <a:gd name="T123" fmla="*/ 4513 h 5798"/>
                <a:gd name="T124" fmla="*/ 1430 w 5296"/>
                <a:gd name="T125" fmla="*/ 4805 h 5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96" h="5798">
                  <a:moveTo>
                    <a:pt x="48" y="4081"/>
                  </a:moveTo>
                  <a:lnTo>
                    <a:pt x="48" y="4081"/>
                  </a:lnTo>
                  <a:lnTo>
                    <a:pt x="40" y="4060"/>
                  </a:lnTo>
                  <a:lnTo>
                    <a:pt x="33" y="4037"/>
                  </a:lnTo>
                  <a:lnTo>
                    <a:pt x="28" y="4015"/>
                  </a:lnTo>
                  <a:lnTo>
                    <a:pt x="22" y="3993"/>
                  </a:lnTo>
                  <a:lnTo>
                    <a:pt x="13" y="3948"/>
                  </a:lnTo>
                  <a:lnTo>
                    <a:pt x="9" y="3925"/>
                  </a:lnTo>
                  <a:lnTo>
                    <a:pt x="3" y="3903"/>
                  </a:lnTo>
                  <a:lnTo>
                    <a:pt x="3" y="3903"/>
                  </a:lnTo>
                  <a:lnTo>
                    <a:pt x="2" y="3898"/>
                  </a:lnTo>
                  <a:lnTo>
                    <a:pt x="0" y="3892"/>
                  </a:lnTo>
                  <a:lnTo>
                    <a:pt x="2" y="3887"/>
                  </a:lnTo>
                  <a:lnTo>
                    <a:pt x="3" y="3884"/>
                  </a:lnTo>
                  <a:lnTo>
                    <a:pt x="9" y="3876"/>
                  </a:lnTo>
                  <a:lnTo>
                    <a:pt x="14" y="3868"/>
                  </a:lnTo>
                  <a:lnTo>
                    <a:pt x="14" y="3868"/>
                  </a:lnTo>
                  <a:lnTo>
                    <a:pt x="35" y="3842"/>
                  </a:lnTo>
                  <a:lnTo>
                    <a:pt x="55" y="3817"/>
                  </a:lnTo>
                  <a:lnTo>
                    <a:pt x="75" y="3793"/>
                  </a:lnTo>
                  <a:lnTo>
                    <a:pt x="86" y="3781"/>
                  </a:lnTo>
                  <a:lnTo>
                    <a:pt x="97" y="3770"/>
                  </a:lnTo>
                  <a:lnTo>
                    <a:pt x="97" y="3770"/>
                  </a:lnTo>
                  <a:lnTo>
                    <a:pt x="115" y="3751"/>
                  </a:lnTo>
                  <a:lnTo>
                    <a:pt x="131" y="3732"/>
                  </a:lnTo>
                  <a:lnTo>
                    <a:pt x="145" y="3712"/>
                  </a:lnTo>
                  <a:lnTo>
                    <a:pt x="157" y="3690"/>
                  </a:lnTo>
                  <a:lnTo>
                    <a:pt x="170" y="3670"/>
                  </a:lnTo>
                  <a:lnTo>
                    <a:pt x="181" y="3648"/>
                  </a:lnTo>
                  <a:lnTo>
                    <a:pt x="203" y="3604"/>
                  </a:lnTo>
                  <a:lnTo>
                    <a:pt x="203" y="3604"/>
                  </a:lnTo>
                  <a:lnTo>
                    <a:pt x="234" y="3546"/>
                  </a:lnTo>
                  <a:lnTo>
                    <a:pt x="264" y="3488"/>
                  </a:lnTo>
                  <a:lnTo>
                    <a:pt x="322" y="3370"/>
                  </a:lnTo>
                  <a:lnTo>
                    <a:pt x="322" y="3370"/>
                  </a:lnTo>
                  <a:lnTo>
                    <a:pt x="338" y="3338"/>
                  </a:lnTo>
                  <a:lnTo>
                    <a:pt x="357" y="3308"/>
                  </a:lnTo>
                  <a:lnTo>
                    <a:pt x="377" y="3280"/>
                  </a:lnTo>
                  <a:lnTo>
                    <a:pt x="399" y="3253"/>
                  </a:lnTo>
                  <a:lnTo>
                    <a:pt x="422" y="3227"/>
                  </a:lnTo>
                  <a:lnTo>
                    <a:pt x="446" y="3203"/>
                  </a:lnTo>
                  <a:lnTo>
                    <a:pt x="473" y="3179"/>
                  </a:lnTo>
                  <a:lnTo>
                    <a:pt x="499" y="3157"/>
                  </a:lnTo>
                  <a:lnTo>
                    <a:pt x="499" y="3157"/>
                  </a:lnTo>
                  <a:lnTo>
                    <a:pt x="516" y="3143"/>
                  </a:lnTo>
                  <a:lnTo>
                    <a:pt x="532" y="3131"/>
                  </a:lnTo>
                  <a:lnTo>
                    <a:pt x="545" y="3116"/>
                  </a:lnTo>
                  <a:lnTo>
                    <a:pt x="558" y="3101"/>
                  </a:lnTo>
                  <a:lnTo>
                    <a:pt x="564" y="3093"/>
                  </a:lnTo>
                  <a:lnTo>
                    <a:pt x="569" y="3085"/>
                  </a:lnTo>
                  <a:lnTo>
                    <a:pt x="573" y="3075"/>
                  </a:lnTo>
                  <a:lnTo>
                    <a:pt x="577" y="3066"/>
                  </a:lnTo>
                  <a:lnTo>
                    <a:pt x="579" y="3057"/>
                  </a:lnTo>
                  <a:lnTo>
                    <a:pt x="581" y="3047"/>
                  </a:lnTo>
                  <a:lnTo>
                    <a:pt x="582" y="3036"/>
                  </a:lnTo>
                  <a:lnTo>
                    <a:pt x="584" y="3025"/>
                  </a:lnTo>
                  <a:lnTo>
                    <a:pt x="584" y="3025"/>
                  </a:lnTo>
                  <a:lnTo>
                    <a:pt x="585" y="2998"/>
                  </a:lnTo>
                  <a:lnTo>
                    <a:pt x="588" y="2972"/>
                  </a:lnTo>
                  <a:lnTo>
                    <a:pt x="592" y="2945"/>
                  </a:lnTo>
                  <a:lnTo>
                    <a:pt x="595" y="2920"/>
                  </a:lnTo>
                  <a:lnTo>
                    <a:pt x="595" y="2920"/>
                  </a:lnTo>
                  <a:lnTo>
                    <a:pt x="597" y="2893"/>
                  </a:lnTo>
                  <a:lnTo>
                    <a:pt x="596" y="2868"/>
                  </a:lnTo>
                  <a:lnTo>
                    <a:pt x="593" y="2844"/>
                  </a:lnTo>
                  <a:lnTo>
                    <a:pt x="588" y="2820"/>
                  </a:lnTo>
                  <a:lnTo>
                    <a:pt x="581" y="2795"/>
                  </a:lnTo>
                  <a:lnTo>
                    <a:pt x="572" y="2772"/>
                  </a:lnTo>
                  <a:lnTo>
                    <a:pt x="560" y="2749"/>
                  </a:lnTo>
                  <a:lnTo>
                    <a:pt x="548" y="2726"/>
                  </a:lnTo>
                  <a:lnTo>
                    <a:pt x="548" y="2726"/>
                  </a:lnTo>
                  <a:lnTo>
                    <a:pt x="489" y="2625"/>
                  </a:lnTo>
                  <a:lnTo>
                    <a:pt x="430" y="2524"/>
                  </a:lnTo>
                  <a:lnTo>
                    <a:pt x="430" y="2524"/>
                  </a:lnTo>
                  <a:lnTo>
                    <a:pt x="426" y="2514"/>
                  </a:lnTo>
                  <a:lnTo>
                    <a:pt x="423" y="2505"/>
                  </a:lnTo>
                  <a:lnTo>
                    <a:pt x="424" y="2496"/>
                  </a:lnTo>
                  <a:lnTo>
                    <a:pt x="427" y="2486"/>
                  </a:lnTo>
                  <a:lnTo>
                    <a:pt x="427" y="2486"/>
                  </a:lnTo>
                  <a:lnTo>
                    <a:pt x="444" y="2441"/>
                  </a:lnTo>
                  <a:lnTo>
                    <a:pt x="460" y="2395"/>
                  </a:lnTo>
                  <a:lnTo>
                    <a:pt x="460" y="2395"/>
                  </a:lnTo>
                  <a:lnTo>
                    <a:pt x="465" y="2384"/>
                  </a:lnTo>
                  <a:lnTo>
                    <a:pt x="468" y="2380"/>
                  </a:lnTo>
                  <a:lnTo>
                    <a:pt x="472" y="2376"/>
                  </a:lnTo>
                  <a:lnTo>
                    <a:pt x="476" y="2373"/>
                  </a:lnTo>
                  <a:lnTo>
                    <a:pt x="481" y="2370"/>
                  </a:lnTo>
                  <a:lnTo>
                    <a:pt x="487" y="2368"/>
                  </a:lnTo>
                  <a:lnTo>
                    <a:pt x="492" y="2366"/>
                  </a:lnTo>
                  <a:lnTo>
                    <a:pt x="492" y="2366"/>
                  </a:lnTo>
                  <a:lnTo>
                    <a:pt x="510" y="2362"/>
                  </a:lnTo>
                  <a:lnTo>
                    <a:pt x="526" y="2359"/>
                  </a:lnTo>
                  <a:lnTo>
                    <a:pt x="543" y="2354"/>
                  </a:lnTo>
                  <a:lnTo>
                    <a:pt x="559" y="2353"/>
                  </a:lnTo>
                  <a:lnTo>
                    <a:pt x="559" y="2353"/>
                  </a:lnTo>
                  <a:lnTo>
                    <a:pt x="569" y="2352"/>
                  </a:lnTo>
                  <a:lnTo>
                    <a:pt x="577" y="2350"/>
                  </a:lnTo>
                  <a:lnTo>
                    <a:pt x="584" y="2346"/>
                  </a:lnTo>
                  <a:lnTo>
                    <a:pt x="589" y="2342"/>
                  </a:lnTo>
                  <a:lnTo>
                    <a:pt x="595" y="2337"/>
                  </a:lnTo>
                  <a:lnTo>
                    <a:pt x="600" y="2331"/>
                  </a:lnTo>
                  <a:lnTo>
                    <a:pt x="609" y="2317"/>
                  </a:lnTo>
                  <a:lnTo>
                    <a:pt x="609" y="2317"/>
                  </a:lnTo>
                  <a:lnTo>
                    <a:pt x="622" y="2294"/>
                  </a:lnTo>
                  <a:lnTo>
                    <a:pt x="632" y="2270"/>
                  </a:lnTo>
                  <a:lnTo>
                    <a:pt x="642" y="2246"/>
                  </a:lnTo>
                  <a:lnTo>
                    <a:pt x="651" y="2222"/>
                  </a:lnTo>
                  <a:lnTo>
                    <a:pt x="660" y="2197"/>
                  </a:lnTo>
                  <a:lnTo>
                    <a:pt x="666" y="2171"/>
                  </a:lnTo>
                  <a:lnTo>
                    <a:pt x="673" y="2146"/>
                  </a:lnTo>
                  <a:lnTo>
                    <a:pt x="679" y="2120"/>
                  </a:lnTo>
                  <a:lnTo>
                    <a:pt x="679" y="2120"/>
                  </a:lnTo>
                  <a:lnTo>
                    <a:pt x="694" y="2047"/>
                  </a:lnTo>
                  <a:lnTo>
                    <a:pt x="710" y="1974"/>
                  </a:lnTo>
                  <a:lnTo>
                    <a:pt x="744" y="1829"/>
                  </a:lnTo>
                  <a:lnTo>
                    <a:pt x="744" y="1829"/>
                  </a:lnTo>
                  <a:lnTo>
                    <a:pt x="748" y="1818"/>
                  </a:lnTo>
                  <a:lnTo>
                    <a:pt x="753" y="1806"/>
                  </a:lnTo>
                  <a:lnTo>
                    <a:pt x="760" y="1796"/>
                  </a:lnTo>
                  <a:lnTo>
                    <a:pt x="767" y="1788"/>
                  </a:lnTo>
                  <a:lnTo>
                    <a:pt x="776" y="1778"/>
                  </a:lnTo>
                  <a:lnTo>
                    <a:pt x="785" y="1770"/>
                  </a:lnTo>
                  <a:lnTo>
                    <a:pt x="804" y="1755"/>
                  </a:lnTo>
                  <a:lnTo>
                    <a:pt x="804" y="1755"/>
                  </a:lnTo>
                  <a:lnTo>
                    <a:pt x="891" y="1689"/>
                  </a:lnTo>
                  <a:lnTo>
                    <a:pt x="935" y="1655"/>
                  </a:lnTo>
                  <a:lnTo>
                    <a:pt x="980" y="1623"/>
                  </a:lnTo>
                  <a:lnTo>
                    <a:pt x="980" y="1623"/>
                  </a:lnTo>
                  <a:lnTo>
                    <a:pt x="991" y="1614"/>
                  </a:lnTo>
                  <a:lnTo>
                    <a:pt x="1003" y="1603"/>
                  </a:lnTo>
                  <a:lnTo>
                    <a:pt x="1013" y="1593"/>
                  </a:lnTo>
                  <a:lnTo>
                    <a:pt x="1021" y="1581"/>
                  </a:lnTo>
                  <a:lnTo>
                    <a:pt x="1031" y="1569"/>
                  </a:lnTo>
                  <a:lnTo>
                    <a:pt x="1037" y="1556"/>
                  </a:lnTo>
                  <a:lnTo>
                    <a:pt x="1052" y="1531"/>
                  </a:lnTo>
                  <a:lnTo>
                    <a:pt x="1052" y="1531"/>
                  </a:lnTo>
                  <a:lnTo>
                    <a:pt x="1059" y="1518"/>
                  </a:lnTo>
                  <a:lnTo>
                    <a:pt x="1065" y="1509"/>
                  </a:lnTo>
                  <a:lnTo>
                    <a:pt x="1071" y="1502"/>
                  </a:lnTo>
                  <a:lnTo>
                    <a:pt x="1077" y="1499"/>
                  </a:lnTo>
                  <a:lnTo>
                    <a:pt x="1082" y="1497"/>
                  </a:lnTo>
                  <a:lnTo>
                    <a:pt x="1090" y="1500"/>
                  </a:lnTo>
                  <a:lnTo>
                    <a:pt x="1101" y="1504"/>
                  </a:lnTo>
                  <a:lnTo>
                    <a:pt x="1115" y="1510"/>
                  </a:lnTo>
                  <a:lnTo>
                    <a:pt x="1115" y="1510"/>
                  </a:lnTo>
                  <a:lnTo>
                    <a:pt x="1186" y="1545"/>
                  </a:lnTo>
                  <a:lnTo>
                    <a:pt x="1222" y="1563"/>
                  </a:lnTo>
                  <a:lnTo>
                    <a:pt x="1258" y="1583"/>
                  </a:lnTo>
                  <a:lnTo>
                    <a:pt x="1292" y="1603"/>
                  </a:lnTo>
                  <a:lnTo>
                    <a:pt x="1326" y="1625"/>
                  </a:lnTo>
                  <a:lnTo>
                    <a:pt x="1358" y="1649"/>
                  </a:lnTo>
                  <a:lnTo>
                    <a:pt x="1389" y="1675"/>
                  </a:lnTo>
                  <a:lnTo>
                    <a:pt x="1389" y="1675"/>
                  </a:lnTo>
                  <a:lnTo>
                    <a:pt x="1400" y="1683"/>
                  </a:lnTo>
                  <a:lnTo>
                    <a:pt x="1412" y="1690"/>
                  </a:lnTo>
                  <a:lnTo>
                    <a:pt x="1412" y="1690"/>
                  </a:lnTo>
                  <a:lnTo>
                    <a:pt x="1417" y="1691"/>
                  </a:lnTo>
                  <a:lnTo>
                    <a:pt x="1421" y="1691"/>
                  </a:lnTo>
                  <a:lnTo>
                    <a:pt x="1421" y="1691"/>
                  </a:lnTo>
                  <a:lnTo>
                    <a:pt x="1478" y="1543"/>
                  </a:lnTo>
                  <a:lnTo>
                    <a:pt x="1535" y="1396"/>
                  </a:lnTo>
                  <a:lnTo>
                    <a:pt x="1535" y="1396"/>
                  </a:lnTo>
                  <a:lnTo>
                    <a:pt x="1539" y="1386"/>
                  </a:lnTo>
                  <a:lnTo>
                    <a:pt x="1540" y="1376"/>
                  </a:lnTo>
                  <a:lnTo>
                    <a:pt x="1540" y="1366"/>
                  </a:lnTo>
                  <a:lnTo>
                    <a:pt x="1539" y="1356"/>
                  </a:lnTo>
                  <a:lnTo>
                    <a:pt x="1539" y="1356"/>
                  </a:lnTo>
                  <a:lnTo>
                    <a:pt x="1527" y="1290"/>
                  </a:lnTo>
                  <a:lnTo>
                    <a:pt x="1516" y="1223"/>
                  </a:lnTo>
                  <a:lnTo>
                    <a:pt x="1504" y="1156"/>
                  </a:lnTo>
                  <a:lnTo>
                    <a:pt x="1494" y="1090"/>
                  </a:lnTo>
                  <a:lnTo>
                    <a:pt x="1494" y="1090"/>
                  </a:lnTo>
                  <a:lnTo>
                    <a:pt x="1490" y="1065"/>
                  </a:lnTo>
                  <a:lnTo>
                    <a:pt x="1489" y="1040"/>
                  </a:lnTo>
                  <a:lnTo>
                    <a:pt x="1489" y="1015"/>
                  </a:lnTo>
                  <a:lnTo>
                    <a:pt x="1489" y="989"/>
                  </a:lnTo>
                  <a:lnTo>
                    <a:pt x="1490" y="939"/>
                  </a:lnTo>
                  <a:lnTo>
                    <a:pt x="1490" y="888"/>
                  </a:lnTo>
                  <a:lnTo>
                    <a:pt x="1490" y="888"/>
                  </a:lnTo>
                  <a:lnTo>
                    <a:pt x="1491" y="881"/>
                  </a:lnTo>
                  <a:lnTo>
                    <a:pt x="1493" y="875"/>
                  </a:lnTo>
                  <a:lnTo>
                    <a:pt x="1495" y="871"/>
                  </a:lnTo>
                  <a:lnTo>
                    <a:pt x="1498" y="866"/>
                  </a:lnTo>
                  <a:lnTo>
                    <a:pt x="1503" y="863"/>
                  </a:lnTo>
                  <a:lnTo>
                    <a:pt x="1508" y="859"/>
                  </a:lnTo>
                  <a:lnTo>
                    <a:pt x="1518" y="855"/>
                  </a:lnTo>
                  <a:lnTo>
                    <a:pt x="1518" y="855"/>
                  </a:lnTo>
                  <a:lnTo>
                    <a:pt x="1567" y="830"/>
                  </a:lnTo>
                  <a:lnTo>
                    <a:pt x="1592" y="818"/>
                  </a:lnTo>
                  <a:lnTo>
                    <a:pt x="1616" y="805"/>
                  </a:lnTo>
                  <a:lnTo>
                    <a:pt x="1616" y="805"/>
                  </a:lnTo>
                  <a:lnTo>
                    <a:pt x="1627" y="799"/>
                  </a:lnTo>
                  <a:lnTo>
                    <a:pt x="1637" y="796"/>
                  </a:lnTo>
                  <a:lnTo>
                    <a:pt x="1647" y="795"/>
                  </a:lnTo>
                  <a:lnTo>
                    <a:pt x="1656" y="796"/>
                  </a:lnTo>
                  <a:lnTo>
                    <a:pt x="1665" y="798"/>
                  </a:lnTo>
                  <a:lnTo>
                    <a:pt x="1673" y="803"/>
                  </a:lnTo>
                  <a:lnTo>
                    <a:pt x="1683" y="809"/>
                  </a:lnTo>
                  <a:lnTo>
                    <a:pt x="1691" y="815"/>
                  </a:lnTo>
                  <a:lnTo>
                    <a:pt x="1691" y="815"/>
                  </a:lnTo>
                  <a:lnTo>
                    <a:pt x="1720" y="842"/>
                  </a:lnTo>
                  <a:lnTo>
                    <a:pt x="1750" y="868"/>
                  </a:lnTo>
                  <a:lnTo>
                    <a:pt x="1750" y="868"/>
                  </a:lnTo>
                  <a:lnTo>
                    <a:pt x="1755" y="873"/>
                  </a:lnTo>
                  <a:lnTo>
                    <a:pt x="1762" y="878"/>
                  </a:lnTo>
                  <a:lnTo>
                    <a:pt x="1769" y="881"/>
                  </a:lnTo>
                  <a:lnTo>
                    <a:pt x="1776" y="882"/>
                  </a:lnTo>
                  <a:lnTo>
                    <a:pt x="1783" y="883"/>
                  </a:lnTo>
                  <a:lnTo>
                    <a:pt x="1791" y="885"/>
                  </a:lnTo>
                  <a:lnTo>
                    <a:pt x="1799" y="883"/>
                  </a:lnTo>
                  <a:lnTo>
                    <a:pt x="1808" y="881"/>
                  </a:lnTo>
                  <a:lnTo>
                    <a:pt x="1808" y="881"/>
                  </a:lnTo>
                  <a:lnTo>
                    <a:pt x="1839" y="874"/>
                  </a:lnTo>
                  <a:lnTo>
                    <a:pt x="1871" y="868"/>
                  </a:lnTo>
                  <a:lnTo>
                    <a:pt x="1934" y="859"/>
                  </a:lnTo>
                  <a:lnTo>
                    <a:pt x="1934" y="859"/>
                  </a:lnTo>
                  <a:lnTo>
                    <a:pt x="1945" y="858"/>
                  </a:lnTo>
                  <a:lnTo>
                    <a:pt x="1956" y="858"/>
                  </a:lnTo>
                  <a:lnTo>
                    <a:pt x="1967" y="858"/>
                  </a:lnTo>
                  <a:lnTo>
                    <a:pt x="1978" y="859"/>
                  </a:lnTo>
                  <a:lnTo>
                    <a:pt x="1998" y="864"/>
                  </a:lnTo>
                  <a:lnTo>
                    <a:pt x="2020" y="870"/>
                  </a:lnTo>
                  <a:lnTo>
                    <a:pt x="2020" y="870"/>
                  </a:lnTo>
                  <a:lnTo>
                    <a:pt x="2224" y="941"/>
                  </a:lnTo>
                  <a:lnTo>
                    <a:pt x="2428" y="1010"/>
                  </a:lnTo>
                  <a:lnTo>
                    <a:pt x="2428" y="1010"/>
                  </a:lnTo>
                  <a:lnTo>
                    <a:pt x="2449" y="1017"/>
                  </a:lnTo>
                  <a:lnTo>
                    <a:pt x="2464" y="1022"/>
                  </a:lnTo>
                  <a:lnTo>
                    <a:pt x="2475" y="1023"/>
                  </a:lnTo>
                  <a:lnTo>
                    <a:pt x="2481" y="1023"/>
                  </a:lnTo>
                  <a:lnTo>
                    <a:pt x="2486" y="1022"/>
                  </a:lnTo>
                  <a:lnTo>
                    <a:pt x="2490" y="1019"/>
                  </a:lnTo>
                  <a:lnTo>
                    <a:pt x="2495" y="1017"/>
                  </a:lnTo>
                  <a:lnTo>
                    <a:pt x="2504" y="1009"/>
                  </a:lnTo>
                  <a:lnTo>
                    <a:pt x="2515" y="997"/>
                  </a:lnTo>
                  <a:lnTo>
                    <a:pt x="2527" y="981"/>
                  </a:lnTo>
                  <a:lnTo>
                    <a:pt x="2527" y="981"/>
                  </a:lnTo>
                  <a:lnTo>
                    <a:pt x="2584" y="911"/>
                  </a:lnTo>
                  <a:lnTo>
                    <a:pt x="2613" y="874"/>
                  </a:lnTo>
                  <a:lnTo>
                    <a:pt x="2639" y="835"/>
                  </a:lnTo>
                  <a:lnTo>
                    <a:pt x="2639" y="835"/>
                  </a:lnTo>
                  <a:lnTo>
                    <a:pt x="2487" y="759"/>
                  </a:lnTo>
                  <a:lnTo>
                    <a:pt x="2487" y="759"/>
                  </a:lnTo>
                  <a:lnTo>
                    <a:pt x="2490" y="752"/>
                  </a:lnTo>
                  <a:lnTo>
                    <a:pt x="2494" y="746"/>
                  </a:lnTo>
                  <a:lnTo>
                    <a:pt x="2502" y="735"/>
                  </a:lnTo>
                  <a:lnTo>
                    <a:pt x="2523" y="716"/>
                  </a:lnTo>
                  <a:lnTo>
                    <a:pt x="2523" y="716"/>
                  </a:lnTo>
                  <a:lnTo>
                    <a:pt x="2534" y="703"/>
                  </a:lnTo>
                  <a:lnTo>
                    <a:pt x="2546" y="689"/>
                  </a:lnTo>
                  <a:lnTo>
                    <a:pt x="2569" y="660"/>
                  </a:lnTo>
                  <a:lnTo>
                    <a:pt x="2569" y="660"/>
                  </a:lnTo>
                  <a:lnTo>
                    <a:pt x="2580" y="645"/>
                  </a:lnTo>
                  <a:lnTo>
                    <a:pt x="2591" y="629"/>
                  </a:lnTo>
                  <a:lnTo>
                    <a:pt x="2600" y="613"/>
                  </a:lnTo>
                  <a:lnTo>
                    <a:pt x="2608" y="597"/>
                  </a:lnTo>
                  <a:lnTo>
                    <a:pt x="2615" y="579"/>
                  </a:lnTo>
                  <a:lnTo>
                    <a:pt x="2622" y="563"/>
                  </a:lnTo>
                  <a:lnTo>
                    <a:pt x="2633" y="529"/>
                  </a:lnTo>
                  <a:lnTo>
                    <a:pt x="2641" y="493"/>
                  </a:lnTo>
                  <a:lnTo>
                    <a:pt x="2649" y="457"/>
                  </a:lnTo>
                  <a:lnTo>
                    <a:pt x="2657" y="422"/>
                  </a:lnTo>
                  <a:lnTo>
                    <a:pt x="2667" y="386"/>
                  </a:lnTo>
                  <a:lnTo>
                    <a:pt x="2667" y="386"/>
                  </a:lnTo>
                  <a:lnTo>
                    <a:pt x="2668" y="379"/>
                  </a:lnTo>
                  <a:lnTo>
                    <a:pt x="2667" y="373"/>
                  </a:lnTo>
                  <a:lnTo>
                    <a:pt x="2664" y="359"/>
                  </a:lnTo>
                  <a:lnTo>
                    <a:pt x="2664" y="359"/>
                  </a:lnTo>
                  <a:lnTo>
                    <a:pt x="2657" y="312"/>
                  </a:lnTo>
                  <a:lnTo>
                    <a:pt x="2651" y="264"/>
                  </a:lnTo>
                  <a:lnTo>
                    <a:pt x="2651" y="264"/>
                  </a:lnTo>
                  <a:lnTo>
                    <a:pt x="2647" y="244"/>
                  </a:lnTo>
                  <a:lnTo>
                    <a:pt x="2641" y="225"/>
                  </a:lnTo>
                  <a:lnTo>
                    <a:pt x="2637" y="215"/>
                  </a:lnTo>
                  <a:lnTo>
                    <a:pt x="2632" y="206"/>
                  </a:lnTo>
                  <a:lnTo>
                    <a:pt x="2628" y="197"/>
                  </a:lnTo>
                  <a:lnTo>
                    <a:pt x="2621" y="189"/>
                  </a:lnTo>
                  <a:lnTo>
                    <a:pt x="2621" y="189"/>
                  </a:lnTo>
                  <a:lnTo>
                    <a:pt x="2581" y="135"/>
                  </a:lnTo>
                  <a:lnTo>
                    <a:pt x="2542" y="81"/>
                  </a:lnTo>
                  <a:lnTo>
                    <a:pt x="2542" y="81"/>
                  </a:lnTo>
                  <a:lnTo>
                    <a:pt x="2535" y="73"/>
                  </a:lnTo>
                  <a:lnTo>
                    <a:pt x="2532" y="65"/>
                  </a:lnTo>
                  <a:lnTo>
                    <a:pt x="2531" y="58"/>
                  </a:lnTo>
                  <a:lnTo>
                    <a:pt x="2531" y="52"/>
                  </a:lnTo>
                  <a:lnTo>
                    <a:pt x="2534" y="47"/>
                  </a:lnTo>
                  <a:lnTo>
                    <a:pt x="2540" y="44"/>
                  </a:lnTo>
                  <a:lnTo>
                    <a:pt x="2548" y="41"/>
                  </a:lnTo>
                  <a:lnTo>
                    <a:pt x="2558" y="38"/>
                  </a:lnTo>
                  <a:lnTo>
                    <a:pt x="2558" y="38"/>
                  </a:lnTo>
                  <a:lnTo>
                    <a:pt x="2653" y="21"/>
                  </a:lnTo>
                  <a:lnTo>
                    <a:pt x="2747" y="3"/>
                  </a:lnTo>
                  <a:lnTo>
                    <a:pt x="2747" y="3"/>
                  </a:lnTo>
                  <a:lnTo>
                    <a:pt x="2765" y="1"/>
                  </a:lnTo>
                  <a:lnTo>
                    <a:pt x="2782" y="0"/>
                  </a:lnTo>
                  <a:lnTo>
                    <a:pt x="2799" y="1"/>
                  </a:lnTo>
                  <a:lnTo>
                    <a:pt x="2816" y="3"/>
                  </a:lnTo>
                  <a:lnTo>
                    <a:pt x="2850" y="8"/>
                  </a:lnTo>
                  <a:lnTo>
                    <a:pt x="2884" y="14"/>
                  </a:lnTo>
                  <a:lnTo>
                    <a:pt x="2884" y="14"/>
                  </a:lnTo>
                  <a:lnTo>
                    <a:pt x="2889" y="15"/>
                  </a:lnTo>
                  <a:lnTo>
                    <a:pt x="2893" y="17"/>
                  </a:lnTo>
                  <a:lnTo>
                    <a:pt x="2899" y="23"/>
                  </a:lnTo>
                  <a:lnTo>
                    <a:pt x="2913" y="37"/>
                  </a:lnTo>
                  <a:lnTo>
                    <a:pt x="2913" y="37"/>
                  </a:lnTo>
                  <a:lnTo>
                    <a:pt x="2926" y="51"/>
                  </a:lnTo>
                  <a:lnTo>
                    <a:pt x="2940" y="65"/>
                  </a:lnTo>
                  <a:lnTo>
                    <a:pt x="2947" y="71"/>
                  </a:lnTo>
                  <a:lnTo>
                    <a:pt x="2954" y="77"/>
                  </a:lnTo>
                  <a:lnTo>
                    <a:pt x="2963" y="82"/>
                  </a:lnTo>
                  <a:lnTo>
                    <a:pt x="2972" y="86"/>
                  </a:lnTo>
                  <a:lnTo>
                    <a:pt x="2972" y="86"/>
                  </a:lnTo>
                  <a:lnTo>
                    <a:pt x="2975" y="88"/>
                  </a:lnTo>
                  <a:lnTo>
                    <a:pt x="2978" y="89"/>
                  </a:lnTo>
                  <a:lnTo>
                    <a:pt x="2979" y="91"/>
                  </a:lnTo>
                  <a:lnTo>
                    <a:pt x="2980" y="93"/>
                  </a:lnTo>
                  <a:lnTo>
                    <a:pt x="2980" y="99"/>
                  </a:lnTo>
                  <a:lnTo>
                    <a:pt x="2979" y="105"/>
                  </a:lnTo>
                  <a:lnTo>
                    <a:pt x="2979" y="105"/>
                  </a:lnTo>
                  <a:lnTo>
                    <a:pt x="2972" y="122"/>
                  </a:lnTo>
                  <a:lnTo>
                    <a:pt x="2969" y="130"/>
                  </a:lnTo>
                  <a:lnTo>
                    <a:pt x="2964" y="138"/>
                  </a:lnTo>
                  <a:lnTo>
                    <a:pt x="2964" y="138"/>
                  </a:lnTo>
                  <a:lnTo>
                    <a:pt x="2962" y="143"/>
                  </a:lnTo>
                  <a:lnTo>
                    <a:pt x="2959" y="147"/>
                  </a:lnTo>
                  <a:lnTo>
                    <a:pt x="2957" y="157"/>
                  </a:lnTo>
                  <a:lnTo>
                    <a:pt x="2957" y="166"/>
                  </a:lnTo>
                  <a:lnTo>
                    <a:pt x="2959" y="175"/>
                  </a:lnTo>
                  <a:lnTo>
                    <a:pt x="2964" y="183"/>
                  </a:lnTo>
                  <a:lnTo>
                    <a:pt x="2967" y="187"/>
                  </a:lnTo>
                  <a:lnTo>
                    <a:pt x="2971" y="189"/>
                  </a:lnTo>
                  <a:lnTo>
                    <a:pt x="2974" y="191"/>
                  </a:lnTo>
                  <a:lnTo>
                    <a:pt x="2979" y="192"/>
                  </a:lnTo>
                  <a:lnTo>
                    <a:pt x="2984" y="194"/>
                  </a:lnTo>
                  <a:lnTo>
                    <a:pt x="2988" y="194"/>
                  </a:lnTo>
                  <a:lnTo>
                    <a:pt x="2988" y="194"/>
                  </a:lnTo>
                  <a:lnTo>
                    <a:pt x="2999" y="194"/>
                  </a:lnTo>
                  <a:lnTo>
                    <a:pt x="3009" y="194"/>
                  </a:lnTo>
                  <a:lnTo>
                    <a:pt x="3018" y="196"/>
                  </a:lnTo>
                  <a:lnTo>
                    <a:pt x="3026" y="198"/>
                  </a:lnTo>
                  <a:lnTo>
                    <a:pt x="3034" y="202"/>
                  </a:lnTo>
                  <a:lnTo>
                    <a:pt x="3042" y="205"/>
                  </a:lnTo>
                  <a:lnTo>
                    <a:pt x="3056" y="215"/>
                  </a:lnTo>
                  <a:lnTo>
                    <a:pt x="3069" y="226"/>
                  </a:lnTo>
                  <a:lnTo>
                    <a:pt x="3081" y="238"/>
                  </a:lnTo>
                  <a:lnTo>
                    <a:pt x="3094" y="250"/>
                  </a:lnTo>
                  <a:lnTo>
                    <a:pt x="3107" y="261"/>
                  </a:lnTo>
                  <a:lnTo>
                    <a:pt x="3107" y="261"/>
                  </a:lnTo>
                  <a:lnTo>
                    <a:pt x="3131" y="281"/>
                  </a:lnTo>
                  <a:lnTo>
                    <a:pt x="3143" y="291"/>
                  </a:lnTo>
                  <a:lnTo>
                    <a:pt x="3153" y="302"/>
                  </a:lnTo>
                  <a:lnTo>
                    <a:pt x="3163" y="313"/>
                  </a:lnTo>
                  <a:lnTo>
                    <a:pt x="3172" y="326"/>
                  </a:lnTo>
                  <a:lnTo>
                    <a:pt x="3181" y="340"/>
                  </a:lnTo>
                  <a:lnTo>
                    <a:pt x="3187" y="355"/>
                  </a:lnTo>
                  <a:lnTo>
                    <a:pt x="3187" y="355"/>
                  </a:lnTo>
                  <a:lnTo>
                    <a:pt x="3192" y="361"/>
                  </a:lnTo>
                  <a:lnTo>
                    <a:pt x="3194" y="363"/>
                  </a:lnTo>
                  <a:lnTo>
                    <a:pt x="3198" y="365"/>
                  </a:lnTo>
                  <a:lnTo>
                    <a:pt x="3205" y="366"/>
                  </a:lnTo>
                  <a:lnTo>
                    <a:pt x="3214" y="366"/>
                  </a:lnTo>
                  <a:lnTo>
                    <a:pt x="3214" y="366"/>
                  </a:lnTo>
                  <a:lnTo>
                    <a:pt x="3228" y="365"/>
                  </a:lnTo>
                  <a:lnTo>
                    <a:pt x="3240" y="366"/>
                  </a:lnTo>
                  <a:lnTo>
                    <a:pt x="3250" y="369"/>
                  </a:lnTo>
                  <a:lnTo>
                    <a:pt x="3253" y="371"/>
                  </a:lnTo>
                  <a:lnTo>
                    <a:pt x="3257" y="373"/>
                  </a:lnTo>
                  <a:lnTo>
                    <a:pt x="3260" y="377"/>
                  </a:lnTo>
                  <a:lnTo>
                    <a:pt x="3262" y="380"/>
                  </a:lnTo>
                  <a:lnTo>
                    <a:pt x="3266" y="389"/>
                  </a:lnTo>
                  <a:lnTo>
                    <a:pt x="3268" y="401"/>
                  </a:lnTo>
                  <a:lnTo>
                    <a:pt x="3269" y="416"/>
                  </a:lnTo>
                  <a:lnTo>
                    <a:pt x="3269" y="416"/>
                  </a:lnTo>
                  <a:lnTo>
                    <a:pt x="3270" y="431"/>
                  </a:lnTo>
                  <a:lnTo>
                    <a:pt x="3274" y="445"/>
                  </a:lnTo>
                  <a:lnTo>
                    <a:pt x="3278" y="457"/>
                  </a:lnTo>
                  <a:lnTo>
                    <a:pt x="3284" y="468"/>
                  </a:lnTo>
                  <a:lnTo>
                    <a:pt x="3292" y="477"/>
                  </a:lnTo>
                  <a:lnTo>
                    <a:pt x="3303" y="485"/>
                  </a:lnTo>
                  <a:lnTo>
                    <a:pt x="3315" y="491"/>
                  </a:lnTo>
                  <a:lnTo>
                    <a:pt x="3330" y="494"/>
                  </a:lnTo>
                  <a:lnTo>
                    <a:pt x="3330" y="494"/>
                  </a:lnTo>
                  <a:lnTo>
                    <a:pt x="3344" y="498"/>
                  </a:lnTo>
                  <a:lnTo>
                    <a:pt x="3357" y="502"/>
                  </a:lnTo>
                  <a:lnTo>
                    <a:pt x="3370" y="508"/>
                  </a:lnTo>
                  <a:lnTo>
                    <a:pt x="3381" y="515"/>
                  </a:lnTo>
                  <a:lnTo>
                    <a:pt x="3404" y="531"/>
                  </a:lnTo>
                  <a:lnTo>
                    <a:pt x="3427" y="546"/>
                  </a:lnTo>
                  <a:lnTo>
                    <a:pt x="3427" y="546"/>
                  </a:lnTo>
                  <a:lnTo>
                    <a:pt x="3436" y="553"/>
                  </a:lnTo>
                  <a:lnTo>
                    <a:pt x="3439" y="556"/>
                  </a:lnTo>
                  <a:lnTo>
                    <a:pt x="3442" y="561"/>
                  </a:lnTo>
                  <a:lnTo>
                    <a:pt x="3444" y="570"/>
                  </a:lnTo>
                  <a:lnTo>
                    <a:pt x="3446" y="581"/>
                  </a:lnTo>
                  <a:lnTo>
                    <a:pt x="3446" y="581"/>
                  </a:lnTo>
                  <a:lnTo>
                    <a:pt x="3446" y="586"/>
                  </a:lnTo>
                  <a:lnTo>
                    <a:pt x="3447" y="591"/>
                  </a:lnTo>
                  <a:lnTo>
                    <a:pt x="3449" y="594"/>
                  </a:lnTo>
                  <a:lnTo>
                    <a:pt x="3452" y="598"/>
                  </a:lnTo>
                  <a:lnTo>
                    <a:pt x="3456" y="599"/>
                  </a:lnTo>
                  <a:lnTo>
                    <a:pt x="3459" y="600"/>
                  </a:lnTo>
                  <a:lnTo>
                    <a:pt x="3464" y="601"/>
                  </a:lnTo>
                  <a:lnTo>
                    <a:pt x="3470" y="600"/>
                  </a:lnTo>
                  <a:lnTo>
                    <a:pt x="3470" y="600"/>
                  </a:lnTo>
                  <a:lnTo>
                    <a:pt x="3484" y="599"/>
                  </a:lnTo>
                  <a:lnTo>
                    <a:pt x="3496" y="600"/>
                  </a:lnTo>
                  <a:lnTo>
                    <a:pt x="3509" y="604"/>
                  </a:lnTo>
                  <a:lnTo>
                    <a:pt x="3522" y="607"/>
                  </a:lnTo>
                  <a:lnTo>
                    <a:pt x="3533" y="613"/>
                  </a:lnTo>
                  <a:lnTo>
                    <a:pt x="3545" y="619"/>
                  </a:lnTo>
                  <a:lnTo>
                    <a:pt x="3568" y="631"/>
                  </a:lnTo>
                  <a:lnTo>
                    <a:pt x="3568" y="631"/>
                  </a:lnTo>
                  <a:lnTo>
                    <a:pt x="3578" y="637"/>
                  </a:lnTo>
                  <a:lnTo>
                    <a:pt x="3586" y="643"/>
                  </a:lnTo>
                  <a:lnTo>
                    <a:pt x="3594" y="650"/>
                  </a:lnTo>
                  <a:lnTo>
                    <a:pt x="3601" y="657"/>
                  </a:lnTo>
                  <a:lnTo>
                    <a:pt x="3607" y="665"/>
                  </a:lnTo>
                  <a:lnTo>
                    <a:pt x="3610" y="674"/>
                  </a:lnTo>
                  <a:lnTo>
                    <a:pt x="3613" y="685"/>
                  </a:lnTo>
                  <a:lnTo>
                    <a:pt x="3614" y="698"/>
                  </a:lnTo>
                  <a:lnTo>
                    <a:pt x="3614" y="698"/>
                  </a:lnTo>
                  <a:lnTo>
                    <a:pt x="3614" y="710"/>
                  </a:lnTo>
                  <a:lnTo>
                    <a:pt x="3616" y="720"/>
                  </a:lnTo>
                  <a:lnTo>
                    <a:pt x="3621" y="728"/>
                  </a:lnTo>
                  <a:lnTo>
                    <a:pt x="3626" y="735"/>
                  </a:lnTo>
                  <a:lnTo>
                    <a:pt x="3633" y="739"/>
                  </a:lnTo>
                  <a:lnTo>
                    <a:pt x="3643" y="744"/>
                  </a:lnTo>
                  <a:lnTo>
                    <a:pt x="3654" y="746"/>
                  </a:lnTo>
                  <a:lnTo>
                    <a:pt x="3667" y="748"/>
                  </a:lnTo>
                  <a:lnTo>
                    <a:pt x="3667" y="748"/>
                  </a:lnTo>
                  <a:lnTo>
                    <a:pt x="3691" y="750"/>
                  </a:lnTo>
                  <a:lnTo>
                    <a:pt x="3715" y="750"/>
                  </a:lnTo>
                  <a:lnTo>
                    <a:pt x="3739" y="749"/>
                  </a:lnTo>
                  <a:lnTo>
                    <a:pt x="3751" y="748"/>
                  </a:lnTo>
                  <a:lnTo>
                    <a:pt x="3762" y="745"/>
                  </a:lnTo>
                  <a:lnTo>
                    <a:pt x="3762" y="745"/>
                  </a:lnTo>
                  <a:lnTo>
                    <a:pt x="3772" y="743"/>
                  </a:lnTo>
                  <a:lnTo>
                    <a:pt x="3775" y="744"/>
                  </a:lnTo>
                  <a:lnTo>
                    <a:pt x="3779" y="744"/>
                  </a:lnTo>
                  <a:lnTo>
                    <a:pt x="3782" y="746"/>
                  </a:lnTo>
                  <a:lnTo>
                    <a:pt x="3784" y="749"/>
                  </a:lnTo>
                  <a:lnTo>
                    <a:pt x="3789" y="756"/>
                  </a:lnTo>
                  <a:lnTo>
                    <a:pt x="3789" y="756"/>
                  </a:lnTo>
                  <a:lnTo>
                    <a:pt x="3795" y="765"/>
                  </a:lnTo>
                  <a:lnTo>
                    <a:pt x="3797" y="768"/>
                  </a:lnTo>
                  <a:lnTo>
                    <a:pt x="3800" y="771"/>
                  </a:lnTo>
                  <a:lnTo>
                    <a:pt x="3804" y="772"/>
                  </a:lnTo>
                  <a:lnTo>
                    <a:pt x="3809" y="772"/>
                  </a:lnTo>
                  <a:lnTo>
                    <a:pt x="3813" y="769"/>
                  </a:lnTo>
                  <a:lnTo>
                    <a:pt x="3819" y="765"/>
                  </a:lnTo>
                  <a:lnTo>
                    <a:pt x="3819" y="765"/>
                  </a:lnTo>
                  <a:lnTo>
                    <a:pt x="3823" y="761"/>
                  </a:lnTo>
                  <a:lnTo>
                    <a:pt x="3828" y="760"/>
                  </a:lnTo>
                  <a:lnTo>
                    <a:pt x="3833" y="760"/>
                  </a:lnTo>
                  <a:lnTo>
                    <a:pt x="3837" y="760"/>
                  </a:lnTo>
                  <a:lnTo>
                    <a:pt x="3845" y="764"/>
                  </a:lnTo>
                  <a:lnTo>
                    <a:pt x="3853" y="768"/>
                  </a:lnTo>
                  <a:lnTo>
                    <a:pt x="3853" y="768"/>
                  </a:lnTo>
                  <a:lnTo>
                    <a:pt x="3875" y="779"/>
                  </a:lnTo>
                  <a:lnTo>
                    <a:pt x="3897" y="788"/>
                  </a:lnTo>
                  <a:lnTo>
                    <a:pt x="3909" y="791"/>
                  </a:lnTo>
                  <a:lnTo>
                    <a:pt x="3920" y="794"/>
                  </a:lnTo>
                  <a:lnTo>
                    <a:pt x="3932" y="795"/>
                  </a:lnTo>
                  <a:lnTo>
                    <a:pt x="3944" y="795"/>
                  </a:lnTo>
                  <a:lnTo>
                    <a:pt x="3944" y="795"/>
                  </a:lnTo>
                  <a:lnTo>
                    <a:pt x="3949" y="795"/>
                  </a:lnTo>
                  <a:lnTo>
                    <a:pt x="3954" y="796"/>
                  </a:lnTo>
                  <a:lnTo>
                    <a:pt x="3961" y="799"/>
                  </a:lnTo>
                  <a:lnTo>
                    <a:pt x="3966" y="804"/>
                  </a:lnTo>
                  <a:lnTo>
                    <a:pt x="3971" y="810"/>
                  </a:lnTo>
                  <a:lnTo>
                    <a:pt x="3971" y="810"/>
                  </a:lnTo>
                  <a:lnTo>
                    <a:pt x="3980" y="819"/>
                  </a:lnTo>
                  <a:lnTo>
                    <a:pt x="3991" y="827"/>
                  </a:lnTo>
                  <a:lnTo>
                    <a:pt x="4011" y="841"/>
                  </a:lnTo>
                  <a:lnTo>
                    <a:pt x="4011" y="841"/>
                  </a:lnTo>
                  <a:lnTo>
                    <a:pt x="4016" y="843"/>
                  </a:lnTo>
                  <a:lnTo>
                    <a:pt x="4022" y="844"/>
                  </a:lnTo>
                  <a:lnTo>
                    <a:pt x="4026" y="844"/>
                  </a:lnTo>
                  <a:lnTo>
                    <a:pt x="4032" y="843"/>
                  </a:lnTo>
                  <a:lnTo>
                    <a:pt x="4032" y="843"/>
                  </a:lnTo>
                  <a:lnTo>
                    <a:pt x="4042" y="840"/>
                  </a:lnTo>
                  <a:lnTo>
                    <a:pt x="4050" y="837"/>
                  </a:lnTo>
                  <a:lnTo>
                    <a:pt x="4057" y="836"/>
                  </a:lnTo>
                  <a:lnTo>
                    <a:pt x="4064" y="837"/>
                  </a:lnTo>
                  <a:lnTo>
                    <a:pt x="4069" y="841"/>
                  </a:lnTo>
                  <a:lnTo>
                    <a:pt x="4074" y="845"/>
                  </a:lnTo>
                  <a:lnTo>
                    <a:pt x="4077" y="851"/>
                  </a:lnTo>
                  <a:lnTo>
                    <a:pt x="4079" y="860"/>
                  </a:lnTo>
                  <a:lnTo>
                    <a:pt x="4079" y="860"/>
                  </a:lnTo>
                  <a:lnTo>
                    <a:pt x="4084" y="873"/>
                  </a:lnTo>
                  <a:lnTo>
                    <a:pt x="4090" y="883"/>
                  </a:lnTo>
                  <a:lnTo>
                    <a:pt x="4097" y="892"/>
                  </a:lnTo>
                  <a:lnTo>
                    <a:pt x="4105" y="898"/>
                  </a:lnTo>
                  <a:lnTo>
                    <a:pt x="4114" y="904"/>
                  </a:lnTo>
                  <a:lnTo>
                    <a:pt x="4123" y="908"/>
                  </a:lnTo>
                  <a:lnTo>
                    <a:pt x="4135" y="911"/>
                  </a:lnTo>
                  <a:lnTo>
                    <a:pt x="4146" y="915"/>
                  </a:lnTo>
                  <a:lnTo>
                    <a:pt x="4146" y="915"/>
                  </a:lnTo>
                  <a:lnTo>
                    <a:pt x="4154" y="917"/>
                  </a:lnTo>
                  <a:lnTo>
                    <a:pt x="4162" y="919"/>
                  </a:lnTo>
                  <a:lnTo>
                    <a:pt x="4178" y="926"/>
                  </a:lnTo>
                  <a:lnTo>
                    <a:pt x="4193" y="934"/>
                  </a:lnTo>
                  <a:lnTo>
                    <a:pt x="4208" y="942"/>
                  </a:lnTo>
                  <a:lnTo>
                    <a:pt x="4208" y="942"/>
                  </a:lnTo>
                  <a:lnTo>
                    <a:pt x="4216" y="947"/>
                  </a:lnTo>
                  <a:lnTo>
                    <a:pt x="4223" y="953"/>
                  </a:lnTo>
                  <a:lnTo>
                    <a:pt x="4226" y="957"/>
                  </a:lnTo>
                  <a:lnTo>
                    <a:pt x="4227" y="961"/>
                  </a:lnTo>
                  <a:lnTo>
                    <a:pt x="4228" y="965"/>
                  </a:lnTo>
                  <a:lnTo>
                    <a:pt x="4228" y="970"/>
                  </a:lnTo>
                  <a:lnTo>
                    <a:pt x="4228" y="970"/>
                  </a:lnTo>
                  <a:lnTo>
                    <a:pt x="4228" y="979"/>
                  </a:lnTo>
                  <a:lnTo>
                    <a:pt x="4229" y="986"/>
                  </a:lnTo>
                  <a:lnTo>
                    <a:pt x="4233" y="993"/>
                  </a:lnTo>
                  <a:lnTo>
                    <a:pt x="4236" y="1000"/>
                  </a:lnTo>
                  <a:lnTo>
                    <a:pt x="4239" y="1006"/>
                  </a:lnTo>
                  <a:lnTo>
                    <a:pt x="4245" y="1010"/>
                  </a:lnTo>
                  <a:lnTo>
                    <a:pt x="4257" y="1021"/>
                  </a:lnTo>
                  <a:lnTo>
                    <a:pt x="4257" y="1021"/>
                  </a:lnTo>
                  <a:lnTo>
                    <a:pt x="4266" y="1030"/>
                  </a:lnTo>
                  <a:lnTo>
                    <a:pt x="4274" y="1040"/>
                  </a:lnTo>
                  <a:lnTo>
                    <a:pt x="4280" y="1050"/>
                  </a:lnTo>
                  <a:lnTo>
                    <a:pt x="4284" y="1062"/>
                  </a:lnTo>
                  <a:lnTo>
                    <a:pt x="4287" y="1073"/>
                  </a:lnTo>
                  <a:lnTo>
                    <a:pt x="4288" y="1085"/>
                  </a:lnTo>
                  <a:lnTo>
                    <a:pt x="4288" y="1098"/>
                  </a:lnTo>
                  <a:lnTo>
                    <a:pt x="4287" y="1110"/>
                  </a:lnTo>
                  <a:lnTo>
                    <a:pt x="4287" y="1110"/>
                  </a:lnTo>
                  <a:lnTo>
                    <a:pt x="4286" y="1124"/>
                  </a:lnTo>
                  <a:lnTo>
                    <a:pt x="4286" y="1138"/>
                  </a:lnTo>
                  <a:lnTo>
                    <a:pt x="4287" y="1145"/>
                  </a:lnTo>
                  <a:lnTo>
                    <a:pt x="4288" y="1151"/>
                  </a:lnTo>
                  <a:lnTo>
                    <a:pt x="4290" y="1158"/>
                  </a:lnTo>
                  <a:lnTo>
                    <a:pt x="4294" y="1164"/>
                  </a:lnTo>
                  <a:lnTo>
                    <a:pt x="4294" y="1164"/>
                  </a:lnTo>
                  <a:lnTo>
                    <a:pt x="4298" y="1173"/>
                  </a:lnTo>
                  <a:lnTo>
                    <a:pt x="4302" y="1175"/>
                  </a:lnTo>
                  <a:lnTo>
                    <a:pt x="4305" y="1177"/>
                  </a:lnTo>
                  <a:lnTo>
                    <a:pt x="4309" y="1178"/>
                  </a:lnTo>
                  <a:lnTo>
                    <a:pt x="4313" y="1178"/>
                  </a:lnTo>
                  <a:lnTo>
                    <a:pt x="4318" y="1178"/>
                  </a:lnTo>
                  <a:lnTo>
                    <a:pt x="4322" y="1176"/>
                  </a:lnTo>
                  <a:lnTo>
                    <a:pt x="4322" y="1176"/>
                  </a:lnTo>
                  <a:lnTo>
                    <a:pt x="4332" y="1171"/>
                  </a:lnTo>
                  <a:lnTo>
                    <a:pt x="4341" y="1166"/>
                  </a:lnTo>
                  <a:lnTo>
                    <a:pt x="4345" y="1163"/>
                  </a:lnTo>
                  <a:lnTo>
                    <a:pt x="4351" y="1163"/>
                  </a:lnTo>
                  <a:lnTo>
                    <a:pt x="4356" y="1163"/>
                  </a:lnTo>
                  <a:lnTo>
                    <a:pt x="4360" y="1167"/>
                  </a:lnTo>
                  <a:lnTo>
                    <a:pt x="4360" y="1167"/>
                  </a:lnTo>
                  <a:lnTo>
                    <a:pt x="4374" y="1176"/>
                  </a:lnTo>
                  <a:lnTo>
                    <a:pt x="4386" y="1186"/>
                  </a:lnTo>
                  <a:lnTo>
                    <a:pt x="4392" y="1192"/>
                  </a:lnTo>
                  <a:lnTo>
                    <a:pt x="4396" y="1199"/>
                  </a:lnTo>
                  <a:lnTo>
                    <a:pt x="4400" y="1206"/>
                  </a:lnTo>
                  <a:lnTo>
                    <a:pt x="4403" y="1213"/>
                  </a:lnTo>
                  <a:lnTo>
                    <a:pt x="4403" y="1213"/>
                  </a:lnTo>
                  <a:lnTo>
                    <a:pt x="4431" y="1282"/>
                  </a:lnTo>
                  <a:lnTo>
                    <a:pt x="4431" y="1282"/>
                  </a:lnTo>
                  <a:lnTo>
                    <a:pt x="4436" y="1293"/>
                  </a:lnTo>
                  <a:lnTo>
                    <a:pt x="4439" y="1298"/>
                  </a:lnTo>
                  <a:lnTo>
                    <a:pt x="4442" y="1303"/>
                  </a:lnTo>
                  <a:lnTo>
                    <a:pt x="4447" y="1306"/>
                  </a:lnTo>
                  <a:lnTo>
                    <a:pt x="4453" y="1310"/>
                  </a:lnTo>
                  <a:lnTo>
                    <a:pt x="4458" y="1311"/>
                  </a:lnTo>
                  <a:lnTo>
                    <a:pt x="4466" y="1311"/>
                  </a:lnTo>
                  <a:lnTo>
                    <a:pt x="4466" y="1311"/>
                  </a:lnTo>
                  <a:lnTo>
                    <a:pt x="4473" y="1312"/>
                  </a:lnTo>
                  <a:lnTo>
                    <a:pt x="4479" y="1314"/>
                  </a:lnTo>
                  <a:lnTo>
                    <a:pt x="4484" y="1319"/>
                  </a:lnTo>
                  <a:lnTo>
                    <a:pt x="4487" y="1326"/>
                  </a:lnTo>
                  <a:lnTo>
                    <a:pt x="4487" y="1326"/>
                  </a:lnTo>
                  <a:lnTo>
                    <a:pt x="4489" y="1334"/>
                  </a:lnTo>
                  <a:lnTo>
                    <a:pt x="4494" y="1340"/>
                  </a:lnTo>
                  <a:lnTo>
                    <a:pt x="4500" y="1344"/>
                  </a:lnTo>
                  <a:lnTo>
                    <a:pt x="4508" y="1348"/>
                  </a:lnTo>
                  <a:lnTo>
                    <a:pt x="4508" y="1348"/>
                  </a:lnTo>
                  <a:lnTo>
                    <a:pt x="4515" y="1349"/>
                  </a:lnTo>
                  <a:lnTo>
                    <a:pt x="4521" y="1352"/>
                  </a:lnTo>
                  <a:lnTo>
                    <a:pt x="4525" y="1356"/>
                  </a:lnTo>
                  <a:lnTo>
                    <a:pt x="4530" y="1360"/>
                  </a:lnTo>
                  <a:lnTo>
                    <a:pt x="4533" y="1365"/>
                  </a:lnTo>
                  <a:lnTo>
                    <a:pt x="4536" y="1371"/>
                  </a:lnTo>
                  <a:lnTo>
                    <a:pt x="4540" y="1383"/>
                  </a:lnTo>
                  <a:lnTo>
                    <a:pt x="4540" y="1383"/>
                  </a:lnTo>
                  <a:lnTo>
                    <a:pt x="4544" y="1394"/>
                  </a:lnTo>
                  <a:lnTo>
                    <a:pt x="4546" y="1399"/>
                  </a:lnTo>
                  <a:lnTo>
                    <a:pt x="4549" y="1403"/>
                  </a:lnTo>
                  <a:lnTo>
                    <a:pt x="4553" y="1406"/>
                  </a:lnTo>
                  <a:lnTo>
                    <a:pt x="4557" y="1409"/>
                  </a:lnTo>
                  <a:lnTo>
                    <a:pt x="4563" y="1411"/>
                  </a:lnTo>
                  <a:lnTo>
                    <a:pt x="4570" y="1411"/>
                  </a:lnTo>
                  <a:lnTo>
                    <a:pt x="4570" y="1411"/>
                  </a:lnTo>
                  <a:lnTo>
                    <a:pt x="4577" y="1411"/>
                  </a:lnTo>
                  <a:lnTo>
                    <a:pt x="4583" y="1412"/>
                  </a:lnTo>
                  <a:lnTo>
                    <a:pt x="4587" y="1414"/>
                  </a:lnTo>
                  <a:lnTo>
                    <a:pt x="4591" y="1418"/>
                  </a:lnTo>
                  <a:lnTo>
                    <a:pt x="4594" y="1421"/>
                  </a:lnTo>
                  <a:lnTo>
                    <a:pt x="4597" y="1427"/>
                  </a:lnTo>
                  <a:lnTo>
                    <a:pt x="4599" y="1439"/>
                  </a:lnTo>
                  <a:lnTo>
                    <a:pt x="4599" y="1439"/>
                  </a:lnTo>
                  <a:lnTo>
                    <a:pt x="4604" y="1461"/>
                  </a:lnTo>
                  <a:lnTo>
                    <a:pt x="4606" y="1472"/>
                  </a:lnTo>
                  <a:lnTo>
                    <a:pt x="4607" y="1484"/>
                  </a:lnTo>
                  <a:lnTo>
                    <a:pt x="4607" y="1484"/>
                  </a:lnTo>
                  <a:lnTo>
                    <a:pt x="4607" y="1497"/>
                  </a:lnTo>
                  <a:lnTo>
                    <a:pt x="4605" y="1503"/>
                  </a:lnTo>
                  <a:lnTo>
                    <a:pt x="4604" y="1509"/>
                  </a:lnTo>
                  <a:lnTo>
                    <a:pt x="4600" y="1513"/>
                  </a:lnTo>
                  <a:lnTo>
                    <a:pt x="4595" y="1518"/>
                  </a:lnTo>
                  <a:lnTo>
                    <a:pt x="4591" y="1522"/>
                  </a:lnTo>
                  <a:lnTo>
                    <a:pt x="4584" y="1524"/>
                  </a:lnTo>
                  <a:lnTo>
                    <a:pt x="4584" y="1524"/>
                  </a:lnTo>
                  <a:lnTo>
                    <a:pt x="4572" y="1530"/>
                  </a:lnTo>
                  <a:lnTo>
                    <a:pt x="4564" y="1535"/>
                  </a:lnTo>
                  <a:lnTo>
                    <a:pt x="4556" y="1543"/>
                  </a:lnTo>
                  <a:lnTo>
                    <a:pt x="4552" y="1551"/>
                  </a:lnTo>
                  <a:lnTo>
                    <a:pt x="4547" y="1562"/>
                  </a:lnTo>
                  <a:lnTo>
                    <a:pt x="4545" y="1572"/>
                  </a:lnTo>
                  <a:lnTo>
                    <a:pt x="4544" y="1583"/>
                  </a:lnTo>
                  <a:lnTo>
                    <a:pt x="4542" y="1594"/>
                  </a:lnTo>
                  <a:lnTo>
                    <a:pt x="4542" y="1594"/>
                  </a:lnTo>
                  <a:lnTo>
                    <a:pt x="4542" y="1615"/>
                  </a:lnTo>
                  <a:lnTo>
                    <a:pt x="4542" y="1637"/>
                  </a:lnTo>
                  <a:lnTo>
                    <a:pt x="4545" y="1659"/>
                  </a:lnTo>
                  <a:lnTo>
                    <a:pt x="4548" y="1680"/>
                  </a:lnTo>
                  <a:lnTo>
                    <a:pt x="4548" y="1680"/>
                  </a:lnTo>
                  <a:lnTo>
                    <a:pt x="4554" y="1710"/>
                  </a:lnTo>
                  <a:lnTo>
                    <a:pt x="4556" y="1742"/>
                  </a:lnTo>
                  <a:lnTo>
                    <a:pt x="4559" y="1773"/>
                  </a:lnTo>
                  <a:lnTo>
                    <a:pt x="4560" y="1804"/>
                  </a:lnTo>
                  <a:lnTo>
                    <a:pt x="4560" y="1804"/>
                  </a:lnTo>
                  <a:lnTo>
                    <a:pt x="4561" y="1824"/>
                  </a:lnTo>
                  <a:lnTo>
                    <a:pt x="4562" y="1834"/>
                  </a:lnTo>
                  <a:lnTo>
                    <a:pt x="4564" y="1844"/>
                  </a:lnTo>
                  <a:lnTo>
                    <a:pt x="4568" y="1853"/>
                  </a:lnTo>
                  <a:lnTo>
                    <a:pt x="4571" y="1862"/>
                  </a:lnTo>
                  <a:lnTo>
                    <a:pt x="4577" y="1872"/>
                  </a:lnTo>
                  <a:lnTo>
                    <a:pt x="4583" y="1880"/>
                  </a:lnTo>
                  <a:lnTo>
                    <a:pt x="4583" y="1880"/>
                  </a:lnTo>
                  <a:lnTo>
                    <a:pt x="4589" y="1889"/>
                  </a:lnTo>
                  <a:lnTo>
                    <a:pt x="4594" y="1898"/>
                  </a:lnTo>
                  <a:lnTo>
                    <a:pt x="4599" y="1906"/>
                  </a:lnTo>
                  <a:lnTo>
                    <a:pt x="4602" y="1915"/>
                  </a:lnTo>
                  <a:lnTo>
                    <a:pt x="4605" y="1925"/>
                  </a:lnTo>
                  <a:lnTo>
                    <a:pt x="4607" y="1934"/>
                  </a:lnTo>
                  <a:lnTo>
                    <a:pt x="4608" y="1943"/>
                  </a:lnTo>
                  <a:lnTo>
                    <a:pt x="4609" y="1952"/>
                  </a:lnTo>
                  <a:lnTo>
                    <a:pt x="4608" y="1971"/>
                  </a:lnTo>
                  <a:lnTo>
                    <a:pt x="4605" y="1989"/>
                  </a:lnTo>
                  <a:lnTo>
                    <a:pt x="4599" y="2008"/>
                  </a:lnTo>
                  <a:lnTo>
                    <a:pt x="4591" y="2027"/>
                  </a:lnTo>
                  <a:lnTo>
                    <a:pt x="4591" y="2027"/>
                  </a:lnTo>
                  <a:lnTo>
                    <a:pt x="4586" y="2034"/>
                  </a:lnTo>
                  <a:lnTo>
                    <a:pt x="4585" y="2038"/>
                  </a:lnTo>
                  <a:lnTo>
                    <a:pt x="4585" y="2042"/>
                  </a:lnTo>
                  <a:lnTo>
                    <a:pt x="4585" y="2042"/>
                  </a:lnTo>
                  <a:lnTo>
                    <a:pt x="4587" y="2053"/>
                  </a:lnTo>
                  <a:lnTo>
                    <a:pt x="4589" y="2062"/>
                  </a:lnTo>
                  <a:lnTo>
                    <a:pt x="4587" y="2071"/>
                  </a:lnTo>
                  <a:lnTo>
                    <a:pt x="4585" y="2079"/>
                  </a:lnTo>
                  <a:lnTo>
                    <a:pt x="4582" y="2087"/>
                  </a:lnTo>
                  <a:lnTo>
                    <a:pt x="4578" y="2095"/>
                  </a:lnTo>
                  <a:lnTo>
                    <a:pt x="4569" y="2112"/>
                  </a:lnTo>
                  <a:lnTo>
                    <a:pt x="4569" y="2112"/>
                  </a:lnTo>
                  <a:lnTo>
                    <a:pt x="4566" y="2119"/>
                  </a:lnTo>
                  <a:lnTo>
                    <a:pt x="4563" y="2127"/>
                  </a:lnTo>
                  <a:lnTo>
                    <a:pt x="4562" y="2131"/>
                  </a:lnTo>
                  <a:lnTo>
                    <a:pt x="4563" y="2134"/>
                  </a:lnTo>
                  <a:lnTo>
                    <a:pt x="4566" y="2138"/>
                  </a:lnTo>
                  <a:lnTo>
                    <a:pt x="4569" y="2141"/>
                  </a:lnTo>
                  <a:lnTo>
                    <a:pt x="4569" y="2141"/>
                  </a:lnTo>
                  <a:lnTo>
                    <a:pt x="4578" y="2149"/>
                  </a:lnTo>
                  <a:lnTo>
                    <a:pt x="4589" y="2159"/>
                  </a:lnTo>
                  <a:lnTo>
                    <a:pt x="4593" y="2162"/>
                  </a:lnTo>
                  <a:lnTo>
                    <a:pt x="4599" y="2163"/>
                  </a:lnTo>
                  <a:lnTo>
                    <a:pt x="4605" y="2163"/>
                  </a:lnTo>
                  <a:lnTo>
                    <a:pt x="4610" y="2161"/>
                  </a:lnTo>
                  <a:lnTo>
                    <a:pt x="4610" y="2161"/>
                  </a:lnTo>
                  <a:lnTo>
                    <a:pt x="4617" y="2156"/>
                  </a:lnTo>
                  <a:lnTo>
                    <a:pt x="4624" y="2154"/>
                  </a:lnTo>
                  <a:lnTo>
                    <a:pt x="4631" y="2153"/>
                  </a:lnTo>
                  <a:lnTo>
                    <a:pt x="4637" y="2154"/>
                  </a:lnTo>
                  <a:lnTo>
                    <a:pt x="4644" y="2156"/>
                  </a:lnTo>
                  <a:lnTo>
                    <a:pt x="4650" y="2159"/>
                  </a:lnTo>
                  <a:lnTo>
                    <a:pt x="4661" y="2163"/>
                  </a:lnTo>
                  <a:lnTo>
                    <a:pt x="4661" y="2163"/>
                  </a:lnTo>
                  <a:lnTo>
                    <a:pt x="4675" y="2169"/>
                  </a:lnTo>
                  <a:lnTo>
                    <a:pt x="4690" y="2173"/>
                  </a:lnTo>
                  <a:lnTo>
                    <a:pt x="4697" y="2175"/>
                  </a:lnTo>
                  <a:lnTo>
                    <a:pt x="4705" y="2175"/>
                  </a:lnTo>
                  <a:lnTo>
                    <a:pt x="4713" y="2173"/>
                  </a:lnTo>
                  <a:lnTo>
                    <a:pt x="4722" y="2170"/>
                  </a:lnTo>
                  <a:lnTo>
                    <a:pt x="4722" y="2170"/>
                  </a:lnTo>
                  <a:lnTo>
                    <a:pt x="4727" y="2169"/>
                  </a:lnTo>
                  <a:lnTo>
                    <a:pt x="4731" y="2169"/>
                  </a:lnTo>
                  <a:lnTo>
                    <a:pt x="4736" y="2169"/>
                  </a:lnTo>
                  <a:lnTo>
                    <a:pt x="4741" y="2171"/>
                  </a:lnTo>
                  <a:lnTo>
                    <a:pt x="4745" y="2173"/>
                  </a:lnTo>
                  <a:lnTo>
                    <a:pt x="4750" y="2176"/>
                  </a:lnTo>
                  <a:lnTo>
                    <a:pt x="4758" y="2183"/>
                  </a:lnTo>
                  <a:lnTo>
                    <a:pt x="4765" y="2192"/>
                  </a:lnTo>
                  <a:lnTo>
                    <a:pt x="4769" y="2203"/>
                  </a:lnTo>
                  <a:lnTo>
                    <a:pt x="4771" y="2208"/>
                  </a:lnTo>
                  <a:lnTo>
                    <a:pt x="4771" y="2214"/>
                  </a:lnTo>
                  <a:lnTo>
                    <a:pt x="4771" y="2220"/>
                  </a:lnTo>
                  <a:lnTo>
                    <a:pt x="4769" y="2225"/>
                  </a:lnTo>
                  <a:lnTo>
                    <a:pt x="4769" y="2225"/>
                  </a:lnTo>
                  <a:lnTo>
                    <a:pt x="4767" y="2238"/>
                  </a:lnTo>
                  <a:lnTo>
                    <a:pt x="4765" y="2249"/>
                  </a:lnTo>
                  <a:lnTo>
                    <a:pt x="4764" y="2262"/>
                  </a:lnTo>
                  <a:lnTo>
                    <a:pt x="4764" y="2275"/>
                  </a:lnTo>
                  <a:lnTo>
                    <a:pt x="4764" y="2275"/>
                  </a:lnTo>
                  <a:lnTo>
                    <a:pt x="4764" y="2285"/>
                  </a:lnTo>
                  <a:lnTo>
                    <a:pt x="4766" y="2297"/>
                  </a:lnTo>
                  <a:lnTo>
                    <a:pt x="4768" y="2301"/>
                  </a:lnTo>
                  <a:lnTo>
                    <a:pt x="4771" y="2306"/>
                  </a:lnTo>
                  <a:lnTo>
                    <a:pt x="4773" y="2309"/>
                  </a:lnTo>
                  <a:lnTo>
                    <a:pt x="4778" y="2313"/>
                  </a:lnTo>
                  <a:lnTo>
                    <a:pt x="4778" y="2313"/>
                  </a:lnTo>
                  <a:lnTo>
                    <a:pt x="4782" y="2317"/>
                  </a:lnTo>
                  <a:lnTo>
                    <a:pt x="4787" y="2321"/>
                  </a:lnTo>
                  <a:lnTo>
                    <a:pt x="4790" y="2326"/>
                  </a:lnTo>
                  <a:lnTo>
                    <a:pt x="4792" y="2330"/>
                  </a:lnTo>
                  <a:lnTo>
                    <a:pt x="4794" y="2335"/>
                  </a:lnTo>
                  <a:lnTo>
                    <a:pt x="4795" y="2339"/>
                  </a:lnTo>
                  <a:lnTo>
                    <a:pt x="4794" y="2349"/>
                  </a:lnTo>
                  <a:lnTo>
                    <a:pt x="4791" y="2358"/>
                  </a:lnTo>
                  <a:lnTo>
                    <a:pt x="4789" y="2367"/>
                  </a:lnTo>
                  <a:lnTo>
                    <a:pt x="4786" y="2376"/>
                  </a:lnTo>
                  <a:lnTo>
                    <a:pt x="4784" y="2387"/>
                  </a:lnTo>
                  <a:lnTo>
                    <a:pt x="4784" y="2387"/>
                  </a:lnTo>
                  <a:lnTo>
                    <a:pt x="4782" y="2395"/>
                  </a:lnTo>
                  <a:lnTo>
                    <a:pt x="4780" y="2402"/>
                  </a:lnTo>
                  <a:lnTo>
                    <a:pt x="4776" y="2407"/>
                  </a:lnTo>
                  <a:lnTo>
                    <a:pt x="4773" y="2413"/>
                  </a:lnTo>
                  <a:lnTo>
                    <a:pt x="4767" y="2417"/>
                  </a:lnTo>
                  <a:lnTo>
                    <a:pt x="4761" y="2421"/>
                  </a:lnTo>
                  <a:lnTo>
                    <a:pt x="4748" y="2427"/>
                  </a:lnTo>
                  <a:lnTo>
                    <a:pt x="4748" y="2427"/>
                  </a:lnTo>
                  <a:lnTo>
                    <a:pt x="4731" y="2434"/>
                  </a:lnTo>
                  <a:lnTo>
                    <a:pt x="4725" y="2438"/>
                  </a:lnTo>
                  <a:lnTo>
                    <a:pt x="4719" y="2442"/>
                  </a:lnTo>
                  <a:lnTo>
                    <a:pt x="4714" y="2446"/>
                  </a:lnTo>
                  <a:lnTo>
                    <a:pt x="4710" y="2451"/>
                  </a:lnTo>
                  <a:lnTo>
                    <a:pt x="4706" y="2457"/>
                  </a:lnTo>
                  <a:lnTo>
                    <a:pt x="4704" y="2463"/>
                  </a:lnTo>
                  <a:lnTo>
                    <a:pt x="4701" y="2468"/>
                  </a:lnTo>
                  <a:lnTo>
                    <a:pt x="4700" y="2474"/>
                  </a:lnTo>
                  <a:lnTo>
                    <a:pt x="4700" y="2481"/>
                  </a:lnTo>
                  <a:lnTo>
                    <a:pt x="4700" y="2488"/>
                  </a:lnTo>
                  <a:lnTo>
                    <a:pt x="4704" y="2504"/>
                  </a:lnTo>
                  <a:lnTo>
                    <a:pt x="4710" y="2520"/>
                  </a:lnTo>
                  <a:lnTo>
                    <a:pt x="4710" y="2520"/>
                  </a:lnTo>
                  <a:lnTo>
                    <a:pt x="4713" y="2529"/>
                  </a:lnTo>
                  <a:lnTo>
                    <a:pt x="4715" y="2539"/>
                  </a:lnTo>
                  <a:lnTo>
                    <a:pt x="4716" y="2543"/>
                  </a:lnTo>
                  <a:lnTo>
                    <a:pt x="4716" y="2547"/>
                  </a:lnTo>
                  <a:lnTo>
                    <a:pt x="4716" y="2551"/>
                  </a:lnTo>
                  <a:lnTo>
                    <a:pt x="4714" y="2556"/>
                  </a:lnTo>
                  <a:lnTo>
                    <a:pt x="4714" y="2556"/>
                  </a:lnTo>
                  <a:lnTo>
                    <a:pt x="4711" y="2565"/>
                  </a:lnTo>
                  <a:lnTo>
                    <a:pt x="4710" y="2574"/>
                  </a:lnTo>
                  <a:lnTo>
                    <a:pt x="4710" y="2582"/>
                  </a:lnTo>
                  <a:lnTo>
                    <a:pt x="4712" y="2589"/>
                  </a:lnTo>
                  <a:lnTo>
                    <a:pt x="4715" y="2597"/>
                  </a:lnTo>
                  <a:lnTo>
                    <a:pt x="4719" y="2604"/>
                  </a:lnTo>
                  <a:lnTo>
                    <a:pt x="4730" y="2618"/>
                  </a:lnTo>
                  <a:lnTo>
                    <a:pt x="4730" y="2618"/>
                  </a:lnTo>
                  <a:lnTo>
                    <a:pt x="4750" y="2645"/>
                  </a:lnTo>
                  <a:lnTo>
                    <a:pt x="4759" y="2657"/>
                  </a:lnTo>
                  <a:lnTo>
                    <a:pt x="4767" y="2671"/>
                  </a:lnTo>
                  <a:lnTo>
                    <a:pt x="4774" y="2686"/>
                  </a:lnTo>
                  <a:lnTo>
                    <a:pt x="4780" y="2701"/>
                  </a:lnTo>
                  <a:lnTo>
                    <a:pt x="4784" y="2718"/>
                  </a:lnTo>
                  <a:lnTo>
                    <a:pt x="4787" y="2736"/>
                  </a:lnTo>
                  <a:lnTo>
                    <a:pt x="4787" y="2736"/>
                  </a:lnTo>
                  <a:lnTo>
                    <a:pt x="4788" y="2742"/>
                  </a:lnTo>
                  <a:lnTo>
                    <a:pt x="4789" y="2749"/>
                  </a:lnTo>
                  <a:lnTo>
                    <a:pt x="4794" y="2763"/>
                  </a:lnTo>
                  <a:lnTo>
                    <a:pt x="4802" y="2775"/>
                  </a:lnTo>
                  <a:lnTo>
                    <a:pt x="4810" y="2785"/>
                  </a:lnTo>
                  <a:lnTo>
                    <a:pt x="4820" y="2795"/>
                  </a:lnTo>
                  <a:lnTo>
                    <a:pt x="4832" y="2805"/>
                  </a:lnTo>
                  <a:lnTo>
                    <a:pt x="4844" y="2813"/>
                  </a:lnTo>
                  <a:lnTo>
                    <a:pt x="4857" y="2820"/>
                  </a:lnTo>
                  <a:lnTo>
                    <a:pt x="4857" y="2820"/>
                  </a:lnTo>
                  <a:lnTo>
                    <a:pt x="4866" y="2824"/>
                  </a:lnTo>
                  <a:lnTo>
                    <a:pt x="4873" y="2830"/>
                  </a:lnTo>
                  <a:lnTo>
                    <a:pt x="4879" y="2837"/>
                  </a:lnTo>
                  <a:lnTo>
                    <a:pt x="4885" y="2844"/>
                  </a:lnTo>
                  <a:lnTo>
                    <a:pt x="4885" y="2844"/>
                  </a:lnTo>
                  <a:lnTo>
                    <a:pt x="4895" y="2858"/>
                  </a:lnTo>
                  <a:lnTo>
                    <a:pt x="4904" y="2870"/>
                  </a:lnTo>
                  <a:lnTo>
                    <a:pt x="4912" y="2884"/>
                  </a:lnTo>
                  <a:lnTo>
                    <a:pt x="4919" y="2898"/>
                  </a:lnTo>
                  <a:lnTo>
                    <a:pt x="4926" y="2912"/>
                  </a:lnTo>
                  <a:lnTo>
                    <a:pt x="4933" y="2927"/>
                  </a:lnTo>
                  <a:lnTo>
                    <a:pt x="4943" y="2957"/>
                  </a:lnTo>
                  <a:lnTo>
                    <a:pt x="4943" y="2957"/>
                  </a:lnTo>
                  <a:lnTo>
                    <a:pt x="4946" y="2964"/>
                  </a:lnTo>
                  <a:lnTo>
                    <a:pt x="4950" y="2971"/>
                  </a:lnTo>
                  <a:lnTo>
                    <a:pt x="4955" y="2976"/>
                  </a:lnTo>
                  <a:lnTo>
                    <a:pt x="4961" y="2982"/>
                  </a:lnTo>
                  <a:lnTo>
                    <a:pt x="4984" y="3006"/>
                  </a:lnTo>
                  <a:lnTo>
                    <a:pt x="4984" y="3006"/>
                  </a:lnTo>
                  <a:lnTo>
                    <a:pt x="4990" y="3012"/>
                  </a:lnTo>
                  <a:lnTo>
                    <a:pt x="4995" y="3020"/>
                  </a:lnTo>
                  <a:lnTo>
                    <a:pt x="5003" y="3035"/>
                  </a:lnTo>
                  <a:lnTo>
                    <a:pt x="5018" y="3066"/>
                  </a:lnTo>
                  <a:lnTo>
                    <a:pt x="5018" y="3066"/>
                  </a:lnTo>
                  <a:lnTo>
                    <a:pt x="5019" y="3071"/>
                  </a:lnTo>
                  <a:lnTo>
                    <a:pt x="5021" y="3076"/>
                  </a:lnTo>
                  <a:lnTo>
                    <a:pt x="5022" y="3088"/>
                  </a:lnTo>
                  <a:lnTo>
                    <a:pt x="5022" y="3100"/>
                  </a:lnTo>
                  <a:lnTo>
                    <a:pt x="5022" y="3111"/>
                  </a:lnTo>
                  <a:lnTo>
                    <a:pt x="5022" y="3111"/>
                  </a:lnTo>
                  <a:lnTo>
                    <a:pt x="5021" y="3118"/>
                  </a:lnTo>
                  <a:lnTo>
                    <a:pt x="5019" y="3124"/>
                  </a:lnTo>
                  <a:lnTo>
                    <a:pt x="5016" y="3128"/>
                  </a:lnTo>
                  <a:lnTo>
                    <a:pt x="5013" y="3131"/>
                  </a:lnTo>
                  <a:lnTo>
                    <a:pt x="5008" y="3134"/>
                  </a:lnTo>
                  <a:lnTo>
                    <a:pt x="5003" y="3135"/>
                  </a:lnTo>
                  <a:lnTo>
                    <a:pt x="4992" y="3139"/>
                  </a:lnTo>
                  <a:lnTo>
                    <a:pt x="4992" y="3139"/>
                  </a:lnTo>
                  <a:lnTo>
                    <a:pt x="4988" y="3141"/>
                  </a:lnTo>
                  <a:lnTo>
                    <a:pt x="4985" y="3143"/>
                  </a:lnTo>
                  <a:lnTo>
                    <a:pt x="4983" y="3146"/>
                  </a:lnTo>
                  <a:lnTo>
                    <a:pt x="4980" y="3149"/>
                  </a:lnTo>
                  <a:lnTo>
                    <a:pt x="4978" y="3154"/>
                  </a:lnTo>
                  <a:lnTo>
                    <a:pt x="4978" y="3157"/>
                  </a:lnTo>
                  <a:lnTo>
                    <a:pt x="4978" y="3162"/>
                  </a:lnTo>
                  <a:lnTo>
                    <a:pt x="4979" y="3165"/>
                  </a:lnTo>
                  <a:lnTo>
                    <a:pt x="4979" y="3165"/>
                  </a:lnTo>
                  <a:lnTo>
                    <a:pt x="4981" y="3174"/>
                  </a:lnTo>
                  <a:lnTo>
                    <a:pt x="4983" y="3182"/>
                  </a:lnTo>
                  <a:lnTo>
                    <a:pt x="4984" y="3200"/>
                  </a:lnTo>
                  <a:lnTo>
                    <a:pt x="4985" y="3217"/>
                  </a:lnTo>
                  <a:lnTo>
                    <a:pt x="4986" y="3225"/>
                  </a:lnTo>
                  <a:lnTo>
                    <a:pt x="4987" y="3233"/>
                  </a:lnTo>
                  <a:lnTo>
                    <a:pt x="4987" y="3233"/>
                  </a:lnTo>
                  <a:lnTo>
                    <a:pt x="4991" y="3245"/>
                  </a:lnTo>
                  <a:lnTo>
                    <a:pt x="4992" y="3255"/>
                  </a:lnTo>
                  <a:lnTo>
                    <a:pt x="4993" y="3265"/>
                  </a:lnTo>
                  <a:lnTo>
                    <a:pt x="4994" y="3277"/>
                  </a:lnTo>
                  <a:lnTo>
                    <a:pt x="4994" y="3287"/>
                  </a:lnTo>
                  <a:lnTo>
                    <a:pt x="4993" y="3298"/>
                  </a:lnTo>
                  <a:lnTo>
                    <a:pt x="4991" y="3309"/>
                  </a:lnTo>
                  <a:lnTo>
                    <a:pt x="4988" y="3320"/>
                  </a:lnTo>
                  <a:lnTo>
                    <a:pt x="4988" y="3320"/>
                  </a:lnTo>
                  <a:lnTo>
                    <a:pt x="4987" y="3322"/>
                  </a:lnTo>
                  <a:lnTo>
                    <a:pt x="4987" y="3324"/>
                  </a:lnTo>
                  <a:lnTo>
                    <a:pt x="4987" y="3324"/>
                  </a:lnTo>
                  <a:lnTo>
                    <a:pt x="4991" y="3347"/>
                  </a:lnTo>
                  <a:lnTo>
                    <a:pt x="4993" y="3370"/>
                  </a:lnTo>
                  <a:lnTo>
                    <a:pt x="4993" y="3393"/>
                  </a:lnTo>
                  <a:lnTo>
                    <a:pt x="4991" y="3416"/>
                  </a:lnTo>
                  <a:lnTo>
                    <a:pt x="4987" y="3438"/>
                  </a:lnTo>
                  <a:lnTo>
                    <a:pt x="4981" y="3461"/>
                  </a:lnTo>
                  <a:lnTo>
                    <a:pt x="4975" y="3483"/>
                  </a:lnTo>
                  <a:lnTo>
                    <a:pt x="4966" y="3505"/>
                  </a:lnTo>
                  <a:lnTo>
                    <a:pt x="4966" y="3505"/>
                  </a:lnTo>
                  <a:lnTo>
                    <a:pt x="4964" y="3511"/>
                  </a:lnTo>
                  <a:lnTo>
                    <a:pt x="4964" y="3518"/>
                  </a:lnTo>
                  <a:lnTo>
                    <a:pt x="4964" y="3523"/>
                  </a:lnTo>
                  <a:lnTo>
                    <a:pt x="4963" y="3526"/>
                  </a:lnTo>
                  <a:lnTo>
                    <a:pt x="4963" y="3527"/>
                  </a:lnTo>
                  <a:lnTo>
                    <a:pt x="4963" y="3527"/>
                  </a:lnTo>
                  <a:lnTo>
                    <a:pt x="4955" y="3529"/>
                  </a:lnTo>
                  <a:lnTo>
                    <a:pt x="4948" y="3534"/>
                  </a:lnTo>
                  <a:lnTo>
                    <a:pt x="4942" y="3537"/>
                  </a:lnTo>
                  <a:lnTo>
                    <a:pt x="4938" y="3543"/>
                  </a:lnTo>
                  <a:lnTo>
                    <a:pt x="4933" y="3549"/>
                  </a:lnTo>
                  <a:lnTo>
                    <a:pt x="4930" y="3554"/>
                  </a:lnTo>
                  <a:lnTo>
                    <a:pt x="4924" y="3567"/>
                  </a:lnTo>
                  <a:lnTo>
                    <a:pt x="4919" y="3581"/>
                  </a:lnTo>
                  <a:lnTo>
                    <a:pt x="4913" y="3595"/>
                  </a:lnTo>
                  <a:lnTo>
                    <a:pt x="4910" y="3601"/>
                  </a:lnTo>
                  <a:lnTo>
                    <a:pt x="4907" y="3606"/>
                  </a:lnTo>
                  <a:lnTo>
                    <a:pt x="4902" y="3611"/>
                  </a:lnTo>
                  <a:lnTo>
                    <a:pt x="4896" y="3616"/>
                  </a:lnTo>
                  <a:lnTo>
                    <a:pt x="4896" y="3616"/>
                  </a:lnTo>
                  <a:lnTo>
                    <a:pt x="4890" y="3621"/>
                  </a:lnTo>
                  <a:lnTo>
                    <a:pt x="4886" y="3627"/>
                  </a:lnTo>
                  <a:lnTo>
                    <a:pt x="4882" y="3634"/>
                  </a:lnTo>
                  <a:lnTo>
                    <a:pt x="4881" y="3640"/>
                  </a:lnTo>
                  <a:lnTo>
                    <a:pt x="4881" y="3647"/>
                  </a:lnTo>
                  <a:lnTo>
                    <a:pt x="4884" y="3654"/>
                  </a:lnTo>
                  <a:lnTo>
                    <a:pt x="4886" y="3659"/>
                  </a:lnTo>
                  <a:lnTo>
                    <a:pt x="4890" y="3665"/>
                  </a:lnTo>
                  <a:lnTo>
                    <a:pt x="4890" y="3665"/>
                  </a:lnTo>
                  <a:lnTo>
                    <a:pt x="4897" y="3673"/>
                  </a:lnTo>
                  <a:lnTo>
                    <a:pt x="4902" y="3680"/>
                  </a:lnTo>
                  <a:lnTo>
                    <a:pt x="4907" y="3688"/>
                  </a:lnTo>
                  <a:lnTo>
                    <a:pt x="4910" y="3696"/>
                  </a:lnTo>
                  <a:lnTo>
                    <a:pt x="4912" y="3704"/>
                  </a:lnTo>
                  <a:lnTo>
                    <a:pt x="4915" y="3712"/>
                  </a:lnTo>
                  <a:lnTo>
                    <a:pt x="4916" y="3728"/>
                  </a:lnTo>
                  <a:lnTo>
                    <a:pt x="4915" y="3745"/>
                  </a:lnTo>
                  <a:lnTo>
                    <a:pt x="4912" y="3762"/>
                  </a:lnTo>
                  <a:lnTo>
                    <a:pt x="4905" y="3794"/>
                  </a:lnTo>
                  <a:lnTo>
                    <a:pt x="4905" y="3794"/>
                  </a:lnTo>
                  <a:lnTo>
                    <a:pt x="4904" y="3807"/>
                  </a:lnTo>
                  <a:lnTo>
                    <a:pt x="4903" y="3818"/>
                  </a:lnTo>
                  <a:lnTo>
                    <a:pt x="4903" y="3830"/>
                  </a:lnTo>
                  <a:lnTo>
                    <a:pt x="4904" y="3840"/>
                  </a:lnTo>
                  <a:lnTo>
                    <a:pt x="4905" y="3852"/>
                  </a:lnTo>
                  <a:lnTo>
                    <a:pt x="4909" y="3862"/>
                  </a:lnTo>
                  <a:lnTo>
                    <a:pt x="4912" y="3872"/>
                  </a:lnTo>
                  <a:lnTo>
                    <a:pt x="4917" y="3884"/>
                  </a:lnTo>
                  <a:lnTo>
                    <a:pt x="4917" y="3884"/>
                  </a:lnTo>
                  <a:lnTo>
                    <a:pt x="4925" y="3902"/>
                  </a:lnTo>
                  <a:lnTo>
                    <a:pt x="4934" y="3921"/>
                  </a:lnTo>
                  <a:lnTo>
                    <a:pt x="4943" y="3939"/>
                  </a:lnTo>
                  <a:lnTo>
                    <a:pt x="4947" y="3950"/>
                  </a:lnTo>
                  <a:lnTo>
                    <a:pt x="4950" y="3959"/>
                  </a:lnTo>
                  <a:lnTo>
                    <a:pt x="4950" y="3959"/>
                  </a:lnTo>
                  <a:lnTo>
                    <a:pt x="4955" y="3976"/>
                  </a:lnTo>
                  <a:lnTo>
                    <a:pt x="4963" y="3990"/>
                  </a:lnTo>
                  <a:lnTo>
                    <a:pt x="4972" y="4003"/>
                  </a:lnTo>
                  <a:lnTo>
                    <a:pt x="4983" y="4013"/>
                  </a:lnTo>
                  <a:lnTo>
                    <a:pt x="4995" y="4021"/>
                  </a:lnTo>
                  <a:lnTo>
                    <a:pt x="5009" y="4028"/>
                  </a:lnTo>
                  <a:lnTo>
                    <a:pt x="5024" y="4033"/>
                  </a:lnTo>
                  <a:lnTo>
                    <a:pt x="5041" y="4037"/>
                  </a:lnTo>
                  <a:lnTo>
                    <a:pt x="5041" y="4037"/>
                  </a:lnTo>
                  <a:lnTo>
                    <a:pt x="5072" y="4042"/>
                  </a:lnTo>
                  <a:lnTo>
                    <a:pt x="5072" y="4042"/>
                  </a:lnTo>
                  <a:lnTo>
                    <a:pt x="5079" y="4043"/>
                  </a:lnTo>
                  <a:lnTo>
                    <a:pt x="5085" y="4045"/>
                  </a:lnTo>
                  <a:lnTo>
                    <a:pt x="5090" y="4049"/>
                  </a:lnTo>
                  <a:lnTo>
                    <a:pt x="5094" y="4052"/>
                  </a:lnTo>
                  <a:lnTo>
                    <a:pt x="5098" y="4057"/>
                  </a:lnTo>
                  <a:lnTo>
                    <a:pt x="5101" y="4062"/>
                  </a:lnTo>
                  <a:lnTo>
                    <a:pt x="5107" y="4076"/>
                  </a:lnTo>
                  <a:lnTo>
                    <a:pt x="5107" y="4076"/>
                  </a:lnTo>
                  <a:lnTo>
                    <a:pt x="5116" y="4110"/>
                  </a:lnTo>
                  <a:lnTo>
                    <a:pt x="5125" y="4143"/>
                  </a:lnTo>
                  <a:lnTo>
                    <a:pt x="5132" y="4160"/>
                  </a:lnTo>
                  <a:lnTo>
                    <a:pt x="5139" y="4175"/>
                  </a:lnTo>
                  <a:lnTo>
                    <a:pt x="5147" y="4191"/>
                  </a:lnTo>
                  <a:lnTo>
                    <a:pt x="5158" y="4206"/>
                  </a:lnTo>
                  <a:lnTo>
                    <a:pt x="5158" y="4206"/>
                  </a:lnTo>
                  <a:lnTo>
                    <a:pt x="5169" y="4224"/>
                  </a:lnTo>
                  <a:lnTo>
                    <a:pt x="5178" y="4241"/>
                  </a:lnTo>
                  <a:lnTo>
                    <a:pt x="5187" y="4259"/>
                  </a:lnTo>
                  <a:lnTo>
                    <a:pt x="5192" y="4280"/>
                  </a:lnTo>
                  <a:lnTo>
                    <a:pt x="5192" y="4280"/>
                  </a:lnTo>
                  <a:lnTo>
                    <a:pt x="5202" y="4308"/>
                  </a:lnTo>
                  <a:lnTo>
                    <a:pt x="5211" y="4335"/>
                  </a:lnTo>
                  <a:lnTo>
                    <a:pt x="5221" y="4363"/>
                  </a:lnTo>
                  <a:lnTo>
                    <a:pt x="5231" y="4390"/>
                  </a:lnTo>
                  <a:lnTo>
                    <a:pt x="5279" y="4498"/>
                  </a:lnTo>
                  <a:lnTo>
                    <a:pt x="5279" y="4498"/>
                  </a:lnTo>
                  <a:lnTo>
                    <a:pt x="5288" y="4520"/>
                  </a:lnTo>
                  <a:lnTo>
                    <a:pt x="5294" y="4537"/>
                  </a:lnTo>
                  <a:lnTo>
                    <a:pt x="5295" y="4544"/>
                  </a:lnTo>
                  <a:lnTo>
                    <a:pt x="5296" y="4550"/>
                  </a:lnTo>
                  <a:lnTo>
                    <a:pt x="5296" y="4554"/>
                  </a:lnTo>
                  <a:lnTo>
                    <a:pt x="5294" y="4559"/>
                  </a:lnTo>
                  <a:lnTo>
                    <a:pt x="5291" y="4562"/>
                  </a:lnTo>
                  <a:lnTo>
                    <a:pt x="5288" y="4565"/>
                  </a:lnTo>
                  <a:lnTo>
                    <a:pt x="5283" y="4567"/>
                  </a:lnTo>
                  <a:lnTo>
                    <a:pt x="5276" y="4569"/>
                  </a:lnTo>
                  <a:lnTo>
                    <a:pt x="5260" y="4573"/>
                  </a:lnTo>
                  <a:lnTo>
                    <a:pt x="5238" y="4576"/>
                  </a:lnTo>
                  <a:lnTo>
                    <a:pt x="5238" y="4576"/>
                  </a:lnTo>
                  <a:lnTo>
                    <a:pt x="5203" y="4583"/>
                  </a:lnTo>
                  <a:lnTo>
                    <a:pt x="5184" y="4587"/>
                  </a:lnTo>
                  <a:lnTo>
                    <a:pt x="5167" y="4592"/>
                  </a:lnTo>
                  <a:lnTo>
                    <a:pt x="5167" y="4592"/>
                  </a:lnTo>
                  <a:lnTo>
                    <a:pt x="5153" y="4597"/>
                  </a:lnTo>
                  <a:lnTo>
                    <a:pt x="5139" y="4599"/>
                  </a:lnTo>
                  <a:lnTo>
                    <a:pt x="5127" y="4600"/>
                  </a:lnTo>
                  <a:lnTo>
                    <a:pt x="5113" y="4599"/>
                  </a:lnTo>
                  <a:lnTo>
                    <a:pt x="5100" y="4597"/>
                  </a:lnTo>
                  <a:lnTo>
                    <a:pt x="5089" y="4592"/>
                  </a:lnTo>
                  <a:lnTo>
                    <a:pt x="5076" y="4584"/>
                  </a:lnTo>
                  <a:lnTo>
                    <a:pt x="5064" y="4575"/>
                  </a:lnTo>
                  <a:lnTo>
                    <a:pt x="5064" y="4575"/>
                  </a:lnTo>
                  <a:lnTo>
                    <a:pt x="5059" y="4570"/>
                  </a:lnTo>
                  <a:lnTo>
                    <a:pt x="5053" y="4567"/>
                  </a:lnTo>
                  <a:lnTo>
                    <a:pt x="5047" y="4565"/>
                  </a:lnTo>
                  <a:lnTo>
                    <a:pt x="5041" y="4563"/>
                  </a:lnTo>
                  <a:lnTo>
                    <a:pt x="5034" y="4563"/>
                  </a:lnTo>
                  <a:lnTo>
                    <a:pt x="5029" y="4566"/>
                  </a:lnTo>
                  <a:lnTo>
                    <a:pt x="5022" y="4569"/>
                  </a:lnTo>
                  <a:lnTo>
                    <a:pt x="5016" y="4575"/>
                  </a:lnTo>
                  <a:lnTo>
                    <a:pt x="5016" y="4575"/>
                  </a:lnTo>
                  <a:lnTo>
                    <a:pt x="5001" y="4590"/>
                  </a:lnTo>
                  <a:lnTo>
                    <a:pt x="4990" y="4601"/>
                  </a:lnTo>
                  <a:lnTo>
                    <a:pt x="4979" y="4608"/>
                  </a:lnTo>
                  <a:lnTo>
                    <a:pt x="4975" y="4611"/>
                  </a:lnTo>
                  <a:lnTo>
                    <a:pt x="4970" y="4613"/>
                  </a:lnTo>
                  <a:lnTo>
                    <a:pt x="4964" y="4613"/>
                  </a:lnTo>
                  <a:lnTo>
                    <a:pt x="4960" y="4613"/>
                  </a:lnTo>
                  <a:lnTo>
                    <a:pt x="4947" y="4611"/>
                  </a:lnTo>
                  <a:lnTo>
                    <a:pt x="4932" y="4605"/>
                  </a:lnTo>
                  <a:lnTo>
                    <a:pt x="4912" y="4597"/>
                  </a:lnTo>
                  <a:lnTo>
                    <a:pt x="4912" y="4597"/>
                  </a:lnTo>
                  <a:lnTo>
                    <a:pt x="4907" y="4596"/>
                  </a:lnTo>
                  <a:lnTo>
                    <a:pt x="4900" y="4595"/>
                  </a:lnTo>
                  <a:lnTo>
                    <a:pt x="4900" y="4595"/>
                  </a:lnTo>
                  <a:lnTo>
                    <a:pt x="4895" y="4601"/>
                  </a:lnTo>
                  <a:lnTo>
                    <a:pt x="4890" y="4610"/>
                  </a:lnTo>
                  <a:lnTo>
                    <a:pt x="4885" y="4627"/>
                  </a:lnTo>
                  <a:lnTo>
                    <a:pt x="4881" y="4635"/>
                  </a:lnTo>
                  <a:lnTo>
                    <a:pt x="4878" y="4642"/>
                  </a:lnTo>
                  <a:lnTo>
                    <a:pt x="4872" y="4648"/>
                  </a:lnTo>
                  <a:lnTo>
                    <a:pt x="4869" y="4649"/>
                  </a:lnTo>
                  <a:lnTo>
                    <a:pt x="4864" y="4651"/>
                  </a:lnTo>
                  <a:lnTo>
                    <a:pt x="4864" y="4651"/>
                  </a:lnTo>
                  <a:lnTo>
                    <a:pt x="4857" y="4651"/>
                  </a:lnTo>
                  <a:lnTo>
                    <a:pt x="4850" y="4651"/>
                  </a:lnTo>
                  <a:lnTo>
                    <a:pt x="4842" y="4650"/>
                  </a:lnTo>
                  <a:lnTo>
                    <a:pt x="4834" y="4648"/>
                  </a:lnTo>
                  <a:lnTo>
                    <a:pt x="4818" y="4642"/>
                  </a:lnTo>
                  <a:lnTo>
                    <a:pt x="4803" y="4636"/>
                  </a:lnTo>
                  <a:lnTo>
                    <a:pt x="4803" y="4636"/>
                  </a:lnTo>
                  <a:lnTo>
                    <a:pt x="4772" y="4627"/>
                  </a:lnTo>
                  <a:lnTo>
                    <a:pt x="4741" y="4615"/>
                  </a:lnTo>
                  <a:lnTo>
                    <a:pt x="4741" y="4615"/>
                  </a:lnTo>
                  <a:lnTo>
                    <a:pt x="4735" y="4621"/>
                  </a:lnTo>
                  <a:lnTo>
                    <a:pt x="4730" y="4627"/>
                  </a:lnTo>
                  <a:lnTo>
                    <a:pt x="4726" y="4633"/>
                  </a:lnTo>
                  <a:lnTo>
                    <a:pt x="4722" y="4640"/>
                  </a:lnTo>
                  <a:lnTo>
                    <a:pt x="4718" y="4653"/>
                  </a:lnTo>
                  <a:lnTo>
                    <a:pt x="4713" y="4667"/>
                  </a:lnTo>
                  <a:lnTo>
                    <a:pt x="4707" y="4696"/>
                  </a:lnTo>
                  <a:lnTo>
                    <a:pt x="4704" y="4710"/>
                  </a:lnTo>
                  <a:lnTo>
                    <a:pt x="4700" y="4724"/>
                  </a:lnTo>
                  <a:lnTo>
                    <a:pt x="4700" y="4724"/>
                  </a:lnTo>
                  <a:lnTo>
                    <a:pt x="4698" y="4729"/>
                  </a:lnTo>
                  <a:lnTo>
                    <a:pt x="4698" y="4735"/>
                  </a:lnTo>
                  <a:lnTo>
                    <a:pt x="4698" y="4741"/>
                  </a:lnTo>
                  <a:lnTo>
                    <a:pt x="4697" y="4747"/>
                  </a:lnTo>
                  <a:lnTo>
                    <a:pt x="4697" y="4747"/>
                  </a:lnTo>
                  <a:lnTo>
                    <a:pt x="4695" y="4752"/>
                  </a:lnTo>
                  <a:lnTo>
                    <a:pt x="4692" y="4758"/>
                  </a:lnTo>
                  <a:lnTo>
                    <a:pt x="4689" y="4762"/>
                  </a:lnTo>
                  <a:lnTo>
                    <a:pt x="4685" y="4764"/>
                  </a:lnTo>
                  <a:lnTo>
                    <a:pt x="4681" y="4764"/>
                  </a:lnTo>
                  <a:lnTo>
                    <a:pt x="4676" y="4764"/>
                  </a:lnTo>
                  <a:lnTo>
                    <a:pt x="4672" y="4762"/>
                  </a:lnTo>
                  <a:lnTo>
                    <a:pt x="4667" y="4757"/>
                  </a:lnTo>
                  <a:lnTo>
                    <a:pt x="4667" y="4757"/>
                  </a:lnTo>
                  <a:lnTo>
                    <a:pt x="4651" y="4743"/>
                  </a:lnTo>
                  <a:lnTo>
                    <a:pt x="4635" y="4732"/>
                  </a:lnTo>
                  <a:lnTo>
                    <a:pt x="4617" y="4720"/>
                  </a:lnTo>
                  <a:lnTo>
                    <a:pt x="4599" y="4711"/>
                  </a:lnTo>
                  <a:lnTo>
                    <a:pt x="4580" y="4702"/>
                  </a:lnTo>
                  <a:lnTo>
                    <a:pt x="4562" y="4694"/>
                  </a:lnTo>
                  <a:lnTo>
                    <a:pt x="4523" y="4680"/>
                  </a:lnTo>
                  <a:lnTo>
                    <a:pt x="4523" y="4680"/>
                  </a:lnTo>
                  <a:lnTo>
                    <a:pt x="4516" y="4676"/>
                  </a:lnTo>
                  <a:lnTo>
                    <a:pt x="4509" y="4673"/>
                  </a:lnTo>
                  <a:lnTo>
                    <a:pt x="4503" y="4669"/>
                  </a:lnTo>
                  <a:lnTo>
                    <a:pt x="4498" y="4665"/>
                  </a:lnTo>
                  <a:lnTo>
                    <a:pt x="4494" y="4659"/>
                  </a:lnTo>
                  <a:lnTo>
                    <a:pt x="4491" y="4653"/>
                  </a:lnTo>
                  <a:lnTo>
                    <a:pt x="4485" y="4640"/>
                  </a:lnTo>
                  <a:lnTo>
                    <a:pt x="4485" y="4640"/>
                  </a:lnTo>
                  <a:lnTo>
                    <a:pt x="4478" y="4623"/>
                  </a:lnTo>
                  <a:lnTo>
                    <a:pt x="4471" y="4607"/>
                  </a:lnTo>
                  <a:lnTo>
                    <a:pt x="4464" y="4591"/>
                  </a:lnTo>
                  <a:lnTo>
                    <a:pt x="4457" y="4576"/>
                  </a:lnTo>
                  <a:lnTo>
                    <a:pt x="4457" y="4576"/>
                  </a:lnTo>
                  <a:lnTo>
                    <a:pt x="4454" y="4567"/>
                  </a:lnTo>
                  <a:lnTo>
                    <a:pt x="4447" y="4560"/>
                  </a:lnTo>
                  <a:lnTo>
                    <a:pt x="4440" y="4555"/>
                  </a:lnTo>
                  <a:lnTo>
                    <a:pt x="4432" y="4551"/>
                  </a:lnTo>
                  <a:lnTo>
                    <a:pt x="4432" y="4551"/>
                  </a:lnTo>
                  <a:lnTo>
                    <a:pt x="4425" y="4549"/>
                  </a:lnTo>
                  <a:lnTo>
                    <a:pt x="4419" y="4547"/>
                  </a:lnTo>
                  <a:lnTo>
                    <a:pt x="4413" y="4547"/>
                  </a:lnTo>
                  <a:lnTo>
                    <a:pt x="4410" y="4549"/>
                  </a:lnTo>
                  <a:lnTo>
                    <a:pt x="4407" y="4552"/>
                  </a:lnTo>
                  <a:lnTo>
                    <a:pt x="4404" y="4557"/>
                  </a:lnTo>
                  <a:lnTo>
                    <a:pt x="4404" y="4562"/>
                  </a:lnTo>
                  <a:lnTo>
                    <a:pt x="4404" y="4569"/>
                  </a:lnTo>
                  <a:lnTo>
                    <a:pt x="4404" y="4569"/>
                  </a:lnTo>
                  <a:lnTo>
                    <a:pt x="4409" y="4607"/>
                  </a:lnTo>
                  <a:lnTo>
                    <a:pt x="4412" y="4626"/>
                  </a:lnTo>
                  <a:lnTo>
                    <a:pt x="4416" y="4643"/>
                  </a:lnTo>
                  <a:lnTo>
                    <a:pt x="4423" y="4660"/>
                  </a:lnTo>
                  <a:lnTo>
                    <a:pt x="4426" y="4669"/>
                  </a:lnTo>
                  <a:lnTo>
                    <a:pt x="4431" y="4678"/>
                  </a:lnTo>
                  <a:lnTo>
                    <a:pt x="4436" y="4684"/>
                  </a:lnTo>
                  <a:lnTo>
                    <a:pt x="4442" y="4692"/>
                  </a:lnTo>
                  <a:lnTo>
                    <a:pt x="4449" y="4699"/>
                  </a:lnTo>
                  <a:lnTo>
                    <a:pt x="4458" y="4705"/>
                  </a:lnTo>
                  <a:lnTo>
                    <a:pt x="4458" y="4705"/>
                  </a:lnTo>
                  <a:lnTo>
                    <a:pt x="4466" y="4713"/>
                  </a:lnTo>
                  <a:lnTo>
                    <a:pt x="4473" y="4720"/>
                  </a:lnTo>
                  <a:lnTo>
                    <a:pt x="4479" y="4728"/>
                  </a:lnTo>
                  <a:lnTo>
                    <a:pt x="4484" y="4737"/>
                  </a:lnTo>
                  <a:lnTo>
                    <a:pt x="4486" y="4747"/>
                  </a:lnTo>
                  <a:lnTo>
                    <a:pt x="4487" y="4757"/>
                  </a:lnTo>
                  <a:lnTo>
                    <a:pt x="4488" y="4767"/>
                  </a:lnTo>
                  <a:lnTo>
                    <a:pt x="4487" y="4778"/>
                  </a:lnTo>
                  <a:lnTo>
                    <a:pt x="4487" y="4778"/>
                  </a:lnTo>
                  <a:lnTo>
                    <a:pt x="4485" y="4786"/>
                  </a:lnTo>
                  <a:lnTo>
                    <a:pt x="4483" y="4788"/>
                  </a:lnTo>
                  <a:lnTo>
                    <a:pt x="4481" y="4790"/>
                  </a:lnTo>
                  <a:lnTo>
                    <a:pt x="4478" y="4793"/>
                  </a:lnTo>
                  <a:lnTo>
                    <a:pt x="4476" y="4793"/>
                  </a:lnTo>
                  <a:lnTo>
                    <a:pt x="4472" y="4793"/>
                  </a:lnTo>
                  <a:lnTo>
                    <a:pt x="4469" y="4793"/>
                  </a:lnTo>
                  <a:lnTo>
                    <a:pt x="4469" y="4793"/>
                  </a:lnTo>
                  <a:lnTo>
                    <a:pt x="4453" y="4788"/>
                  </a:lnTo>
                  <a:lnTo>
                    <a:pt x="4438" y="4782"/>
                  </a:lnTo>
                  <a:lnTo>
                    <a:pt x="4431" y="4779"/>
                  </a:lnTo>
                  <a:lnTo>
                    <a:pt x="4425" y="4774"/>
                  </a:lnTo>
                  <a:lnTo>
                    <a:pt x="4419" y="4769"/>
                  </a:lnTo>
                  <a:lnTo>
                    <a:pt x="4415" y="4760"/>
                  </a:lnTo>
                  <a:lnTo>
                    <a:pt x="4415" y="4760"/>
                  </a:lnTo>
                  <a:lnTo>
                    <a:pt x="4407" y="4749"/>
                  </a:lnTo>
                  <a:lnTo>
                    <a:pt x="4398" y="4737"/>
                  </a:lnTo>
                  <a:lnTo>
                    <a:pt x="4389" y="4728"/>
                  </a:lnTo>
                  <a:lnTo>
                    <a:pt x="4379" y="4721"/>
                  </a:lnTo>
                  <a:lnTo>
                    <a:pt x="4367" y="4716"/>
                  </a:lnTo>
                  <a:lnTo>
                    <a:pt x="4355" y="4712"/>
                  </a:lnTo>
                  <a:lnTo>
                    <a:pt x="4340" y="4711"/>
                  </a:lnTo>
                  <a:lnTo>
                    <a:pt x="4325" y="4712"/>
                  </a:lnTo>
                  <a:lnTo>
                    <a:pt x="4325" y="4712"/>
                  </a:lnTo>
                  <a:lnTo>
                    <a:pt x="4319" y="4712"/>
                  </a:lnTo>
                  <a:lnTo>
                    <a:pt x="4313" y="4711"/>
                  </a:lnTo>
                  <a:lnTo>
                    <a:pt x="4310" y="4709"/>
                  </a:lnTo>
                  <a:lnTo>
                    <a:pt x="4306" y="4706"/>
                  </a:lnTo>
                  <a:lnTo>
                    <a:pt x="4304" y="4702"/>
                  </a:lnTo>
                  <a:lnTo>
                    <a:pt x="4302" y="4697"/>
                  </a:lnTo>
                  <a:lnTo>
                    <a:pt x="4300" y="4692"/>
                  </a:lnTo>
                  <a:lnTo>
                    <a:pt x="4300" y="4686"/>
                  </a:lnTo>
                  <a:lnTo>
                    <a:pt x="4300" y="4686"/>
                  </a:lnTo>
                  <a:lnTo>
                    <a:pt x="4300" y="4673"/>
                  </a:lnTo>
                  <a:lnTo>
                    <a:pt x="4297" y="4661"/>
                  </a:lnTo>
                  <a:lnTo>
                    <a:pt x="4292" y="4651"/>
                  </a:lnTo>
                  <a:lnTo>
                    <a:pt x="4287" y="4641"/>
                  </a:lnTo>
                  <a:lnTo>
                    <a:pt x="4273" y="4621"/>
                  </a:lnTo>
                  <a:lnTo>
                    <a:pt x="4265" y="4612"/>
                  </a:lnTo>
                  <a:lnTo>
                    <a:pt x="4259" y="4601"/>
                  </a:lnTo>
                  <a:lnTo>
                    <a:pt x="4259" y="4601"/>
                  </a:lnTo>
                  <a:lnTo>
                    <a:pt x="4257" y="4599"/>
                  </a:lnTo>
                  <a:lnTo>
                    <a:pt x="4254" y="4598"/>
                  </a:lnTo>
                  <a:lnTo>
                    <a:pt x="4247" y="4597"/>
                  </a:lnTo>
                  <a:lnTo>
                    <a:pt x="4239" y="4597"/>
                  </a:lnTo>
                  <a:lnTo>
                    <a:pt x="4230" y="4599"/>
                  </a:lnTo>
                  <a:lnTo>
                    <a:pt x="4222" y="4603"/>
                  </a:lnTo>
                  <a:lnTo>
                    <a:pt x="4214" y="4608"/>
                  </a:lnTo>
                  <a:lnTo>
                    <a:pt x="4207" y="4614"/>
                  </a:lnTo>
                  <a:lnTo>
                    <a:pt x="4203" y="4622"/>
                  </a:lnTo>
                  <a:lnTo>
                    <a:pt x="4203" y="4622"/>
                  </a:lnTo>
                  <a:lnTo>
                    <a:pt x="4198" y="4631"/>
                  </a:lnTo>
                  <a:lnTo>
                    <a:pt x="4196" y="4641"/>
                  </a:lnTo>
                  <a:lnTo>
                    <a:pt x="4193" y="4651"/>
                  </a:lnTo>
                  <a:lnTo>
                    <a:pt x="4192" y="4661"/>
                  </a:lnTo>
                  <a:lnTo>
                    <a:pt x="4192" y="4661"/>
                  </a:lnTo>
                  <a:lnTo>
                    <a:pt x="4190" y="4701"/>
                  </a:lnTo>
                  <a:lnTo>
                    <a:pt x="4191" y="4739"/>
                  </a:lnTo>
                  <a:lnTo>
                    <a:pt x="4194" y="4777"/>
                  </a:lnTo>
                  <a:lnTo>
                    <a:pt x="4199" y="4815"/>
                  </a:lnTo>
                  <a:lnTo>
                    <a:pt x="4206" y="4853"/>
                  </a:lnTo>
                  <a:lnTo>
                    <a:pt x="4213" y="4891"/>
                  </a:lnTo>
                  <a:lnTo>
                    <a:pt x="4222" y="4927"/>
                  </a:lnTo>
                  <a:lnTo>
                    <a:pt x="4233" y="4964"/>
                  </a:lnTo>
                  <a:lnTo>
                    <a:pt x="4233" y="4964"/>
                  </a:lnTo>
                  <a:lnTo>
                    <a:pt x="4234" y="4970"/>
                  </a:lnTo>
                  <a:lnTo>
                    <a:pt x="4237" y="4976"/>
                  </a:lnTo>
                  <a:lnTo>
                    <a:pt x="4243" y="4987"/>
                  </a:lnTo>
                  <a:lnTo>
                    <a:pt x="4250" y="4998"/>
                  </a:lnTo>
                  <a:lnTo>
                    <a:pt x="4257" y="5008"/>
                  </a:lnTo>
                  <a:lnTo>
                    <a:pt x="4257" y="5008"/>
                  </a:lnTo>
                  <a:lnTo>
                    <a:pt x="4261" y="5017"/>
                  </a:lnTo>
                  <a:lnTo>
                    <a:pt x="4265" y="5028"/>
                  </a:lnTo>
                  <a:lnTo>
                    <a:pt x="4266" y="5032"/>
                  </a:lnTo>
                  <a:lnTo>
                    <a:pt x="4265" y="5037"/>
                  </a:lnTo>
                  <a:lnTo>
                    <a:pt x="4264" y="5041"/>
                  </a:lnTo>
                  <a:lnTo>
                    <a:pt x="4260" y="5046"/>
                  </a:lnTo>
                  <a:lnTo>
                    <a:pt x="4260" y="5046"/>
                  </a:lnTo>
                  <a:lnTo>
                    <a:pt x="4251" y="5054"/>
                  </a:lnTo>
                  <a:lnTo>
                    <a:pt x="4246" y="5056"/>
                  </a:lnTo>
                  <a:lnTo>
                    <a:pt x="4242" y="5059"/>
                  </a:lnTo>
                  <a:lnTo>
                    <a:pt x="4236" y="5060"/>
                  </a:lnTo>
                  <a:lnTo>
                    <a:pt x="4230" y="5060"/>
                  </a:lnTo>
                  <a:lnTo>
                    <a:pt x="4224" y="5059"/>
                  </a:lnTo>
                  <a:lnTo>
                    <a:pt x="4218" y="5056"/>
                  </a:lnTo>
                  <a:lnTo>
                    <a:pt x="4218" y="5056"/>
                  </a:lnTo>
                  <a:lnTo>
                    <a:pt x="4207" y="5053"/>
                  </a:lnTo>
                  <a:lnTo>
                    <a:pt x="4197" y="5050"/>
                  </a:lnTo>
                  <a:lnTo>
                    <a:pt x="4174" y="5045"/>
                  </a:lnTo>
                  <a:lnTo>
                    <a:pt x="4174" y="5045"/>
                  </a:lnTo>
                  <a:lnTo>
                    <a:pt x="4162" y="5043"/>
                  </a:lnTo>
                  <a:lnTo>
                    <a:pt x="4153" y="5043"/>
                  </a:lnTo>
                  <a:lnTo>
                    <a:pt x="4146" y="5044"/>
                  </a:lnTo>
                  <a:lnTo>
                    <a:pt x="4140" y="5047"/>
                  </a:lnTo>
                  <a:lnTo>
                    <a:pt x="4137" y="5053"/>
                  </a:lnTo>
                  <a:lnTo>
                    <a:pt x="4135" y="5060"/>
                  </a:lnTo>
                  <a:lnTo>
                    <a:pt x="4135" y="5069"/>
                  </a:lnTo>
                  <a:lnTo>
                    <a:pt x="4135" y="5082"/>
                  </a:lnTo>
                  <a:lnTo>
                    <a:pt x="4135" y="5082"/>
                  </a:lnTo>
                  <a:lnTo>
                    <a:pt x="4136" y="5091"/>
                  </a:lnTo>
                  <a:lnTo>
                    <a:pt x="4135" y="5099"/>
                  </a:lnTo>
                  <a:lnTo>
                    <a:pt x="4133" y="5106"/>
                  </a:lnTo>
                  <a:lnTo>
                    <a:pt x="4131" y="5111"/>
                  </a:lnTo>
                  <a:lnTo>
                    <a:pt x="4127" y="5114"/>
                  </a:lnTo>
                  <a:lnTo>
                    <a:pt x="4121" y="5115"/>
                  </a:lnTo>
                  <a:lnTo>
                    <a:pt x="4113" y="5116"/>
                  </a:lnTo>
                  <a:lnTo>
                    <a:pt x="4102" y="5116"/>
                  </a:lnTo>
                  <a:lnTo>
                    <a:pt x="4102" y="5116"/>
                  </a:lnTo>
                  <a:lnTo>
                    <a:pt x="4088" y="5116"/>
                  </a:lnTo>
                  <a:lnTo>
                    <a:pt x="4074" y="5118"/>
                  </a:lnTo>
                  <a:lnTo>
                    <a:pt x="4045" y="5122"/>
                  </a:lnTo>
                  <a:lnTo>
                    <a:pt x="4016" y="5126"/>
                  </a:lnTo>
                  <a:lnTo>
                    <a:pt x="4001" y="5127"/>
                  </a:lnTo>
                  <a:lnTo>
                    <a:pt x="3985" y="5126"/>
                  </a:lnTo>
                  <a:lnTo>
                    <a:pt x="3985" y="5126"/>
                  </a:lnTo>
                  <a:lnTo>
                    <a:pt x="3988" y="5135"/>
                  </a:lnTo>
                  <a:lnTo>
                    <a:pt x="3992" y="5142"/>
                  </a:lnTo>
                  <a:lnTo>
                    <a:pt x="3996" y="5149"/>
                  </a:lnTo>
                  <a:lnTo>
                    <a:pt x="4002" y="5154"/>
                  </a:lnTo>
                  <a:lnTo>
                    <a:pt x="4014" y="5165"/>
                  </a:lnTo>
                  <a:lnTo>
                    <a:pt x="4025" y="5175"/>
                  </a:lnTo>
                  <a:lnTo>
                    <a:pt x="4025" y="5175"/>
                  </a:lnTo>
                  <a:lnTo>
                    <a:pt x="4031" y="5181"/>
                  </a:lnTo>
                  <a:lnTo>
                    <a:pt x="4034" y="5188"/>
                  </a:lnTo>
                  <a:lnTo>
                    <a:pt x="4038" y="5194"/>
                  </a:lnTo>
                  <a:lnTo>
                    <a:pt x="4040" y="5199"/>
                  </a:lnTo>
                  <a:lnTo>
                    <a:pt x="4040" y="5205"/>
                  </a:lnTo>
                  <a:lnTo>
                    <a:pt x="4040" y="5212"/>
                  </a:lnTo>
                  <a:lnTo>
                    <a:pt x="4039" y="5220"/>
                  </a:lnTo>
                  <a:lnTo>
                    <a:pt x="4035" y="5228"/>
                  </a:lnTo>
                  <a:lnTo>
                    <a:pt x="4035" y="5228"/>
                  </a:lnTo>
                  <a:lnTo>
                    <a:pt x="4031" y="5238"/>
                  </a:lnTo>
                  <a:lnTo>
                    <a:pt x="4025" y="5249"/>
                  </a:lnTo>
                  <a:lnTo>
                    <a:pt x="4019" y="5258"/>
                  </a:lnTo>
                  <a:lnTo>
                    <a:pt x="4012" y="5267"/>
                  </a:lnTo>
                  <a:lnTo>
                    <a:pt x="4006" y="5274"/>
                  </a:lnTo>
                  <a:lnTo>
                    <a:pt x="3999" y="5281"/>
                  </a:lnTo>
                  <a:lnTo>
                    <a:pt x="3991" y="5288"/>
                  </a:lnTo>
                  <a:lnTo>
                    <a:pt x="3982" y="5293"/>
                  </a:lnTo>
                  <a:lnTo>
                    <a:pt x="3974" y="5297"/>
                  </a:lnTo>
                  <a:lnTo>
                    <a:pt x="3965" y="5302"/>
                  </a:lnTo>
                  <a:lnTo>
                    <a:pt x="3956" y="5305"/>
                  </a:lnTo>
                  <a:lnTo>
                    <a:pt x="3946" y="5308"/>
                  </a:lnTo>
                  <a:lnTo>
                    <a:pt x="3935" y="5309"/>
                  </a:lnTo>
                  <a:lnTo>
                    <a:pt x="3925" y="5310"/>
                  </a:lnTo>
                  <a:lnTo>
                    <a:pt x="3902" y="5310"/>
                  </a:lnTo>
                  <a:lnTo>
                    <a:pt x="3902" y="5310"/>
                  </a:lnTo>
                  <a:lnTo>
                    <a:pt x="3883" y="5310"/>
                  </a:lnTo>
                  <a:lnTo>
                    <a:pt x="3866" y="5310"/>
                  </a:lnTo>
                  <a:lnTo>
                    <a:pt x="3849" y="5311"/>
                  </a:lnTo>
                  <a:lnTo>
                    <a:pt x="3832" y="5313"/>
                  </a:lnTo>
                  <a:lnTo>
                    <a:pt x="3814" y="5317"/>
                  </a:lnTo>
                  <a:lnTo>
                    <a:pt x="3797" y="5321"/>
                  </a:lnTo>
                  <a:lnTo>
                    <a:pt x="3781" y="5328"/>
                  </a:lnTo>
                  <a:lnTo>
                    <a:pt x="3765" y="5336"/>
                  </a:lnTo>
                  <a:lnTo>
                    <a:pt x="3765" y="5336"/>
                  </a:lnTo>
                  <a:lnTo>
                    <a:pt x="3752" y="5343"/>
                  </a:lnTo>
                  <a:lnTo>
                    <a:pt x="3746" y="5347"/>
                  </a:lnTo>
                  <a:lnTo>
                    <a:pt x="3742" y="5352"/>
                  </a:lnTo>
                  <a:lnTo>
                    <a:pt x="3742" y="5352"/>
                  </a:lnTo>
                  <a:lnTo>
                    <a:pt x="3737" y="5362"/>
                  </a:lnTo>
                  <a:lnTo>
                    <a:pt x="3735" y="5367"/>
                  </a:lnTo>
                  <a:lnTo>
                    <a:pt x="3735" y="5372"/>
                  </a:lnTo>
                  <a:lnTo>
                    <a:pt x="3736" y="5377"/>
                  </a:lnTo>
                  <a:lnTo>
                    <a:pt x="3738" y="5381"/>
                  </a:lnTo>
                  <a:lnTo>
                    <a:pt x="3742" y="5385"/>
                  </a:lnTo>
                  <a:lnTo>
                    <a:pt x="3749" y="5389"/>
                  </a:lnTo>
                  <a:lnTo>
                    <a:pt x="3749" y="5389"/>
                  </a:lnTo>
                  <a:lnTo>
                    <a:pt x="3770" y="5403"/>
                  </a:lnTo>
                  <a:lnTo>
                    <a:pt x="3794" y="5417"/>
                  </a:lnTo>
                  <a:lnTo>
                    <a:pt x="3837" y="5446"/>
                  </a:lnTo>
                  <a:lnTo>
                    <a:pt x="3837" y="5446"/>
                  </a:lnTo>
                  <a:lnTo>
                    <a:pt x="3850" y="5456"/>
                  </a:lnTo>
                  <a:lnTo>
                    <a:pt x="3856" y="5461"/>
                  </a:lnTo>
                  <a:lnTo>
                    <a:pt x="3860" y="5465"/>
                  </a:lnTo>
                  <a:lnTo>
                    <a:pt x="3864" y="5471"/>
                  </a:lnTo>
                  <a:lnTo>
                    <a:pt x="3866" y="5477"/>
                  </a:lnTo>
                  <a:lnTo>
                    <a:pt x="3868" y="5481"/>
                  </a:lnTo>
                  <a:lnTo>
                    <a:pt x="3868" y="5487"/>
                  </a:lnTo>
                  <a:lnTo>
                    <a:pt x="3868" y="5493"/>
                  </a:lnTo>
                  <a:lnTo>
                    <a:pt x="3868" y="5498"/>
                  </a:lnTo>
                  <a:lnTo>
                    <a:pt x="3866" y="5503"/>
                  </a:lnTo>
                  <a:lnTo>
                    <a:pt x="3864" y="5509"/>
                  </a:lnTo>
                  <a:lnTo>
                    <a:pt x="3860" y="5514"/>
                  </a:lnTo>
                  <a:lnTo>
                    <a:pt x="3856" y="5519"/>
                  </a:lnTo>
                  <a:lnTo>
                    <a:pt x="3850" y="5524"/>
                  </a:lnTo>
                  <a:lnTo>
                    <a:pt x="3843" y="5529"/>
                  </a:lnTo>
                  <a:lnTo>
                    <a:pt x="3843" y="5529"/>
                  </a:lnTo>
                  <a:lnTo>
                    <a:pt x="3834" y="5537"/>
                  </a:lnTo>
                  <a:lnTo>
                    <a:pt x="3826" y="5545"/>
                  </a:lnTo>
                  <a:lnTo>
                    <a:pt x="3820" y="5553"/>
                  </a:lnTo>
                  <a:lnTo>
                    <a:pt x="3817" y="5562"/>
                  </a:lnTo>
                  <a:lnTo>
                    <a:pt x="3815" y="5571"/>
                  </a:lnTo>
                  <a:lnTo>
                    <a:pt x="3815" y="5582"/>
                  </a:lnTo>
                  <a:lnTo>
                    <a:pt x="3818" y="5592"/>
                  </a:lnTo>
                  <a:lnTo>
                    <a:pt x="3820" y="5604"/>
                  </a:lnTo>
                  <a:lnTo>
                    <a:pt x="3820" y="5604"/>
                  </a:lnTo>
                  <a:lnTo>
                    <a:pt x="3828" y="5636"/>
                  </a:lnTo>
                  <a:lnTo>
                    <a:pt x="3834" y="5662"/>
                  </a:lnTo>
                  <a:lnTo>
                    <a:pt x="3837" y="5683"/>
                  </a:lnTo>
                  <a:lnTo>
                    <a:pt x="3837" y="5692"/>
                  </a:lnTo>
                  <a:lnTo>
                    <a:pt x="3836" y="5701"/>
                  </a:lnTo>
                  <a:lnTo>
                    <a:pt x="3835" y="5711"/>
                  </a:lnTo>
                  <a:lnTo>
                    <a:pt x="3833" y="5720"/>
                  </a:lnTo>
                  <a:lnTo>
                    <a:pt x="3826" y="5741"/>
                  </a:lnTo>
                  <a:lnTo>
                    <a:pt x="3814" y="5766"/>
                  </a:lnTo>
                  <a:lnTo>
                    <a:pt x="3799" y="5798"/>
                  </a:lnTo>
                  <a:lnTo>
                    <a:pt x="3799" y="5798"/>
                  </a:lnTo>
                  <a:lnTo>
                    <a:pt x="3799" y="5795"/>
                  </a:lnTo>
                  <a:lnTo>
                    <a:pt x="3798" y="5791"/>
                  </a:lnTo>
                  <a:lnTo>
                    <a:pt x="3797" y="5788"/>
                  </a:lnTo>
                  <a:lnTo>
                    <a:pt x="3795" y="5786"/>
                  </a:lnTo>
                  <a:lnTo>
                    <a:pt x="3789" y="5782"/>
                  </a:lnTo>
                  <a:lnTo>
                    <a:pt x="3782" y="5780"/>
                  </a:lnTo>
                  <a:lnTo>
                    <a:pt x="3782" y="5780"/>
                  </a:lnTo>
                  <a:lnTo>
                    <a:pt x="3746" y="5760"/>
                  </a:lnTo>
                  <a:lnTo>
                    <a:pt x="3708" y="5742"/>
                  </a:lnTo>
                  <a:lnTo>
                    <a:pt x="3708" y="5742"/>
                  </a:lnTo>
                  <a:lnTo>
                    <a:pt x="3696" y="5734"/>
                  </a:lnTo>
                  <a:lnTo>
                    <a:pt x="3690" y="5730"/>
                  </a:lnTo>
                  <a:lnTo>
                    <a:pt x="3684" y="5726"/>
                  </a:lnTo>
                  <a:lnTo>
                    <a:pt x="3681" y="5720"/>
                  </a:lnTo>
                  <a:lnTo>
                    <a:pt x="3676" y="5714"/>
                  </a:lnTo>
                  <a:lnTo>
                    <a:pt x="3674" y="5706"/>
                  </a:lnTo>
                  <a:lnTo>
                    <a:pt x="3673" y="5698"/>
                  </a:lnTo>
                  <a:lnTo>
                    <a:pt x="3673" y="5698"/>
                  </a:lnTo>
                  <a:lnTo>
                    <a:pt x="3670" y="5690"/>
                  </a:lnTo>
                  <a:lnTo>
                    <a:pt x="3668" y="5684"/>
                  </a:lnTo>
                  <a:lnTo>
                    <a:pt x="3664" y="5678"/>
                  </a:lnTo>
                  <a:lnTo>
                    <a:pt x="3660" y="5674"/>
                  </a:lnTo>
                  <a:lnTo>
                    <a:pt x="3654" y="5670"/>
                  </a:lnTo>
                  <a:lnTo>
                    <a:pt x="3648" y="5667"/>
                  </a:lnTo>
                  <a:lnTo>
                    <a:pt x="3640" y="5666"/>
                  </a:lnTo>
                  <a:lnTo>
                    <a:pt x="3632" y="5665"/>
                  </a:lnTo>
                  <a:lnTo>
                    <a:pt x="3632" y="5665"/>
                  </a:lnTo>
                  <a:lnTo>
                    <a:pt x="3573" y="5659"/>
                  </a:lnTo>
                  <a:lnTo>
                    <a:pt x="3516" y="5653"/>
                  </a:lnTo>
                  <a:lnTo>
                    <a:pt x="3398" y="5640"/>
                  </a:lnTo>
                  <a:lnTo>
                    <a:pt x="3398" y="5640"/>
                  </a:lnTo>
                  <a:lnTo>
                    <a:pt x="3363" y="5636"/>
                  </a:lnTo>
                  <a:lnTo>
                    <a:pt x="3327" y="5629"/>
                  </a:lnTo>
                  <a:lnTo>
                    <a:pt x="3308" y="5624"/>
                  </a:lnTo>
                  <a:lnTo>
                    <a:pt x="3291" y="5620"/>
                  </a:lnTo>
                  <a:lnTo>
                    <a:pt x="3274" y="5613"/>
                  </a:lnTo>
                  <a:lnTo>
                    <a:pt x="3257" y="5606"/>
                  </a:lnTo>
                  <a:lnTo>
                    <a:pt x="3257" y="5606"/>
                  </a:lnTo>
                  <a:lnTo>
                    <a:pt x="3139" y="5558"/>
                  </a:lnTo>
                  <a:lnTo>
                    <a:pt x="3023" y="5510"/>
                  </a:lnTo>
                  <a:lnTo>
                    <a:pt x="2788" y="5416"/>
                  </a:lnTo>
                  <a:lnTo>
                    <a:pt x="2788" y="5416"/>
                  </a:lnTo>
                  <a:lnTo>
                    <a:pt x="2768" y="5409"/>
                  </a:lnTo>
                  <a:lnTo>
                    <a:pt x="2761" y="5408"/>
                  </a:lnTo>
                  <a:lnTo>
                    <a:pt x="2755" y="5408"/>
                  </a:lnTo>
                  <a:lnTo>
                    <a:pt x="2751" y="5411"/>
                  </a:lnTo>
                  <a:lnTo>
                    <a:pt x="2747" y="5417"/>
                  </a:lnTo>
                  <a:lnTo>
                    <a:pt x="2738" y="5437"/>
                  </a:lnTo>
                  <a:lnTo>
                    <a:pt x="2738" y="5437"/>
                  </a:lnTo>
                  <a:lnTo>
                    <a:pt x="2640" y="5654"/>
                  </a:lnTo>
                  <a:lnTo>
                    <a:pt x="2640" y="5654"/>
                  </a:lnTo>
                  <a:lnTo>
                    <a:pt x="2631" y="5674"/>
                  </a:lnTo>
                  <a:lnTo>
                    <a:pt x="2621" y="5691"/>
                  </a:lnTo>
                  <a:lnTo>
                    <a:pt x="2614" y="5699"/>
                  </a:lnTo>
                  <a:lnTo>
                    <a:pt x="2607" y="5706"/>
                  </a:lnTo>
                  <a:lnTo>
                    <a:pt x="2600" y="5714"/>
                  </a:lnTo>
                  <a:lnTo>
                    <a:pt x="2591" y="5720"/>
                  </a:lnTo>
                  <a:lnTo>
                    <a:pt x="2591" y="5720"/>
                  </a:lnTo>
                  <a:lnTo>
                    <a:pt x="2572" y="5733"/>
                  </a:lnTo>
                  <a:lnTo>
                    <a:pt x="2553" y="5744"/>
                  </a:lnTo>
                  <a:lnTo>
                    <a:pt x="2513" y="5768"/>
                  </a:lnTo>
                  <a:lnTo>
                    <a:pt x="2513" y="5768"/>
                  </a:lnTo>
                  <a:lnTo>
                    <a:pt x="2504" y="5773"/>
                  </a:lnTo>
                  <a:lnTo>
                    <a:pt x="2500" y="5774"/>
                  </a:lnTo>
                  <a:lnTo>
                    <a:pt x="2496" y="5774"/>
                  </a:lnTo>
                  <a:lnTo>
                    <a:pt x="2493" y="5773"/>
                  </a:lnTo>
                  <a:lnTo>
                    <a:pt x="2488" y="5771"/>
                  </a:lnTo>
                  <a:lnTo>
                    <a:pt x="2485" y="5768"/>
                  </a:lnTo>
                  <a:lnTo>
                    <a:pt x="2481" y="5765"/>
                  </a:lnTo>
                  <a:lnTo>
                    <a:pt x="2481" y="5765"/>
                  </a:lnTo>
                  <a:lnTo>
                    <a:pt x="2469" y="5751"/>
                  </a:lnTo>
                  <a:lnTo>
                    <a:pt x="2456" y="5738"/>
                  </a:lnTo>
                  <a:lnTo>
                    <a:pt x="2442" y="5726"/>
                  </a:lnTo>
                  <a:lnTo>
                    <a:pt x="2427" y="5715"/>
                  </a:lnTo>
                  <a:lnTo>
                    <a:pt x="2427" y="5715"/>
                  </a:lnTo>
                  <a:lnTo>
                    <a:pt x="2415" y="5708"/>
                  </a:lnTo>
                  <a:lnTo>
                    <a:pt x="2407" y="5703"/>
                  </a:lnTo>
                  <a:lnTo>
                    <a:pt x="2402" y="5697"/>
                  </a:lnTo>
                  <a:lnTo>
                    <a:pt x="2399" y="5691"/>
                  </a:lnTo>
                  <a:lnTo>
                    <a:pt x="2398" y="5684"/>
                  </a:lnTo>
                  <a:lnTo>
                    <a:pt x="2401" y="5676"/>
                  </a:lnTo>
                  <a:lnTo>
                    <a:pt x="2404" y="5666"/>
                  </a:lnTo>
                  <a:lnTo>
                    <a:pt x="2410" y="5653"/>
                  </a:lnTo>
                  <a:lnTo>
                    <a:pt x="2410" y="5653"/>
                  </a:lnTo>
                  <a:lnTo>
                    <a:pt x="2413" y="5644"/>
                  </a:lnTo>
                  <a:lnTo>
                    <a:pt x="2413" y="5640"/>
                  </a:lnTo>
                  <a:lnTo>
                    <a:pt x="2413" y="5636"/>
                  </a:lnTo>
                  <a:lnTo>
                    <a:pt x="2412" y="5632"/>
                  </a:lnTo>
                  <a:lnTo>
                    <a:pt x="2410" y="5629"/>
                  </a:lnTo>
                  <a:lnTo>
                    <a:pt x="2406" y="5627"/>
                  </a:lnTo>
                  <a:lnTo>
                    <a:pt x="2403" y="5623"/>
                  </a:lnTo>
                  <a:lnTo>
                    <a:pt x="2403" y="5623"/>
                  </a:lnTo>
                  <a:lnTo>
                    <a:pt x="2348" y="5585"/>
                  </a:lnTo>
                  <a:lnTo>
                    <a:pt x="2292" y="5547"/>
                  </a:lnTo>
                  <a:lnTo>
                    <a:pt x="2292" y="5547"/>
                  </a:lnTo>
                  <a:lnTo>
                    <a:pt x="2289" y="5545"/>
                  </a:lnTo>
                  <a:lnTo>
                    <a:pt x="2283" y="5544"/>
                  </a:lnTo>
                  <a:lnTo>
                    <a:pt x="2274" y="5543"/>
                  </a:lnTo>
                  <a:lnTo>
                    <a:pt x="2269" y="5541"/>
                  </a:lnTo>
                  <a:lnTo>
                    <a:pt x="2266" y="5540"/>
                  </a:lnTo>
                  <a:lnTo>
                    <a:pt x="2262" y="5538"/>
                  </a:lnTo>
                  <a:lnTo>
                    <a:pt x="2261" y="5533"/>
                  </a:lnTo>
                  <a:lnTo>
                    <a:pt x="2261" y="5533"/>
                  </a:lnTo>
                  <a:lnTo>
                    <a:pt x="2258" y="5525"/>
                  </a:lnTo>
                  <a:lnTo>
                    <a:pt x="2253" y="5518"/>
                  </a:lnTo>
                  <a:lnTo>
                    <a:pt x="2248" y="5514"/>
                  </a:lnTo>
                  <a:lnTo>
                    <a:pt x="2243" y="5510"/>
                  </a:lnTo>
                  <a:lnTo>
                    <a:pt x="2236" y="5508"/>
                  </a:lnTo>
                  <a:lnTo>
                    <a:pt x="2229" y="5506"/>
                  </a:lnTo>
                  <a:lnTo>
                    <a:pt x="2216" y="5501"/>
                  </a:lnTo>
                  <a:lnTo>
                    <a:pt x="2216" y="5501"/>
                  </a:lnTo>
                  <a:lnTo>
                    <a:pt x="2193" y="5492"/>
                  </a:lnTo>
                  <a:lnTo>
                    <a:pt x="2170" y="5481"/>
                  </a:lnTo>
                  <a:lnTo>
                    <a:pt x="2160" y="5477"/>
                  </a:lnTo>
                  <a:lnTo>
                    <a:pt x="2150" y="5470"/>
                  </a:lnTo>
                  <a:lnTo>
                    <a:pt x="2141" y="5462"/>
                  </a:lnTo>
                  <a:lnTo>
                    <a:pt x="2133" y="5453"/>
                  </a:lnTo>
                  <a:lnTo>
                    <a:pt x="2133" y="5453"/>
                  </a:lnTo>
                  <a:lnTo>
                    <a:pt x="2125" y="5443"/>
                  </a:lnTo>
                  <a:lnTo>
                    <a:pt x="2117" y="5434"/>
                  </a:lnTo>
                  <a:lnTo>
                    <a:pt x="2097" y="5419"/>
                  </a:lnTo>
                  <a:lnTo>
                    <a:pt x="2088" y="5410"/>
                  </a:lnTo>
                  <a:lnTo>
                    <a:pt x="2080" y="5401"/>
                  </a:lnTo>
                  <a:lnTo>
                    <a:pt x="2073" y="5390"/>
                  </a:lnTo>
                  <a:lnTo>
                    <a:pt x="2071" y="5385"/>
                  </a:lnTo>
                  <a:lnTo>
                    <a:pt x="2069" y="5378"/>
                  </a:lnTo>
                  <a:lnTo>
                    <a:pt x="2069" y="5378"/>
                  </a:lnTo>
                  <a:lnTo>
                    <a:pt x="2069" y="5376"/>
                  </a:lnTo>
                  <a:lnTo>
                    <a:pt x="2066" y="5373"/>
                  </a:lnTo>
                  <a:lnTo>
                    <a:pt x="2061" y="5371"/>
                  </a:lnTo>
                  <a:lnTo>
                    <a:pt x="2046" y="5365"/>
                  </a:lnTo>
                  <a:lnTo>
                    <a:pt x="2046" y="5365"/>
                  </a:lnTo>
                  <a:lnTo>
                    <a:pt x="2039" y="5362"/>
                  </a:lnTo>
                  <a:lnTo>
                    <a:pt x="2032" y="5361"/>
                  </a:lnTo>
                  <a:lnTo>
                    <a:pt x="2017" y="5358"/>
                  </a:lnTo>
                  <a:lnTo>
                    <a:pt x="2002" y="5358"/>
                  </a:lnTo>
                  <a:lnTo>
                    <a:pt x="1987" y="5359"/>
                  </a:lnTo>
                  <a:lnTo>
                    <a:pt x="1987" y="5359"/>
                  </a:lnTo>
                  <a:lnTo>
                    <a:pt x="1974" y="5358"/>
                  </a:lnTo>
                  <a:lnTo>
                    <a:pt x="1968" y="5357"/>
                  </a:lnTo>
                  <a:lnTo>
                    <a:pt x="1963" y="5355"/>
                  </a:lnTo>
                  <a:lnTo>
                    <a:pt x="1957" y="5352"/>
                  </a:lnTo>
                  <a:lnTo>
                    <a:pt x="1952" y="5349"/>
                  </a:lnTo>
                  <a:lnTo>
                    <a:pt x="1948" y="5344"/>
                  </a:lnTo>
                  <a:lnTo>
                    <a:pt x="1943" y="5340"/>
                  </a:lnTo>
                  <a:lnTo>
                    <a:pt x="1943" y="5340"/>
                  </a:lnTo>
                  <a:lnTo>
                    <a:pt x="1930" y="5326"/>
                  </a:lnTo>
                  <a:lnTo>
                    <a:pt x="1917" y="5314"/>
                  </a:lnTo>
                  <a:lnTo>
                    <a:pt x="1903" y="5304"/>
                  </a:lnTo>
                  <a:lnTo>
                    <a:pt x="1888" y="5295"/>
                  </a:lnTo>
                  <a:lnTo>
                    <a:pt x="1872" y="5287"/>
                  </a:lnTo>
                  <a:lnTo>
                    <a:pt x="1856" y="5281"/>
                  </a:lnTo>
                  <a:lnTo>
                    <a:pt x="1838" y="5276"/>
                  </a:lnTo>
                  <a:lnTo>
                    <a:pt x="1821" y="5273"/>
                  </a:lnTo>
                  <a:lnTo>
                    <a:pt x="1821" y="5273"/>
                  </a:lnTo>
                  <a:lnTo>
                    <a:pt x="1805" y="5270"/>
                  </a:lnTo>
                  <a:lnTo>
                    <a:pt x="1790" y="5264"/>
                  </a:lnTo>
                  <a:lnTo>
                    <a:pt x="1776" y="5258"/>
                  </a:lnTo>
                  <a:lnTo>
                    <a:pt x="1763" y="5250"/>
                  </a:lnTo>
                  <a:lnTo>
                    <a:pt x="1752" y="5240"/>
                  </a:lnTo>
                  <a:lnTo>
                    <a:pt x="1743" y="5228"/>
                  </a:lnTo>
                  <a:lnTo>
                    <a:pt x="1735" y="5215"/>
                  </a:lnTo>
                  <a:lnTo>
                    <a:pt x="1728" y="5200"/>
                  </a:lnTo>
                  <a:lnTo>
                    <a:pt x="1728" y="5200"/>
                  </a:lnTo>
                  <a:lnTo>
                    <a:pt x="1724" y="5191"/>
                  </a:lnTo>
                  <a:lnTo>
                    <a:pt x="1720" y="5184"/>
                  </a:lnTo>
                  <a:lnTo>
                    <a:pt x="1715" y="5179"/>
                  </a:lnTo>
                  <a:lnTo>
                    <a:pt x="1709" y="5173"/>
                  </a:lnTo>
                  <a:lnTo>
                    <a:pt x="1702" y="5168"/>
                  </a:lnTo>
                  <a:lnTo>
                    <a:pt x="1695" y="5165"/>
                  </a:lnTo>
                  <a:lnTo>
                    <a:pt x="1687" y="5161"/>
                  </a:lnTo>
                  <a:lnTo>
                    <a:pt x="1678" y="5158"/>
                  </a:lnTo>
                  <a:lnTo>
                    <a:pt x="1678" y="5158"/>
                  </a:lnTo>
                  <a:lnTo>
                    <a:pt x="1555" y="5121"/>
                  </a:lnTo>
                  <a:lnTo>
                    <a:pt x="1493" y="5101"/>
                  </a:lnTo>
                  <a:lnTo>
                    <a:pt x="1433" y="5081"/>
                  </a:lnTo>
                  <a:lnTo>
                    <a:pt x="1433" y="5081"/>
                  </a:lnTo>
                  <a:lnTo>
                    <a:pt x="1411" y="5071"/>
                  </a:lnTo>
                  <a:lnTo>
                    <a:pt x="1391" y="5060"/>
                  </a:lnTo>
                  <a:lnTo>
                    <a:pt x="1373" y="5047"/>
                  </a:lnTo>
                  <a:lnTo>
                    <a:pt x="1357" y="5031"/>
                  </a:lnTo>
                  <a:lnTo>
                    <a:pt x="1357" y="5031"/>
                  </a:lnTo>
                  <a:lnTo>
                    <a:pt x="1125" y="4796"/>
                  </a:lnTo>
                  <a:lnTo>
                    <a:pt x="1010" y="4679"/>
                  </a:lnTo>
                  <a:lnTo>
                    <a:pt x="895" y="4560"/>
                  </a:lnTo>
                  <a:lnTo>
                    <a:pt x="895" y="4560"/>
                  </a:lnTo>
                  <a:lnTo>
                    <a:pt x="881" y="4547"/>
                  </a:lnTo>
                  <a:lnTo>
                    <a:pt x="867" y="4535"/>
                  </a:lnTo>
                  <a:lnTo>
                    <a:pt x="852" y="4524"/>
                  </a:lnTo>
                  <a:lnTo>
                    <a:pt x="837" y="4516"/>
                  </a:lnTo>
                  <a:lnTo>
                    <a:pt x="821" y="4511"/>
                  </a:lnTo>
                  <a:lnTo>
                    <a:pt x="805" y="4507"/>
                  </a:lnTo>
                  <a:lnTo>
                    <a:pt x="786" y="4506"/>
                  </a:lnTo>
                  <a:lnTo>
                    <a:pt x="768" y="4508"/>
                  </a:lnTo>
                  <a:lnTo>
                    <a:pt x="768" y="4508"/>
                  </a:lnTo>
                  <a:lnTo>
                    <a:pt x="755" y="4509"/>
                  </a:lnTo>
                  <a:lnTo>
                    <a:pt x="744" y="4508"/>
                  </a:lnTo>
                  <a:lnTo>
                    <a:pt x="733" y="4506"/>
                  </a:lnTo>
                  <a:lnTo>
                    <a:pt x="723" y="4504"/>
                  </a:lnTo>
                  <a:lnTo>
                    <a:pt x="713" y="4499"/>
                  </a:lnTo>
                  <a:lnTo>
                    <a:pt x="703" y="4493"/>
                  </a:lnTo>
                  <a:lnTo>
                    <a:pt x="694" y="4486"/>
                  </a:lnTo>
                  <a:lnTo>
                    <a:pt x="684" y="4479"/>
                  </a:lnTo>
                  <a:lnTo>
                    <a:pt x="684" y="4479"/>
                  </a:lnTo>
                  <a:lnTo>
                    <a:pt x="491" y="4325"/>
                  </a:lnTo>
                  <a:lnTo>
                    <a:pt x="298" y="4172"/>
                  </a:lnTo>
                  <a:lnTo>
                    <a:pt x="298" y="4172"/>
                  </a:lnTo>
                  <a:lnTo>
                    <a:pt x="278" y="4157"/>
                  </a:lnTo>
                  <a:lnTo>
                    <a:pt x="268" y="4150"/>
                  </a:lnTo>
                  <a:lnTo>
                    <a:pt x="256" y="4144"/>
                  </a:lnTo>
                  <a:lnTo>
                    <a:pt x="256" y="4144"/>
                  </a:lnTo>
                  <a:lnTo>
                    <a:pt x="75" y="4076"/>
                  </a:lnTo>
                  <a:lnTo>
                    <a:pt x="75" y="4076"/>
                  </a:lnTo>
                  <a:lnTo>
                    <a:pt x="68" y="4074"/>
                  </a:lnTo>
                  <a:lnTo>
                    <a:pt x="60" y="4073"/>
                  </a:lnTo>
                  <a:lnTo>
                    <a:pt x="57" y="4073"/>
                  </a:lnTo>
                  <a:lnTo>
                    <a:pt x="53" y="4074"/>
                  </a:lnTo>
                  <a:lnTo>
                    <a:pt x="50" y="4077"/>
                  </a:lnTo>
                  <a:lnTo>
                    <a:pt x="48" y="4081"/>
                  </a:lnTo>
                  <a:lnTo>
                    <a:pt x="48" y="4081"/>
                  </a:lnTo>
                  <a:close/>
                  <a:moveTo>
                    <a:pt x="1495" y="4733"/>
                  </a:moveTo>
                  <a:lnTo>
                    <a:pt x="1495" y="4733"/>
                  </a:lnTo>
                  <a:lnTo>
                    <a:pt x="1503" y="4733"/>
                  </a:lnTo>
                  <a:lnTo>
                    <a:pt x="1509" y="4734"/>
                  </a:lnTo>
                  <a:lnTo>
                    <a:pt x="1512" y="4736"/>
                  </a:lnTo>
                  <a:lnTo>
                    <a:pt x="1516" y="4740"/>
                  </a:lnTo>
                  <a:lnTo>
                    <a:pt x="1516" y="4740"/>
                  </a:lnTo>
                  <a:lnTo>
                    <a:pt x="1550" y="4788"/>
                  </a:lnTo>
                  <a:lnTo>
                    <a:pt x="1567" y="4812"/>
                  </a:lnTo>
                  <a:lnTo>
                    <a:pt x="1585" y="4838"/>
                  </a:lnTo>
                  <a:lnTo>
                    <a:pt x="1600" y="4863"/>
                  </a:lnTo>
                  <a:lnTo>
                    <a:pt x="1614" y="4889"/>
                  </a:lnTo>
                  <a:lnTo>
                    <a:pt x="1619" y="4903"/>
                  </a:lnTo>
                  <a:lnTo>
                    <a:pt x="1624" y="4917"/>
                  </a:lnTo>
                  <a:lnTo>
                    <a:pt x="1629" y="4931"/>
                  </a:lnTo>
                  <a:lnTo>
                    <a:pt x="1632" y="4946"/>
                  </a:lnTo>
                  <a:lnTo>
                    <a:pt x="1632" y="4946"/>
                  </a:lnTo>
                  <a:lnTo>
                    <a:pt x="1637" y="4963"/>
                  </a:lnTo>
                  <a:lnTo>
                    <a:pt x="1642" y="4979"/>
                  </a:lnTo>
                  <a:lnTo>
                    <a:pt x="1649" y="4995"/>
                  </a:lnTo>
                  <a:lnTo>
                    <a:pt x="1654" y="5012"/>
                  </a:lnTo>
                  <a:lnTo>
                    <a:pt x="1654" y="5012"/>
                  </a:lnTo>
                  <a:lnTo>
                    <a:pt x="1659" y="5025"/>
                  </a:lnTo>
                  <a:lnTo>
                    <a:pt x="1662" y="5031"/>
                  </a:lnTo>
                  <a:lnTo>
                    <a:pt x="1665" y="5035"/>
                  </a:lnTo>
                  <a:lnTo>
                    <a:pt x="1670" y="5038"/>
                  </a:lnTo>
                  <a:lnTo>
                    <a:pt x="1677" y="5039"/>
                  </a:lnTo>
                  <a:lnTo>
                    <a:pt x="1684" y="5038"/>
                  </a:lnTo>
                  <a:lnTo>
                    <a:pt x="1692" y="5035"/>
                  </a:lnTo>
                  <a:lnTo>
                    <a:pt x="1692" y="5035"/>
                  </a:lnTo>
                  <a:lnTo>
                    <a:pt x="1703" y="5031"/>
                  </a:lnTo>
                  <a:lnTo>
                    <a:pt x="1715" y="5031"/>
                  </a:lnTo>
                  <a:lnTo>
                    <a:pt x="1721" y="5031"/>
                  </a:lnTo>
                  <a:lnTo>
                    <a:pt x="1726" y="5032"/>
                  </a:lnTo>
                  <a:lnTo>
                    <a:pt x="1732" y="5035"/>
                  </a:lnTo>
                  <a:lnTo>
                    <a:pt x="1737" y="5038"/>
                  </a:lnTo>
                  <a:lnTo>
                    <a:pt x="1737" y="5038"/>
                  </a:lnTo>
                  <a:lnTo>
                    <a:pt x="1751" y="5047"/>
                  </a:lnTo>
                  <a:lnTo>
                    <a:pt x="1766" y="5054"/>
                  </a:lnTo>
                  <a:lnTo>
                    <a:pt x="1781" y="5060"/>
                  </a:lnTo>
                  <a:lnTo>
                    <a:pt x="1796" y="5065"/>
                  </a:lnTo>
                  <a:lnTo>
                    <a:pt x="1827" y="5073"/>
                  </a:lnTo>
                  <a:lnTo>
                    <a:pt x="1842" y="5077"/>
                  </a:lnTo>
                  <a:lnTo>
                    <a:pt x="1857" y="5083"/>
                  </a:lnTo>
                  <a:lnTo>
                    <a:pt x="1857" y="5083"/>
                  </a:lnTo>
                  <a:lnTo>
                    <a:pt x="1864" y="5086"/>
                  </a:lnTo>
                  <a:lnTo>
                    <a:pt x="1872" y="5088"/>
                  </a:lnTo>
                  <a:lnTo>
                    <a:pt x="1875" y="5088"/>
                  </a:lnTo>
                  <a:lnTo>
                    <a:pt x="1879" y="5086"/>
                  </a:lnTo>
                  <a:lnTo>
                    <a:pt x="1882" y="5083"/>
                  </a:lnTo>
                  <a:lnTo>
                    <a:pt x="1884" y="5078"/>
                  </a:lnTo>
                  <a:lnTo>
                    <a:pt x="1884" y="5078"/>
                  </a:lnTo>
                  <a:lnTo>
                    <a:pt x="1885" y="5074"/>
                  </a:lnTo>
                  <a:lnTo>
                    <a:pt x="1885" y="5070"/>
                  </a:lnTo>
                  <a:lnTo>
                    <a:pt x="1884" y="5067"/>
                  </a:lnTo>
                  <a:lnTo>
                    <a:pt x="1882" y="5063"/>
                  </a:lnTo>
                  <a:lnTo>
                    <a:pt x="1877" y="5056"/>
                  </a:lnTo>
                  <a:lnTo>
                    <a:pt x="1871" y="5052"/>
                  </a:lnTo>
                  <a:lnTo>
                    <a:pt x="1871" y="5052"/>
                  </a:lnTo>
                  <a:lnTo>
                    <a:pt x="1857" y="5041"/>
                  </a:lnTo>
                  <a:lnTo>
                    <a:pt x="1843" y="5031"/>
                  </a:lnTo>
                  <a:lnTo>
                    <a:pt x="1830" y="5020"/>
                  </a:lnTo>
                  <a:lnTo>
                    <a:pt x="1819" y="5008"/>
                  </a:lnTo>
                  <a:lnTo>
                    <a:pt x="1819" y="5008"/>
                  </a:lnTo>
                  <a:lnTo>
                    <a:pt x="1807" y="4995"/>
                  </a:lnTo>
                  <a:lnTo>
                    <a:pt x="1804" y="4990"/>
                  </a:lnTo>
                  <a:lnTo>
                    <a:pt x="1800" y="4984"/>
                  </a:lnTo>
                  <a:lnTo>
                    <a:pt x="1798" y="4977"/>
                  </a:lnTo>
                  <a:lnTo>
                    <a:pt x="1797" y="4969"/>
                  </a:lnTo>
                  <a:lnTo>
                    <a:pt x="1798" y="4961"/>
                  </a:lnTo>
                  <a:lnTo>
                    <a:pt x="1800" y="4952"/>
                  </a:lnTo>
                  <a:lnTo>
                    <a:pt x="1800" y="4952"/>
                  </a:lnTo>
                  <a:lnTo>
                    <a:pt x="1803" y="4941"/>
                  </a:lnTo>
                  <a:lnTo>
                    <a:pt x="1803" y="4932"/>
                  </a:lnTo>
                  <a:lnTo>
                    <a:pt x="1800" y="4923"/>
                  </a:lnTo>
                  <a:lnTo>
                    <a:pt x="1796" y="4915"/>
                  </a:lnTo>
                  <a:lnTo>
                    <a:pt x="1790" y="4909"/>
                  </a:lnTo>
                  <a:lnTo>
                    <a:pt x="1782" y="4903"/>
                  </a:lnTo>
                  <a:lnTo>
                    <a:pt x="1773" y="4900"/>
                  </a:lnTo>
                  <a:lnTo>
                    <a:pt x="1761" y="4896"/>
                  </a:lnTo>
                  <a:lnTo>
                    <a:pt x="1761" y="4896"/>
                  </a:lnTo>
                  <a:lnTo>
                    <a:pt x="1745" y="4895"/>
                  </a:lnTo>
                  <a:lnTo>
                    <a:pt x="1737" y="4895"/>
                  </a:lnTo>
                  <a:lnTo>
                    <a:pt x="1729" y="4896"/>
                  </a:lnTo>
                  <a:lnTo>
                    <a:pt x="1729" y="4896"/>
                  </a:lnTo>
                  <a:lnTo>
                    <a:pt x="1716" y="4898"/>
                  </a:lnTo>
                  <a:lnTo>
                    <a:pt x="1705" y="4896"/>
                  </a:lnTo>
                  <a:lnTo>
                    <a:pt x="1694" y="4893"/>
                  </a:lnTo>
                  <a:lnTo>
                    <a:pt x="1685" y="4888"/>
                  </a:lnTo>
                  <a:lnTo>
                    <a:pt x="1676" y="4883"/>
                  </a:lnTo>
                  <a:lnTo>
                    <a:pt x="1668" y="4874"/>
                  </a:lnTo>
                  <a:lnTo>
                    <a:pt x="1660" y="4866"/>
                  </a:lnTo>
                  <a:lnTo>
                    <a:pt x="1652" y="4857"/>
                  </a:lnTo>
                  <a:lnTo>
                    <a:pt x="1652" y="4857"/>
                  </a:lnTo>
                  <a:lnTo>
                    <a:pt x="1601" y="4793"/>
                  </a:lnTo>
                  <a:lnTo>
                    <a:pt x="1574" y="4760"/>
                  </a:lnTo>
                  <a:lnTo>
                    <a:pt x="1548" y="4729"/>
                  </a:lnTo>
                  <a:lnTo>
                    <a:pt x="1548" y="4729"/>
                  </a:lnTo>
                  <a:lnTo>
                    <a:pt x="1540" y="4720"/>
                  </a:lnTo>
                  <a:lnTo>
                    <a:pt x="1534" y="4711"/>
                  </a:lnTo>
                  <a:lnTo>
                    <a:pt x="1531" y="4702"/>
                  </a:lnTo>
                  <a:lnTo>
                    <a:pt x="1528" y="4694"/>
                  </a:lnTo>
                  <a:lnTo>
                    <a:pt x="1527" y="4684"/>
                  </a:lnTo>
                  <a:lnTo>
                    <a:pt x="1528" y="4674"/>
                  </a:lnTo>
                  <a:lnTo>
                    <a:pt x="1531" y="4665"/>
                  </a:lnTo>
                  <a:lnTo>
                    <a:pt x="1535" y="4654"/>
                  </a:lnTo>
                  <a:lnTo>
                    <a:pt x="1535" y="4654"/>
                  </a:lnTo>
                  <a:lnTo>
                    <a:pt x="1540" y="4644"/>
                  </a:lnTo>
                  <a:lnTo>
                    <a:pt x="1542" y="4633"/>
                  </a:lnTo>
                  <a:lnTo>
                    <a:pt x="1543" y="4622"/>
                  </a:lnTo>
                  <a:lnTo>
                    <a:pt x="1544" y="4612"/>
                  </a:lnTo>
                  <a:lnTo>
                    <a:pt x="1543" y="4601"/>
                  </a:lnTo>
                  <a:lnTo>
                    <a:pt x="1541" y="4591"/>
                  </a:lnTo>
                  <a:lnTo>
                    <a:pt x="1538" y="4581"/>
                  </a:lnTo>
                  <a:lnTo>
                    <a:pt x="1534" y="4570"/>
                  </a:lnTo>
                  <a:lnTo>
                    <a:pt x="1534" y="4570"/>
                  </a:lnTo>
                  <a:lnTo>
                    <a:pt x="1529" y="4557"/>
                  </a:lnTo>
                  <a:lnTo>
                    <a:pt x="1525" y="4544"/>
                  </a:lnTo>
                  <a:lnTo>
                    <a:pt x="1525" y="4544"/>
                  </a:lnTo>
                  <a:lnTo>
                    <a:pt x="1523" y="4535"/>
                  </a:lnTo>
                  <a:lnTo>
                    <a:pt x="1521" y="4528"/>
                  </a:lnTo>
                  <a:lnTo>
                    <a:pt x="1521" y="4522"/>
                  </a:lnTo>
                  <a:lnTo>
                    <a:pt x="1524" y="4517"/>
                  </a:lnTo>
                  <a:lnTo>
                    <a:pt x="1526" y="4514"/>
                  </a:lnTo>
                  <a:lnTo>
                    <a:pt x="1532" y="4512"/>
                  </a:lnTo>
                  <a:lnTo>
                    <a:pt x="1539" y="4509"/>
                  </a:lnTo>
                  <a:lnTo>
                    <a:pt x="1548" y="4508"/>
                  </a:lnTo>
                  <a:lnTo>
                    <a:pt x="1548" y="4508"/>
                  </a:lnTo>
                  <a:lnTo>
                    <a:pt x="1576" y="4502"/>
                  </a:lnTo>
                  <a:lnTo>
                    <a:pt x="1589" y="4500"/>
                  </a:lnTo>
                  <a:lnTo>
                    <a:pt x="1602" y="4496"/>
                  </a:lnTo>
                  <a:lnTo>
                    <a:pt x="1602" y="4496"/>
                  </a:lnTo>
                  <a:lnTo>
                    <a:pt x="1608" y="4493"/>
                  </a:lnTo>
                  <a:lnTo>
                    <a:pt x="1612" y="4490"/>
                  </a:lnTo>
                  <a:lnTo>
                    <a:pt x="1616" y="4485"/>
                  </a:lnTo>
                  <a:lnTo>
                    <a:pt x="1618" y="4481"/>
                  </a:lnTo>
                  <a:lnTo>
                    <a:pt x="1619" y="4475"/>
                  </a:lnTo>
                  <a:lnTo>
                    <a:pt x="1619" y="4469"/>
                  </a:lnTo>
                  <a:lnTo>
                    <a:pt x="1618" y="4463"/>
                  </a:lnTo>
                  <a:lnTo>
                    <a:pt x="1615" y="4458"/>
                  </a:lnTo>
                  <a:lnTo>
                    <a:pt x="1615" y="4458"/>
                  </a:lnTo>
                  <a:lnTo>
                    <a:pt x="1610" y="4448"/>
                  </a:lnTo>
                  <a:lnTo>
                    <a:pt x="1607" y="4445"/>
                  </a:lnTo>
                  <a:lnTo>
                    <a:pt x="1602" y="4441"/>
                  </a:lnTo>
                  <a:lnTo>
                    <a:pt x="1599" y="4440"/>
                  </a:lnTo>
                  <a:lnTo>
                    <a:pt x="1594" y="4440"/>
                  </a:lnTo>
                  <a:lnTo>
                    <a:pt x="1588" y="4441"/>
                  </a:lnTo>
                  <a:lnTo>
                    <a:pt x="1582" y="4445"/>
                  </a:lnTo>
                  <a:lnTo>
                    <a:pt x="1582" y="4445"/>
                  </a:lnTo>
                  <a:lnTo>
                    <a:pt x="1571" y="4452"/>
                  </a:lnTo>
                  <a:lnTo>
                    <a:pt x="1565" y="4455"/>
                  </a:lnTo>
                  <a:lnTo>
                    <a:pt x="1559" y="4456"/>
                  </a:lnTo>
                  <a:lnTo>
                    <a:pt x="1555" y="4458"/>
                  </a:lnTo>
                  <a:lnTo>
                    <a:pt x="1550" y="4458"/>
                  </a:lnTo>
                  <a:lnTo>
                    <a:pt x="1540" y="4455"/>
                  </a:lnTo>
                  <a:lnTo>
                    <a:pt x="1532" y="4451"/>
                  </a:lnTo>
                  <a:lnTo>
                    <a:pt x="1523" y="4444"/>
                  </a:lnTo>
                  <a:lnTo>
                    <a:pt x="1514" y="4437"/>
                  </a:lnTo>
                  <a:lnTo>
                    <a:pt x="1505" y="4428"/>
                  </a:lnTo>
                  <a:lnTo>
                    <a:pt x="1505" y="4428"/>
                  </a:lnTo>
                  <a:lnTo>
                    <a:pt x="1491" y="4413"/>
                  </a:lnTo>
                  <a:lnTo>
                    <a:pt x="1480" y="4395"/>
                  </a:lnTo>
                  <a:lnTo>
                    <a:pt x="1474" y="4386"/>
                  </a:lnTo>
                  <a:lnTo>
                    <a:pt x="1471" y="4377"/>
                  </a:lnTo>
                  <a:lnTo>
                    <a:pt x="1466" y="4368"/>
                  </a:lnTo>
                  <a:lnTo>
                    <a:pt x="1463" y="4358"/>
                  </a:lnTo>
                  <a:lnTo>
                    <a:pt x="1463" y="4358"/>
                  </a:lnTo>
                  <a:lnTo>
                    <a:pt x="1459" y="4347"/>
                  </a:lnTo>
                  <a:lnTo>
                    <a:pt x="1455" y="4337"/>
                  </a:lnTo>
                  <a:lnTo>
                    <a:pt x="1449" y="4329"/>
                  </a:lnTo>
                  <a:lnTo>
                    <a:pt x="1443" y="4320"/>
                  </a:lnTo>
                  <a:lnTo>
                    <a:pt x="1435" y="4312"/>
                  </a:lnTo>
                  <a:lnTo>
                    <a:pt x="1427" y="4307"/>
                  </a:lnTo>
                  <a:lnTo>
                    <a:pt x="1418" y="4301"/>
                  </a:lnTo>
                  <a:lnTo>
                    <a:pt x="1407" y="4296"/>
                  </a:lnTo>
                  <a:lnTo>
                    <a:pt x="1407" y="4296"/>
                  </a:lnTo>
                  <a:lnTo>
                    <a:pt x="1392" y="4289"/>
                  </a:lnTo>
                  <a:lnTo>
                    <a:pt x="1377" y="4282"/>
                  </a:lnTo>
                  <a:lnTo>
                    <a:pt x="1364" y="4274"/>
                  </a:lnTo>
                  <a:lnTo>
                    <a:pt x="1357" y="4270"/>
                  </a:lnTo>
                  <a:lnTo>
                    <a:pt x="1351" y="4264"/>
                  </a:lnTo>
                  <a:lnTo>
                    <a:pt x="1351" y="4264"/>
                  </a:lnTo>
                  <a:lnTo>
                    <a:pt x="1305" y="4217"/>
                  </a:lnTo>
                  <a:lnTo>
                    <a:pt x="1258" y="4170"/>
                  </a:lnTo>
                  <a:lnTo>
                    <a:pt x="1234" y="4145"/>
                  </a:lnTo>
                  <a:lnTo>
                    <a:pt x="1211" y="4121"/>
                  </a:lnTo>
                  <a:lnTo>
                    <a:pt x="1190" y="4096"/>
                  </a:lnTo>
                  <a:lnTo>
                    <a:pt x="1169" y="4069"/>
                  </a:lnTo>
                  <a:lnTo>
                    <a:pt x="1169" y="4069"/>
                  </a:lnTo>
                  <a:lnTo>
                    <a:pt x="1162" y="4061"/>
                  </a:lnTo>
                  <a:lnTo>
                    <a:pt x="1155" y="4053"/>
                  </a:lnTo>
                  <a:lnTo>
                    <a:pt x="1147" y="4046"/>
                  </a:lnTo>
                  <a:lnTo>
                    <a:pt x="1139" y="4039"/>
                  </a:lnTo>
                  <a:lnTo>
                    <a:pt x="1122" y="4029"/>
                  </a:lnTo>
                  <a:lnTo>
                    <a:pt x="1104" y="4020"/>
                  </a:lnTo>
                  <a:lnTo>
                    <a:pt x="1066" y="4004"/>
                  </a:lnTo>
                  <a:lnTo>
                    <a:pt x="1048" y="3994"/>
                  </a:lnTo>
                  <a:lnTo>
                    <a:pt x="1029" y="3985"/>
                  </a:lnTo>
                  <a:lnTo>
                    <a:pt x="1029" y="3985"/>
                  </a:lnTo>
                  <a:lnTo>
                    <a:pt x="1027" y="3985"/>
                  </a:lnTo>
                  <a:lnTo>
                    <a:pt x="1024" y="3985"/>
                  </a:lnTo>
                  <a:lnTo>
                    <a:pt x="1017" y="3989"/>
                  </a:lnTo>
                  <a:lnTo>
                    <a:pt x="1017" y="3989"/>
                  </a:lnTo>
                  <a:lnTo>
                    <a:pt x="1013" y="3992"/>
                  </a:lnTo>
                  <a:lnTo>
                    <a:pt x="1012" y="3996"/>
                  </a:lnTo>
                  <a:lnTo>
                    <a:pt x="1012" y="4000"/>
                  </a:lnTo>
                  <a:lnTo>
                    <a:pt x="1014" y="4005"/>
                  </a:lnTo>
                  <a:lnTo>
                    <a:pt x="1014" y="4005"/>
                  </a:lnTo>
                  <a:lnTo>
                    <a:pt x="1017" y="4011"/>
                  </a:lnTo>
                  <a:lnTo>
                    <a:pt x="1020" y="4015"/>
                  </a:lnTo>
                  <a:lnTo>
                    <a:pt x="1029" y="4022"/>
                  </a:lnTo>
                  <a:lnTo>
                    <a:pt x="1039" y="4028"/>
                  </a:lnTo>
                  <a:lnTo>
                    <a:pt x="1049" y="4034"/>
                  </a:lnTo>
                  <a:lnTo>
                    <a:pt x="1049" y="4034"/>
                  </a:lnTo>
                  <a:lnTo>
                    <a:pt x="1073" y="4047"/>
                  </a:lnTo>
                  <a:lnTo>
                    <a:pt x="1096" y="4061"/>
                  </a:lnTo>
                  <a:lnTo>
                    <a:pt x="1119" y="4075"/>
                  </a:lnTo>
                  <a:lnTo>
                    <a:pt x="1141" y="4091"/>
                  </a:lnTo>
                  <a:lnTo>
                    <a:pt x="1162" y="4109"/>
                  </a:lnTo>
                  <a:lnTo>
                    <a:pt x="1181" y="4128"/>
                  </a:lnTo>
                  <a:lnTo>
                    <a:pt x="1191" y="4138"/>
                  </a:lnTo>
                  <a:lnTo>
                    <a:pt x="1199" y="4149"/>
                  </a:lnTo>
                  <a:lnTo>
                    <a:pt x="1208" y="4160"/>
                  </a:lnTo>
                  <a:lnTo>
                    <a:pt x="1215" y="4173"/>
                  </a:lnTo>
                  <a:lnTo>
                    <a:pt x="1215" y="4173"/>
                  </a:lnTo>
                  <a:lnTo>
                    <a:pt x="1225" y="4189"/>
                  </a:lnTo>
                  <a:lnTo>
                    <a:pt x="1236" y="4205"/>
                  </a:lnTo>
                  <a:lnTo>
                    <a:pt x="1239" y="4214"/>
                  </a:lnTo>
                  <a:lnTo>
                    <a:pt x="1241" y="4224"/>
                  </a:lnTo>
                  <a:lnTo>
                    <a:pt x="1243" y="4233"/>
                  </a:lnTo>
                  <a:lnTo>
                    <a:pt x="1243" y="4243"/>
                  </a:lnTo>
                  <a:lnTo>
                    <a:pt x="1243" y="4243"/>
                  </a:lnTo>
                  <a:lnTo>
                    <a:pt x="1243" y="4251"/>
                  </a:lnTo>
                  <a:lnTo>
                    <a:pt x="1244" y="4258"/>
                  </a:lnTo>
                  <a:lnTo>
                    <a:pt x="1246" y="4265"/>
                  </a:lnTo>
                  <a:lnTo>
                    <a:pt x="1249" y="4270"/>
                  </a:lnTo>
                  <a:lnTo>
                    <a:pt x="1254" y="4274"/>
                  </a:lnTo>
                  <a:lnTo>
                    <a:pt x="1260" y="4278"/>
                  </a:lnTo>
                  <a:lnTo>
                    <a:pt x="1267" y="4281"/>
                  </a:lnTo>
                  <a:lnTo>
                    <a:pt x="1273" y="4282"/>
                  </a:lnTo>
                  <a:lnTo>
                    <a:pt x="1273" y="4282"/>
                  </a:lnTo>
                  <a:lnTo>
                    <a:pt x="1290" y="4288"/>
                  </a:lnTo>
                  <a:lnTo>
                    <a:pt x="1305" y="4295"/>
                  </a:lnTo>
                  <a:lnTo>
                    <a:pt x="1319" y="4303"/>
                  </a:lnTo>
                  <a:lnTo>
                    <a:pt x="1332" y="4312"/>
                  </a:lnTo>
                  <a:lnTo>
                    <a:pt x="1346" y="4322"/>
                  </a:lnTo>
                  <a:lnTo>
                    <a:pt x="1358" y="4333"/>
                  </a:lnTo>
                  <a:lnTo>
                    <a:pt x="1370" y="4345"/>
                  </a:lnTo>
                  <a:lnTo>
                    <a:pt x="1382" y="4357"/>
                  </a:lnTo>
                  <a:lnTo>
                    <a:pt x="1382" y="4357"/>
                  </a:lnTo>
                  <a:lnTo>
                    <a:pt x="1398" y="4375"/>
                  </a:lnTo>
                  <a:lnTo>
                    <a:pt x="1415" y="4392"/>
                  </a:lnTo>
                  <a:lnTo>
                    <a:pt x="1450" y="4426"/>
                  </a:lnTo>
                  <a:lnTo>
                    <a:pt x="1450" y="4426"/>
                  </a:lnTo>
                  <a:lnTo>
                    <a:pt x="1461" y="4438"/>
                  </a:lnTo>
                  <a:lnTo>
                    <a:pt x="1471" y="4449"/>
                  </a:lnTo>
                  <a:lnTo>
                    <a:pt x="1473" y="4454"/>
                  </a:lnTo>
                  <a:lnTo>
                    <a:pt x="1475" y="4459"/>
                  </a:lnTo>
                  <a:lnTo>
                    <a:pt x="1476" y="4462"/>
                  </a:lnTo>
                  <a:lnTo>
                    <a:pt x="1476" y="4467"/>
                  </a:lnTo>
                  <a:lnTo>
                    <a:pt x="1475" y="4470"/>
                  </a:lnTo>
                  <a:lnTo>
                    <a:pt x="1473" y="4474"/>
                  </a:lnTo>
                  <a:lnTo>
                    <a:pt x="1471" y="4477"/>
                  </a:lnTo>
                  <a:lnTo>
                    <a:pt x="1466" y="4481"/>
                  </a:lnTo>
                  <a:lnTo>
                    <a:pt x="1455" y="4487"/>
                  </a:lnTo>
                  <a:lnTo>
                    <a:pt x="1438" y="4494"/>
                  </a:lnTo>
                  <a:lnTo>
                    <a:pt x="1438" y="4494"/>
                  </a:lnTo>
                  <a:lnTo>
                    <a:pt x="1414" y="4505"/>
                  </a:lnTo>
                  <a:lnTo>
                    <a:pt x="1397" y="4513"/>
                  </a:lnTo>
                  <a:lnTo>
                    <a:pt x="1390" y="4517"/>
                  </a:lnTo>
                  <a:lnTo>
                    <a:pt x="1385" y="4521"/>
                  </a:lnTo>
                  <a:lnTo>
                    <a:pt x="1382" y="4525"/>
                  </a:lnTo>
                  <a:lnTo>
                    <a:pt x="1380" y="4530"/>
                  </a:lnTo>
                  <a:lnTo>
                    <a:pt x="1380" y="4535"/>
                  </a:lnTo>
                  <a:lnTo>
                    <a:pt x="1380" y="4540"/>
                  </a:lnTo>
                  <a:lnTo>
                    <a:pt x="1382" y="4546"/>
                  </a:lnTo>
                  <a:lnTo>
                    <a:pt x="1385" y="4553"/>
                  </a:lnTo>
                  <a:lnTo>
                    <a:pt x="1396" y="4569"/>
                  </a:lnTo>
                  <a:lnTo>
                    <a:pt x="1412" y="4589"/>
                  </a:lnTo>
                  <a:lnTo>
                    <a:pt x="1412" y="4589"/>
                  </a:lnTo>
                  <a:lnTo>
                    <a:pt x="1421" y="4601"/>
                  </a:lnTo>
                  <a:lnTo>
                    <a:pt x="1428" y="4615"/>
                  </a:lnTo>
                  <a:lnTo>
                    <a:pt x="1434" y="4628"/>
                  </a:lnTo>
                  <a:lnTo>
                    <a:pt x="1436" y="4642"/>
                  </a:lnTo>
                  <a:lnTo>
                    <a:pt x="1437" y="4656"/>
                  </a:lnTo>
                  <a:lnTo>
                    <a:pt x="1436" y="4668"/>
                  </a:lnTo>
                  <a:lnTo>
                    <a:pt x="1433" y="4682"/>
                  </a:lnTo>
                  <a:lnTo>
                    <a:pt x="1427" y="4696"/>
                  </a:lnTo>
                  <a:lnTo>
                    <a:pt x="1427" y="4696"/>
                  </a:lnTo>
                  <a:lnTo>
                    <a:pt x="1422" y="4710"/>
                  </a:lnTo>
                  <a:lnTo>
                    <a:pt x="1419" y="4722"/>
                  </a:lnTo>
                  <a:lnTo>
                    <a:pt x="1419" y="4736"/>
                  </a:lnTo>
                  <a:lnTo>
                    <a:pt x="1420" y="4749"/>
                  </a:lnTo>
                  <a:lnTo>
                    <a:pt x="1423" y="4774"/>
                  </a:lnTo>
                  <a:lnTo>
                    <a:pt x="1428" y="4800"/>
                  </a:lnTo>
                  <a:lnTo>
                    <a:pt x="1428" y="4800"/>
                  </a:lnTo>
                  <a:lnTo>
                    <a:pt x="1428" y="4803"/>
                  </a:lnTo>
                  <a:lnTo>
                    <a:pt x="1430" y="4805"/>
                  </a:lnTo>
                  <a:lnTo>
                    <a:pt x="1432" y="4808"/>
                  </a:lnTo>
                  <a:lnTo>
                    <a:pt x="1434" y="4809"/>
                  </a:lnTo>
                  <a:lnTo>
                    <a:pt x="1440" y="4810"/>
                  </a:lnTo>
                  <a:lnTo>
                    <a:pt x="1445" y="4809"/>
                  </a:lnTo>
                  <a:lnTo>
                    <a:pt x="1445" y="4809"/>
                  </a:lnTo>
                  <a:lnTo>
                    <a:pt x="1453" y="4807"/>
                  </a:lnTo>
                  <a:lnTo>
                    <a:pt x="1461" y="4802"/>
                  </a:lnTo>
                  <a:lnTo>
                    <a:pt x="1465" y="4800"/>
                  </a:lnTo>
                  <a:lnTo>
                    <a:pt x="1467" y="4796"/>
                  </a:lnTo>
                  <a:lnTo>
                    <a:pt x="1471" y="4793"/>
                  </a:lnTo>
                  <a:lnTo>
                    <a:pt x="1472" y="4787"/>
                  </a:lnTo>
                  <a:lnTo>
                    <a:pt x="1472" y="4787"/>
                  </a:lnTo>
                  <a:lnTo>
                    <a:pt x="1483" y="4759"/>
                  </a:lnTo>
                  <a:lnTo>
                    <a:pt x="1495" y="4733"/>
                  </a:lnTo>
                  <a:lnTo>
                    <a:pt x="1495" y="4733"/>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7"/>
            <p:cNvSpPr>
              <a:spLocks noEditPoints="1"/>
            </p:cNvSpPr>
            <p:nvPr/>
          </p:nvSpPr>
          <p:spPr bwMode="auto">
            <a:xfrm>
              <a:off x="2216" y="1321"/>
              <a:ext cx="668" cy="1040"/>
            </a:xfrm>
            <a:custGeom>
              <a:avLst/>
              <a:gdLst>
                <a:gd name="T0" fmla="*/ 59 w 3338"/>
                <a:gd name="T1" fmla="*/ 3428 h 5198"/>
                <a:gd name="T2" fmla="*/ 106 w 3338"/>
                <a:gd name="T3" fmla="*/ 3118 h 5198"/>
                <a:gd name="T4" fmla="*/ 7 w 3338"/>
                <a:gd name="T5" fmla="*/ 2654 h 5198"/>
                <a:gd name="T6" fmla="*/ 139 w 3338"/>
                <a:gd name="T7" fmla="*/ 2227 h 5198"/>
                <a:gd name="T8" fmla="*/ 255 w 3338"/>
                <a:gd name="T9" fmla="*/ 2029 h 5198"/>
                <a:gd name="T10" fmla="*/ 597 w 3338"/>
                <a:gd name="T11" fmla="*/ 1590 h 5198"/>
                <a:gd name="T12" fmla="*/ 895 w 3338"/>
                <a:gd name="T13" fmla="*/ 1494 h 5198"/>
                <a:gd name="T14" fmla="*/ 1369 w 3338"/>
                <a:gd name="T15" fmla="*/ 1602 h 5198"/>
                <a:gd name="T16" fmla="*/ 1479 w 3338"/>
                <a:gd name="T17" fmla="*/ 1111 h 5198"/>
                <a:gd name="T18" fmla="*/ 1288 w 3338"/>
                <a:gd name="T19" fmla="*/ 857 h 5198"/>
                <a:gd name="T20" fmla="*/ 1429 w 3338"/>
                <a:gd name="T21" fmla="*/ 330 h 5198"/>
                <a:gd name="T22" fmla="*/ 1803 w 3338"/>
                <a:gd name="T23" fmla="*/ 152 h 5198"/>
                <a:gd name="T24" fmla="*/ 1924 w 3338"/>
                <a:gd name="T25" fmla="*/ 342 h 5198"/>
                <a:gd name="T26" fmla="*/ 2062 w 3338"/>
                <a:gd name="T27" fmla="*/ 475 h 5198"/>
                <a:gd name="T28" fmla="*/ 2185 w 3338"/>
                <a:gd name="T29" fmla="*/ 607 h 5198"/>
                <a:gd name="T30" fmla="*/ 2237 w 3338"/>
                <a:gd name="T31" fmla="*/ 750 h 5198"/>
                <a:gd name="T32" fmla="*/ 2327 w 3338"/>
                <a:gd name="T33" fmla="*/ 846 h 5198"/>
                <a:gd name="T34" fmla="*/ 2415 w 3338"/>
                <a:gd name="T35" fmla="*/ 1008 h 5198"/>
                <a:gd name="T36" fmla="*/ 2465 w 3338"/>
                <a:gd name="T37" fmla="*/ 887 h 5198"/>
                <a:gd name="T38" fmla="*/ 2513 w 3338"/>
                <a:gd name="T39" fmla="*/ 1017 h 5198"/>
                <a:gd name="T40" fmla="*/ 2689 w 3338"/>
                <a:gd name="T41" fmla="*/ 1183 h 5198"/>
                <a:gd name="T42" fmla="*/ 2791 w 3338"/>
                <a:gd name="T43" fmla="*/ 1265 h 5198"/>
                <a:gd name="T44" fmla="*/ 3116 w 3338"/>
                <a:gd name="T45" fmla="*/ 1682 h 5198"/>
                <a:gd name="T46" fmla="*/ 3069 w 3338"/>
                <a:gd name="T47" fmla="*/ 2056 h 5198"/>
                <a:gd name="T48" fmla="*/ 2904 w 3338"/>
                <a:gd name="T49" fmla="*/ 2130 h 5198"/>
                <a:gd name="T50" fmla="*/ 2798 w 3338"/>
                <a:gd name="T51" fmla="*/ 2128 h 5198"/>
                <a:gd name="T52" fmla="*/ 2662 w 3338"/>
                <a:gd name="T53" fmla="*/ 2155 h 5198"/>
                <a:gd name="T54" fmla="*/ 2650 w 3338"/>
                <a:gd name="T55" fmla="*/ 2297 h 5198"/>
                <a:gd name="T56" fmla="*/ 2722 w 3338"/>
                <a:gd name="T57" fmla="*/ 2486 h 5198"/>
                <a:gd name="T58" fmla="*/ 2787 w 3338"/>
                <a:gd name="T59" fmla="*/ 2619 h 5198"/>
                <a:gd name="T60" fmla="*/ 3302 w 3338"/>
                <a:gd name="T61" fmla="*/ 3206 h 5198"/>
                <a:gd name="T62" fmla="*/ 2944 w 3338"/>
                <a:gd name="T63" fmla="*/ 3486 h 5198"/>
                <a:gd name="T64" fmla="*/ 2836 w 3338"/>
                <a:gd name="T65" fmla="*/ 3551 h 5198"/>
                <a:gd name="T66" fmla="*/ 2592 w 3338"/>
                <a:gd name="T67" fmla="*/ 3586 h 5198"/>
                <a:gd name="T68" fmla="*/ 2168 w 3338"/>
                <a:gd name="T69" fmla="*/ 3716 h 5198"/>
                <a:gd name="T70" fmla="*/ 2053 w 3338"/>
                <a:gd name="T71" fmla="*/ 3715 h 5198"/>
                <a:gd name="T72" fmla="*/ 1867 w 3338"/>
                <a:gd name="T73" fmla="*/ 3852 h 5198"/>
                <a:gd name="T74" fmla="*/ 1855 w 3338"/>
                <a:gd name="T75" fmla="*/ 3979 h 5198"/>
                <a:gd name="T76" fmla="*/ 1942 w 3338"/>
                <a:gd name="T77" fmla="*/ 4108 h 5198"/>
                <a:gd name="T78" fmla="*/ 2128 w 3338"/>
                <a:gd name="T79" fmla="*/ 4226 h 5198"/>
                <a:gd name="T80" fmla="*/ 2218 w 3338"/>
                <a:gd name="T81" fmla="*/ 4247 h 5198"/>
                <a:gd name="T82" fmla="*/ 2270 w 3338"/>
                <a:gd name="T83" fmla="*/ 4420 h 5198"/>
                <a:gd name="T84" fmla="*/ 2055 w 3338"/>
                <a:gd name="T85" fmla="*/ 4644 h 5198"/>
                <a:gd name="T86" fmla="*/ 1912 w 3338"/>
                <a:gd name="T87" fmla="*/ 4780 h 5198"/>
                <a:gd name="T88" fmla="*/ 1831 w 3338"/>
                <a:gd name="T89" fmla="*/ 4764 h 5198"/>
                <a:gd name="T90" fmla="*/ 1659 w 3338"/>
                <a:gd name="T91" fmla="*/ 4917 h 5198"/>
                <a:gd name="T92" fmla="*/ 1610 w 3338"/>
                <a:gd name="T93" fmla="*/ 5174 h 5198"/>
                <a:gd name="T94" fmla="*/ 1465 w 3338"/>
                <a:gd name="T95" fmla="*/ 5148 h 5198"/>
                <a:gd name="T96" fmla="*/ 1040 w 3338"/>
                <a:gd name="T97" fmla="*/ 5073 h 5198"/>
                <a:gd name="T98" fmla="*/ 963 w 3338"/>
                <a:gd name="T99" fmla="*/ 4984 h 5198"/>
                <a:gd name="T100" fmla="*/ 778 w 3338"/>
                <a:gd name="T101" fmla="*/ 4673 h 5198"/>
                <a:gd name="T102" fmla="*/ 834 w 3338"/>
                <a:gd name="T103" fmla="*/ 4505 h 5198"/>
                <a:gd name="T104" fmla="*/ 713 w 3338"/>
                <a:gd name="T105" fmla="*/ 4516 h 5198"/>
                <a:gd name="T106" fmla="*/ 451 w 3338"/>
                <a:gd name="T107" fmla="*/ 4224 h 5198"/>
                <a:gd name="T108" fmla="*/ 147 w 3338"/>
                <a:gd name="T109" fmla="*/ 4169 h 5198"/>
                <a:gd name="T110" fmla="*/ 1585 w 3338"/>
                <a:gd name="T111" fmla="*/ 2963 h 5198"/>
                <a:gd name="T112" fmla="*/ 1635 w 3338"/>
                <a:gd name="T113" fmla="*/ 3243 h 5198"/>
                <a:gd name="T114" fmla="*/ 1636 w 3338"/>
                <a:gd name="T115" fmla="*/ 3376 h 5198"/>
                <a:gd name="T116" fmla="*/ 1649 w 3338"/>
                <a:gd name="T117" fmla="*/ 3038 h 5198"/>
                <a:gd name="T118" fmla="*/ 1672 w 3338"/>
                <a:gd name="T119" fmla="*/ 2868 h 5198"/>
                <a:gd name="T120" fmla="*/ 1669 w 3338"/>
                <a:gd name="T121" fmla="*/ 2783 h 5198"/>
                <a:gd name="T122" fmla="*/ 1475 w 3338"/>
                <a:gd name="T123" fmla="*/ 2698 h 5198"/>
                <a:gd name="T124" fmla="*/ 1436 w 3338"/>
                <a:gd name="T125" fmla="*/ 2838 h 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8" h="5198">
                  <a:moveTo>
                    <a:pt x="143" y="4174"/>
                  </a:moveTo>
                  <a:lnTo>
                    <a:pt x="143" y="4174"/>
                  </a:lnTo>
                  <a:lnTo>
                    <a:pt x="79" y="3941"/>
                  </a:lnTo>
                  <a:lnTo>
                    <a:pt x="79" y="3941"/>
                  </a:lnTo>
                  <a:lnTo>
                    <a:pt x="42" y="3803"/>
                  </a:lnTo>
                  <a:lnTo>
                    <a:pt x="5" y="3665"/>
                  </a:lnTo>
                  <a:lnTo>
                    <a:pt x="5" y="3665"/>
                  </a:lnTo>
                  <a:lnTo>
                    <a:pt x="1" y="3653"/>
                  </a:lnTo>
                  <a:lnTo>
                    <a:pt x="0" y="3639"/>
                  </a:lnTo>
                  <a:lnTo>
                    <a:pt x="3" y="3626"/>
                  </a:lnTo>
                  <a:lnTo>
                    <a:pt x="6" y="3612"/>
                  </a:lnTo>
                  <a:lnTo>
                    <a:pt x="6" y="3612"/>
                  </a:lnTo>
                  <a:lnTo>
                    <a:pt x="26" y="3554"/>
                  </a:lnTo>
                  <a:lnTo>
                    <a:pt x="35" y="3524"/>
                  </a:lnTo>
                  <a:lnTo>
                    <a:pt x="45" y="3495"/>
                  </a:lnTo>
                  <a:lnTo>
                    <a:pt x="45" y="3495"/>
                  </a:lnTo>
                  <a:lnTo>
                    <a:pt x="51" y="3479"/>
                  </a:lnTo>
                  <a:lnTo>
                    <a:pt x="56" y="3461"/>
                  </a:lnTo>
                  <a:lnTo>
                    <a:pt x="58" y="3445"/>
                  </a:lnTo>
                  <a:lnTo>
                    <a:pt x="59" y="3428"/>
                  </a:lnTo>
                  <a:lnTo>
                    <a:pt x="60" y="3411"/>
                  </a:lnTo>
                  <a:lnTo>
                    <a:pt x="59" y="3393"/>
                  </a:lnTo>
                  <a:lnTo>
                    <a:pt x="57" y="3377"/>
                  </a:lnTo>
                  <a:lnTo>
                    <a:pt x="54" y="3360"/>
                  </a:lnTo>
                  <a:lnTo>
                    <a:pt x="54" y="3360"/>
                  </a:lnTo>
                  <a:lnTo>
                    <a:pt x="50" y="3331"/>
                  </a:lnTo>
                  <a:lnTo>
                    <a:pt x="47" y="3302"/>
                  </a:lnTo>
                  <a:lnTo>
                    <a:pt x="42" y="3246"/>
                  </a:lnTo>
                  <a:lnTo>
                    <a:pt x="42" y="3246"/>
                  </a:lnTo>
                  <a:lnTo>
                    <a:pt x="41" y="3238"/>
                  </a:lnTo>
                  <a:lnTo>
                    <a:pt x="41" y="3230"/>
                  </a:lnTo>
                  <a:lnTo>
                    <a:pt x="42" y="3222"/>
                  </a:lnTo>
                  <a:lnTo>
                    <a:pt x="44" y="3214"/>
                  </a:lnTo>
                  <a:lnTo>
                    <a:pt x="46" y="3207"/>
                  </a:lnTo>
                  <a:lnTo>
                    <a:pt x="50" y="3200"/>
                  </a:lnTo>
                  <a:lnTo>
                    <a:pt x="53" y="3192"/>
                  </a:lnTo>
                  <a:lnTo>
                    <a:pt x="58" y="3186"/>
                  </a:lnTo>
                  <a:lnTo>
                    <a:pt x="58" y="3186"/>
                  </a:lnTo>
                  <a:lnTo>
                    <a:pt x="82" y="3152"/>
                  </a:lnTo>
                  <a:lnTo>
                    <a:pt x="106" y="3118"/>
                  </a:lnTo>
                  <a:lnTo>
                    <a:pt x="106" y="3118"/>
                  </a:lnTo>
                  <a:lnTo>
                    <a:pt x="112" y="3110"/>
                  </a:lnTo>
                  <a:lnTo>
                    <a:pt x="117" y="3102"/>
                  </a:lnTo>
                  <a:lnTo>
                    <a:pt x="119" y="3094"/>
                  </a:lnTo>
                  <a:lnTo>
                    <a:pt x="121" y="3086"/>
                  </a:lnTo>
                  <a:lnTo>
                    <a:pt x="122" y="3078"/>
                  </a:lnTo>
                  <a:lnTo>
                    <a:pt x="121" y="3069"/>
                  </a:lnTo>
                  <a:lnTo>
                    <a:pt x="120" y="3059"/>
                  </a:lnTo>
                  <a:lnTo>
                    <a:pt x="117" y="3050"/>
                  </a:lnTo>
                  <a:lnTo>
                    <a:pt x="117" y="3050"/>
                  </a:lnTo>
                  <a:lnTo>
                    <a:pt x="89" y="2965"/>
                  </a:lnTo>
                  <a:lnTo>
                    <a:pt x="61" y="2880"/>
                  </a:lnTo>
                  <a:lnTo>
                    <a:pt x="6" y="2709"/>
                  </a:lnTo>
                  <a:lnTo>
                    <a:pt x="6" y="2709"/>
                  </a:lnTo>
                  <a:lnTo>
                    <a:pt x="1" y="2693"/>
                  </a:lnTo>
                  <a:lnTo>
                    <a:pt x="0" y="2685"/>
                  </a:lnTo>
                  <a:lnTo>
                    <a:pt x="0" y="2677"/>
                  </a:lnTo>
                  <a:lnTo>
                    <a:pt x="1" y="2670"/>
                  </a:lnTo>
                  <a:lnTo>
                    <a:pt x="4" y="2662"/>
                  </a:lnTo>
                  <a:lnTo>
                    <a:pt x="7" y="2654"/>
                  </a:lnTo>
                  <a:lnTo>
                    <a:pt x="12" y="2646"/>
                  </a:lnTo>
                  <a:lnTo>
                    <a:pt x="12" y="2646"/>
                  </a:lnTo>
                  <a:lnTo>
                    <a:pt x="49" y="2586"/>
                  </a:lnTo>
                  <a:lnTo>
                    <a:pt x="84" y="2526"/>
                  </a:lnTo>
                  <a:lnTo>
                    <a:pt x="156" y="2405"/>
                  </a:lnTo>
                  <a:lnTo>
                    <a:pt x="156" y="2405"/>
                  </a:lnTo>
                  <a:lnTo>
                    <a:pt x="162" y="2395"/>
                  </a:lnTo>
                  <a:lnTo>
                    <a:pt x="165" y="2383"/>
                  </a:lnTo>
                  <a:lnTo>
                    <a:pt x="165" y="2378"/>
                  </a:lnTo>
                  <a:lnTo>
                    <a:pt x="165" y="2372"/>
                  </a:lnTo>
                  <a:lnTo>
                    <a:pt x="165" y="2365"/>
                  </a:lnTo>
                  <a:lnTo>
                    <a:pt x="163" y="2358"/>
                  </a:lnTo>
                  <a:lnTo>
                    <a:pt x="163" y="2358"/>
                  </a:lnTo>
                  <a:lnTo>
                    <a:pt x="157" y="2329"/>
                  </a:lnTo>
                  <a:lnTo>
                    <a:pt x="152" y="2299"/>
                  </a:lnTo>
                  <a:lnTo>
                    <a:pt x="147" y="2270"/>
                  </a:lnTo>
                  <a:lnTo>
                    <a:pt x="141" y="2242"/>
                  </a:lnTo>
                  <a:lnTo>
                    <a:pt x="141" y="2242"/>
                  </a:lnTo>
                  <a:lnTo>
                    <a:pt x="139" y="2234"/>
                  </a:lnTo>
                  <a:lnTo>
                    <a:pt x="139" y="2227"/>
                  </a:lnTo>
                  <a:lnTo>
                    <a:pt x="139" y="2220"/>
                  </a:lnTo>
                  <a:lnTo>
                    <a:pt x="141" y="2214"/>
                  </a:lnTo>
                  <a:lnTo>
                    <a:pt x="143" y="2208"/>
                  </a:lnTo>
                  <a:lnTo>
                    <a:pt x="147" y="2204"/>
                  </a:lnTo>
                  <a:lnTo>
                    <a:pt x="150" y="2198"/>
                  </a:lnTo>
                  <a:lnTo>
                    <a:pt x="156" y="2193"/>
                  </a:lnTo>
                  <a:lnTo>
                    <a:pt x="156" y="2193"/>
                  </a:lnTo>
                  <a:lnTo>
                    <a:pt x="166" y="2182"/>
                  </a:lnTo>
                  <a:lnTo>
                    <a:pt x="177" y="2170"/>
                  </a:lnTo>
                  <a:lnTo>
                    <a:pt x="177" y="2170"/>
                  </a:lnTo>
                  <a:lnTo>
                    <a:pt x="204" y="2139"/>
                  </a:lnTo>
                  <a:lnTo>
                    <a:pt x="217" y="2123"/>
                  </a:lnTo>
                  <a:lnTo>
                    <a:pt x="228" y="2106"/>
                  </a:lnTo>
                  <a:lnTo>
                    <a:pt x="239" y="2088"/>
                  </a:lnTo>
                  <a:lnTo>
                    <a:pt x="247" y="2070"/>
                  </a:lnTo>
                  <a:lnTo>
                    <a:pt x="250" y="2061"/>
                  </a:lnTo>
                  <a:lnTo>
                    <a:pt x="253" y="2050"/>
                  </a:lnTo>
                  <a:lnTo>
                    <a:pt x="254" y="2040"/>
                  </a:lnTo>
                  <a:lnTo>
                    <a:pt x="255" y="2029"/>
                  </a:lnTo>
                  <a:lnTo>
                    <a:pt x="255" y="2029"/>
                  </a:lnTo>
                  <a:lnTo>
                    <a:pt x="256" y="2025"/>
                  </a:lnTo>
                  <a:lnTo>
                    <a:pt x="258" y="2020"/>
                  </a:lnTo>
                  <a:lnTo>
                    <a:pt x="264" y="2014"/>
                  </a:lnTo>
                  <a:lnTo>
                    <a:pt x="264" y="2014"/>
                  </a:lnTo>
                  <a:lnTo>
                    <a:pt x="294" y="1976"/>
                  </a:lnTo>
                  <a:lnTo>
                    <a:pt x="323" y="1936"/>
                  </a:lnTo>
                  <a:lnTo>
                    <a:pt x="352" y="1897"/>
                  </a:lnTo>
                  <a:lnTo>
                    <a:pt x="378" y="1858"/>
                  </a:lnTo>
                  <a:lnTo>
                    <a:pt x="432" y="1777"/>
                  </a:lnTo>
                  <a:lnTo>
                    <a:pt x="485" y="1697"/>
                  </a:lnTo>
                  <a:lnTo>
                    <a:pt x="485" y="1697"/>
                  </a:lnTo>
                  <a:lnTo>
                    <a:pt x="501" y="1676"/>
                  </a:lnTo>
                  <a:lnTo>
                    <a:pt x="519" y="1656"/>
                  </a:lnTo>
                  <a:lnTo>
                    <a:pt x="537" y="1638"/>
                  </a:lnTo>
                  <a:lnTo>
                    <a:pt x="558" y="1622"/>
                  </a:lnTo>
                  <a:lnTo>
                    <a:pt x="558" y="1622"/>
                  </a:lnTo>
                  <a:lnTo>
                    <a:pt x="573" y="1610"/>
                  </a:lnTo>
                  <a:lnTo>
                    <a:pt x="587" y="1599"/>
                  </a:lnTo>
                  <a:lnTo>
                    <a:pt x="587" y="1599"/>
                  </a:lnTo>
                  <a:lnTo>
                    <a:pt x="597" y="1590"/>
                  </a:lnTo>
                  <a:lnTo>
                    <a:pt x="607" y="1582"/>
                  </a:lnTo>
                  <a:lnTo>
                    <a:pt x="618" y="1574"/>
                  </a:lnTo>
                  <a:lnTo>
                    <a:pt x="628" y="1567"/>
                  </a:lnTo>
                  <a:lnTo>
                    <a:pt x="651" y="1555"/>
                  </a:lnTo>
                  <a:lnTo>
                    <a:pt x="674" y="1545"/>
                  </a:lnTo>
                  <a:lnTo>
                    <a:pt x="698" y="1536"/>
                  </a:lnTo>
                  <a:lnTo>
                    <a:pt x="723" y="1527"/>
                  </a:lnTo>
                  <a:lnTo>
                    <a:pt x="772" y="1512"/>
                  </a:lnTo>
                  <a:lnTo>
                    <a:pt x="772" y="1512"/>
                  </a:lnTo>
                  <a:lnTo>
                    <a:pt x="794" y="1507"/>
                  </a:lnTo>
                  <a:lnTo>
                    <a:pt x="806" y="1503"/>
                  </a:lnTo>
                  <a:lnTo>
                    <a:pt x="816" y="1500"/>
                  </a:lnTo>
                  <a:lnTo>
                    <a:pt x="816" y="1500"/>
                  </a:lnTo>
                  <a:lnTo>
                    <a:pt x="828" y="1496"/>
                  </a:lnTo>
                  <a:lnTo>
                    <a:pt x="839" y="1494"/>
                  </a:lnTo>
                  <a:lnTo>
                    <a:pt x="849" y="1492"/>
                  </a:lnTo>
                  <a:lnTo>
                    <a:pt x="861" y="1492"/>
                  </a:lnTo>
                  <a:lnTo>
                    <a:pt x="872" y="1492"/>
                  </a:lnTo>
                  <a:lnTo>
                    <a:pt x="884" y="1492"/>
                  </a:lnTo>
                  <a:lnTo>
                    <a:pt x="895" y="1494"/>
                  </a:lnTo>
                  <a:lnTo>
                    <a:pt x="907" y="1498"/>
                  </a:lnTo>
                  <a:lnTo>
                    <a:pt x="907" y="1498"/>
                  </a:lnTo>
                  <a:lnTo>
                    <a:pt x="942" y="1507"/>
                  </a:lnTo>
                  <a:lnTo>
                    <a:pt x="976" y="1516"/>
                  </a:lnTo>
                  <a:lnTo>
                    <a:pt x="1046" y="1532"/>
                  </a:lnTo>
                  <a:lnTo>
                    <a:pt x="1117" y="1548"/>
                  </a:lnTo>
                  <a:lnTo>
                    <a:pt x="1186" y="1565"/>
                  </a:lnTo>
                  <a:lnTo>
                    <a:pt x="1186" y="1565"/>
                  </a:lnTo>
                  <a:lnTo>
                    <a:pt x="1223" y="1576"/>
                  </a:lnTo>
                  <a:lnTo>
                    <a:pt x="1258" y="1587"/>
                  </a:lnTo>
                  <a:lnTo>
                    <a:pt x="1294" y="1600"/>
                  </a:lnTo>
                  <a:lnTo>
                    <a:pt x="1330" y="1614"/>
                  </a:lnTo>
                  <a:lnTo>
                    <a:pt x="1330" y="1614"/>
                  </a:lnTo>
                  <a:lnTo>
                    <a:pt x="1338" y="1616"/>
                  </a:lnTo>
                  <a:lnTo>
                    <a:pt x="1345" y="1617"/>
                  </a:lnTo>
                  <a:lnTo>
                    <a:pt x="1351" y="1617"/>
                  </a:lnTo>
                  <a:lnTo>
                    <a:pt x="1356" y="1616"/>
                  </a:lnTo>
                  <a:lnTo>
                    <a:pt x="1361" y="1613"/>
                  </a:lnTo>
                  <a:lnTo>
                    <a:pt x="1366" y="1608"/>
                  </a:lnTo>
                  <a:lnTo>
                    <a:pt x="1369" y="1602"/>
                  </a:lnTo>
                  <a:lnTo>
                    <a:pt x="1373" y="1595"/>
                  </a:lnTo>
                  <a:lnTo>
                    <a:pt x="1373" y="1595"/>
                  </a:lnTo>
                  <a:lnTo>
                    <a:pt x="1427" y="1488"/>
                  </a:lnTo>
                  <a:lnTo>
                    <a:pt x="1480" y="1381"/>
                  </a:lnTo>
                  <a:lnTo>
                    <a:pt x="1480" y="1381"/>
                  </a:lnTo>
                  <a:lnTo>
                    <a:pt x="1484" y="1373"/>
                  </a:lnTo>
                  <a:lnTo>
                    <a:pt x="1487" y="1365"/>
                  </a:lnTo>
                  <a:lnTo>
                    <a:pt x="1489" y="1356"/>
                  </a:lnTo>
                  <a:lnTo>
                    <a:pt x="1489" y="1347"/>
                  </a:lnTo>
                  <a:lnTo>
                    <a:pt x="1489" y="1347"/>
                  </a:lnTo>
                  <a:lnTo>
                    <a:pt x="1488" y="1321"/>
                  </a:lnTo>
                  <a:lnTo>
                    <a:pt x="1488" y="1296"/>
                  </a:lnTo>
                  <a:lnTo>
                    <a:pt x="1488" y="1245"/>
                  </a:lnTo>
                  <a:lnTo>
                    <a:pt x="1488" y="1220"/>
                  </a:lnTo>
                  <a:lnTo>
                    <a:pt x="1487" y="1195"/>
                  </a:lnTo>
                  <a:lnTo>
                    <a:pt x="1484" y="1169"/>
                  </a:lnTo>
                  <a:lnTo>
                    <a:pt x="1482" y="1144"/>
                  </a:lnTo>
                  <a:lnTo>
                    <a:pt x="1482" y="1144"/>
                  </a:lnTo>
                  <a:lnTo>
                    <a:pt x="1480" y="1128"/>
                  </a:lnTo>
                  <a:lnTo>
                    <a:pt x="1479" y="1111"/>
                  </a:lnTo>
                  <a:lnTo>
                    <a:pt x="1477" y="1076"/>
                  </a:lnTo>
                  <a:lnTo>
                    <a:pt x="1479" y="1041"/>
                  </a:lnTo>
                  <a:lnTo>
                    <a:pt x="1480" y="1007"/>
                  </a:lnTo>
                  <a:lnTo>
                    <a:pt x="1480" y="1007"/>
                  </a:lnTo>
                  <a:lnTo>
                    <a:pt x="1480" y="992"/>
                  </a:lnTo>
                  <a:lnTo>
                    <a:pt x="1477" y="978"/>
                  </a:lnTo>
                  <a:lnTo>
                    <a:pt x="1473" y="965"/>
                  </a:lnTo>
                  <a:lnTo>
                    <a:pt x="1467" y="955"/>
                  </a:lnTo>
                  <a:lnTo>
                    <a:pt x="1460" y="946"/>
                  </a:lnTo>
                  <a:lnTo>
                    <a:pt x="1450" y="938"/>
                  </a:lnTo>
                  <a:lnTo>
                    <a:pt x="1438" y="932"/>
                  </a:lnTo>
                  <a:lnTo>
                    <a:pt x="1424" y="927"/>
                  </a:lnTo>
                  <a:lnTo>
                    <a:pt x="1424" y="927"/>
                  </a:lnTo>
                  <a:lnTo>
                    <a:pt x="1409" y="924"/>
                  </a:lnTo>
                  <a:lnTo>
                    <a:pt x="1394" y="918"/>
                  </a:lnTo>
                  <a:lnTo>
                    <a:pt x="1379" y="912"/>
                  </a:lnTo>
                  <a:lnTo>
                    <a:pt x="1366" y="907"/>
                  </a:lnTo>
                  <a:lnTo>
                    <a:pt x="1339" y="892"/>
                  </a:lnTo>
                  <a:lnTo>
                    <a:pt x="1313" y="874"/>
                  </a:lnTo>
                  <a:lnTo>
                    <a:pt x="1288" y="857"/>
                  </a:lnTo>
                  <a:lnTo>
                    <a:pt x="1263" y="838"/>
                  </a:lnTo>
                  <a:lnTo>
                    <a:pt x="1239" y="819"/>
                  </a:lnTo>
                  <a:lnTo>
                    <a:pt x="1215" y="801"/>
                  </a:lnTo>
                  <a:lnTo>
                    <a:pt x="1215" y="801"/>
                  </a:lnTo>
                  <a:lnTo>
                    <a:pt x="1208" y="796"/>
                  </a:lnTo>
                  <a:lnTo>
                    <a:pt x="1203" y="791"/>
                  </a:lnTo>
                  <a:lnTo>
                    <a:pt x="1200" y="787"/>
                  </a:lnTo>
                  <a:lnTo>
                    <a:pt x="1197" y="781"/>
                  </a:lnTo>
                  <a:lnTo>
                    <a:pt x="1196" y="776"/>
                  </a:lnTo>
                  <a:lnTo>
                    <a:pt x="1196" y="770"/>
                  </a:lnTo>
                  <a:lnTo>
                    <a:pt x="1199" y="764"/>
                  </a:lnTo>
                  <a:lnTo>
                    <a:pt x="1202" y="756"/>
                  </a:lnTo>
                  <a:lnTo>
                    <a:pt x="1202" y="756"/>
                  </a:lnTo>
                  <a:lnTo>
                    <a:pt x="1273" y="622"/>
                  </a:lnTo>
                  <a:lnTo>
                    <a:pt x="1345" y="489"/>
                  </a:lnTo>
                  <a:lnTo>
                    <a:pt x="1345" y="489"/>
                  </a:lnTo>
                  <a:lnTo>
                    <a:pt x="1386" y="409"/>
                  </a:lnTo>
                  <a:lnTo>
                    <a:pt x="1407" y="369"/>
                  </a:lnTo>
                  <a:lnTo>
                    <a:pt x="1429" y="330"/>
                  </a:lnTo>
                  <a:lnTo>
                    <a:pt x="1429" y="330"/>
                  </a:lnTo>
                  <a:lnTo>
                    <a:pt x="1459" y="275"/>
                  </a:lnTo>
                  <a:lnTo>
                    <a:pt x="1487" y="220"/>
                  </a:lnTo>
                  <a:lnTo>
                    <a:pt x="1515" y="165"/>
                  </a:lnTo>
                  <a:lnTo>
                    <a:pt x="1544" y="111"/>
                  </a:lnTo>
                  <a:lnTo>
                    <a:pt x="1544" y="111"/>
                  </a:lnTo>
                  <a:lnTo>
                    <a:pt x="1553" y="95"/>
                  </a:lnTo>
                  <a:lnTo>
                    <a:pt x="1563" y="80"/>
                  </a:lnTo>
                  <a:lnTo>
                    <a:pt x="1573" y="66"/>
                  </a:lnTo>
                  <a:lnTo>
                    <a:pt x="1583" y="51"/>
                  </a:lnTo>
                  <a:lnTo>
                    <a:pt x="1595" y="38"/>
                  </a:lnTo>
                  <a:lnTo>
                    <a:pt x="1606" y="24"/>
                  </a:lnTo>
                  <a:lnTo>
                    <a:pt x="1619" y="12"/>
                  </a:lnTo>
                  <a:lnTo>
                    <a:pt x="1632" y="0"/>
                  </a:lnTo>
                  <a:lnTo>
                    <a:pt x="1632" y="0"/>
                  </a:lnTo>
                  <a:lnTo>
                    <a:pt x="1673" y="39"/>
                  </a:lnTo>
                  <a:lnTo>
                    <a:pt x="1716" y="78"/>
                  </a:lnTo>
                  <a:lnTo>
                    <a:pt x="1737" y="98"/>
                  </a:lnTo>
                  <a:lnTo>
                    <a:pt x="1758" y="118"/>
                  </a:lnTo>
                  <a:lnTo>
                    <a:pt x="1780" y="135"/>
                  </a:lnTo>
                  <a:lnTo>
                    <a:pt x="1803" y="152"/>
                  </a:lnTo>
                  <a:lnTo>
                    <a:pt x="1803" y="152"/>
                  </a:lnTo>
                  <a:lnTo>
                    <a:pt x="1828" y="172"/>
                  </a:lnTo>
                  <a:lnTo>
                    <a:pt x="1850" y="193"/>
                  </a:lnTo>
                  <a:lnTo>
                    <a:pt x="1870" y="214"/>
                  </a:lnTo>
                  <a:lnTo>
                    <a:pt x="1890" y="237"/>
                  </a:lnTo>
                  <a:lnTo>
                    <a:pt x="1890" y="237"/>
                  </a:lnTo>
                  <a:lnTo>
                    <a:pt x="1900" y="250"/>
                  </a:lnTo>
                  <a:lnTo>
                    <a:pt x="1904" y="257"/>
                  </a:lnTo>
                  <a:lnTo>
                    <a:pt x="1907" y="264"/>
                  </a:lnTo>
                  <a:lnTo>
                    <a:pt x="1909" y="271"/>
                  </a:lnTo>
                  <a:lnTo>
                    <a:pt x="1911" y="279"/>
                  </a:lnTo>
                  <a:lnTo>
                    <a:pt x="1911" y="287"/>
                  </a:lnTo>
                  <a:lnTo>
                    <a:pt x="1911" y="295"/>
                  </a:lnTo>
                  <a:lnTo>
                    <a:pt x="1911" y="295"/>
                  </a:lnTo>
                  <a:lnTo>
                    <a:pt x="1911" y="303"/>
                  </a:lnTo>
                  <a:lnTo>
                    <a:pt x="1912" y="311"/>
                  </a:lnTo>
                  <a:lnTo>
                    <a:pt x="1914" y="319"/>
                  </a:lnTo>
                  <a:lnTo>
                    <a:pt x="1916" y="327"/>
                  </a:lnTo>
                  <a:lnTo>
                    <a:pt x="1920" y="335"/>
                  </a:lnTo>
                  <a:lnTo>
                    <a:pt x="1924" y="342"/>
                  </a:lnTo>
                  <a:lnTo>
                    <a:pt x="1929" y="349"/>
                  </a:lnTo>
                  <a:lnTo>
                    <a:pt x="1935" y="356"/>
                  </a:lnTo>
                  <a:lnTo>
                    <a:pt x="1947" y="369"/>
                  </a:lnTo>
                  <a:lnTo>
                    <a:pt x="1953" y="373"/>
                  </a:lnTo>
                  <a:lnTo>
                    <a:pt x="1961" y="378"/>
                  </a:lnTo>
                  <a:lnTo>
                    <a:pt x="1968" y="383"/>
                  </a:lnTo>
                  <a:lnTo>
                    <a:pt x="1976" y="385"/>
                  </a:lnTo>
                  <a:lnTo>
                    <a:pt x="1984" y="387"/>
                  </a:lnTo>
                  <a:lnTo>
                    <a:pt x="1991" y="389"/>
                  </a:lnTo>
                  <a:lnTo>
                    <a:pt x="1991" y="389"/>
                  </a:lnTo>
                  <a:lnTo>
                    <a:pt x="2004" y="392"/>
                  </a:lnTo>
                  <a:lnTo>
                    <a:pt x="2013" y="396"/>
                  </a:lnTo>
                  <a:lnTo>
                    <a:pt x="2021" y="403"/>
                  </a:lnTo>
                  <a:lnTo>
                    <a:pt x="2029" y="411"/>
                  </a:lnTo>
                  <a:lnTo>
                    <a:pt x="2029" y="411"/>
                  </a:lnTo>
                  <a:lnTo>
                    <a:pt x="2043" y="432"/>
                  </a:lnTo>
                  <a:lnTo>
                    <a:pt x="2049" y="442"/>
                  </a:lnTo>
                  <a:lnTo>
                    <a:pt x="2055" y="453"/>
                  </a:lnTo>
                  <a:lnTo>
                    <a:pt x="2058" y="463"/>
                  </a:lnTo>
                  <a:lnTo>
                    <a:pt x="2062" y="475"/>
                  </a:lnTo>
                  <a:lnTo>
                    <a:pt x="2063" y="487"/>
                  </a:lnTo>
                  <a:lnTo>
                    <a:pt x="2063" y="500"/>
                  </a:lnTo>
                  <a:lnTo>
                    <a:pt x="2063" y="500"/>
                  </a:lnTo>
                  <a:lnTo>
                    <a:pt x="2063" y="513"/>
                  </a:lnTo>
                  <a:lnTo>
                    <a:pt x="2065" y="525"/>
                  </a:lnTo>
                  <a:lnTo>
                    <a:pt x="2068" y="536"/>
                  </a:lnTo>
                  <a:lnTo>
                    <a:pt x="2074" y="545"/>
                  </a:lnTo>
                  <a:lnTo>
                    <a:pt x="2082" y="553"/>
                  </a:lnTo>
                  <a:lnTo>
                    <a:pt x="2091" y="560"/>
                  </a:lnTo>
                  <a:lnTo>
                    <a:pt x="2102" y="565"/>
                  </a:lnTo>
                  <a:lnTo>
                    <a:pt x="2115" y="569"/>
                  </a:lnTo>
                  <a:lnTo>
                    <a:pt x="2115" y="569"/>
                  </a:lnTo>
                  <a:lnTo>
                    <a:pt x="2120" y="573"/>
                  </a:lnTo>
                  <a:lnTo>
                    <a:pt x="2127" y="575"/>
                  </a:lnTo>
                  <a:lnTo>
                    <a:pt x="2139" y="581"/>
                  </a:lnTo>
                  <a:lnTo>
                    <a:pt x="2139" y="581"/>
                  </a:lnTo>
                  <a:lnTo>
                    <a:pt x="2151" y="586"/>
                  </a:lnTo>
                  <a:lnTo>
                    <a:pt x="2163" y="592"/>
                  </a:lnTo>
                  <a:lnTo>
                    <a:pt x="2174" y="599"/>
                  </a:lnTo>
                  <a:lnTo>
                    <a:pt x="2185" y="607"/>
                  </a:lnTo>
                  <a:lnTo>
                    <a:pt x="2193" y="616"/>
                  </a:lnTo>
                  <a:lnTo>
                    <a:pt x="2202" y="626"/>
                  </a:lnTo>
                  <a:lnTo>
                    <a:pt x="2210" y="637"/>
                  </a:lnTo>
                  <a:lnTo>
                    <a:pt x="2217" y="649"/>
                  </a:lnTo>
                  <a:lnTo>
                    <a:pt x="2217" y="649"/>
                  </a:lnTo>
                  <a:lnTo>
                    <a:pt x="2229" y="672"/>
                  </a:lnTo>
                  <a:lnTo>
                    <a:pt x="2232" y="680"/>
                  </a:lnTo>
                  <a:lnTo>
                    <a:pt x="2232" y="687"/>
                  </a:lnTo>
                  <a:lnTo>
                    <a:pt x="2230" y="692"/>
                  </a:lnTo>
                  <a:lnTo>
                    <a:pt x="2225" y="699"/>
                  </a:lnTo>
                  <a:lnTo>
                    <a:pt x="2216" y="707"/>
                  </a:lnTo>
                  <a:lnTo>
                    <a:pt x="2204" y="717"/>
                  </a:lnTo>
                  <a:lnTo>
                    <a:pt x="2204" y="717"/>
                  </a:lnTo>
                  <a:lnTo>
                    <a:pt x="2203" y="720"/>
                  </a:lnTo>
                  <a:lnTo>
                    <a:pt x="2202" y="725"/>
                  </a:lnTo>
                  <a:lnTo>
                    <a:pt x="2202" y="725"/>
                  </a:lnTo>
                  <a:lnTo>
                    <a:pt x="2208" y="732"/>
                  </a:lnTo>
                  <a:lnTo>
                    <a:pt x="2214" y="736"/>
                  </a:lnTo>
                  <a:lnTo>
                    <a:pt x="2229" y="745"/>
                  </a:lnTo>
                  <a:lnTo>
                    <a:pt x="2237" y="750"/>
                  </a:lnTo>
                  <a:lnTo>
                    <a:pt x="2242" y="755"/>
                  </a:lnTo>
                  <a:lnTo>
                    <a:pt x="2248" y="762"/>
                  </a:lnTo>
                  <a:lnTo>
                    <a:pt x="2253" y="768"/>
                  </a:lnTo>
                  <a:lnTo>
                    <a:pt x="2253" y="768"/>
                  </a:lnTo>
                  <a:lnTo>
                    <a:pt x="2260" y="785"/>
                  </a:lnTo>
                  <a:lnTo>
                    <a:pt x="2263" y="791"/>
                  </a:lnTo>
                  <a:lnTo>
                    <a:pt x="2269" y="797"/>
                  </a:lnTo>
                  <a:lnTo>
                    <a:pt x="2275" y="802"/>
                  </a:lnTo>
                  <a:lnTo>
                    <a:pt x="2282" y="804"/>
                  </a:lnTo>
                  <a:lnTo>
                    <a:pt x="2290" y="805"/>
                  </a:lnTo>
                  <a:lnTo>
                    <a:pt x="2300" y="805"/>
                  </a:lnTo>
                  <a:lnTo>
                    <a:pt x="2300" y="805"/>
                  </a:lnTo>
                  <a:lnTo>
                    <a:pt x="2301" y="808"/>
                  </a:lnTo>
                  <a:lnTo>
                    <a:pt x="2303" y="812"/>
                  </a:lnTo>
                  <a:lnTo>
                    <a:pt x="2303" y="812"/>
                  </a:lnTo>
                  <a:lnTo>
                    <a:pt x="2305" y="820"/>
                  </a:lnTo>
                  <a:lnTo>
                    <a:pt x="2307" y="826"/>
                  </a:lnTo>
                  <a:lnTo>
                    <a:pt x="2312" y="832"/>
                  </a:lnTo>
                  <a:lnTo>
                    <a:pt x="2316" y="838"/>
                  </a:lnTo>
                  <a:lnTo>
                    <a:pt x="2327" y="846"/>
                  </a:lnTo>
                  <a:lnTo>
                    <a:pt x="2337" y="854"/>
                  </a:lnTo>
                  <a:lnTo>
                    <a:pt x="2337" y="854"/>
                  </a:lnTo>
                  <a:lnTo>
                    <a:pt x="2348" y="863"/>
                  </a:lnTo>
                  <a:lnTo>
                    <a:pt x="2359" y="872"/>
                  </a:lnTo>
                  <a:lnTo>
                    <a:pt x="2368" y="882"/>
                  </a:lnTo>
                  <a:lnTo>
                    <a:pt x="2375" y="893"/>
                  </a:lnTo>
                  <a:lnTo>
                    <a:pt x="2381" y="904"/>
                  </a:lnTo>
                  <a:lnTo>
                    <a:pt x="2385" y="917"/>
                  </a:lnTo>
                  <a:lnTo>
                    <a:pt x="2388" y="931"/>
                  </a:lnTo>
                  <a:lnTo>
                    <a:pt x="2389" y="946"/>
                  </a:lnTo>
                  <a:lnTo>
                    <a:pt x="2389" y="946"/>
                  </a:lnTo>
                  <a:lnTo>
                    <a:pt x="2390" y="956"/>
                  </a:lnTo>
                  <a:lnTo>
                    <a:pt x="2392" y="968"/>
                  </a:lnTo>
                  <a:lnTo>
                    <a:pt x="2392" y="968"/>
                  </a:lnTo>
                  <a:lnTo>
                    <a:pt x="2395" y="982"/>
                  </a:lnTo>
                  <a:lnTo>
                    <a:pt x="2397" y="991"/>
                  </a:lnTo>
                  <a:lnTo>
                    <a:pt x="2399" y="999"/>
                  </a:lnTo>
                  <a:lnTo>
                    <a:pt x="2403" y="1003"/>
                  </a:lnTo>
                  <a:lnTo>
                    <a:pt x="2407" y="1006"/>
                  </a:lnTo>
                  <a:lnTo>
                    <a:pt x="2415" y="1008"/>
                  </a:lnTo>
                  <a:lnTo>
                    <a:pt x="2437" y="1009"/>
                  </a:lnTo>
                  <a:lnTo>
                    <a:pt x="2437" y="1009"/>
                  </a:lnTo>
                  <a:lnTo>
                    <a:pt x="2445" y="1009"/>
                  </a:lnTo>
                  <a:lnTo>
                    <a:pt x="2451" y="1008"/>
                  </a:lnTo>
                  <a:lnTo>
                    <a:pt x="2456" y="1007"/>
                  </a:lnTo>
                  <a:lnTo>
                    <a:pt x="2459" y="1003"/>
                  </a:lnTo>
                  <a:lnTo>
                    <a:pt x="2460" y="1000"/>
                  </a:lnTo>
                  <a:lnTo>
                    <a:pt x="2462" y="995"/>
                  </a:lnTo>
                  <a:lnTo>
                    <a:pt x="2462" y="990"/>
                  </a:lnTo>
                  <a:lnTo>
                    <a:pt x="2461" y="983"/>
                  </a:lnTo>
                  <a:lnTo>
                    <a:pt x="2461" y="983"/>
                  </a:lnTo>
                  <a:lnTo>
                    <a:pt x="2460" y="963"/>
                  </a:lnTo>
                  <a:lnTo>
                    <a:pt x="2459" y="944"/>
                  </a:lnTo>
                  <a:lnTo>
                    <a:pt x="2457" y="904"/>
                  </a:lnTo>
                  <a:lnTo>
                    <a:pt x="2457" y="904"/>
                  </a:lnTo>
                  <a:lnTo>
                    <a:pt x="2457" y="900"/>
                  </a:lnTo>
                  <a:lnTo>
                    <a:pt x="2458" y="895"/>
                  </a:lnTo>
                  <a:lnTo>
                    <a:pt x="2460" y="892"/>
                  </a:lnTo>
                  <a:lnTo>
                    <a:pt x="2462" y="889"/>
                  </a:lnTo>
                  <a:lnTo>
                    <a:pt x="2465" y="887"/>
                  </a:lnTo>
                  <a:lnTo>
                    <a:pt x="2468" y="885"/>
                  </a:lnTo>
                  <a:lnTo>
                    <a:pt x="2476" y="882"/>
                  </a:lnTo>
                  <a:lnTo>
                    <a:pt x="2476" y="882"/>
                  </a:lnTo>
                  <a:lnTo>
                    <a:pt x="2480" y="882"/>
                  </a:lnTo>
                  <a:lnTo>
                    <a:pt x="2483" y="884"/>
                  </a:lnTo>
                  <a:lnTo>
                    <a:pt x="2486" y="885"/>
                  </a:lnTo>
                  <a:lnTo>
                    <a:pt x="2488" y="887"/>
                  </a:lnTo>
                  <a:lnTo>
                    <a:pt x="2490" y="893"/>
                  </a:lnTo>
                  <a:lnTo>
                    <a:pt x="2494" y="900"/>
                  </a:lnTo>
                  <a:lnTo>
                    <a:pt x="2494" y="900"/>
                  </a:lnTo>
                  <a:lnTo>
                    <a:pt x="2498" y="912"/>
                  </a:lnTo>
                  <a:lnTo>
                    <a:pt x="2503" y="926"/>
                  </a:lnTo>
                  <a:lnTo>
                    <a:pt x="2506" y="939"/>
                  </a:lnTo>
                  <a:lnTo>
                    <a:pt x="2509" y="953"/>
                  </a:lnTo>
                  <a:lnTo>
                    <a:pt x="2511" y="967"/>
                  </a:lnTo>
                  <a:lnTo>
                    <a:pt x="2513" y="979"/>
                  </a:lnTo>
                  <a:lnTo>
                    <a:pt x="2513" y="993"/>
                  </a:lnTo>
                  <a:lnTo>
                    <a:pt x="2513" y="1007"/>
                  </a:lnTo>
                  <a:lnTo>
                    <a:pt x="2513" y="1007"/>
                  </a:lnTo>
                  <a:lnTo>
                    <a:pt x="2513" y="1017"/>
                  </a:lnTo>
                  <a:lnTo>
                    <a:pt x="2514" y="1026"/>
                  </a:lnTo>
                  <a:lnTo>
                    <a:pt x="2517" y="1034"/>
                  </a:lnTo>
                  <a:lnTo>
                    <a:pt x="2520" y="1043"/>
                  </a:lnTo>
                  <a:lnTo>
                    <a:pt x="2525" y="1049"/>
                  </a:lnTo>
                  <a:lnTo>
                    <a:pt x="2532" y="1055"/>
                  </a:lnTo>
                  <a:lnTo>
                    <a:pt x="2539" y="1062"/>
                  </a:lnTo>
                  <a:lnTo>
                    <a:pt x="2547" y="1067"/>
                  </a:lnTo>
                  <a:lnTo>
                    <a:pt x="2547" y="1067"/>
                  </a:lnTo>
                  <a:lnTo>
                    <a:pt x="2575" y="1085"/>
                  </a:lnTo>
                  <a:lnTo>
                    <a:pt x="2604" y="1105"/>
                  </a:lnTo>
                  <a:lnTo>
                    <a:pt x="2633" y="1124"/>
                  </a:lnTo>
                  <a:lnTo>
                    <a:pt x="2662" y="1143"/>
                  </a:lnTo>
                  <a:lnTo>
                    <a:pt x="2662" y="1143"/>
                  </a:lnTo>
                  <a:lnTo>
                    <a:pt x="2669" y="1147"/>
                  </a:lnTo>
                  <a:lnTo>
                    <a:pt x="2674" y="1152"/>
                  </a:lnTo>
                  <a:lnTo>
                    <a:pt x="2679" y="1158"/>
                  </a:lnTo>
                  <a:lnTo>
                    <a:pt x="2683" y="1162"/>
                  </a:lnTo>
                  <a:lnTo>
                    <a:pt x="2686" y="1169"/>
                  </a:lnTo>
                  <a:lnTo>
                    <a:pt x="2688" y="1175"/>
                  </a:lnTo>
                  <a:lnTo>
                    <a:pt x="2689" y="1183"/>
                  </a:lnTo>
                  <a:lnTo>
                    <a:pt x="2689" y="1191"/>
                  </a:lnTo>
                  <a:lnTo>
                    <a:pt x="2689" y="1191"/>
                  </a:lnTo>
                  <a:lnTo>
                    <a:pt x="2688" y="1212"/>
                  </a:lnTo>
                  <a:lnTo>
                    <a:pt x="2686" y="1233"/>
                  </a:lnTo>
                  <a:lnTo>
                    <a:pt x="2686" y="1242"/>
                  </a:lnTo>
                  <a:lnTo>
                    <a:pt x="2688" y="1251"/>
                  </a:lnTo>
                  <a:lnTo>
                    <a:pt x="2691" y="1259"/>
                  </a:lnTo>
                  <a:lnTo>
                    <a:pt x="2693" y="1263"/>
                  </a:lnTo>
                  <a:lnTo>
                    <a:pt x="2696" y="1266"/>
                  </a:lnTo>
                  <a:lnTo>
                    <a:pt x="2696" y="1266"/>
                  </a:lnTo>
                  <a:lnTo>
                    <a:pt x="2700" y="1269"/>
                  </a:lnTo>
                  <a:lnTo>
                    <a:pt x="2704" y="1272"/>
                  </a:lnTo>
                  <a:lnTo>
                    <a:pt x="2713" y="1274"/>
                  </a:lnTo>
                  <a:lnTo>
                    <a:pt x="2723" y="1275"/>
                  </a:lnTo>
                  <a:lnTo>
                    <a:pt x="2733" y="1274"/>
                  </a:lnTo>
                  <a:lnTo>
                    <a:pt x="2754" y="1269"/>
                  </a:lnTo>
                  <a:lnTo>
                    <a:pt x="2766" y="1267"/>
                  </a:lnTo>
                  <a:lnTo>
                    <a:pt x="2776" y="1265"/>
                  </a:lnTo>
                  <a:lnTo>
                    <a:pt x="2776" y="1265"/>
                  </a:lnTo>
                  <a:lnTo>
                    <a:pt x="2791" y="1265"/>
                  </a:lnTo>
                  <a:lnTo>
                    <a:pt x="2798" y="1265"/>
                  </a:lnTo>
                  <a:lnTo>
                    <a:pt x="2804" y="1267"/>
                  </a:lnTo>
                  <a:lnTo>
                    <a:pt x="2810" y="1269"/>
                  </a:lnTo>
                  <a:lnTo>
                    <a:pt x="2816" y="1273"/>
                  </a:lnTo>
                  <a:lnTo>
                    <a:pt x="2822" y="1278"/>
                  </a:lnTo>
                  <a:lnTo>
                    <a:pt x="2828" y="1283"/>
                  </a:lnTo>
                  <a:lnTo>
                    <a:pt x="2828" y="1283"/>
                  </a:lnTo>
                  <a:lnTo>
                    <a:pt x="2974" y="1447"/>
                  </a:lnTo>
                  <a:lnTo>
                    <a:pt x="3120" y="1609"/>
                  </a:lnTo>
                  <a:lnTo>
                    <a:pt x="3120" y="1609"/>
                  </a:lnTo>
                  <a:lnTo>
                    <a:pt x="3125" y="1616"/>
                  </a:lnTo>
                  <a:lnTo>
                    <a:pt x="3128" y="1622"/>
                  </a:lnTo>
                  <a:lnTo>
                    <a:pt x="3131" y="1628"/>
                  </a:lnTo>
                  <a:lnTo>
                    <a:pt x="3132" y="1633"/>
                  </a:lnTo>
                  <a:lnTo>
                    <a:pt x="3132" y="1639"/>
                  </a:lnTo>
                  <a:lnTo>
                    <a:pt x="3131" y="1646"/>
                  </a:lnTo>
                  <a:lnTo>
                    <a:pt x="3128" y="1652"/>
                  </a:lnTo>
                  <a:lnTo>
                    <a:pt x="3126" y="1659"/>
                  </a:lnTo>
                  <a:lnTo>
                    <a:pt x="3126" y="1659"/>
                  </a:lnTo>
                  <a:lnTo>
                    <a:pt x="3116" y="1682"/>
                  </a:lnTo>
                  <a:lnTo>
                    <a:pt x="3105" y="1705"/>
                  </a:lnTo>
                  <a:lnTo>
                    <a:pt x="3096" y="1728"/>
                  </a:lnTo>
                  <a:lnTo>
                    <a:pt x="3085" y="1751"/>
                  </a:lnTo>
                  <a:lnTo>
                    <a:pt x="3085" y="1751"/>
                  </a:lnTo>
                  <a:lnTo>
                    <a:pt x="3078" y="1766"/>
                  </a:lnTo>
                  <a:lnTo>
                    <a:pt x="3072" y="1781"/>
                  </a:lnTo>
                  <a:lnTo>
                    <a:pt x="3066" y="1796"/>
                  </a:lnTo>
                  <a:lnTo>
                    <a:pt x="3062" y="1811"/>
                  </a:lnTo>
                  <a:lnTo>
                    <a:pt x="3057" y="1826"/>
                  </a:lnTo>
                  <a:lnTo>
                    <a:pt x="3054" y="1841"/>
                  </a:lnTo>
                  <a:lnTo>
                    <a:pt x="3051" y="1857"/>
                  </a:lnTo>
                  <a:lnTo>
                    <a:pt x="3050" y="1872"/>
                  </a:lnTo>
                  <a:lnTo>
                    <a:pt x="3048" y="1903"/>
                  </a:lnTo>
                  <a:lnTo>
                    <a:pt x="3049" y="1934"/>
                  </a:lnTo>
                  <a:lnTo>
                    <a:pt x="3052" y="1965"/>
                  </a:lnTo>
                  <a:lnTo>
                    <a:pt x="3058" y="1997"/>
                  </a:lnTo>
                  <a:lnTo>
                    <a:pt x="3058" y="1997"/>
                  </a:lnTo>
                  <a:lnTo>
                    <a:pt x="3063" y="2026"/>
                  </a:lnTo>
                  <a:lnTo>
                    <a:pt x="3065" y="2041"/>
                  </a:lnTo>
                  <a:lnTo>
                    <a:pt x="3069" y="2056"/>
                  </a:lnTo>
                  <a:lnTo>
                    <a:pt x="3069" y="2056"/>
                  </a:lnTo>
                  <a:lnTo>
                    <a:pt x="3071" y="2062"/>
                  </a:lnTo>
                  <a:lnTo>
                    <a:pt x="3071" y="2068"/>
                  </a:lnTo>
                  <a:lnTo>
                    <a:pt x="3070" y="2072"/>
                  </a:lnTo>
                  <a:lnTo>
                    <a:pt x="3067" y="2076"/>
                  </a:lnTo>
                  <a:lnTo>
                    <a:pt x="3065" y="2079"/>
                  </a:lnTo>
                  <a:lnTo>
                    <a:pt x="3062" y="2083"/>
                  </a:lnTo>
                  <a:lnTo>
                    <a:pt x="3052" y="2087"/>
                  </a:lnTo>
                  <a:lnTo>
                    <a:pt x="3052" y="2087"/>
                  </a:lnTo>
                  <a:lnTo>
                    <a:pt x="2999" y="2110"/>
                  </a:lnTo>
                  <a:lnTo>
                    <a:pt x="2946" y="2134"/>
                  </a:lnTo>
                  <a:lnTo>
                    <a:pt x="2946" y="2134"/>
                  </a:lnTo>
                  <a:lnTo>
                    <a:pt x="2941" y="2137"/>
                  </a:lnTo>
                  <a:lnTo>
                    <a:pt x="2935" y="2138"/>
                  </a:lnTo>
                  <a:lnTo>
                    <a:pt x="2929" y="2138"/>
                  </a:lnTo>
                  <a:lnTo>
                    <a:pt x="2925" y="2138"/>
                  </a:lnTo>
                  <a:lnTo>
                    <a:pt x="2919" y="2137"/>
                  </a:lnTo>
                  <a:lnTo>
                    <a:pt x="2914" y="2136"/>
                  </a:lnTo>
                  <a:lnTo>
                    <a:pt x="2904" y="2130"/>
                  </a:lnTo>
                  <a:lnTo>
                    <a:pt x="2904" y="2130"/>
                  </a:lnTo>
                  <a:lnTo>
                    <a:pt x="2898" y="2126"/>
                  </a:lnTo>
                  <a:lnTo>
                    <a:pt x="2893" y="2124"/>
                  </a:lnTo>
                  <a:lnTo>
                    <a:pt x="2888" y="2122"/>
                  </a:lnTo>
                  <a:lnTo>
                    <a:pt x="2883" y="2122"/>
                  </a:lnTo>
                  <a:lnTo>
                    <a:pt x="2877" y="2123"/>
                  </a:lnTo>
                  <a:lnTo>
                    <a:pt x="2873" y="2125"/>
                  </a:lnTo>
                  <a:lnTo>
                    <a:pt x="2868" y="2129"/>
                  </a:lnTo>
                  <a:lnTo>
                    <a:pt x="2865" y="2134"/>
                  </a:lnTo>
                  <a:lnTo>
                    <a:pt x="2865" y="2134"/>
                  </a:lnTo>
                  <a:lnTo>
                    <a:pt x="2859" y="2139"/>
                  </a:lnTo>
                  <a:lnTo>
                    <a:pt x="2854" y="2144"/>
                  </a:lnTo>
                  <a:lnTo>
                    <a:pt x="2848" y="2146"/>
                  </a:lnTo>
                  <a:lnTo>
                    <a:pt x="2843" y="2146"/>
                  </a:lnTo>
                  <a:lnTo>
                    <a:pt x="2837" y="2146"/>
                  </a:lnTo>
                  <a:lnTo>
                    <a:pt x="2831" y="2144"/>
                  </a:lnTo>
                  <a:lnTo>
                    <a:pt x="2820" y="2138"/>
                  </a:lnTo>
                  <a:lnTo>
                    <a:pt x="2820" y="2138"/>
                  </a:lnTo>
                  <a:lnTo>
                    <a:pt x="2813" y="2134"/>
                  </a:lnTo>
                  <a:lnTo>
                    <a:pt x="2806" y="2131"/>
                  </a:lnTo>
                  <a:lnTo>
                    <a:pt x="2798" y="2128"/>
                  </a:lnTo>
                  <a:lnTo>
                    <a:pt x="2791" y="2124"/>
                  </a:lnTo>
                  <a:lnTo>
                    <a:pt x="2791" y="2124"/>
                  </a:lnTo>
                  <a:lnTo>
                    <a:pt x="2779" y="2116"/>
                  </a:lnTo>
                  <a:lnTo>
                    <a:pt x="2769" y="2111"/>
                  </a:lnTo>
                  <a:lnTo>
                    <a:pt x="2757" y="2109"/>
                  </a:lnTo>
                  <a:lnTo>
                    <a:pt x="2747" y="2109"/>
                  </a:lnTo>
                  <a:lnTo>
                    <a:pt x="2737" y="2111"/>
                  </a:lnTo>
                  <a:lnTo>
                    <a:pt x="2727" y="2116"/>
                  </a:lnTo>
                  <a:lnTo>
                    <a:pt x="2718" y="2124"/>
                  </a:lnTo>
                  <a:lnTo>
                    <a:pt x="2709" y="2134"/>
                  </a:lnTo>
                  <a:lnTo>
                    <a:pt x="2709" y="2134"/>
                  </a:lnTo>
                  <a:lnTo>
                    <a:pt x="2706" y="2137"/>
                  </a:lnTo>
                  <a:lnTo>
                    <a:pt x="2702" y="2140"/>
                  </a:lnTo>
                  <a:lnTo>
                    <a:pt x="2702" y="2140"/>
                  </a:lnTo>
                  <a:lnTo>
                    <a:pt x="2695" y="2147"/>
                  </a:lnTo>
                  <a:lnTo>
                    <a:pt x="2689" y="2152"/>
                  </a:lnTo>
                  <a:lnTo>
                    <a:pt x="2683" y="2155"/>
                  </a:lnTo>
                  <a:lnTo>
                    <a:pt x="2676" y="2158"/>
                  </a:lnTo>
                  <a:lnTo>
                    <a:pt x="2669" y="2158"/>
                  </a:lnTo>
                  <a:lnTo>
                    <a:pt x="2662" y="2155"/>
                  </a:lnTo>
                  <a:lnTo>
                    <a:pt x="2655" y="2152"/>
                  </a:lnTo>
                  <a:lnTo>
                    <a:pt x="2647" y="2146"/>
                  </a:lnTo>
                  <a:lnTo>
                    <a:pt x="2647" y="2146"/>
                  </a:lnTo>
                  <a:lnTo>
                    <a:pt x="2640" y="2140"/>
                  </a:lnTo>
                  <a:lnTo>
                    <a:pt x="2633" y="2136"/>
                  </a:lnTo>
                  <a:lnTo>
                    <a:pt x="2626" y="2131"/>
                  </a:lnTo>
                  <a:lnTo>
                    <a:pt x="2619" y="2129"/>
                  </a:lnTo>
                  <a:lnTo>
                    <a:pt x="2612" y="2128"/>
                  </a:lnTo>
                  <a:lnTo>
                    <a:pt x="2605" y="2126"/>
                  </a:lnTo>
                  <a:lnTo>
                    <a:pt x="2598" y="2126"/>
                  </a:lnTo>
                  <a:lnTo>
                    <a:pt x="2592" y="2126"/>
                  </a:lnTo>
                  <a:lnTo>
                    <a:pt x="2579" y="2130"/>
                  </a:lnTo>
                  <a:lnTo>
                    <a:pt x="2565" y="2136"/>
                  </a:lnTo>
                  <a:lnTo>
                    <a:pt x="2550" y="2143"/>
                  </a:lnTo>
                  <a:lnTo>
                    <a:pt x="2536" y="2151"/>
                  </a:lnTo>
                  <a:lnTo>
                    <a:pt x="2536" y="2151"/>
                  </a:lnTo>
                  <a:lnTo>
                    <a:pt x="2590" y="2221"/>
                  </a:lnTo>
                  <a:lnTo>
                    <a:pt x="2645" y="2290"/>
                  </a:lnTo>
                  <a:lnTo>
                    <a:pt x="2645" y="2290"/>
                  </a:lnTo>
                  <a:lnTo>
                    <a:pt x="2650" y="2297"/>
                  </a:lnTo>
                  <a:lnTo>
                    <a:pt x="2655" y="2304"/>
                  </a:lnTo>
                  <a:lnTo>
                    <a:pt x="2658" y="2311"/>
                  </a:lnTo>
                  <a:lnTo>
                    <a:pt x="2661" y="2319"/>
                  </a:lnTo>
                  <a:lnTo>
                    <a:pt x="2662" y="2327"/>
                  </a:lnTo>
                  <a:lnTo>
                    <a:pt x="2663" y="2335"/>
                  </a:lnTo>
                  <a:lnTo>
                    <a:pt x="2663" y="2343"/>
                  </a:lnTo>
                  <a:lnTo>
                    <a:pt x="2661" y="2352"/>
                  </a:lnTo>
                  <a:lnTo>
                    <a:pt x="2661" y="2352"/>
                  </a:lnTo>
                  <a:lnTo>
                    <a:pt x="2658" y="2371"/>
                  </a:lnTo>
                  <a:lnTo>
                    <a:pt x="2657" y="2389"/>
                  </a:lnTo>
                  <a:lnTo>
                    <a:pt x="2656" y="2406"/>
                  </a:lnTo>
                  <a:lnTo>
                    <a:pt x="2657" y="2425"/>
                  </a:lnTo>
                  <a:lnTo>
                    <a:pt x="2661" y="2462"/>
                  </a:lnTo>
                  <a:lnTo>
                    <a:pt x="2664" y="2498"/>
                  </a:lnTo>
                  <a:lnTo>
                    <a:pt x="2664" y="2498"/>
                  </a:lnTo>
                  <a:lnTo>
                    <a:pt x="2674" y="2498"/>
                  </a:lnTo>
                  <a:lnTo>
                    <a:pt x="2681" y="2497"/>
                  </a:lnTo>
                  <a:lnTo>
                    <a:pt x="2681" y="2497"/>
                  </a:lnTo>
                  <a:lnTo>
                    <a:pt x="2704" y="2489"/>
                  </a:lnTo>
                  <a:lnTo>
                    <a:pt x="2722" y="2486"/>
                  </a:lnTo>
                  <a:lnTo>
                    <a:pt x="2730" y="2486"/>
                  </a:lnTo>
                  <a:lnTo>
                    <a:pt x="2736" y="2487"/>
                  </a:lnTo>
                  <a:lnTo>
                    <a:pt x="2741" y="2488"/>
                  </a:lnTo>
                  <a:lnTo>
                    <a:pt x="2747" y="2490"/>
                  </a:lnTo>
                  <a:lnTo>
                    <a:pt x="2751" y="2494"/>
                  </a:lnTo>
                  <a:lnTo>
                    <a:pt x="2754" y="2498"/>
                  </a:lnTo>
                  <a:lnTo>
                    <a:pt x="2756" y="2504"/>
                  </a:lnTo>
                  <a:lnTo>
                    <a:pt x="2759" y="2511"/>
                  </a:lnTo>
                  <a:lnTo>
                    <a:pt x="2760" y="2520"/>
                  </a:lnTo>
                  <a:lnTo>
                    <a:pt x="2760" y="2530"/>
                  </a:lnTo>
                  <a:lnTo>
                    <a:pt x="2760" y="2551"/>
                  </a:lnTo>
                  <a:lnTo>
                    <a:pt x="2760" y="2551"/>
                  </a:lnTo>
                  <a:lnTo>
                    <a:pt x="2760" y="2562"/>
                  </a:lnTo>
                  <a:lnTo>
                    <a:pt x="2760" y="2572"/>
                  </a:lnTo>
                  <a:lnTo>
                    <a:pt x="2762" y="2580"/>
                  </a:lnTo>
                  <a:lnTo>
                    <a:pt x="2764" y="2589"/>
                  </a:lnTo>
                  <a:lnTo>
                    <a:pt x="2768" y="2598"/>
                  </a:lnTo>
                  <a:lnTo>
                    <a:pt x="2774" y="2604"/>
                  </a:lnTo>
                  <a:lnTo>
                    <a:pt x="2779" y="2612"/>
                  </a:lnTo>
                  <a:lnTo>
                    <a:pt x="2787" y="2619"/>
                  </a:lnTo>
                  <a:lnTo>
                    <a:pt x="2787" y="2619"/>
                  </a:lnTo>
                  <a:lnTo>
                    <a:pt x="2854" y="2678"/>
                  </a:lnTo>
                  <a:lnTo>
                    <a:pt x="2920" y="2737"/>
                  </a:lnTo>
                  <a:lnTo>
                    <a:pt x="3052" y="2856"/>
                  </a:lnTo>
                  <a:lnTo>
                    <a:pt x="3052" y="2856"/>
                  </a:lnTo>
                  <a:lnTo>
                    <a:pt x="3077" y="2879"/>
                  </a:lnTo>
                  <a:lnTo>
                    <a:pt x="3101" y="2905"/>
                  </a:lnTo>
                  <a:lnTo>
                    <a:pt x="3101" y="2905"/>
                  </a:lnTo>
                  <a:lnTo>
                    <a:pt x="3208" y="3033"/>
                  </a:lnTo>
                  <a:lnTo>
                    <a:pt x="3316" y="3163"/>
                  </a:lnTo>
                  <a:lnTo>
                    <a:pt x="3316" y="3163"/>
                  </a:lnTo>
                  <a:lnTo>
                    <a:pt x="3330" y="3178"/>
                  </a:lnTo>
                  <a:lnTo>
                    <a:pt x="3335" y="3186"/>
                  </a:lnTo>
                  <a:lnTo>
                    <a:pt x="3337" y="3191"/>
                  </a:lnTo>
                  <a:lnTo>
                    <a:pt x="3338" y="3196"/>
                  </a:lnTo>
                  <a:lnTo>
                    <a:pt x="3338" y="3196"/>
                  </a:lnTo>
                  <a:lnTo>
                    <a:pt x="3334" y="3199"/>
                  </a:lnTo>
                  <a:lnTo>
                    <a:pt x="3330" y="3201"/>
                  </a:lnTo>
                  <a:lnTo>
                    <a:pt x="3321" y="3203"/>
                  </a:lnTo>
                  <a:lnTo>
                    <a:pt x="3302" y="3206"/>
                  </a:lnTo>
                  <a:lnTo>
                    <a:pt x="3302" y="3206"/>
                  </a:lnTo>
                  <a:lnTo>
                    <a:pt x="3162" y="3226"/>
                  </a:lnTo>
                  <a:lnTo>
                    <a:pt x="3162" y="3226"/>
                  </a:lnTo>
                  <a:lnTo>
                    <a:pt x="3145" y="3230"/>
                  </a:lnTo>
                  <a:lnTo>
                    <a:pt x="3137" y="3232"/>
                  </a:lnTo>
                  <a:lnTo>
                    <a:pt x="3130" y="3236"/>
                  </a:lnTo>
                  <a:lnTo>
                    <a:pt x="3123" y="3240"/>
                  </a:lnTo>
                  <a:lnTo>
                    <a:pt x="3116" y="3246"/>
                  </a:lnTo>
                  <a:lnTo>
                    <a:pt x="3110" y="3252"/>
                  </a:lnTo>
                  <a:lnTo>
                    <a:pt x="3104" y="3259"/>
                  </a:lnTo>
                  <a:lnTo>
                    <a:pt x="3104" y="3259"/>
                  </a:lnTo>
                  <a:lnTo>
                    <a:pt x="3075" y="3299"/>
                  </a:lnTo>
                  <a:lnTo>
                    <a:pt x="3046" y="3339"/>
                  </a:lnTo>
                  <a:lnTo>
                    <a:pt x="2986" y="3418"/>
                  </a:lnTo>
                  <a:lnTo>
                    <a:pt x="2986" y="3418"/>
                  </a:lnTo>
                  <a:lnTo>
                    <a:pt x="2975" y="3430"/>
                  </a:lnTo>
                  <a:lnTo>
                    <a:pt x="2966" y="3444"/>
                  </a:lnTo>
                  <a:lnTo>
                    <a:pt x="2958" y="3457"/>
                  </a:lnTo>
                  <a:lnTo>
                    <a:pt x="2951" y="3472"/>
                  </a:lnTo>
                  <a:lnTo>
                    <a:pt x="2944" y="3486"/>
                  </a:lnTo>
                  <a:lnTo>
                    <a:pt x="2940" y="3501"/>
                  </a:lnTo>
                  <a:lnTo>
                    <a:pt x="2936" y="3517"/>
                  </a:lnTo>
                  <a:lnTo>
                    <a:pt x="2935" y="3533"/>
                  </a:lnTo>
                  <a:lnTo>
                    <a:pt x="2935" y="3533"/>
                  </a:lnTo>
                  <a:lnTo>
                    <a:pt x="2934" y="3541"/>
                  </a:lnTo>
                  <a:lnTo>
                    <a:pt x="2933" y="3548"/>
                  </a:lnTo>
                  <a:lnTo>
                    <a:pt x="2929" y="3552"/>
                  </a:lnTo>
                  <a:lnTo>
                    <a:pt x="2926" y="3556"/>
                  </a:lnTo>
                  <a:lnTo>
                    <a:pt x="2921" y="3557"/>
                  </a:lnTo>
                  <a:lnTo>
                    <a:pt x="2915" y="3557"/>
                  </a:lnTo>
                  <a:lnTo>
                    <a:pt x="2908" y="3557"/>
                  </a:lnTo>
                  <a:lnTo>
                    <a:pt x="2901" y="3555"/>
                  </a:lnTo>
                  <a:lnTo>
                    <a:pt x="2901" y="3555"/>
                  </a:lnTo>
                  <a:lnTo>
                    <a:pt x="2885" y="3549"/>
                  </a:lnTo>
                  <a:lnTo>
                    <a:pt x="2877" y="3547"/>
                  </a:lnTo>
                  <a:lnTo>
                    <a:pt x="2869" y="3544"/>
                  </a:lnTo>
                  <a:lnTo>
                    <a:pt x="2860" y="3544"/>
                  </a:lnTo>
                  <a:lnTo>
                    <a:pt x="2852" y="3544"/>
                  </a:lnTo>
                  <a:lnTo>
                    <a:pt x="2844" y="3547"/>
                  </a:lnTo>
                  <a:lnTo>
                    <a:pt x="2836" y="3551"/>
                  </a:lnTo>
                  <a:lnTo>
                    <a:pt x="2836" y="3551"/>
                  </a:lnTo>
                  <a:lnTo>
                    <a:pt x="2819" y="3560"/>
                  </a:lnTo>
                  <a:lnTo>
                    <a:pt x="2802" y="3566"/>
                  </a:lnTo>
                  <a:lnTo>
                    <a:pt x="2785" y="3571"/>
                  </a:lnTo>
                  <a:lnTo>
                    <a:pt x="2768" y="3572"/>
                  </a:lnTo>
                  <a:lnTo>
                    <a:pt x="2752" y="3571"/>
                  </a:lnTo>
                  <a:lnTo>
                    <a:pt x="2734" y="3568"/>
                  </a:lnTo>
                  <a:lnTo>
                    <a:pt x="2717" y="3565"/>
                  </a:lnTo>
                  <a:lnTo>
                    <a:pt x="2700" y="3559"/>
                  </a:lnTo>
                  <a:lnTo>
                    <a:pt x="2700" y="3559"/>
                  </a:lnTo>
                  <a:lnTo>
                    <a:pt x="2691" y="3557"/>
                  </a:lnTo>
                  <a:lnTo>
                    <a:pt x="2681" y="3555"/>
                  </a:lnTo>
                  <a:lnTo>
                    <a:pt x="2672" y="3555"/>
                  </a:lnTo>
                  <a:lnTo>
                    <a:pt x="2664" y="3555"/>
                  </a:lnTo>
                  <a:lnTo>
                    <a:pt x="2655" y="3557"/>
                  </a:lnTo>
                  <a:lnTo>
                    <a:pt x="2646" y="3559"/>
                  </a:lnTo>
                  <a:lnTo>
                    <a:pt x="2638" y="3563"/>
                  </a:lnTo>
                  <a:lnTo>
                    <a:pt x="2628" y="3567"/>
                  </a:lnTo>
                  <a:lnTo>
                    <a:pt x="2628" y="3567"/>
                  </a:lnTo>
                  <a:lnTo>
                    <a:pt x="2592" y="3586"/>
                  </a:lnTo>
                  <a:lnTo>
                    <a:pt x="2555" y="3604"/>
                  </a:lnTo>
                  <a:lnTo>
                    <a:pt x="2518" y="3621"/>
                  </a:lnTo>
                  <a:lnTo>
                    <a:pt x="2481" y="3641"/>
                  </a:lnTo>
                  <a:lnTo>
                    <a:pt x="2481" y="3641"/>
                  </a:lnTo>
                  <a:lnTo>
                    <a:pt x="2462" y="3650"/>
                  </a:lnTo>
                  <a:lnTo>
                    <a:pt x="2444" y="3658"/>
                  </a:lnTo>
                  <a:lnTo>
                    <a:pt x="2426" y="3665"/>
                  </a:lnTo>
                  <a:lnTo>
                    <a:pt x="2406" y="3671"/>
                  </a:lnTo>
                  <a:lnTo>
                    <a:pt x="2388" y="3676"/>
                  </a:lnTo>
                  <a:lnTo>
                    <a:pt x="2368" y="3680"/>
                  </a:lnTo>
                  <a:lnTo>
                    <a:pt x="2328" y="3687"/>
                  </a:lnTo>
                  <a:lnTo>
                    <a:pt x="2328" y="3687"/>
                  </a:lnTo>
                  <a:lnTo>
                    <a:pt x="2301" y="3691"/>
                  </a:lnTo>
                  <a:lnTo>
                    <a:pt x="2274" y="3693"/>
                  </a:lnTo>
                  <a:lnTo>
                    <a:pt x="2247" y="3696"/>
                  </a:lnTo>
                  <a:lnTo>
                    <a:pt x="2219" y="3700"/>
                  </a:lnTo>
                  <a:lnTo>
                    <a:pt x="2207" y="3703"/>
                  </a:lnTo>
                  <a:lnTo>
                    <a:pt x="2193" y="3707"/>
                  </a:lnTo>
                  <a:lnTo>
                    <a:pt x="2180" y="3710"/>
                  </a:lnTo>
                  <a:lnTo>
                    <a:pt x="2168" y="3716"/>
                  </a:lnTo>
                  <a:lnTo>
                    <a:pt x="2155" y="3722"/>
                  </a:lnTo>
                  <a:lnTo>
                    <a:pt x="2143" y="3730"/>
                  </a:lnTo>
                  <a:lnTo>
                    <a:pt x="2132" y="3738"/>
                  </a:lnTo>
                  <a:lnTo>
                    <a:pt x="2120" y="3748"/>
                  </a:lnTo>
                  <a:lnTo>
                    <a:pt x="2120" y="3748"/>
                  </a:lnTo>
                  <a:lnTo>
                    <a:pt x="2117" y="3752"/>
                  </a:lnTo>
                  <a:lnTo>
                    <a:pt x="2112" y="3753"/>
                  </a:lnTo>
                  <a:lnTo>
                    <a:pt x="2108" y="3754"/>
                  </a:lnTo>
                  <a:lnTo>
                    <a:pt x="2104" y="3753"/>
                  </a:lnTo>
                  <a:lnTo>
                    <a:pt x="2101" y="3750"/>
                  </a:lnTo>
                  <a:lnTo>
                    <a:pt x="2096" y="3748"/>
                  </a:lnTo>
                  <a:lnTo>
                    <a:pt x="2089" y="3741"/>
                  </a:lnTo>
                  <a:lnTo>
                    <a:pt x="2089" y="3741"/>
                  </a:lnTo>
                  <a:lnTo>
                    <a:pt x="2082" y="3733"/>
                  </a:lnTo>
                  <a:lnTo>
                    <a:pt x="2074" y="3725"/>
                  </a:lnTo>
                  <a:lnTo>
                    <a:pt x="2070" y="3722"/>
                  </a:lnTo>
                  <a:lnTo>
                    <a:pt x="2065" y="3718"/>
                  </a:lnTo>
                  <a:lnTo>
                    <a:pt x="2059" y="3716"/>
                  </a:lnTo>
                  <a:lnTo>
                    <a:pt x="2053" y="3715"/>
                  </a:lnTo>
                  <a:lnTo>
                    <a:pt x="2053" y="3715"/>
                  </a:lnTo>
                  <a:lnTo>
                    <a:pt x="2011" y="3709"/>
                  </a:lnTo>
                  <a:lnTo>
                    <a:pt x="1990" y="3707"/>
                  </a:lnTo>
                  <a:lnTo>
                    <a:pt x="1969" y="3706"/>
                  </a:lnTo>
                  <a:lnTo>
                    <a:pt x="1947" y="3706"/>
                  </a:lnTo>
                  <a:lnTo>
                    <a:pt x="1927" y="3707"/>
                  </a:lnTo>
                  <a:lnTo>
                    <a:pt x="1906" y="3709"/>
                  </a:lnTo>
                  <a:lnTo>
                    <a:pt x="1884" y="3715"/>
                  </a:lnTo>
                  <a:lnTo>
                    <a:pt x="1884" y="3715"/>
                  </a:lnTo>
                  <a:lnTo>
                    <a:pt x="1877" y="3717"/>
                  </a:lnTo>
                  <a:lnTo>
                    <a:pt x="1871" y="3719"/>
                  </a:lnTo>
                  <a:lnTo>
                    <a:pt x="1867" y="3723"/>
                  </a:lnTo>
                  <a:lnTo>
                    <a:pt x="1863" y="3726"/>
                  </a:lnTo>
                  <a:lnTo>
                    <a:pt x="1861" y="3731"/>
                  </a:lnTo>
                  <a:lnTo>
                    <a:pt x="1859" y="3736"/>
                  </a:lnTo>
                  <a:lnTo>
                    <a:pt x="1858" y="3742"/>
                  </a:lnTo>
                  <a:lnTo>
                    <a:pt x="1858" y="3749"/>
                  </a:lnTo>
                  <a:lnTo>
                    <a:pt x="1858" y="3749"/>
                  </a:lnTo>
                  <a:lnTo>
                    <a:pt x="1859" y="3784"/>
                  </a:lnTo>
                  <a:lnTo>
                    <a:pt x="1862" y="3818"/>
                  </a:lnTo>
                  <a:lnTo>
                    <a:pt x="1867" y="3852"/>
                  </a:lnTo>
                  <a:lnTo>
                    <a:pt x="1874" y="3886"/>
                  </a:lnTo>
                  <a:lnTo>
                    <a:pt x="1874" y="3886"/>
                  </a:lnTo>
                  <a:lnTo>
                    <a:pt x="1876" y="3897"/>
                  </a:lnTo>
                  <a:lnTo>
                    <a:pt x="1877" y="3903"/>
                  </a:lnTo>
                  <a:lnTo>
                    <a:pt x="1877" y="3907"/>
                  </a:lnTo>
                  <a:lnTo>
                    <a:pt x="1875" y="3912"/>
                  </a:lnTo>
                  <a:lnTo>
                    <a:pt x="1871" y="3914"/>
                  </a:lnTo>
                  <a:lnTo>
                    <a:pt x="1866" y="3916"/>
                  </a:lnTo>
                  <a:lnTo>
                    <a:pt x="1858" y="3917"/>
                  </a:lnTo>
                  <a:lnTo>
                    <a:pt x="1858" y="3917"/>
                  </a:lnTo>
                  <a:lnTo>
                    <a:pt x="1854" y="3917"/>
                  </a:lnTo>
                  <a:lnTo>
                    <a:pt x="1851" y="3919"/>
                  </a:lnTo>
                  <a:lnTo>
                    <a:pt x="1850" y="3920"/>
                  </a:lnTo>
                  <a:lnTo>
                    <a:pt x="1847" y="3922"/>
                  </a:lnTo>
                  <a:lnTo>
                    <a:pt x="1846" y="3928"/>
                  </a:lnTo>
                  <a:lnTo>
                    <a:pt x="1846" y="3934"/>
                  </a:lnTo>
                  <a:lnTo>
                    <a:pt x="1846" y="3934"/>
                  </a:lnTo>
                  <a:lnTo>
                    <a:pt x="1851" y="3955"/>
                  </a:lnTo>
                  <a:lnTo>
                    <a:pt x="1853" y="3967"/>
                  </a:lnTo>
                  <a:lnTo>
                    <a:pt x="1855" y="3979"/>
                  </a:lnTo>
                  <a:lnTo>
                    <a:pt x="1855" y="3979"/>
                  </a:lnTo>
                  <a:lnTo>
                    <a:pt x="1858" y="3994"/>
                  </a:lnTo>
                  <a:lnTo>
                    <a:pt x="1860" y="4000"/>
                  </a:lnTo>
                  <a:lnTo>
                    <a:pt x="1863" y="4006"/>
                  </a:lnTo>
                  <a:lnTo>
                    <a:pt x="1868" y="4011"/>
                  </a:lnTo>
                  <a:lnTo>
                    <a:pt x="1874" y="4015"/>
                  </a:lnTo>
                  <a:lnTo>
                    <a:pt x="1881" y="4018"/>
                  </a:lnTo>
                  <a:lnTo>
                    <a:pt x="1889" y="4020"/>
                  </a:lnTo>
                  <a:lnTo>
                    <a:pt x="1889" y="4020"/>
                  </a:lnTo>
                  <a:lnTo>
                    <a:pt x="1894" y="4021"/>
                  </a:lnTo>
                  <a:lnTo>
                    <a:pt x="1899" y="4023"/>
                  </a:lnTo>
                  <a:lnTo>
                    <a:pt x="1904" y="4026"/>
                  </a:lnTo>
                  <a:lnTo>
                    <a:pt x="1907" y="4029"/>
                  </a:lnTo>
                  <a:lnTo>
                    <a:pt x="1913" y="4037"/>
                  </a:lnTo>
                  <a:lnTo>
                    <a:pt x="1916" y="4048"/>
                  </a:lnTo>
                  <a:lnTo>
                    <a:pt x="1916" y="4048"/>
                  </a:lnTo>
                  <a:lnTo>
                    <a:pt x="1929" y="4078"/>
                  </a:lnTo>
                  <a:lnTo>
                    <a:pt x="1936" y="4091"/>
                  </a:lnTo>
                  <a:lnTo>
                    <a:pt x="1942" y="4108"/>
                  </a:lnTo>
                  <a:lnTo>
                    <a:pt x="1942" y="4108"/>
                  </a:lnTo>
                  <a:lnTo>
                    <a:pt x="1945" y="4117"/>
                  </a:lnTo>
                  <a:lnTo>
                    <a:pt x="1950" y="4126"/>
                  </a:lnTo>
                  <a:lnTo>
                    <a:pt x="1954" y="4135"/>
                  </a:lnTo>
                  <a:lnTo>
                    <a:pt x="1961" y="4143"/>
                  </a:lnTo>
                  <a:lnTo>
                    <a:pt x="1967" y="4150"/>
                  </a:lnTo>
                  <a:lnTo>
                    <a:pt x="1975" y="4156"/>
                  </a:lnTo>
                  <a:lnTo>
                    <a:pt x="1984" y="4162"/>
                  </a:lnTo>
                  <a:lnTo>
                    <a:pt x="1994" y="4167"/>
                  </a:lnTo>
                  <a:lnTo>
                    <a:pt x="1994" y="4167"/>
                  </a:lnTo>
                  <a:lnTo>
                    <a:pt x="2015" y="4179"/>
                  </a:lnTo>
                  <a:lnTo>
                    <a:pt x="2036" y="4190"/>
                  </a:lnTo>
                  <a:lnTo>
                    <a:pt x="2057" y="4203"/>
                  </a:lnTo>
                  <a:lnTo>
                    <a:pt x="2077" y="4217"/>
                  </a:lnTo>
                  <a:lnTo>
                    <a:pt x="2077" y="4217"/>
                  </a:lnTo>
                  <a:lnTo>
                    <a:pt x="2086" y="4223"/>
                  </a:lnTo>
                  <a:lnTo>
                    <a:pt x="2095" y="4226"/>
                  </a:lnTo>
                  <a:lnTo>
                    <a:pt x="2103" y="4230"/>
                  </a:lnTo>
                  <a:lnTo>
                    <a:pt x="2111" y="4231"/>
                  </a:lnTo>
                  <a:lnTo>
                    <a:pt x="2119" y="4230"/>
                  </a:lnTo>
                  <a:lnTo>
                    <a:pt x="2128" y="4226"/>
                  </a:lnTo>
                  <a:lnTo>
                    <a:pt x="2136" y="4222"/>
                  </a:lnTo>
                  <a:lnTo>
                    <a:pt x="2146" y="4215"/>
                  </a:lnTo>
                  <a:lnTo>
                    <a:pt x="2146" y="4215"/>
                  </a:lnTo>
                  <a:lnTo>
                    <a:pt x="2156" y="4203"/>
                  </a:lnTo>
                  <a:lnTo>
                    <a:pt x="2162" y="4197"/>
                  </a:lnTo>
                  <a:lnTo>
                    <a:pt x="2169" y="4193"/>
                  </a:lnTo>
                  <a:lnTo>
                    <a:pt x="2176" y="4189"/>
                  </a:lnTo>
                  <a:lnTo>
                    <a:pt x="2183" y="4187"/>
                  </a:lnTo>
                  <a:lnTo>
                    <a:pt x="2191" y="4187"/>
                  </a:lnTo>
                  <a:lnTo>
                    <a:pt x="2195" y="4187"/>
                  </a:lnTo>
                  <a:lnTo>
                    <a:pt x="2200" y="4189"/>
                  </a:lnTo>
                  <a:lnTo>
                    <a:pt x="2200" y="4189"/>
                  </a:lnTo>
                  <a:lnTo>
                    <a:pt x="2207" y="4194"/>
                  </a:lnTo>
                  <a:lnTo>
                    <a:pt x="2212" y="4200"/>
                  </a:lnTo>
                  <a:lnTo>
                    <a:pt x="2215" y="4207"/>
                  </a:lnTo>
                  <a:lnTo>
                    <a:pt x="2217" y="4215"/>
                  </a:lnTo>
                  <a:lnTo>
                    <a:pt x="2217" y="4223"/>
                  </a:lnTo>
                  <a:lnTo>
                    <a:pt x="2217" y="4231"/>
                  </a:lnTo>
                  <a:lnTo>
                    <a:pt x="2218" y="4247"/>
                  </a:lnTo>
                  <a:lnTo>
                    <a:pt x="2218" y="4247"/>
                  </a:lnTo>
                  <a:lnTo>
                    <a:pt x="2219" y="4268"/>
                  </a:lnTo>
                  <a:lnTo>
                    <a:pt x="2221" y="4278"/>
                  </a:lnTo>
                  <a:lnTo>
                    <a:pt x="2223" y="4287"/>
                  </a:lnTo>
                  <a:lnTo>
                    <a:pt x="2227" y="4296"/>
                  </a:lnTo>
                  <a:lnTo>
                    <a:pt x="2232" y="4304"/>
                  </a:lnTo>
                  <a:lnTo>
                    <a:pt x="2240" y="4311"/>
                  </a:lnTo>
                  <a:lnTo>
                    <a:pt x="2250" y="4317"/>
                  </a:lnTo>
                  <a:lnTo>
                    <a:pt x="2250" y="4317"/>
                  </a:lnTo>
                  <a:lnTo>
                    <a:pt x="2254" y="4319"/>
                  </a:lnTo>
                  <a:lnTo>
                    <a:pt x="2257" y="4322"/>
                  </a:lnTo>
                  <a:lnTo>
                    <a:pt x="2261" y="4329"/>
                  </a:lnTo>
                  <a:lnTo>
                    <a:pt x="2264" y="4336"/>
                  </a:lnTo>
                  <a:lnTo>
                    <a:pt x="2265" y="4344"/>
                  </a:lnTo>
                  <a:lnTo>
                    <a:pt x="2265" y="4344"/>
                  </a:lnTo>
                  <a:lnTo>
                    <a:pt x="2268" y="4371"/>
                  </a:lnTo>
                  <a:lnTo>
                    <a:pt x="2271" y="4399"/>
                  </a:lnTo>
                  <a:lnTo>
                    <a:pt x="2271" y="4399"/>
                  </a:lnTo>
                  <a:lnTo>
                    <a:pt x="2272" y="4407"/>
                  </a:lnTo>
                  <a:lnTo>
                    <a:pt x="2272" y="4413"/>
                  </a:lnTo>
                  <a:lnTo>
                    <a:pt x="2270" y="4420"/>
                  </a:lnTo>
                  <a:lnTo>
                    <a:pt x="2269" y="4425"/>
                  </a:lnTo>
                  <a:lnTo>
                    <a:pt x="2265" y="4431"/>
                  </a:lnTo>
                  <a:lnTo>
                    <a:pt x="2261" y="4436"/>
                  </a:lnTo>
                  <a:lnTo>
                    <a:pt x="2256" y="4440"/>
                  </a:lnTo>
                  <a:lnTo>
                    <a:pt x="2250" y="4445"/>
                  </a:lnTo>
                  <a:lnTo>
                    <a:pt x="2250" y="4445"/>
                  </a:lnTo>
                  <a:lnTo>
                    <a:pt x="2208" y="4478"/>
                  </a:lnTo>
                  <a:lnTo>
                    <a:pt x="2164" y="4512"/>
                  </a:lnTo>
                  <a:lnTo>
                    <a:pt x="2121" y="4544"/>
                  </a:lnTo>
                  <a:lnTo>
                    <a:pt x="2078" y="4576"/>
                  </a:lnTo>
                  <a:lnTo>
                    <a:pt x="2078" y="4576"/>
                  </a:lnTo>
                  <a:lnTo>
                    <a:pt x="2068" y="4583"/>
                  </a:lnTo>
                  <a:lnTo>
                    <a:pt x="2062" y="4590"/>
                  </a:lnTo>
                  <a:lnTo>
                    <a:pt x="2056" y="4598"/>
                  </a:lnTo>
                  <a:lnTo>
                    <a:pt x="2052" y="4606"/>
                  </a:lnTo>
                  <a:lnTo>
                    <a:pt x="2050" y="4614"/>
                  </a:lnTo>
                  <a:lnTo>
                    <a:pt x="2050" y="4624"/>
                  </a:lnTo>
                  <a:lnTo>
                    <a:pt x="2051" y="4634"/>
                  </a:lnTo>
                  <a:lnTo>
                    <a:pt x="2055" y="4644"/>
                  </a:lnTo>
                  <a:lnTo>
                    <a:pt x="2055" y="4644"/>
                  </a:lnTo>
                  <a:lnTo>
                    <a:pt x="2059" y="4663"/>
                  </a:lnTo>
                  <a:lnTo>
                    <a:pt x="2062" y="4680"/>
                  </a:lnTo>
                  <a:lnTo>
                    <a:pt x="2062" y="4698"/>
                  </a:lnTo>
                  <a:lnTo>
                    <a:pt x="2062" y="4716"/>
                  </a:lnTo>
                  <a:lnTo>
                    <a:pt x="2058" y="4753"/>
                  </a:lnTo>
                  <a:lnTo>
                    <a:pt x="2057" y="4772"/>
                  </a:lnTo>
                  <a:lnTo>
                    <a:pt x="2056" y="4791"/>
                  </a:lnTo>
                  <a:lnTo>
                    <a:pt x="2056" y="4791"/>
                  </a:lnTo>
                  <a:lnTo>
                    <a:pt x="2038" y="4784"/>
                  </a:lnTo>
                  <a:lnTo>
                    <a:pt x="2022" y="4779"/>
                  </a:lnTo>
                  <a:lnTo>
                    <a:pt x="2007" y="4776"/>
                  </a:lnTo>
                  <a:lnTo>
                    <a:pt x="1991" y="4773"/>
                  </a:lnTo>
                  <a:lnTo>
                    <a:pt x="1961" y="4772"/>
                  </a:lnTo>
                  <a:lnTo>
                    <a:pt x="1931" y="4771"/>
                  </a:lnTo>
                  <a:lnTo>
                    <a:pt x="1931" y="4771"/>
                  </a:lnTo>
                  <a:lnTo>
                    <a:pt x="1924" y="4771"/>
                  </a:lnTo>
                  <a:lnTo>
                    <a:pt x="1918" y="4772"/>
                  </a:lnTo>
                  <a:lnTo>
                    <a:pt x="1915" y="4774"/>
                  </a:lnTo>
                  <a:lnTo>
                    <a:pt x="1914" y="4777"/>
                  </a:lnTo>
                  <a:lnTo>
                    <a:pt x="1912" y="4780"/>
                  </a:lnTo>
                  <a:lnTo>
                    <a:pt x="1911" y="4785"/>
                  </a:lnTo>
                  <a:lnTo>
                    <a:pt x="1911" y="4785"/>
                  </a:lnTo>
                  <a:lnTo>
                    <a:pt x="1909" y="4792"/>
                  </a:lnTo>
                  <a:lnTo>
                    <a:pt x="1907" y="4799"/>
                  </a:lnTo>
                  <a:lnTo>
                    <a:pt x="1905" y="4806"/>
                  </a:lnTo>
                  <a:lnTo>
                    <a:pt x="1899" y="4811"/>
                  </a:lnTo>
                  <a:lnTo>
                    <a:pt x="1899" y="4811"/>
                  </a:lnTo>
                  <a:lnTo>
                    <a:pt x="1893" y="4807"/>
                  </a:lnTo>
                  <a:lnTo>
                    <a:pt x="1889" y="4802"/>
                  </a:lnTo>
                  <a:lnTo>
                    <a:pt x="1882" y="4791"/>
                  </a:lnTo>
                  <a:lnTo>
                    <a:pt x="1870" y="4769"/>
                  </a:lnTo>
                  <a:lnTo>
                    <a:pt x="1870" y="4769"/>
                  </a:lnTo>
                  <a:lnTo>
                    <a:pt x="1865" y="4759"/>
                  </a:lnTo>
                  <a:lnTo>
                    <a:pt x="1862" y="4757"/>
                  </a:lnTo>
                  <a:lnTo>
                    <a:pt x="1859" y="4756"/>
                  </a:lnTo>
                  <a:lnTo>
                    <a:pt x="1855" y="4755"/>
                  </a:lnTo>
                  <a:lnTo>
                    <a:pt x="1851" y="4756"/>
                  </a:lnTo>
                  <a:lnTo>
                    <a:pt x="1841" y="4759"/>
                  </a:lnTo>
                  <a:lnTo>
                    <a:pt x="1841" y="4759"/>
                  </a:lnTo>
                  <a:lnTo>
                    <a:pt x="1831" y="4764"/>
                  </a:lnTo>
                  <a:lnTo>
                    <a:pt x="1823" y="4766"/>
                  </a:lnTo>
                  <a:lnTo>
                    <a:pt x="1817" y="4768"/>
                  </a:lnTo>
                  <a:lnTo>
                    <a:pt x="1813" y="4768"/>
                  </a:lnTo>
                  <a:lnTo>
                    <a:pt x="1808" y="4764"/>
                  </a:lnTo>
                  <a:lnTo>
                    <a:pt x="1803" y="4759"/>
                  </a:lnTo>
                  <a:lnTo>
                    <a:pt x="1792" y="4742"/>
                  </a:lnTo>
                  <a:lnTo>
                    <a:pt x="1792" y="4742"/>
                  </a:lnTo>
                  <a:lnTo>
                    <a:pt x="1790" y="4739"/>
                  </a:lnTo>
                  <a:lnTo>
                    <a:pt x="1786" y="4735"/>
                  </a:lnTo>
                  <a:lnTo>
                    <a:pt x="1782" y="4733"/>
                  </a:lnTo>
                  <a:lnTo>
                    <a:pt x="1775" y="4733"/>
                  </a:lnTo>
                  <a:lnTo>
                    <a:pt x="1775" y="4733"/>
                  </a:lnTo>
                  <a:lnTo>
                    <a:pt x="1747" y="4776"/>
                  </a:lnTo>
                  <a:lnTo>
                    <a:pt x="1733" y="4797"/>
                  </a:lnTo>
                  <a:lnTo>
                    <a:pt x="1717" y="4818"/>
                  </a:lnTo>
                  <a:lnTo>
                    <a:pt x="1717" y="4818"/>
                  </a:lnTo>
                  <a:lnTo>
                    <a:pt x="1700" y="4842"/>
                  </a:lnTo>
                  <a:lnTo>
                    <a:pt x="1684" y="4867"/>
                  </a:lnTo>
                  <a:lnTo>
                    <a:pt x="1671" y="4891"/>
                  </a:lnTo>
                  <a:lnTo>
                    <a:pt x="1659" y="4917"/>
                  </a:lnTo>
                  <a:lnTo>
                    <a:pt x="1651" y="4944"/>
                  </a:lnTo>
                  <a:lnTo>
                    <a:pt x="1648" y="4958"/>
                  </a:lnTo>
                  <a:lnTo>
                    <a:pt x="1646" y="4971"/>
                  </a:lnTo>
                  <a:lnTo>
                    <a:pt x="1643" y="4985"/>
                  </a:lnTo>
                  <a:lnTo>
                    <a:pt x="1642" y="5000"/>
                  </a:lnTo>
                  <a:lnTo>
                    <a:pt x="1642" y="5014"/>
                  </a:lnTo>
                  <a:lnTo>
                    <a:pt x="1642" y="5029"/>
                  </a:lnTo>
                  <a:lnTo>
                    <a:pt x="1642" y="5029"/>
                  </a:lnTo>
                  <a:lnTo>
                    <a:pt x="1642" y="5039"/>
                  </a:lnTo>
                  <a:lnTo>
                    <a:pt x="1641" y="5050"/>
                  </a:lnTo>
                  <a:lnTo>
                    <a:pt x="1639" y="5070"/>
                  </a:lnTo>
                  <a:lnTo>
                    <a:pt x="1636" y="5091"/>
                  </a:lnTo>
                  <a:lnTo>
                    <a:pt x="1635" y="5112"/>
                  </a:lnTo>
                  <a:lnTo>
                    <a:pt x="1635" y="5112"/>
                  </a:lnTo>
                  <a:lnTo>
                    <a:pt x="1634" y="5125"/>
                  </a:lnTo>
                  <a:lnTo>
                    <a:pt x="1632" y="5136"/>
                  </a:lnTo>
                  <a:lnTo>
                    <a:pt x="1628" y="5146"/>
                  </a:lnTo>
                  <a:lnTo>
                    <a:pt x="1624" y="5156"/>
                  </a:lnTo>
                  <a:lnTo>
                    <a:pt x="1617" y="5165"/>
                  </a:lnTo>
                  <a:lnTo>
                    <a:pt x="1610" y="5174"/>
                  </a:lnTo>
                  <a:lnTo>
                    <a:pt x="1594" y="5190"/>
                  </a:lnTo>
                  <a:lnTo>
                    <a:pt x="1594" y="5190"/>
                  </a:lnTo>
                  <a:lnTo>
                    <a:pt x="1590" y="5194"/>
                  </a:lnTo>
                  <a:lnTo>
                    <a:pt x="1586" y="5196"/>
                  </a:lnTo>
                  <a:lnTo>
                    <a:pt x="1582" y="5198"/>
                  </a:lnTo>
                  <a:lnTo>
                    <a:pt x="1578" y="5198"/>
                  </a:lnTo>
                  <a:lnTo>
                    <a:pt x="1574" y="5198"/>
                  </a:lnTo>
                  <a:lnTo>
                    <a:pt x="1571" y="5196"/>
                  </a:lnTo>
                  <a:lnTo>
                    <a:pt x="1567" y="5194"/>
                  </a:lnTo>
                  <a:lnTo>
                    <a:pt x="1564" y="5189"/>
                  </a:lnTo>
                  <a:lnTo>
                    <a:pt x="1564" y="5189"/>
                  </a:lnTo>
                  <a:lnTo>
                    <a:pt x="1558" y="5183"/>
                  </a:lnTo>
                  <a:lnTo>
                    <a:pt x="1552" y="5178"/>
                  </a:lnTo>
                  <a:lnTo>
                    <a:pt x="1545" y="5174"/>
                  </a:lnTo>
                  <a:lnTo>
                    <a:pt x="1538" y="5171"/>
                  </a:lnTo>
                  <a:lnTo>
                    <a:pt x="1523" y="5165"/>
                  </a:lnTo>
                  <a:lnTo>
                    <a:pt x="1507" y="5160"/>
                  </a:lnTo>
                  <a:lnTo>
                    <a:pt x="1507" y="5160"/>
                  </a:lnTo>
                  <a:lnTo>
                    <a:pt x="1487" y="5153"/>
                  </a:lnTo>
                  <a:lnTo>
                    <a:pt x="1465" y="5148"/>
                  </a:lnTo>
                  <a:lnTo>
                    <a:pt x="1443" y="5143"/>
                  </a:lnTo>
                  <a:lnTo>
                    <a:pt x="1421" y="5140"/>
                  </a:lnTo>
                  <a:lnTo>
                    <a:pt x="1398" y="5137"/>
                  </a:lnTo>
                  <a:lnTo>
                    <a:pt x="1376" y="5135"/>
                  </a:lnTo>
                  <a:lnTo>
                    <a:pt x="1331" y="5133"/>
                  </a:lnTo>
                  <a:lnTo>
                    <a:pt x="1331" y="5133"/>
                  </a:lnTo>
                  <a:lnTo>
                    <a:pt x="1301" y="5133"/>
                  </a:lnTo>
                  <a:lnTo>
                    <a:pt x="1286" y="5131"/>
                  </a:lnTo>
                  <a:lnTo>
                    <a:pt x="1279" y="5129"/>
                  </a:lnTo>
                  <a:lnTo>
                    <a:pt x="1272" y="5127"/>
                  </a:lnTo>
                  <a:lnTo>
                    <a:pt x="1272" y="5127"/>
                  </a:lnTo>
                  <a:lnTo>
                    <a:pt x="1246" y="5117"/>
                  </a:lnTo>
                  <a:lnTo>
                    <a:pt x="1220" y="5107"/>
                  </a:lnTo>
                  <a:lnTo>
                    <a:pt x="1193" y="5102"/>
                  </a:lnTo>
                  <a:lnTo>
                    <a:pt x="1166" y="5096"/>
                  </a:lnTo>
                  <a:lnTo>
                    <a:pt x="1112" y="5087"/>
                  </a:lnTo>
                  <a:lnTo>
                    <a:pt x="1084" y="5081"/>
                  </a:lnTo>
                  <a:lnTo>
                    <a:pt x="1058" y="5076"/>
                  </a:lnTo>
                  <a:lnTo>
                    <a:pt x="1058" y="5076"/>
                  </a:lnTo>
                  <a:lnTo>
                    <a:pt x="1040" y="5073"/>
                  </a:lnTo>
                  <a:lnTo>
                    <a:pt x="1030" y="5072"/>
                  </a:lnTo>
                  <a:lnTo>
                    <a:pt x="1022" y="5072"/>
                  </a:lnTo>
                  <a:lnTo>
                    <a:pt x="1014" y="5073"/>
                  </a:lnTo>
                  <a:lnTo>
                    <a:pt x="1005" y="5076"/>
                  </a:lnTo>
                  <a:lnTo>
                    <a:pt x="997" y="5080"/>
                  </a:lnTo>
                  <a:lnTo>
                    <a:pt x="990" y="5084"/>
                  </a:lnTo>
                  <a:lnTo>
                    <a:pt x="990" y="5084"/>
                  </a:lnTo>
                  <a:lnTo>
                    <a:pt x="981" y="5077"/>
                  </a:lnTo>
                  <a:lnTo>
                    <a:pt x="974" y="5069"/>
                  </a:lnTo>
                  <a:lnTo>
                    <a:pt x="968" y="5060"/>
                  </a:lnTo>
                  <a:lnTo>
                    <a:pt x="963" y="5052"/>
                  </a:lnTo>
                  <a:lnTo>
                    <a:pt x="960" y="5042"/>
                  </a:lnTo>
                  <a:lnTo>
                    <a:pt x="959" y="5032"/>
                  </a:lnTo>
                  <a:lnTo>
                    <a:pt x="960" y="5022"/>
                  </a:lnTo>
                  <a:lnTo>
                    <a:pt x="961" y="5011"/>
                  </a:lnTo>
                  <a:lnTo>
                    <a:pt x="961" y="5011"/>
                  </a:lnTo>
                  <a:lnTo>
                    <a:pt x="963" y="5004"/>
                  </a:lnTo>
                  <a:lnTo>
                    <a:pt x="963" y="4997"/>
                  </a:lnTo>
                  <a:lnTo>
                    <a:pt x="963" y="4991"/>
                  </a:lnTo>
                  <a:lnTo>
                    <a:pt x="963" y="4984"/>
                  </a:lnTo>
                  <a:lnTo>
                    <a:pt x="960" y="4970"/>
                  </a:lnTo>
                  <a:lnTo>
                    <a:pt x="954" y="4958"/>
                  </a:lnTo>
                  <a:lnTo>
                    <a:pt x="954" y="4958"/>
                  </a:lnTo>
                  <a:lnTo>
                    <a:pt x="930" y="4905"/>
                  </a:lnTo>
                  <a:lnTo>
                    <a:pt x="917" y="4879"/>
                  </a:lnTo>
                  <a:lnTo>
                    <a:pt x="904" y="4855"/>
                  </a:lnTo>
                  <a:lnTo>
                    <a:pt x="889" y="4830"/>
                  </a:lnTo>
                  <a:lnTo>
                    <a:pt x="872" y="4807"/>
                  </a:lnTo>
                  <a:lnTo>
                    <a:pt x="854" y="4784"/>
                  </a:lnTo>
                  <a:lnTo>
                    <a:pt x="834" y="4763"/>
                  </a:lnTo>
                  <a:lnTo>
                    <a:pt x="834" y="4763"/>
                  </a:lnTo>
                  <a:lnTo>
                    <a:pt x="824" y="4750"/>
                  </a:lnTo>
                  <a:lnTo>
                    <a:pt x="814" y="4738"/>
                  </a:lnTo>
                  <a:lnTo>
                    <a:pt x="794" y="4712"/>
                  </a:lnTo>
                  <a:lnTo>
                    <a:pt x="794" y="4712"/>
                  </a:lnTo>
                  <a:lnTo>
                    <a:pt x="779" y="4695"/>
                  </a:lnTo>
                  <a:lnTo>
                    <a:pt x="775" y="4689"/>
                  </a:lnTo>
                  <a:lnTo>
                    <a:pt x="773" y="4685"/>
                  </a:lnTo>
                  <a:lnTo>
                    <a:pt x="775" y="4679"/>
                  </a:lnTo>
                  <a:lnTo>
                    <a:pt x="778" y="4673"/>
                  </a:lnTo>
                  <a:lnTo>
                    <a:pt x="786" y="4666"/>
                  </a:lnTo>
                  <a:lnTo>
                    <a:pt x="796" y="4656"/>
                  </a:lnTo>
                  <a:lnTo>
                    <a:pt x="796" y="4656"/>
                  </a:lnTo>
                  <a:lnTo>
                    <a:pt x="818" y="4636"/>
                  </a:lnTo>
                  <a:lnTo>
                    <a:pt x="841" y="4615"/>
                  </a:lnTo>
                  <a:lnTo>
                    <a:pt x="863" y="4595"/>
                  </a:lnTo>
                  <a:lnTo>
                    <a:pt x="875" y="4583"/>
                  </a:lnTo>
                  <a:lnTo>
                    <a:pt x="885" y="4571"/>
                  </a:lnTo>
                  <a:lnTo>
                    <a:pt x="885" y="4571"/>
                  </a:lnTo>
                  <a:lnTo>
                    <a:pt x="874" y="4567"/>
                  </a:lnTo>
                  <a:lnTo>
                    <a:pt x="863" y="4563"/>
                  </a:lnTo>
                  <a:lnTo>
                    <a:pt x="855" y="4557"/>
                  </a:lnTo>
                  <a:lnTo>
                    <a:pt x="848" y="4550"/>
                  </a:lnTo>
                  <a:lnTo>
                    <a:pt x="844" y="4542"/>
                  </a:lnTo>
                  <a:lnTo>
                    <a:pt x="840" y="4534"/>
                  </a:lnTo>
                  <a:lnTo>
                    <a:pt x="838" y="4524"/>
                  </a:lnTo>
                  <a:lnTo>
                    <a:pt x="836" y="4514"/>
                  </a:lnTo>
                  <a:lnTo>
                    <a:pt x="836" y="4514"/>
                  </a:lnTo>
                  <a:lnTo>
                    <a:pt x="834" y="4505"/>
                  </a:lnTo>
                  <a:lnTo>
                    <a:pt x="834" y="4505"/>
                  </a:lnTo>
                  <a:lnTo>
                    <a:pt x="833" y="4499"/>
                  </a:lnTo>
                  <a:lnTo>
                    <a:pt x="831" y="4493"/>
                  </a:lnTo>
                  <a:lnTo>
                    <a:pt x="829" y="4490"/>
                  </a:lnTo>
                  <a:lnTo>
                    <a:pt x="826" y="4488"/>
                  </a:lnTo>
                  <a:lnTo>
                    <a:pt x="822" y="4486"/>
                  </a:lnTo>
                  <a:lnTo>
                    <a:pt x="817" y="4486"/>
                  </a:lnTo>
                  <a:lnTo>
                    <a:pt x="813" y="4488"/>
                  </a:lnTo>
                  <a:lnTo>
                    <a:pt x="807" y="4491"/>
                  </a:lnTo>
                  <a:lnTo>
                    <a:pt x="807" y="4491"/>
                  </a:lnTo>
                  <a:lnTo>
                    <a:pt x="777" y="4505"/>
                  </a:lnTo>
                  <a:lnTo>
                    <a:pt x="763" y="4512"/>
                  </a:lnTo>
                  <a:lnTo>
                    <a:pt x="749" y="4520"/>
                  </a:lnTo>
                  <a:lnTo>
                    <a:pt x="749" y="4520"/>
                  </a:lnTo>
                  <a:lnTo>
                    <a:pt x="742" y="4522"/>
                  </a:lnTo>
                  <a:lnTo>
                    <a:pt x="738" y="4524"/>
                  </a:lnTo>
                  <a:lnTo>
                    <a:pt x="732" y="4524"/>
                  </a:lnTo>
                  <a:lnTo>
                    <a:pt x="727" y="4524"/>
                  </a:lnTo>
                  <a:lnTo>
                    <a:pt x="723" y="4523"/>
                  </a:lnTo>
                  <a:lnTo>
                    <a:pt x="718" y="4520"/>
                  </a:lnTo>
                  <a:lnTo>
                    <a:pt x="713" y="4516"/>
                  </a:lnTo>
                  <a:lnTo>
                    <a:pt x="709" y="4512"/>
                  </a:lnTo>
                  <a:lnTo>
                    <a:pt x="709" y="4512"/>
                  </a:lnTo>
                  <a:lnTo>
                    <a:pt x="689" y="4489"/>
                  </a:lnTo>
                  <a:lnTo>
                    <a:pt x="670" y="4467"/>
                  </a:lnTo>
                  <a:lnTo>
                    <a:pt x="651" y="4444"/>
                  </a:lnTo>
                  <a:lnTo>
                    <a:pt x="633" y="4420"/>
                  </a:lnTo>
                  <a:lnTo>
                    <a:pt x="633" y="4420"/>
                  </a:lnTo>
                  <a:lnTo>
                    <a:pt x="603" y="4377"/>
                  </a:lnTo>
                  <a:lnTo>
                    <a:pt x="572" y="4336"/>
                  </a:lnTo>
                  <a:lnTo>
                    <a:pt x="542" y="4293"/>
                  </a:lnTo>
                  <a:lnTo>
                    <a:pt x="512" y="4252"/>
                  </a:lnTo>
                  <a:lnTo>
                    <a:pt x="512" y="4252"/>
                  </a:lnTo>
                  <a:lnTo>
                    <a:pt x="506" y="4243"/>
                  </a:lnTo>
                  <a:lnTo>
                    <a:pt x="499" y="4237"/>
                  </a:lnTo>
                  <a:lnTo>
                    <a:pt x="492" y="4231"/>
                  </a:lnTo>
                  <a:lnTo>
                    <a:pt x="485" y="4227"/>
                  </a:lnTo>
                  <a:lnTo>
                    <a:pt x="477" y="4225"/>
                  </a:lnTo>
                  <a:lnTo>
                    <a:pt x="469" y="4223"/>
                  </a:lnTo>
                  <a:lnTo>
                    <a:pt x="460" y="4223"/>
                  </a:lnTo>
                  <a:lnTo>
                    <a:pt x="451" y="4224"/>
                  </a:lnTo>
                  <a:lnTo>
                    <a:pt x="451" y="4224"/>
                  </a:lnTo>
                  <a:lnTo>
                    <a:pt x="430" y="4226"/>
                  </a:lnTo>
                  <a:lnTo>
                    <a:pt x="409" y="4227"/>
                  </a:lnTo>
                  <a:lnTo>
                    <a:pt x="389" y="4227"/>
                  </a:lnTo>
                  <a:lnTo>
                    <a:pt x="368" y="4226"/>
                  </a:lnTo>
                  <a:lnTo>
                    <a:pt x="348" y="4223"/>
                  </a:lnTo>
                  <a:lnTo>
                    <a:pt x="327" y="4218"/>
                  </a:lnTo>
                  <a:lnTo>
                    <a:pt x="308" y="4212"/>
                  </a:lnTo>
                  <a:lnTo>
                    <a:pt x="288" y="4204"/>
                  </a:lnTo>
                  <a:lnTo>
                    <a:pt x="288" y="4204"/>
                  </a:lnTo>
                  <a:lnTo>
                    <a:pt x="262" y="4194"/>
                  </a:lnTo>
                  <a:lnTo>
                    <a:pt x="234" y="4186"/>
                  </a:lnTo>
                  <a:lnTo>
                    <a:pt x="179" y="4169"/>
                  </a:lnTo>
                  <a:lnTo>
                    <a:pt x="179" y="4169"/>
                  </a:lnTo>
                  <a:lnTo>
                    <a:pt x="170" y="4165"/>
                  </a:lnTo>
                  <a:lnTo>
                    <a:pt x="165" y="4164"/>
                  </a:lnTo>
                  <a:lnTo>
                    <a:pt x="159" y="4163"/>
                  </a:lnTo>
                  <a:lnTo>
                    <a:pt x="156" y="4164"/>
                  </a:lnTo>
                  <a:lnTo>
                    <a:pt x="151" y="4165"/>
                  </a:lnTo>
                  <a:lnTo>
                    <a:pt x="147" y="4169"/>
                  </a:lnTo>
                  <a:lnTo>
                    <a:pt x="143" y="4174"/>
                  </a:lnTo>
                  <a:lnTo>
                    <a:pt x="143" y="4174"/>
                  </a:lnTo>
                  <a:close/>
                  <a:moveTo>
                    <a:pt x="1412" y="2843"/>
                  </a:moveTo>
                  <a:lnTo>
                    <a:pt x="1412" y="2843"/>
                  </a:lnTo>
                  <a:lnTo>
                    <a:pt x="1420" y="2854"/>
                  </a:lnTo>
                  <a:lnTo>
                    <a:pt x="1429" y="2864"/>
                  </a:lnTo>
                  <a:lnTo>
                    <a:pt x="1438" y="2870"/>
                  </a:lnTo>
                  <a:lnTo>
                    <a:pt x="1449" y="2876"/>
                  </a:lnTo>
                  <a:lnTo>
                    <a:pt x="1459" y="2881"/>
                  </a:lnTo>
                  <a:lnTo>
                    <a:pt x="1469" y="2884"/>
                  </a:lnTo>
                  <a:lnTo>
                    <a:pt x="1491" y="2892"/>
                  </a:lnTo>
                  <a:lnTo>
                    <a:pt x="1491" y="2892"/>
                  </a:lnTo>
                  <a:lnTo>
                    <a:pt x="1512" y="2902"/>
                  </a:lnTo>
                  <a:lnTo>
                    <a:pt x="1532" y="2912"/>
                  </a:lnTo>
                  <a:lnTo>
                    <a:pt x="1550" y="2925"/>
                  </a:lnTo>
                  <a:lnTo>
                    <a:pt x="1558" y="2930"/>
                  </a:lnTo>
                  <a:lnTo>
                    <a:pt x="1565" y="2938"/>
                  </a:lnTo>
                  <a:lnTo>
                    <a:pt x="1573" y="2945"/>
                  </a:lnTo>
                  <a:lnTo>
                    <a:pt x="1579" y="2953"/>
                  </a:lnTo>
                  <a:lnTo>
                    <a:pt x="1585" y="2963"/>
                  </a:lnTo>
                  <a:lnTo>
                    <a:pt x="1589" y="2973"/>
                  </a:lnTo>
                  <a:lnTo>
                    <a:pt x="1594" y="2983"/>
                  </a:lnTo>
                  <a:lnTo>
                    <a:pt x="1597" y="2994"/>
                  </a:lnTo>
                  <a:lnTo>
                    <a:pt x="1599" y="3006"/>
                  </a:lnTo>
                  <a:lnTo>
                    <a:pt x="1601" y="3019"/>
                  </a:lnTo>
                  <a:lnTo>
                    <a:pt x="1601" y="3019"/>
                  </a:lnTo>
                  <a:lnTo>
                    <a:pt x="1602" y="3029"/>
                  </a:lnTo>
                  <a:lnTo>
                    <a:pt x="1605" y="3041"/>
                  </a:lnTo>
                  <a:lnTo>
                    <a:pt x="1612" y="3063"/>
                  </a:lnTo>
                  <a:lnTo>
                    <a:pt x="1612" y="3063"/>
                  </a:lnTo>
                  <a:lnTo>
                    <a:pt x="1624" y="3103"/>
                  </a:lnTo>
                  <a:lnTo>
                    <a:pt x="1628" y="3123"/>
                  </a:lnTo>
                  <a:lnTo>
                    <a:pt x="1633" y="3142"/>
                  </a:lnTo>
                  <a:lnTo>
                    <a:pt x="1636" y="3163"/>
                  </a:lnTo>
                  <a:lnTo>
                    <a:pt x="1638" y="3184"/>
                  </a:lnTo>
                  <a:lnTo>
                    <a:pt x="1639" y="3205"/>
                  </a:lnTo>
                  <a:lnTo>
                    <a:pt x="1638" y="3225"/>
                  </a:lnTo>
                  <a:lnTo>
                    <a:pt x="1638" y="3225"/>
                  </a:lnTo>
                  <a:lnTo>
                    <a:pt x="1635" y="3237"/>
                  </a:lnTo>
                  <a:lnTo>
                    <a:pt x="1635" y="3243"/>
                  </a:lnTo>
                  <a:lnTo>
                    <a:pt x="1633" y="3247"/>
                  </a:lnTo>
                  <a:lnTo>
                    <a:pt x="1631" y="3252"/>
                  </a:lnTo>
                  <a:lnTo>
                    <a:pt x="1627" y="3256"/>
                  </a:lnTo>
                  <a:lnTo>
                    <a:pt x="1623" y="3260"/>
                  </a:lnTo>
                  <a:lnTo>
                    <a:pt x="1617" y="3262"/>
                  </a:lnTo>
                  <a:lnTo>
                    <a:pt x="1617" y="3262"/>
                  </a:lnTo>
                  <a:lnTo>
                    <a:pt x="1610" y="3264"/>
                  </a:lnTo>
                  <a:lnTo>
                    <a:pt x="1606" y="3267"/>
                  </a:lnTo>
                  <a:lnTo>
                    <a:pt x="1603" y="3270"/>
                  </a:lnTo>
                  <a:lnTo>
                    <a:pt x="1601" y="3275"/>
                  </a:lnTo>
                  <a:lnTo>
                    <a:pt x="1601" y="3279"/>
                  </a:lnTo>
                  <a:lnTo>
                    <a:pt x="1601" y="3284"/>
                  </a:lnTo>
                  <a:lnTo>
                    <a:pt x="1603" y="3294"/>
                  </a:lnTo>
                  <a:lnTo>
                    <a:pt x="1603" y="3294"/>
                  </a:lnTo>
                  <a:lnTo>
                    <a:pt x="1612" y="3324"/>
                  </a:lnTo>
                  <a:lnTo>
                    <a:pt x="1624" y="3355"/>
                  </a:lnTo>
                  <a:lnTo>
                    <a:pt x="1624" y="3355"/>
                  </a:lnTo>
                  <a:lnTo>
                    <a:pt x="1629" y="3367"/>
                  </a:lnTo>
                  <a:lnTo>
                    <a:pt x="1632" y="3372"/>
                  </a:lnTo>
                  <a:lnTo>
                    <a:pt x="1636" y="3376"/>
                  </a:lnTo>
                  <a:lnTo>
                    <a:pt x="1641" y="3380"/>
                  </a:lnTo>
                  <a:lnTo>
                    <a:pt x="1646" y="3382"/>
                  </a:lnTo>
                  <a:lnTo>
                    <a:pt x="1651" y="3383"/>
                  </a:lnTo>
                  <a:lnTo>
                    <a:pt x="1657" y="3383"/>
                  </a:lnTo>
                  <a:lnTo>
                    <a:pt x="1657" y="3383"/>
                  </a:lnTo>
                  <a:lnTo>
                    <a:pt x="1664" y="3368"/>
                  </a:lnTo>
                  <a:lnTo>
                    <a:pt x="1670" y="3354"/>
                  </a:lnTo>
                  <a:lnTo>
                    <a:pt x="1673" y="3339"/>
                  </a:lnTo>
                  <a:lnTo>
                    <a:pt x="1677" y="3324"/>
                  </a:lnTo>
                  <a:lnTo>
                    <a:pt x="1679" y="3310"/>
                  </a:lnTo>
                  <a:lnTo>
                    <a:pt x="1680" y="3296"/>
                  </a:lnTo>
                  <a:lnTo>
                    <a:pt x="1681" y="3281"/>
                  </a:lnTo>
                  <a:lnTo>
                    <a:pt x="1681" y="3266"/>
                  </a:lnTo>
                  <a:lnTo>
                    <a:pt x="1680" y="3237"/>
                  </a:lnTo>
                  <a:lnTo>
                    <a:pt x="1677" y="3207"/>
                  </a:lnTo>
                  <a:lnTo>
                    <a:pt x="1667" y="3148"/>
                  </a:lnTo>
                  <a:lnTo>
                    <a:pt x="1667" y="3148"/>
                  </a:lnTo>
                  <a:lnTo>
                    <a:pt x="1659" y="3104"/>
                  </a:lnTo>
                  <a:lnTo>
                    <a:pt x="1652" y="3061"/>
                  </a:lnTo>
                  <a:lnTo>
                    <a:pt x="1649" y="3038"/>
                  </a:lnTo>
                  <a:lnTo>
                    <a:pt x="1646" y="3016"/>
                  </a:lnTo>
                  <a:lnTo>
                    <a:pt x="1644" y="2994"/>
                  </a:lnTo>
                  <a:lnTo>
                    <a:pt x="1644" y="2971"/>
                  </a:lnTo>
                  <a:lnTo>
                    <a:pt x="1644" y="2971"/>
                  </a:lnTo>
                  <a:lnTo>
                    <a:pt x="1646" y="2952"/>
                  </a:lnTo>
                  <a:lnTo>
                    <a:pt x="1647" y="2943"/>
                  </a:lnTo>
                  <a:lnTo>
                    <a:pt x="1649" y="2936"/>
                  </a:lnTo>
                  <a:lnTo>
                    <a:pt x="1654" y="2929"/>
                  </a:lnTo>
                  <a:lnTo>
                    <a:pt x="1661" y="2925"/>
                  </a:lnTo>
                  <a:lnTo>
                    <a:pt x="1669" y="2920"/>
                  </a:lnTo>
                  <a:lnTo>
                    <a:pt x="1679" y="2917"/>
                  </a:lnTo>
                  <a:lnTo>
                    <a:pt x="1679" y="2917"/>
                  </a:lnTo>
                  <a:lnTo>
                    <a:pt x="1687" y="2914"/>
                  </a:lnTo>
                  <a:lnTo>
                    <a:pt x="1696" y="2910"/>
                  </a:lnTo>
                  <a:lnTo>
                    <a:pt x="1715" y="2899"/>
                  </a:lnTo>
                  <a:lnTo>
                    <a:pt x="1715" y="2899"/>
                  </a:lnTo>
                  <a:lnTo>
                    <a:pt x="1699" y="2888"/>
                  </a:lnTo>
                  <a:lnTo>
                    <a:pt x="1685" y="2877"/>
                  </a:lnTo>
                  <a:lnTo>
                    <a:pt x="1685" y="2877"/>
                  </a:lnTo>
                  <a:lnTo>
                    <a:pt x="1672" y="2868"/>
                  </a:lnTo>
                  <a:lnTo>
                    <a:pt x="1666" y="2864"/>
                  </a:lnTo>
                  <a:lnTo>
                    <a:pt x="1662" y="2858"/>
                  </a:lnTo>
                  <a:lnTo>
                    <a:pt x="1658" y="2852"/>
                  </a:lnTo>
                  <a:lnTo>
                    <a:pt x="1656" y="2846"/>
                  </a:lnTo>
                  <a:lnTo>
                    <a:pt x="1655" y="2838"/>
                  </a:lnTo>
                  <a:lnTo>
                    <a:pt x="1654" y="2830"/>
                  </a:lnTo>
                  <a:lnTo>
                    <a:pt x="1654" y="2830"/>
                  </a:lnTo>
                  <a:lnTo>
                    <a:pt x="1656" y="2821"/>
                  </a:lnTo>
                  <a:lnTo>
                    <a:pt x="1658" y="2814"/>
                  </a:lnTo>
                  <a:lnTo>
                    <a:pt x="1663" y="2809"/>
                  </a:lnTo>
                  <a:lnTo>
                    <a:pt x="1669" y="2805"/>
                  </a:lnTo>
                  <a:lnTo>
                    <a:pt x="1674" y="2803"/>
                  </a:lnTo>
                  <a:lnTo>
                    <a:pt x="1681" y="2800"/>
                  </a:lnTo>
                  <a:lnTo>
                    <a:pt x="1697" y="2797"/>
                  </a:lnTo>
                  <a:lnTo>
                    <a:pt x="1697" y="2797"/>
                  </a:lnTo>
                  <a:lnTo>
                    <a:pt x="1692" y="2791"/>
                  </a:lnTo>
                  <a:lnTo>
                    <a:pt x="1686" y="2788"/>
                  </a:lnTo>
                  <a:lnTo>
                    <a:pt x="1680" y="2784"/>
                  </a:lnTo>
                  <a:lnTo>
                    <a:pt x="1674" y="2783"/>
                  </a:lnTo>
                  <a:lnTo>
                    <a:pt x="1669" y="2783"/>
                  </a:lnTo>
                  <a:lnTo>
                    <a:pt x="1663" y="2783"/>
                  </a:lnTo>
                  <a:lnTo>
                    <a:pt x="1657" y="2784"/>
                  </a:lnTo>
                  <a:lnTo>
                    <a:pt x="1652" y="2786"/>
                  </a:lnTo>
                  <a:lnTo>
                    <a:pt x="1652" y="2786"/>
                  </a:lnTo>
                  <a:lnTo>
                    <a:pt x="1644" y="2789"/>
                  </a:lnTo>
                  <a:lnTo>
                    <a:pt x="1638" y="2790"/>
                  </a:lnTo>
                  <a:lnTo>
                    <a:pt x="1631" y="2790"/>
                  </a:lnTo>
                  <a:lnTo>
                    <a:pt x="1625" y="2789"/>
                  </a:lnTo>
                  <a:lnTo>
                    <a:pt x="1619" y="2786"/>
                  </a:lnTo>
                  <a:lnTo>
                    <a:pt x="1613" y="2783"/>
                  </a:lnTo>
                  <a:lnTo>
                    <a:pt x="1609" y="2778"/>
                  </a:lnTo>
                  <a:lnTo>
                    <a:pt x="1604" y="2774"/>
                  </a:lnTo>
                  <a:lnTo>
                    <a:pt x="1604" y="2774"/>
                  </a:lnTo>
                  <a:lnTo>
                    <a:pt x="1590" y="2759"/>
                  </a:lnTo>
                  <a:lnTo>
                    <a:pt x="1576" y="2746"/>
                  </a:lnTo>
                  <a:lnTo>
                    <a:pt x="1561" y="2736"/>
                  </a:lnTo>
                  <a:lnTo>
                    <a:pt x="1545" y="2725"/>
                  </a:lnTo>
                  <a:lnTo>
                    <a:pt x="1528" y="2717"/>
                  </a:lnTo>
                  <a:lnTo>
                    <a:pt x="1511" y="2710"/>
                  </a:lnTo>
                  <a:lnTo>
                    <a:pt x="1475" y="2698"/>
                  </a:lnTo>
                  <a:lnTo>
                    <a:pt x="1475" y="2698"/>
                  </a:lnTo>
                  <a:lnTo>
                    <a:pt x="1455" y="2691"/>
                  </a:lnTo>
                  <a:lnTo>
                    <a:pt x="1435" y="2683"/>
                  </a:lnTo>
                  <a:lnTo>
                    <a:pt x="1424" y="2680"/>
                  </a:lnTo>
                  <a:lnTo>
                    <a:pt x="1413" y="2677"/>
                  </a:lnTo>
                  <a:lnTo>
                    <a:pt x="1401" y="2676"/>
                  </a:lnTo>
                  <a:lnTo>
                    <a:pt x="1389" y="2675"/>
                  </a:lnTo>
                  <a:lnTo>
                    <a:pt x="1389" y="2675"/>
                  </a:lnTo>
                  <a:lnTo>
                    <a:pt x="1397" y="2695"/>
                  </a:lnTo>
                  <a:lnTo>
                    <a:pt x="1405" y="2716"/>
                  </a:lnTo>
                  <a:lnTo>
                    <a:pt x="1414" y="2736"/>
                  </a:lnTo>
                  <a:lnTo>
                    <a:pt x="1424" y="2754"/>
                  </a:lnTo>
                  <a:lnTo>
                    <a:pt x="1444" y="2791"/>
                  </a:lnTo>
                  <a:lnTo>
                    <a:pt x="1452" y="2811"/>
                  </a:lnTo>
                  <a:lnTo>
                    <a:pt x="1459" y="2829"/>
                  </a:lnTo>
                  <a:lnTo>
                    <a:pt x="1459" y="2829"/>
                  </a:lnTo>
                  <a:lnTo>
                    <a:pt x="1453" y="2834"/>
                  </a:lnTo>
                  <a:lnTo>
                    <a:pt x="1449" y="2837"/>
                  </a:lnTo>
                  <a:lnTo>
                    <a:pt x="1442" y="2838"/>
                  </a:lnTo>
                  <a:lnTo>
                    <a:pt x="1436" y="2838"/>
                  </a:lnTo>
                  <a:lnTo>
                    <a:pt x="1424" y="2839"/>
                  </a:lnTo>
                  <a:lnTo>
                    <a:pt x="1417" y="2841"/>
                  </a:lnTo>
                  <a:lnTo>
                    <a:pt x="1412" y="2843"/>
                  </a:lnTo>
                  <a:lnTo>
                    <a:pt x="1412" y="2843"/>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8"/>
            <p:cNvSpPr>
              <a:spLocks noEditPoints="1"/>
            </p:cNvSpPr>
            <p:nvPr/>
          </p:nvSpPr>
          <p:spPr bwMode="auto">
            <a:xfrm>
              <a:off x="2216" y="2158"/>
              <a:ext cx="639" cy="714"/>
            </a:xfrm>
            <a:custGeom>
              <a:avLst/>
              <a:gdLst>
                <a:gd name="T0" fmla="*/ 363 w 3194"/>
                <a:gd name="T1" fmla="*/ 1608 h 3570"/>
                <a:gd name="T2" fmla="*/ 460 w 3194"/>
                <a:gd name="T3" fmla="*/ 1361 h 3570"/>
                <a:gd name="T4" fmla="*/ 262 w 3194"/>
                <a:gd name="T5" fmla="*/ 1023 h 3570"/>
                <a:gd name="T6" fmla="*/ 15 w 3194"/>
                <a:gd name="T7" fmla="*/ 800 h 3570"/>
                <a:gd name="T8" fmla="*/ 137 w 3194"/>
                <a:gd name="T9" fmla="*/ 10 h 3570"/>
                <a:gd name="T10" fmla="*/ 467 w 3194"/>
                <a:gd name="T11" fmla="*/ 65 h 3570"/>
                <a:gd name="T12" fmla="*/ 712 w 3194"/>
                <a:gd name="T13" fmla="*/ 364 h 3570"/>
                <a:gd name="T14" fmla="*/ 828 w 3194"/>
                <a:gd name="T15" fmla="*/ 383 h 3570"/>
                <a:gd name="T16" fmla="*/ 746 w 3194"/>
                <a:gd name="T17" fmla="*/ 503 h 3570"/>
                <a:gd name="T18" fmla="*/ 942 w 3194"/>
                <a:gd name="T19" fmla="*/ 817 h 3570"/>
                <a:gd name="T20" fmla="*/ 998 w 3194"/>
                <a:gd name="T21" fmla="*/ 928 h 3570"/>
                <a:gd name="T22" fmla="*/ 1255 w 3194"/>
                <a:gd name="T23" fmla="*/ 960 h 3570"/>
                <a:gd name="T24" fmla="*/ 1552 w 3194"/>
                <a:gd name="T25" fmla="*/ 1028 h 3570"/>
                <a:gd name="T26" fmla="*/ 1694 w 3194"/>
                <a:gd name="T27" fmla="*/ 1009 h 3570"/>
                <a:gd name="T28" fmla="*/ 1746 w 3194"/>
                <a:gd name="T29" fmla="*/ 1128 h 3570"/>
                <a:gd name="T30" fmla="*/ 1859 w 3194"/>
                <a:gd name="T31" fmla="*/ 1181 h 3570"/>
                <a:gd name="T32" fmla="*/ 2053 w 3194"/>
                <a:gd name="T33" fmla="*/ 1178 h 3570"/>
                <a:gd name="T34" fmla="*/ 2348 w 3194"/>
                <a:gd name="T35" fmla="*/ 1460 h 3570"/>
                <a:gd name="T36" fmla="*/ 2476 w 3194"/>
                <a:gd name="T37" fmla="*/ 1760 h 3570"/>
                <a:gd name="T38" fmla="*/ 2714 w 3194"/>
                <a:gd name="T39" fmla="*/ 1918 h 3570"/>
                <a:gd name="T40" fmla="*/ 2877 w 3194"/>
                <a:gd name="T41" fmla="*/ 2120 h 3570"/>
                <a:gd name="T42" fmla="*/ 2959 w 3194"/>
                <a:gd name="T43" fmla="*/ 2284 h 3570"/>
                <a:gd name="T44" fmla="*/ 2915 w 3194"/>
                <a:gd name="T45" fmla="*/ 2372 h 3570"/>
                <a:gd name="T46" fmla="*/ 2801 w 3194"/>
                <a:gd name="T47" fmla="*/ 2486 h 3570"/>
                <a:gd name="T48" fmla="*/ 2907 w 3194"/>
                <a:gd name="T49" fmla="*/ 2681 h 3570"/>
                <a:gd name="T50" fmla="*/ 3075 w 3194"/>
                <a:gd name="T51" fmla="*/ 2859 h 3570"/>
                <a:gd name="T52" fmla="*/ 3183 w 3194"/>
                <a:gd name="T53" fmla="*/ 3067 h 3570"/>
                <a:gd name="T54" fmla="*/ 3069 w 3194"/>
                <a:gd name="T55" fmla="*/ 3117 h 3570"/>
                <a:gd name="T56" fmla="*/ 2984 w 3194"/>
                <a:gd name="T57" fmla="*/ 3228 h 3570"/>
                <a:gd name="T58" fmla="*/ 2829 w 3194"/>
                <a:gd name="T59" fmla="*/ 3246 h 3570"/>
                <a:gd name="T60" fmla="*/ 2780 w 3194"/>
                <a:gd name="T61" fmla="*/ 3163 h 3570"/>
                <a:gd name="T62" fmla="*/ 2695 w 3194"/>
                <a:gd name="T63" fmla="*/ 3087 h 3570"/>
                <a:gd name="T64" fmla="*/ 2570 w 3194"/>
                <a:gd name="T65" fmla="*/ 3117 h 3570"/>
                <a:gd name="T66" fmla="*/ 2482 w 3194"/>
                <a:gd name="T67" fmla="*/ 3184 h 3570"/>
                <a:gd name="T68" fmla="*/ 2444 w 3194"/>
                <a:gd name="T69" fmla="*/ 3320 h 3570"/>
                <a:gd name="T70" fmla="*/ 2454 w 3194"/>
                <a:gd name="T71" fmla="*/ 3448 h 3570"/>
                <a:gd name="T72" fmla="*/ 2332 w 3194"/>
                <a:gd name="T73" fmla="*/ 3465 h 3570"/>
                <a:gd name="T74" fmla="*/ 2126 w 3194"/>
                <a:gd name="T75" fmla="*/ 3392 h 3570"/>
                <a:gd name="T76" fmla="*/ 1982 w 3194"/>
                <a:gd name="T77" fmla="*/ 3272 h 3570"/>
                <a:gd name="T78" fmla="*/ 1900 w 3194"/>
                <a:gd name="T79" fmla="*/ 3275 h 3570"/>
                <a:gd name="T80" fmla="*/ 1835 w 3194"/>
                <a:gd name="T81" fmla="*/ 3191 h 3570"/>
                <a:gd name="T82" fmla="*/ 1752 w 3194"/>
                <a:gd name="T83" fmla="*/ 3296 h 3570"/>
                <a:gd name="T84" fmla="*/ 1529 w 3194"/>
                <a:gd name="T85" fmla="*/ 3312 h 3570"/>
                <a:gd name="T86" fmla="*/ 1376 w 3194"/>
                <a:gd name="T87" fmla="*/ 3111 h 3570"/>
                <a:gd name="T88" fmla="*/ 1263 w 3194"/>
                <a:gd name="T89" fmla="*/ 2988 h 3570"/>
                <a:gd name="T90" fmla="*/ 1187 w 3194"/>
                <a:gd name="T91" fmla="*/ 2996 h 3570"/>
                <a:gd name="T92" fmla="*/ 1131 w 3194"/>
                <a:gd name="T93" fmla="*/ 2961 h 3570"/>
                <a:gd name="T94" fmla="*/ 915 w 3194"/>
                <a:gd name="T95" fmla="*/ 2719 h 3570"/>
                <a:gd name="T96" fmla="*/ 747 w 3194"/>
                <a:gd name="T97" fmla="*/ 2387 h 3570"/>
                <a:gd name="T98" fmla="*/ 680 w 3194"/>
                <a:gd name="T99" fmla="*/ 2272 h 3570"/>
                <a:gd name="T100" fmla="*/ 354 w 3194"/>
                <a:gd name="T101" fmla="*/ 1851 h 3570"/>
                <a:gd name="T102" fmla="*/ 1950 w 3194"/>
                <a:gd name="T103" fmla="*/ 2191 h 3570"/>
                <a:gd name="T104" fmla="*/ 2045 w 3194"/>
                <a:gd name="T105" fmla="*/ 2096 h 3570"/>
                <a:gd name="T106" fmla="*/ 1924 w 3194"/>
                <a:gd name="T107" fmla="*/ 2116 h 3570"/>
                <a:gd name="T108" fmla="*/ 1756 w 3194"/>
                <a:gd name="T109" fmla="*/ 2001 h 3570"/>
                <a:gd name="T110" fmla="*/ 1673 w 3194"/>
                <a:gd name="T111" fmla="*/ 1941 h 3570"/>
                <a:gd name="T112" fmla="*/ 1726 w 3194"/>
                <a:gd name="T113" fmla="*/ 2005 h 3570"/>
                <a:gd name="T114" fmla="*/ 1717 w 3194"/>
                <a:gd name="T115" fmla="*/ 2074 h 3570"/>
                <a:gd name="T116" fmla="*/ 1779 w 3194"/>
                <a:gd name="T117" fmla="*/ 2208 h 3570"/>
                <a:gd name="T118" fmla="*/ 1900 w 3194"/>
                <a:gd name="T119" fmla="*/ 2168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94" h="3570">
                  <a:moveTo>
                    <a:pt x="318" y="1770"/>
                  </a:moveTo>
                  <a:lnTo>
                    <a:pt x="318" y="1770"/>
                  </a:lnTo>
                  <a:lnTo>
                    <a:pt x="317" y="1755"/>
                  </a:lnTo>
                  <a:lnTo>
                    <a:pt x="317" y="1741"/>
                  </a:lnTo>
                  <a:lnTo>
                    <a:pt x="318" y="1726"/>
                  </a:lnTo>
                  <a:lnTo>
                    <a:pt x="321" y="1712"/>
                  </a:lnTo>
                  <a:lnTo>
                    <a:pt x="326" y="1684"/>
                  </a:lnTo>
                  <a:lnTo>
                    <a:pt x="331" y="1656"/>
                  </a:lnTo>
                  <a:lnTo>
                    <a:pt x="331" y="1656"/>
                  </a:lnTo>
                  <a:lnTo>
                    <a:pt x="332" y="1649"/>
                  </a:lnTo>
                  <a:lnTo>
                    <a:pt x="334" y="1642"/>
                  </a:lnTo>
                  <a:lnTo>
                    <a:pt x="337" y="1635"/>
                  </a:lnTo>
                  <a:lnTo>
                    <a:pt x="340" y="1629"/>
                  </a:lnTo>
                  <a:lnTo>
                    <a:pt x="345" y="1623"/>
                  </a:lnTo>
                  <a:lnTo>
                    <a:pt x="349" y="1618"/>
                  </a:lnTo>
                  <a:lnTo>
                    <a:pt x="356" y="1613"/>
                  </a:lnTo>
                  <a:lnTo>
                    <a:pt x="363" y="1608"/>
                  </a:lnTo>
                  <a:lnTo>
                    <a:pt x="363" y="1608"/>
                  </a:lnTo>
                  <a:lnTo>
                    <a:pt x="371" y="1604"/>
                  </a:lnTo>
                  <a:lnTo>
                    <a:pt x="378" y="1598"/>
                  </a:lnTo>
                  <a:lnTo>
                    <a:pt x="386" y="1591"/>
                  </a:lnTo>
                  <a:lnTo>
                    <a:pt x="392" y="1585"/>
                  </a:lnTo>
                  <a:lnTo>
                    <a:pt x="402" y="1570"/>
                  </a:lnTo>
                  <a:lnTo>
                    <a:pt x="412" y="1555"/>
                  </a:lnTo>
                  <a:lnTo>
                    <a:pt x="420" y="1538"/>
                  </a:lnTo>
                  <a:lnTo>
                    <a:pt x="425" y="1521"/>
                  </a:lnTo>
                  <a:lnTo>
                    <a:pt x="436" y="1486"/>
                  </a:lnTo>
                  <a:lnTo>
                    <a:pt x="436" y="1486"/>
                  </a:lnTo>
                  <a:lnTo>
                    <a:pt x="440" y="1471"/>
                  </a:lnTo>
                  <a:lnTo>
                    <a:pt x="444" y="1455"/>
                  </a:lnTo>
                  <a:lnTo>
                    <a:pt x="448" y="1424"/>
                  </a:lnTo>
                  <a:lnTo>
                    <a:pt x="454" y="1392"/>
                  </a:lnTo>
                  <a:lnTo>
                    <a:pt x="460" y="1361"/>
                  </a:lnTo>
                  <a:lnTo>
                    <a:pt x="460" y="1361"/>
                  </a:lnTo>
                  <a:lnTo>
                    <a:pt x="462" y="1349"/>
                  </a:lnTo>
                  <a:lnTo>
                    <a:pt x="462" y="1338"/>
                  </a:lnTo>
                  <a:lnTo>
                    <a:pt x="460" y="1327"/>
                  </a:lnTo>
                  <a:lnTo>
                    <a:pt x="455" y="1317"/>
                  </a:lnTo>
                  <a:lnTo>
                    <a:pt x="455" y="1317"/>
                  </a:lnTo>
                  <a:lnTo>
                    <a:pt x="370" y="1167"/>
                  </a:lnTo>
                  <a:lnTo>
                    <a:pt x="370" y="1167"/>
                  </a:lnTo>
                  <a:lnTo>
                    <a:pt x="333" y="1103"/>
                  </a:lnTo>
                  <a:lnTo>
                    <a:pt x="298" y="1039"/>
                  </a:lnTo>
                  <a:lnTo>
                    <a:pt x="298" y="1039"/>
                  </a:lnTo>
                  <a:lnTo>
                    <a:pt x="292" y="1029"/>
                  </a:lnTo>
                  <a:lnTo>
                    <a:pt x="288" y="1024"/>
                  </a:lnTo>
                  <a:lnTo>
                    <a:pt x="284" y="1022"/>
                  </a:lnTo>
                  <a:lnTo>
                    <a:pt x="279" y="1020"/>
                  </a:lnTo>
                  <a:lnTo>
                    <a:pt x="274" y="1020"/>
                  </a:lnTo>
                  <a:lnTo>
                    <a:pt x="269" y="1020"/>
                  </a:lnTo>
                  <a:lnTo>
                    <a:pt x="262" y="1023"/>
                  </a:lnTo>
                  <a:lnTo>
                    <a:pt x="262" y="1023"/>
                  </a:lnTo>
                  <a:lnTo>
                    <a:pt x="259" y="1023"/>
                  </a:lnTo>
                  <a:lnTo>
                    <a:pt x="256" y="1024"/>
                  </a:lnTo>
                  <a:lnTo>
                    <a:pt x="249" y="1024"/>
                  </a:lnTo>
                  <a:lnTo>
                    <a:pt x="249" y="1024"/>
                  </a:lnTo>
                  <a:lnTo>
                    <a:pt x="233" y="1026"/>
                  </a:lnTo>
                  <a:lnTo>
                    <a:pt x="218" y="1026"/>
                  </a:lnTo>
                  <a:lnTo>
                    <a:pt x="204" y="1023"/>
                  </a:lnTo>
                  <a:lnTo>
                    <a:pt x="192" y="1019"/>
                  </a:lnTo>
                  <a:lnTo>
                    <a:pt x="180" y="1013"/>
                  </a:lnTo>
                  <a:lnTo>
                    <a:pt x="168" y="1004"/>
                  </a:lnTo>
                  <a:lnTo>
                    <a:pt x="158" y="993"/>
                  </a:lnTo>
                  <a:lnTo>
                    <a:pt x="149" y="979"/>
                  </a:lnTo>
                  <a:lnTo>
                    <a:pt x="149" y="979"/>
                  </a:lnTo>
                  <a:lnTo>
                    <a:pt x="117" y="933"/>
                  </a:lnTo>
                  <a:lnTo>
                    <a:pt x="83" y="888"/>
                  </a:lnTo>
                  <a:lnTo>
                    <a:pt x="15" y="800"/>
                  </a:lnTo>
                  <a:lnTo>
                    <a:pt x="15" y="800"/>
                  </a:lnTo>
                  <a:lnTo>
                    <a:pt x="7" y="788"/>
                  </a:lnTo>
                  <a:lnTo>
                    <a:pt x="5" y="782"/>
                  </a:lnTo>
                  <a:lnTo>
                    <a:pt x="3" y="777"/>
                  </a:lnTo>
                  <a:lnTo>
                    <a:pt x="1" y="770"/>
                  </a:lnTo>
                  <a:lnTo>
                    <a:pt x="0" y="764"/>
                  </a:lnTo>
                  <a:lnTo>
                    <a:pt x="0" y="757"/>
                  </a:lnTo>
                  <a:lnTo>
                    <a:pt x="1" y="749"/>
                  </a:lnTo>
                  <a:lnTo>
                    <a:pt x="1" y="749"/>
                  </a:lnTo>
                  <a:lnTo>
                    <a:pt x="39" y="553"/>
                  </a:lnTo>
                  <a:lnTo>
                    <a:pt x="74" y="359"/>
                  </a:lnTo>
                  <a:lnTo>
                    <a:pt x="74" y="359"/>
                  </a:lnTo>
                  <a:lnTo>
                    <a:pt x="104" y="189"/>
                  </a:lnTo>
                  <a:lnTo>
                    <a:pt x="134" y="20"/>
                  </a:lnTo>
                  <a:lnTo>
                    <a:pt x="134" y="20"/>
                  </a:lnTo>
                  <a:lnTo>
                    <a:pt x="135" y="14"/>
                  </a:lnTo>
                  <a:lnTo>
                    <a:pt x="137" y="10"/>
                  </a:lnTo>
                  <a:lnTo>
                    <a:pt x="140" y="5"/>
                  </a:lnTo>
                  <a:lnTo>
                    <a:pt x="144" y="0"/>
                  </a:lnTo>
                  <a:lnTo>
                    <a:pt x="144" y="0"/>
                  </a:lnTo>
                  <a:lnTo>
                    <a:pt x="205" y="19"/>
                  </a:lnTo>
                  <a:lnTo>
                    <a:pt x="205" y="19"/>
                  </a:lnTo>
                  <a:lnTo>
                    <a:pt x="268" y="40"/>
                  </a:lnTo>
                  <a:lnTo>
                    <a:pt x="299" y="49"/>
                  </a:lnTo>
                  <a:lnTo>
                    <a:pt x="330" y="58"/>
                  </a:lnTo>
                  <a:lnTo>
                    <a:pt x="362" y="65"/>
                  </a:lnTo>
                  <a:lnTo>
                    <a:pt x="378" y="67"/>
                  </a:lnTo>
                  <a:lnTo>
                    <a:pt x="394" y="68"/>
                  </a:lnTo>
                  <a:lnTo>
                    <a:pt x="410" y="70"/>
                  </a:lnTo>
                  <a:lnTo>
                    <a:pt x="427" y="70"/>
                  </a:lnTo>
                  <a:lnTo>
                    <a:pt x="444" y="67"/>
                  </a:lnTo>
                  <a:lnTo>
                    <a:pt x="460" y="65"/>
                  </a:lnTo>
                  <a:lnTo>
                    <a:pt x="460" y="65"/>
                  </a:lnTo>
                  <a:lnTo>
                    <a:pt x="467" y="65"/>
                  </a:lnTo>
                  <a:lnTo>
                    <a:pt x="473" y="65"/>
                  </a:lnTo>
                  <a:lnTo>
                    <a:pt x="477" y="67"/>
                  </a:lnTo>
                  <a:lnTo>
                    <a:pt x="482" y="70"/>
                  </a:lnTo>
                  <a:lnTo>
                    <a:pt x="486" y="73"/>
                  </a:lnTo>
                  <a:lnTo>
                    <a:pt x="490" y="78"/>
                  </a:lnTo>
                  <a:lnTo>
                    <a:pt x="497" y="87"/>
                  </a:lnTo>
                  <a:lnTo>
                    <a:pt x="497" y="87"/>
                  </a:lnTo>
                  <a:lnTo>
                    <a:pt x="546" y="154"/>
                  </a:lnTo>
                  <a:lnTo>
                    <a:pt x="571" y="187"/>
                  </a:lnTo>
                  <a:lnTo>
                    <a:pt x="595" y="222"/>
                  </a:lnTo>
                  <a:lnTo>
                    <a:pt x="595" y="222"/>
                  </a:lnTo>
                  <a:lnTo>
                    <a:pt x="619" y="256"/>
                  </a:lnTo>
                  <a:lnTo>
                    <a:pt x="645" y="290"/>
                  </a:lnTo>
                  <a:lnTo>
                    <a:pt x="701" y="354"/>
                  </a:lnTo>
                  <a:lnTo>
                    <a:pt x="701" y="354"/>
                  </a:lnTo>
                  <a:lnTo>
                    <a:pt x="707" y="360"/>
                  </a:lnTo>
                  <a:lnTo>
                    <a:pt x="712" y="364"/>
                  </a:lnTo>
                  <a:lnTo>
                    <a:pt x="717" y="367"/>
                  </a:lnTo>
                  <a:lnTo>
                    <a:pt x="723" y="369"/>
                  </a:lnTo>
                  <a:lnTo>
                    <a:pt x="728" y="369"/>
                  </a:lnTo>
                  <a:lnTo>
                    <a:pt x="735" y="368"/>
                  </a:lnTo>
                  <a:lnTo>
                    <a:pt x="741" y="366"/>
                  </a:lnTo>
                  <a:lnTo>
                    <a:pt x="748" y="362"/>
                  </a:lnTo>
                  <a:lnTo>
                    <a:pt x="748" y="362"/>
                  </a:lnTo>
                  <a:lnTo>
                    <a:pt x="763" y="354"/>
                  </a:lnTo>
                  <a:lnTo>
                    <a:pt x="779" y="347"/>
                  </a:lnTo>
                  <a:lnTo>
                    <a:pt x="813" y="332"/>
                  </a:lnTo>
                  <a:lnTo>
                    <a:pt x="813" y="332"/>
                  </a:lnTo>
                  <a:lnTo>
                    <a:pt x="816" y="346"/>
                  </a:lnTo>
                  <a:lnTo>
                    <a:pt x="818" y="360"/>
                  </a:lnTo>
                  <a:lnTo>
                    <a:pt x="822" y="372"/>
                  </a:lnTo>
                  <a:lnTo>
                    <a:pt x="824" y="378"/>
                  </a:lnTo>
                  <a:lnTo>
                    <a:pt x="828" y="383"/>
                  </a:lnTo>
                  <a:lnTo>
                    <a:pt x="828" y="383"/>
                  </a:lnTo>
                  <a:lnTo>
                    <a:pt x="832" y="390"/>
                  </a:lnTo>
                  <a:lnTo>
                    <a:pt x="833" y="397"/>
                  </a:lnTo>
                  <a:lnTo>
                    <a:pt x="834" y="401"/>
                  </a:lnTo>
                  <a:lnTo>
                    <a:pt x="833" y="407"/>
                  </a:lnTo>
                  <a:lnTo>
                    <a:pt x="831" y="412"/>
                  </a:lnTo>
                  <a:lnTo>
                    <a:pt x="828" y="416"/>
                  </a:lnTo>
                  <a:lnTo>
                    <a:pt x="818" y="424"/>
                  </a:lnTo>
                  <a:lnTo>
                    <a:pt x="818" y="424"/>
                  </a:lnTo>
                  <a:lnTo>
                    <a:pt x="787" y="453"/>
                  </a:lnTo>
                  <a:lnTo>
                    <a:pt x="772" y="467"/>
                  </a:lnTo>
                  <a:lnTo>
                    <a:pt x="757" y="481"/>
                  </a:lnTo>
                  <a:lnTo>
                    <a:pt x="757" y="481"/>
                  </a:lnTo>
                  <a:lnTo>
                    <a:pt x="751" y="485"/>
                  </a:lnTo>
                  <a:lnTo>
                    <a:pt x="748" y="490"/>
                  </a:lnTo>
                  <a:lnTo>
                    <a:pt x="746" y="495"/>
                  </a:lnTo>
                  <a:lnTo>
                    <a:pt x="745" y="498"/>
                  </a:lnTo>
                  <a:lnTo>
                    <a:pt x="746" y="503"/>
                  </a:lnTo>
                  <a:lnTo>
                    <a:pt x="747" y="507"/>
                  </a:lnTo>
                  <a:lnTo>
                    <a:pt x="750" y="513"/>
                  </a:lnTo>
                  <a:lnTo>
                    <a:pt x="755" y="518"/>
                  </a:lnTo>
                  <a:lnTo>
                    <a:pt x="755" y="518"/>
                  </a:lnTo>
                  <a:lnTo>
                    <a:pt x="808" y="582"/>
                  </a:lnTo>
                  <a:lnTo>
                    <a:pt x="860" y="645"/>
                  </a:lnTo>
                  <a:lnTo>
                    <a:pt x="860" y="645"/>
                  </a:lnTo>
                  <a:lnTo>
                    <a:pt x="872" y="663"/>
                  </a:lnTo>
                  <a:lnTo>
                    <a:pt x="884" y="681"/>
                  </a:lnTo>
                  <a:lnTo>
                    <a:pt x="894" y="700"/>
                  </a:lnTo>
                  <a:lnTo>
                    <a:pt x="904" y="719"/>
                  </a:lnTo>
                  <a:lnTo>
                    <a:pt x="921" y="757"/>
                  </a:lnTo>
                  <a:lnTo>
                    <a:pt x="938" y="796"/>
                  </a:lnTo>
                  <a:lnTo>
                    <a:pt x="938" y="796"/>
                  </a:lnTo>
                  <a:lnTo>
                    <a:pt x="942" y="803"/>
                  </a:lnTo>
                  <a:lnTo>
                    <a:pt x="942" y="810"/>
                  </a:lnTo>
                  <a:lnTo>
                    <a:pt x="942" y="817"/>
                  </a:lnTo>
                  <a:lnTo>
                    <a:pt x="939" y="823"/>
                  </a:lnTo>
                  <a:lnTo>
                    <a:pt x="939" y="823"/>
                  </a:lnTo>
                  <a:lnTo>
                    <a:pt x="937" y="837"/>
                  </a:lnTo>
                  <a:lnTo>
                    <a:pt x="936" y="849"/>
                  </a:lnTo>
                  <a:lnTo>
                    <a:pt x="937" y="861"/>
                  </a:lnTo>
                  <a:lnTo>
                    <a:pt x="940" y="872"/>
                  </a:lnTo>
                  <a:lnTo>
                    <a:pt x="945" y="884"/>
                  </a:lnTo>
                  <a:lnTo>
                    <a:pt x="952" y="894"/>
                  </a:lnTo>
                  <a:lnTo>
                    <a:pt x="959" y="905"/>
                  </a:lnTo>
                  <a:lnTo>
                    <a:pt x="967" y="915"/>
                  </a:lnTo>
                  <a:lnTo>
                    <a:pt x="967" y="915"/>
                  </a:lnTo>
                  <a:lnTo>
                    <a:pt x="975" y="924"/>
                  </a:lnTo>
                  <a:lnTo>
                    <a:pt x="980" y="928"/>
                  </a:lnTo>
                  <a:lnTo>
                    <a:pt x="983" y="930"/>
                  </a:lnTo>
                  <a:lnTo>
                    <a:pt x="988" y="930"/>
                  </a:lnTo>
                  <a:lnTo>
                    <a:pt x="992" y="930"/>
                  </a:lnTo>
                  <a:lnTo>
                    <a:pt x="998" y="928"/>
                  </a:lnTo>
                  <a:lnTo>
                    <a:pt x="1004" y="923"/>
                  </a:lnTo>
                  <a:lnTo>
                    <a:pt x="1004" y="923"/>
                  </a:lnTo>
                  <a:lnTo>
                    <a:pt x="1007" y="920"/>
                  </a:lnTo>
                  <a:lnTo>
                    <a:pt x="1012" y="917"/>
                  </a:lnTo>
                  <a:lnTo>
                    <a:pt x="1022" y="914"/>
                  </a:lnTo>
                  <a:lnTo>
                    <a:pt x="1031" y="913"/>
                  </a:lnTo>
                  <a:lnTo>
                    <a:pt x="1042" y="914"/>
                  </a:lnTo>
                  <a:lnTo>
                    <a:pt x="1042" y="914"/>
                  </a:lnTo>
                  <a:lnTo>
                    <a:pt x="1086" y="921"/>
                  </a:lnTo>
                  <a:lnTo>
                    <a:pt x="1129" y="928"/>
                  </a:lnTo>
                  <a:lnTo>
                    <a:pt x="1150" y="931"/>
                  </a:lnTo>
                  <a:lnTo>
                    <a:pt x="1172" y="936"/>
                  </a:lnTo>
                  <a:lnTo>
                    <a:pt x="1193" y="941"/>
                  </a:lnTo>
                  <a:lnTo>
                    <a:pt x="1214" y="948"/>
                  </a:lnTo>
                  <a:lnTo>
                    <a:pt x="1214" y="948"/>
                  </a:lnTo>
                  <a:lnTo>
                    <a:pt x="1234" y="955"/>
                  </a:lnTo>
                  <a:lnTo>
                    <a:pt x="1255" y="960"/>
                  </a:lnTo>
                  <a:lnTo>
                    <a:pt x="1276" y="964"/>
                  </a:lnTo>
                  <a:lnTo>
                    <a:pt x="1296" y="968"/>
                  </a:lnTo>
                  <a:lnTo>
                    <a:pt x="1338" y="973"/>
                  </a:lnTo>
                  <a:lnTo>
                    <a:pt x="1379" y="976"/>
                  </a:lnTo>
                  <a:lnTo>
                    <a:pt x="1379" y="976"/>
                  </a:lnTo>
                  <a:lnTo>
                    <a:pt x="1398" y="977"/>
                  </a:lnTo>
                  <a:lnTo>
                    <a:pt x="1407" y="977"/>
                  </a:lnTo>
                  <a:lnTo>
                    <a:pt x="1416" y="978"/>
                  </a:lnTo>
                  <a:lnTo>
                    <a:pt x="1416" y="978"/>
                  </a:lnTo>
                  <a:lnTo>
                    <a:pt x="1452" y="986"/>
                  </a:lnTo>
                  <a:lnTo>
                    <a:pt x="1470" y="990"/>
                  </a:lnTo>
                  <a:lnTo>
                    <a:pt x="1488" y="994"/>
                  </a:lnTo>
                  <a:lnTo>
                    <a:pt x="1505" y="999"/>
                  </a:lnTo>
                  <a:lnTo>
                    <a:pt x="1522" y="1006"/>
                  </a:lnTo>
                  <a:lnTo>
                    <a:pt x="1537" y="1015"/>
                  </a:lnTo>
                  <a:lnTo>
                    <a:pt x="1545" y="1021"/>
                  </a:lnTo>
                  <a:lnTo>
                    <a:pt x="1552" y="1028"/>
                  </a:lnTo>
                  <a:lnTo>
                    <a:pt x="1552" y="1028"/>
                  </a:lnTo>
                  <a:lnTo>
                    <a:pt x="1570" y="1042"/>
                  </a:lnTo>
                  <a:lnTo>
                    <a:pt x="1575" y="1045"/>
                  </a:lnTo>
                  <a:lnTo>
                    <a:pt x="1581" y="1046"/>
                  </a:lnTo>
                  <a:lnTo>
                    <a:pt x="1586" y="1045"/>
                  </a:lnTo>
                  <a:lnTo>
                    <a:pt x="1591" y="1040"/>
                  </a:lnTo>
                  <a:lnTo>
                    <a:pt x="1609" y="1024"/>
                  </a:lnTo>
                  <a:lnTo>
                    <a:pt x="1609" y="1024"/>
                  </a:lnTo>
                  <a:lnTo>
                    <a:pt x="1631" y="1001"/>
                  </a:lnTo>
                  <a:lnTo>
                    <a:pt x="1631" y="1001"/>
                  </a:lnTo>
                  <a:lnTo>
                    <a:pt x="1635" y="998"/>
                  </a:lnTo>
                  <a:lnTo>
                    <a:pt x="1640" y="994"/>
                  </a:lnTo>
                  <a:lnTo>
                    <a:pt x="1646" y="992"/>
                  </a:lnTo>
                  <a:lnTo>
                    <a:pt x="1648" y="992"/>
                  </a:lnTo>
                  <a:lnTo>
                    <a:pt x="1650" y="992"/>
                  </a:lnTo>
                  <a:lnTo>
                    <a:pt x="1650" y="992"/>
                  </a:lnTo>
                  <a:lnTo>
                    <a:pt x="1694" y="1009"/>
                  </a:lnTo>
                  <a:lnTo>
                    <a:pt x="1715" y="1019"/>
                  </a:lnTo>
                  <a:lnTo>
                    <a:pt x="1734" y="1029"/>
                  </a:lnTo>
                  <a:lnTo>
                    <a:pt x="1734" y="1029"/>
                  </a:lnTo>
                  <a:lnTo>
                    <a:pt x="1740" y="1034"/>
                  </a:lnTo>
                  <a:lnTo>
                    <a:pt x="1744" y="1039"/>
                  </a:lnTo>
                  <a:lnTo>
                    <a:pt x="1746" y="1045"/>
                  </a:lnTo>
                  <a:lnTo>
                    <a:pt x="1747" y="1052"/>
                  </a:lnTo>
                  <a:lnTo>
                    <a:pt x="1749" y="1066"/>
                  </a:lnTo>
                  <a:lnTo>
                    <a:pt x="1750" y="1073"/>
                  </a:lnTo>
                  <a:lnTo>
                    <a:pt x="1753" y="1080"/>
                  </a:lnTo>
                  <a:lnTo>
                    <a:pt x="1753" y="1080"/>
                  </a:lnTo>
                  <a:lnTo>
                    <a:pt x="1755" y="1087"/>
                  </a:lnTo>
                  <a:lnTo>
                    <a:pt x="1755" y="1092"/>
                  </a:lnTo>
                  <a:lnTo>
                    <a:pt x="1755" y="1098"/>
                  </a:lnTo>
                  <a:lnTo>
                    <a:pt x="1754" y="1105"/>
                  </a:lnTo>
                  <a:lnTo>
                    <a:pt x="1749" y="1117"/>
                  </a:lnTo>
                  <a:lnTo>
                    <a:pt x="1746" y="1128"/>
                  </a:lnTo>
                  <a:lnTo>
                    <a:pt x="1746" y="1128"/>
                  </a:lnTo>
                  <a:lnTo>
                    <a:pt x="1740" y="1141"/>
                  </a:lnTo>
                  <a:lnTo>
                    <a:pt x="1734" y="1152"/>
                  </a:lnTo>
                  <a:lnTo>
                    <a:pt x="1732" y="1159"/>
                  </a:lnTo>
                  <a:lnTo>
                    <a:pt x="1731" y="1166"/>
                  </a:lnTo>
                  <a:lnTo>
                    <a:pt x="1730" y="1173"/>
                  </a:lnTo>
                  <a:lnTo>
                    <a:pt x="1731" y="1181"/>
                  </a:lnTo>
                  <a:lnTo>
                    <a:pt x="1731" y="1181"/>
                  </a:lnTo>
                  <a:lnTo>
                    <a:pt x="1763" y="1174"/>
                  </a:lnTo>
                  <a:lnTo>
                    <a:pt x="1778" y="1172"/>
                  </a:lnTo>
                  <a:lnTo>
                    <a:pt x="1794" y="1169"/>
                  </a:lnTo>
                  <a:lnTo>
                    <a:pt x="1809" y="1169"/>
                  </a:lnTo>
                  <a:lnTo>
                    <a:pt x="1824" y="1171"/>
                  </a:lnTo>
                  <a:lnTo>
                    <a:pt x="1839" y="1174"/>
                  </a:lnTo>
                  <a:lnTo>
                    <a:pt x="1854" y="1180"/>
                  </a:lnTo>
                  <a:lnTo>
                    <a:pt x="1854" y="1180"/>
                  </a:lnTo>
                  <a:lnTo>
                    <a:pt x="1859" y="1181"/>
                  </a:lnTo>
                  <a:lnTo>
                    <a:pt x="1863" y="1180"/>
                  </a:lnTo>
                  <a:lnTo>
                    <a:pt x="1863" y="1180"/>
                  </a:lnTo>
                  <a:lnTo>
                    <a:pt x="1883" y="1178"/>
                  </a:lnTo>
                  <a:lnTo>
                    <a:pt x="1903" y="1176"/>
                  </a:lnTo>
                  <a:lnTo>
                    <a:pt x="1922" y="1176"/>
                  </a:lnTo>
                  <a:lnTo>
                    <a:pt x="1942" y="1179"/>
                  </a:lnTo>
                  <a:lnTo>
                    <a:pt x="1961" y="1181"/>
                  </a:lnTo>
                  <a:lnTo>
                    <a:pt x="1980" y="1183"/>
                  </a:lnTo>
                  <a:lnTo>
                    <a:pt x="2019" y="1191"/>
                  </a:lnTo>
                  <a:lnTo>
                    <a:pt x="2019" y="1191"/>
                  </a:lnTo>
                  <a:lnTo>
                    <a:pt x="2026" y="1193"/>
                  </a:lnTo>
                  <a:lnTo>
                    <a:pt x="2032" y="1193"/>
                  </a:lnTo>
                  <a:lnTo>
                    <a:pt x="2037" y="1193"/>
                  </a:lnTo>
                  <a:lnTo>
                    <a:pt x="2042" y="1190"/>
                  </a:lnTo>
                  <a:lnTo>
                    <a:pt x="2047" y="1187"/>
                  </a:lnTo>
                  <a:lnTo>
                    <a:pt x="2050" y="1183"/>
                  </a:lnTo>
                  <a:lnTo>
                    <a:pt x="2053" y="1178"/>
                  </a:lnTo>
                  <a:lnTo>
                    <a:pt x="2056" y="1171"/>
                  </a:lnTo>
                  <a:lnTo>
                    <a:pt x="2056" y="1171"/>
                  </a:lnTo>
                  <a:lnTo>
                    <a:pt x="2077" y="1115"/>
                  </a:lnTo>
                  <a:lnTo>
                    <a:pt x="2088" y="1088"/>
                  </a:lnTo>
                  <a:lnTo>
                    <a:pt x="2095" y="1074"/>
                  </a:lnTo>
                  <a:lnTo>
                    <a:pt x="2103" y="1060"/>
                  </a:lnTo>
                  <a:lnTo>
                    <a:pt x="2103" y="1060"/>
                  </a:lnTo>
                  <a:lnTo>
                    <a:pt x="2119" y="1098"/>
                  </a:lnTo>
                  <a:lnTo>
                    <a:pt x="2134" y="1135"/>
                  </a:lnTo>
                  <a:lnTo>
                    <a:pt x="2142" y="1153"/>
                  </a:lnTo>
                  <a:lnTo>
                    <a:pt x="2150" y="1171"/>
                  </a:lnTo>
                  <a:lnTo>
                    <a:pt x="2159" y="1188"/>
                  </a:lnTo>
                  <a:lnTo>
                    <a:pt x="2171" y="1204"/>
                  </a:lnTo>
                  <a:lnTo>
                    <a:pt x="2171" y="1204"/>
                  </a:lnTo>
                  <a:lnTo>
                    <a:pt x="2231" y="1289"/>
                  </a:lnTo>
                  <a:lnTo>
                    <a:pt x="2290" y="1375"/>
                  </a:lnTo>
                  <a:lnTo>
                    <a:pt x="2348" y="1460"/>
                  </a:lnTo>
                  <a:lnTo>
                    <a:pt x="2408" y="1544"/>
                  </a:lnTo>
                  <a:lnTo>
                    <a:pt x="2408" y="1544"/>
                  </a:lnTo>
                  <a:lnTo>
                    <a:pt x="2416" y="1557"/>
                  </a:lnTo>
                  <a:lnTo>
                    <a:pt x="2424" y="1569"/>
                  </a:lnTo>
                  <a:lnTo>
                    <a:pt x="2430" y="1582"/>
                  </a:lnTo>
                  <a:lnTo>
                    <a:pt x="2436" y="1595"/>
                  </a:lnTo>
                  <a:lnTo>
                    <a:pt x="2441" y="1607"/>
                  </a:lnTo>
                  <a:lnTo>
                    <a:pt x="2444" y="1621"/>
                  </a:lnTo>
                  <a:lnTo>
                    <a:pt x="2446" y="1635"/>
                  </a:lnTo>
                  <a:lnTo>
                    <a:pt x="2446" y="1650"/>
                  </a:lnTo>
                  <a:lnTo>
                    <a:pt x="2446" y="1650"/>
                  </a:lnTo>
                  <a:lnTo>
                    <a:pt x="2448" y="1661"/>
                  </a:lnTo>
                  <a:lnTo>
                    <a:pt x="2449" y="1673"/>
                  </a:lnTo>
                  <a:lnTo>
                    <a:pt x="2452" y="1696"/>
                  </a:lnTo>
                  <a:lnTo>
                    <a:pt x="2459" y="1718"/>
                  </a:lnTo>
                  <a:lnTo>
                    <a:pt x="2467" y="1740"/>
                  </a:lnTo>
                  <a:lnTo>
                    <a:pt x="2476" y="1760"/>
                  </a:lnTo>
                  <a:lnTo>
                    <a:pt x="2487" y="1780"/>
                  </a:lnTo>
                  <a:lnTo>
                    <a:pt x="2509" y="1820"/>
                  </a:lnTo>
                  <a:lnTo>
                    <a:pt x="2509" y="1820"/>
                  </a:lnTo>
                  <a:lnTo>
                    <a:pt x="2512" y="1826"/>
                  </a:lnTo>
                  <a:lnTo>
                    <a:pt x="2517" y="1832"/>
                  </a:lnTo>
                  <a:lnTo>
                    <a:pt x="2521" y="1836"/>
                  </a:lnTo>
                  <a:lnTo>
                    <a:pt x="2527" y="1840"/>
                  </a:lnTo>
                  <a:lnTo>
                    <a:pt x="2527" y="1840"/>
                  </a:lnTo>
                  <a:lnTo>
                    <a:pt x="2552" y="1856"/>
                  </a:lnTo>
                  <a:lnTo>
                    <a:pt x="2578" y="1870"/>
                  </a:lnTo>
                  <a:lnTo>
                    <a:pt x="2603" y="1884"/>
                  </a:lnTo>
                  <a:lnTo>
                    <a:pt x="2630" y="1896"/>
                  </a:lnTo>
                  <a:lnTo>
                    <a:pt x="2656" y="1907"/>
                  </a:lnTo>
                  <a:lnTo>
                    <a:pt x="2670" y="1910"/>
                  </a:lnTo>
                  <a:lnTo>
                    <a:pt x="2684" y="1914"/>
                  </a:lnTo>
                  <a:lnTo>
                    <a:pt x="2699" y="1916"/>
                  </a:lnTo>
                  <a:lnTo>
                    <a:pt x="2714" y="1918"/>
                  </a:lnTo>
                  <a:lnTo>
                    <a:pt x="2729" y="1918"/>
                  </a:lnTo>
                  <a:lnTo>
                    <a:pt x="2744" y="1918"/>
                  </a:lnTo>
                  <a:lnTo>
                    <a:pt x="2744" y="1918"/>
                  </a:lnTo>
                  <a:lnTo>
                    <a:pt x="2756" y="1918"/>
                  </a:lnTo>
                  <a:lnTo>
                    <a:pt x="2767" y="1919"/>
                  </a:lnTo>
                  <a:lnTo>
                    <a:pt x="2776" y="1923"/>
                  </a:lnTo>
                  <a:lnTo>
                    <a:pt x="2784" y="1927"/>
                  </a:lnTo>
                  <a:lnTo>
                    <a:pt x="2791" y="1934"/>
                  </a:lnTo>
                  <a:lnTo>
                    <a:pt x="2797" y="1942"/>
                  </a:lnTo>
                  <a:lnTo>
                    <a:pt x="2802" y="1953"/>
                  </a:lnTo>
                  <a:lnTo>
                    <a:pt x="2806" y="1964"/>
                  </a:lnTo>
                  <a:lnTo>
                    <a:pt x="2806" y="1964"/>
                  </a:lnTo>
                  <a:lnTo>
                    <a:pt x="2817" y="1996"/>
                  </a:lnTo>
                  <a:lnTo>
                    <a:pt x="2829" y="2029"/>
                  </a:lnTo>
                  <a:lnTo>
                    <a:pt x="2844" y="2061"/>
                  </a:lnTo>
                  <a:lnTo>
                    <a:pt x="2860" y="2091"/>
                  </a:lnTo>
                  <a:lnTo>
                    <a:pt x="2877" y="2120"/>
                  </a:lnTo>
                  <a:lnTo>
                    <a:pt x="2888" y="2134"/>
                  </a:lnTo>
                  <a:lnTo>
                    <a:pt x="2898" y="2146"/>
                  </a:lnTo>
                  <a:lnTo>
                    <a:pt x="2910" y="2160"/>
                  </a:lnTo>
                  <a:lnTo>
                    <a:pt x="2921" y="2173"/>
                  </a:lnTo>
                  <a:lnTo>
                    <a:pt x="2934" y="2184"/>
                  </a:lnTo>
                  <a:lnTo>
                    <a:pt x="2948" y="2197"/>
                  </a:lnTo>
                  <a:lnTo>
                    <a:pt x="2948" y="2197"/>
                  </a:lnTo>
                  <a:lnTo>
                    <a:pt x="2957" y="2206"/>
                  </a:lnTo>
                  <a:lnTo>
                    <a:pt x="2964" y="2215"/>
                  </a:lnTo>
                  <a:lnTo>
                    <a:pt x="2967" y="2226"/>
                  </a:lnTo>
                  <a:lnTo>
                    <a:pt x="2969" y="2236"/>
                  </a:lnTo>
                  <a:lnTo>
                    <a:pt x="2969" y="2246"/>
                  </a:lnTo>
                  <a:lnTo>
                    <a:pt x="2967" y="2257"/>
                  </a:lnTo>
                  <a:lnTo>
                    <a:pt x="2965" y="2268"/>
                  </a:lnTo>
                  <a:lnTo>
                    <a:pt x="2961" y="2279"/>
                  </a:lnTo>
                  <a:lnTo>
                    <a:pt x="2961" y="2279"/>
                  </a:lnTo>
                  <a:lnTo>
                    <a:pt x="2959" y="2284"/>
                  </a:lnTo>
                  <a:lnTo>
                    <a:pt x="2956" y="2290"/>
                  </a:lnTo>
                  <a:lnTo>
                    <a:pt x="2951" y="2295"/>
                  </a:lnTo>
                  <a:lnTo>
                    <a:pt x="2946" y="2299"/>
                  </a:lnTo>
                  <a:lnTo>
                    <a:pt x="2936" y="2307"/>
                  </a:lnTo>
                  <a:lnTo>
                    <a:pt x="2926" y="2314"/>
                  </a:lnTo>
                  <a:lnTo>
                    <a:pt x="2926" y="2314"/>
                  </a:lnTo>
                  <a:lnTo>
                    <a:pt x="2920" y="2318"/>
                  </a:lnTo>
                  <a:lnTo>
                    <a:pt x="2915" y="2322"/>
                  </a:lnTo>
                  <a:lnTo>
                    <a:pt x="2912" y="2328"/>
                  </a:lnTo>
                  <a:lnTo>
                    <a:pt x="2910" y="2333"/>
                  </a:lnTo>
                  <a:lnTo>
                    <a:pt x="2907" y="2339"/>
                  </a:lnTo>
                  <a:lnTo>
                    <a:pt x="2907" y="2344"/>
                  </a:lnTo>
                  <a:lnTo>
                    <a:pt x="2908" y="2350"/>
                  </a:lnTo>
                  <a:lnTo>
                    <a:pt x="2911" y="2357"/>
                  </a:lnTo>
                  <a:lnTo>
                    <a:pt x="2911" y="2357"/>
                  </a:lnTo>
                  <a:lnTo>
                    <a:pt x="2914" y="2365"/>
                  </a:lnTo>
                  <a:lnTo>
                    <a:pt x="2915" y="2372"/>
                  </a:lnTo>
                  <a:lnTo>
                    <a:pt x="2915" y="2379"/>
                  </a:lnTo>
                  <a:lnTo>
                    <a:pt x="2913" y="2386"/>
                  </a:lnTo>
                  <a:lnTo>
                    <a:pt x="2911" y="2393"/>
                  </a:lnTo>
                  <a:lnTo>
                    <a:pt x="2908" y="2398"/>
                  </a:lnTo>
                  <a:lnTo>
                    <a:pt x="2900" y="2412"/>
                  </a:lnTo>
                  <a:lnTo>
                    <a:pt x="2900" y="2412"/>
                  </a:lnTo>
                  <a:lnTo>
                    <a:pt x="2893" y="2425"/>
                  </a:lnTo>
                  <a:lnTo>
                    <a:pt x="2884" y="2438"/>
                  </a:lnTo>
                  <a:lnTo>
                    <a:pt x="2875" y="2449"/>
                  </a:lnTo>
                  <a:lnTo>
                    <a:pt x="2866" y="2460"/>
                  </a:lnTo>
                  <a:lnTo>
                    <a:pt x="2854" y="2468"/>
                  </a:lnTo>
                  <a:lnTo>
                    <a:pt x="2842" y="2475"/>
                  </a:lnTo>
                  <a:lnTo>
                    <a:pt x="2828" y="2480"/>
                  </a:lnTo>
                  <a:lnTo>
                    <a:pt x="2812" y="2483"/>
                  </a:lnTo>
                  <a:lnTo>
                    <a:pt x="2812" y="2483"/>
                  </a:lnTo>
                  <a:lnTo>
                    <a:pt x="2806" y="2484"/>
                  </a:lnTo>
                  <a:lnTo>
                    <a:pt x="2801" y="2486"/>
                  </a:lnTo>
                  <a:lnTo>
                    <a:pt x="2795" y="2491"/>
                  </a:lnTo>
                  <a:lnTo>
                    <a:pt x="2791" y="2498"/>
                  </a:lnTo>
                  <a:lnTo>
                    <a:pt x="2791" y="2498"/>
                  </a:lnTo>
                  <a:lnTo>
                    <a:pt x="2851" y="2614"/>
                  </a:lnTo>
                  <a:lnTo>
                    <a:pt x="2851" y="2614"/>
                  </a:lnTo>
                  <a:lnTo>
                    <a:pt x="2857" y="2625"/>
                  </a:lnTo>
                  <a:lnTo>
                    <a:pt x="2860" y="2629"/>
                  </a:lnTo>
                  <a:lnTo>
                    <a:pt x="2866" y="2631"/>
                  </a:lnTo>
                  <a:lnTo>
                    <a:pt x="2866" y="2631"/>
                  </a:lnTo>
                  <a:lnTo>
                    <a:pt x="2875" y="2635"/>
                  </a:lnTo>
                  <a:lnTo>
                    <a:pt x="2882" y="2638"/>
                  </a:lnTo>
                  <a:lnTo>
                    <a:pt x="2889" y="2644"/>
                  </a:lnTo>
                  <a:lnTo>
                    <a:pt x="2893" y="2651"/>
                  </a:lnTo>
                  <a:lnTo>
                    <a:pt x="2897" y="2658"/>
                  </a:lnTo>
                  <a:lnTo>
                    <a:pt x="2900" y="2666"/>
                  </a:lnTo>
                  <a:lnTo>
                    <a:pt x="2907" y="2681"/>
                  </a:lnTo>
                  <a:lnTo>
                    <a:pt x="2907" y="2681"/>
                  </a:lnTo>
                  <a:lnTo>
                    <a:pt x="2921" y="2707"/>
                  </a:lnTo>
                  <a:lnTo>
                    <a:pt x="2934" y="2733"/>
                  </a:lnTo>
                  <a:lnTo>
                    <a:pt x="2948" y="2758"/>
                  </a:lnTo>
                  <a:lnTo>
                    <a:pt x="2959" y="2784"/>
                  </a:lnTo>
                  <a:lnTo>
                    <a:pt x="2959" y="2784"/>
                  </a:lnTo>
                  <a:lnTo>
                    <a:pt x="2965" y="2798"/>
                  </a:lnTo>
                  <a:lnTo>
                    <a:pt x="2972" y="2810"/>
                  </a:lnTo>
                  <a:lnTo>
                    <a:pt x="2980" y="2820"/>
                  </a:lnTo>
                  <a:lnTo>
                    <a:pt x="2989" y="2829"/>
                  </a:lnTo>
                  <a:lnTo>
                    <a:pt x="2999" y="2836"/>
                  </a:lnTo>
                  <a:lnTo>
                    <a:pt x="3011" y="2842"/>
                  </a:lnTo>
                  <a:lnTo>
                    <a:pt x="3024" y="2847"/>
                  </a:lnTo>
                  <a:lnTo>
                    <a:pt x="3039" y="2849"/>
                  </a:lnTo>
                  <a:lnTo>
                    <a:pt x="3039" y="2849"/>
                  </a:lnTo>
                  <a:lnTo>
                    <a:pt x="3057" y="2852"/>
                  </a:lnTo>
                  <a:lnTo>
                    <a:pt x="3067" y="2855"/>
                  </a:lnTo>
                  <a:lnTo>
                    <a:pt x="3075" y="2859"/>
                  </a:lnTo>
                  <a:lnTo>
                    <a:pt x="3084" y="2863"/>
                  </a:lnTo>
                  <a:lnTo>
                    <a:pt x="3090" y="2868"/>
                  </a:lnTo>
                  <a:lnTo>
                    <a:pt x="3097" y="2875"/>
                  </a:lnTo>
                  <a:lnTo>
                    <a:pt x="3101" y="2882"/>
                  </a:lnTo>
                  <a:lnTo>
                    <a:pt x="3101" y="2882"/>
                  </a:lnTo>
                  <a:lnTo>
                    <a:pt x="3113" y="2908"/>
                  </a:lnTo>
                  <a:lnTo>
                    <a:pt x="3126" y="2932"/>
                  </a:lnTo>
                  <a:lnTo>
                    <a:pt x="3138" y="2956"/>
                  </a:lnTo>
                  <a:lnTo>
                    <a:pt x="3143" y="2969"/>
                  </a:lnTo>
                  <a:lnTo>
                    <a:pt x="3148" y="2981"/>
                  </a:lnTo>
                  <a:lnTo>
                    <a:pt x="3148" y="2981"/>
                  </a:lnTo>
                  <a:lnTo>
                    <a:pt x="3154" y="3007"/>
                  </a:lnTo>
                  <a:lnTo>
                    <a:pt x="3157" y="3020"/>
                  </a:lnTo>
                  <a:lnTo>
                    <a:pt x="3162" y="3032"/>
                  </a:lnTo>
                  <a:lnTo>
                    <a:pt x="3166" y="3045"/>
                  </a:lnTo>
                  <a:lnTo>
                    <a:pt x="3173" y="3056"/>
                  </a:lnTo>
                  <a:lnTo>
                    <a:pt x="3183" y="3067"/>
                  </a:lnTo>
                  <a:lnTo>
                    <a:pt x="3188" y="3071"/>
                  </a:lnTo>
                  <a:lnTo>
                    <a:pt x="3194" y="3076"/>
                  </a:lnTo>
                  <a:lnTo>
                    <a:pt x="3194" y="3076"/>
                  </a:lnTo>
                  <a:lnTo>
                    <a:pt x="3180" y="3079"/>
                  </a:lnTo>
                  <a:lnTo>
                    <a:pt x="3168" y="3082"/>
                  </a:lnTo>
                  <a:lnTo>
                    <a:pt x="3142" y="3084"/>
                  </a:lnTo>
                  <a:lnTo>
                    <a:pt x="3130" y="3085"/>
                  </a:lnTo>
                  <a:lnTo>
                    <a:pt x="3118" y="3087"/>
                  </a:lnTo>
                  <a:lnTo>
                    <a:pt x="3105" y="3090"/>
                  </a:lnTo>
                  <a:lnTo>
                    <a:pt x="3095" y="3094"/>
                  </a:lnTo>
                  <a:lnTo>
                    <a:pt x="3095" y="3094"/>
                  </a:lnTo>
                  <a:lnTo>
                    <a:pt x="3086" y="3098"/>
                  </a:lnTo>
                  <a:lnTo>
                    <a:pt x="3077" y="3102"/>
                  </a:lnTo>
                  <a:lnTo>
                    <a:pt x="3073" y="3105"/>
                  </a:lnTo>
                  <a:lnTo>
                    <a:pt x="3071" y="3108"/>
                  </a:lnTo>
                  <a:lnTo>
                    <a:pt x="3069" y="3113"/>
                  </a:lnTo>
                  <a:lnTo>
                    <a:pt x="3069" y="3117"/>
                  </a:lnTo>
                  <a:lnTo>
                    <a:pt x="3069" y="3117"/>
                  </a:lnTo>
                  <a:lnTo>
                    <a:pt x="3070" y="3124"/>
                  </a:lnTo>
                  <a:lnTo>
                    <a:pt x="3070" y="3130"/>
                  </a:lnTo>
                  <a:lnTo>
                    <a:pt x="3069" y="3136"/>
                  </a:lnTo>
                  <a:lnTo>
                    <a:pt x="3067" y="3141"/>
                  </a:lnTo>
                  <a:lnTo>
                    <a:pt x="3063" y="3151"/>
                  </a:lnTo>
                  <a:lnTo>
                    <a:pt x="3056" y="3159"/>
                  </a:lnTo>
                  <a:lnTo>
                    <a:pt x="3048" y="3166"/>
                  </a:lnTo>
                  <a:lnTo>
                    <a:pt x="3040" y="3171"/>
                  </a:lnTo>
                  <a:lnTo>
                    <a:pt x="3021" y="3182"/>
                  </a:lnTo>
                  <a:lnTo>
                    <a:pt x="3021" y="3182"/>
                  </a:lnTo>
                  <a:lnTo>
                    <a:pt x="3014" y="3186"/>
                  </a:lnTo>
                  <a:lnTo>
                    <a:pt x="3009" y="3192"/>
                  </a:lnTo>
                  <a:lnTo>
                    <a:pt x="2999" y="3202"/>
                  </a:lnTo>
                  <a:lnTo>
                    <a:pt x="2991" y="3215"/>
                  </a:lnTo>
                  <a:lnTo>
                    <a:pt x="2984" y="3228"/>
                  </a:lnTo>
                  <a:lnTo>
                    <a:pt x="2984" y="3228"/>
                  </a:lnTo>
                  <a:lnTo>
                    <a:pt x="2979" y="3237"/>
                  </a:lnTo>
                  <a:lnTo>
                    <a:pt x="2973" y="3245"/>
                  </a:lnTo>
                  <a:lnTo>
                    <a:pt x="2969" y="3247"/>
                  </a:lnTo>
                  <a:lnTo>
                    <a:pt x="2966" y="3251"/>
                  </a:lnTo>
                  <a:lnTo>
                    <a:pt x="2960" y="3252"/>
                  </a:lnTo>
                  <a:lnTo>
                    <a:pt x="2954" y="3253"/>
                  </a:lnTo>
                  <a:lnTo>
                    <a:pt x="2954" y="3253"/>
                  </a:lnTo>
                  <a:lnTo>
                    <a:pt x="2906" y="3258"/>
                  </a:lnTo>
                  <a:lnTo>
                    <a:pt x="2882" y="3260"/>
                  </a:lnTo>
                  <a:lnTo>
                    <a:pt x="2858" y="3262"/>
                  </a:lnTo>
                  <a:lnTo>
                    <a:pt x="2858" y="3262"/>
                  </a:lnTo>
                  <a:lnTo>
                    <a:pt x="2848" y="3262"/>
                  </a:lnTo>
                  <a:lnTo>
                    <a:pt x="2842" y="3261"/>
                  </a:lnTo>
                  <a:lnTo>
                    <a:pt x="2836" y="3260"/>
                  </a:lnTo>
                  <a:lnTo>
                    <a:pt x="2832" y="3257"/>
                  </a:lnTo>
                  <a:lnTo>
                    <a:pt x="2830" y="3252"/>
                  </a:lnTo>
                  <a:lnTo>
                    <a:pt x="2829" y="3246"/>
                  </a:lnTo>
                  <a:lnTo>
                    <a:pt x="2830" y="3239"/>
                  </a:lnTo>
                  <a:lnTo>
                    <a:pt x="2831" y="3230"/>
                  </a:lnTo>
                  <a:lnTo>
                    <a:pt x="2831" y="3230"/>
                  </a:lnTo>
                  <a:lnTo>
                    <a:pt x="2834" y="3220"/>
                  </a:lnTo>
                  <a:lnTo>
                    <a:pt x="2835" y="3211"/>
                  </a:lnTo>
                  <a:lnTo>
                    <a:pt x="2832" y="3202"/>
                  </a:lnTo>
                  <a:lnTo>
                    <a:pt x="2830" y="3197"/>
                  </a:lnTo>
                  <a:lnTo>
                    <a:pt x="2825" y="3190"/>
                  </a:lnTo>
                  <a:lnTo>
                    <a:pt x="2820" y="3185"/>
                  </a:lnTo>
                  <a:lnTo>
                    <a:pt x="2813" y="3181"/>
                  </a:lnTo>
                  <a:lnTo>
                    <a:pt x="2805" y="3176"/>
                  </a:lnTo>
                  <a:lnTo>
                    <a:pt x="2805" y="3176"/>
                  </a:lnTo>
                  <a:lnTo>
                    <a:pt x="2799" y="3173"/>
                  </a:lnTo>
                  <a:lnTo>
                    <a:pt x="2792" y="3168"/>
                  </a:lnTo>
                  <a:lnTo>
                    <a:pt x="2786" y="3164"/>
                  </a:lnTo>
                  <a:lnTo>
                    <a:pt x="2780" y="3163"/>
                  </a:lnTo>
                  <a:lnTo>
                    <a:pt x="2780" y="3163"/>
                  </a:lnTo>
                  <a:lnTo>
                    <a:pt x="2770" y="3162"/>
                  </a:lnTo>
                  <a:lnTo>
                    <a:pt x="2762" y="3159"/>
                  </a:lnTo>
                  <a:lnTo>
                    <a:pt x="2754" y="3155"/>
                  </a:lnTo>
                  <a:lnTo>
                    <a:pt x="2748" y="3149"/>
                  </a:lnTo>
                  <a:lnTo>
                    <a:pt x="2742" y="3144"/>
                  </a:lnTo>
                  <a:lnTo>
                    <a:pt x="2738" y="3136"/>
                  </a:lnTo>
                  <a:lnTo>
                    <a:pt x="2733" y="3128"/>
                  </a:lnTo>
                  <a:lnTo>
                    <a:pt x="2730" y="3118"/>
                  </a:lnTo>
                  <a:lnTo>
                    <a:pt x="2730" y="3118"/>
                  </a:lnTo>
                  <a:lnTo>
                    <a:pt x="2727" y="3113"/>
                  </a:lnTo>
                  <a:lnTo>
                    <a:pt x="2724" y="3107"/>
                  </a:lnTo>
                  <a:lnTo>
                    <a:pt x="2721" y="3102"/>
                  </a:lnTo>
                  <a:lnTo>
                    <a:pt x="2716" y="3098"/>
                  </a:lnTo>
                  <a:lnTo>
                    <a:pt x="2711" y="3094"/>
                  </a:lnTo>
                  <a:lnTo>
                    <a:pt x="2707" y="3091"/>
                  </a:lnTo>
                  <a:lnTo>
                    <a:pt x="2701" y="3088"/>
                  </a:lnTo>
                  <a:lnTo>
                    <a:pt x="2695" y="3087"/>
                  </a:lnTo>
                  <a:lnTo>
                    <a:pt x="2691" y="3086"/>
                  </a:lnTo>
                  <a:lnTo>
                    <a:pt x="2685" y="3086"/>
                  </a:lnTo>
                  <a:lnTo>
                    <a:pt x="2679" y="3086"/>
                  </a:lnTo>
                  <a:lnTo>
                    <a:pt x="2673" y="3087"/>
                  </a:lnTo>
                  <a:lnTo>
                    <a:pt x="2668" y="3090"/>
                  </a:lnTo>
                  <a:lnTo>
                    <a:pt x="2663" y="3092"/>
                  </a:lnTo>
                  <a:lnTo>
                    <a:pt x="2657" y="3095"/>
                  </a:lnTo>
                  <a:lnTo>
                    <a:pt x="2653" y="3100"/>
                  </a:lnTo>
                  <a:lnTo>
                    <a:pt x="2653" y="3100"/>
                  </a:lnTo>
                  <a:lnTo>
                    <a:pt x="2643" y="3108"/>
                  </a:lnTo>
                  <a:lnTo>
                    <a:pt x="2633" y="3115"/>
                  </a:lnTo>
                  <a:lnTo>
                    <a:pt x="2624" y="3120"/>
                  </a:lnTo>
                  <a:lnTo>
                    <a:pt x="2613" y="3123"/>
                  </a:lnTo>
                  <a:lnTo>
                    <a:pt x="2603" y="3124"/>
                  </a:lnTo>
                  <a:lnTo>
                    <a:pt x="2593" y="3123"/>
                  </a:lnTo>
                  <a:lnTo>
                    <a:pt x="2581" y="3121"/>
                  </a:lnTo>
                  <a:lnTo>
                    <a:pt x="2570" y="3117"/>
                  </a:lnTo>
                  <a:lnTo>
                    <a:pt x="2570" y="3117"/>
                  </a:lnTo>
                  <a:lnTo>
                    <a:pt x="2563" y="3115"/>
                  </a:lnTo>
                  <a:lnTo>
                    <a:pt x="2557" y="3114"/>
                  </a:lnTo>
                  <a:lnTo>
                    <a:pt x="2543" y="3110"/>
                  </a:lnTo>
                  <a:lnTo>
                    <a:pt x="2543" y="3110"/>
                  </a:lnTo>
                  <a:lnTo>
                    <a:pt x="2537" y="3110"/>
                  </a:lnTo>
                  <a:lnTo>
                    <a:pt x="2534" y="3111"/>
                  </a:lnTo>
                  <a:lnTo>
                    <a:pt x="2530" y="3114"/>
                  </a:lnTo>
                  <a:lnTo>
                    <a:pt x="2528" y="3117"/>
                  </a:lnTo>
                  <a:lnTo>
                    <a:pt x="2528" y="3117"/>
                  </a:lnTo>
                  <a:lnTo>
                    <a:pt x="2520" y="3137"/>
                  </a:lnTo>
                  <a:lnTo>
                    <a:pt x="2515" y="3146"/>
                  </a:lnTo>
                  <a:lnTo>
                    <a:pt x="2510" y="3154"/>
                  </a:lnTo>
                  <a:lnTo>
                    <a:pt x="2504" y="3162"/>
                  </a:lnTo>
                  <a:lnTo>
                    <a:pt x="2498" y="3170"/>
                  </a:lnTo>
                  <a:lnTo>
                    <a:pt x="2490" y="3177"/>
                  </a:lnTo>
                  <a:lnTo>
                    <a:pt x="2482" y="3184"/>
                  </a:lnTo>
                  <a:lnTo>
                    <a:pt x="2482" y="3184"/>
                  </a:lnTo>
                  <a:lnTo>
                    <a:pt x="2480" y="3186"/>
                  </a:lnTo>
                  <a:lnTo>
                    <a:pt x="2479" y="3190"/>
                  </a:lnTo>
                  <a:lnTo>
                    <a:pt x="2479" y="3197"/>
                  </a:lnTo>
                  <a:lnTo>
                    <a:pt x="2479" y="3197"/>
                  </a:lnTo>
                  <a:lnTo>
                    <a:pt x="2481" y="3211"/>
                  </a:lnTo>
                  <a:lnTo>
                    <a:pt x="2480" y="3223"/>
                  </a:lnTo>
                  <a:lnTo>
                    <a:pt x="2477" y="3235"/>
                  </a:lnTo>
                  <a:lnTo>
                    <a:pt x="2474" y="3246"/>
                  </a:lnTo>
                  <a:lnTo>
                    <a:pt x="2469" y="3258"/>
                  </a:lnTo>
                  <a:lnTo>
                    <a:pt x="2464" y="3269"/>
                  </a:lnTo>
                  <a:lnTo>
                    <a:pt x="2451" y="3291"/>
                  </a:lnTo>
                  <a:lnTo>
                    <a:pt x="2451" y="3291"/>
                  </a:lnTo>
                  <a:lnTo>
                    <a:pt x="2445" y="3304"/>
                  </a:lnTo>
                  <a:lnTo>
                    <a:pt x="2444" y="3310"/>
                  </a:lnTo>
                  <a:lnTo>
                    <a:pt x="2444" y="3315"/>
                  </a:lnTo>
                  <a:lnTo>
                    <a:pt x="2444" y="3320"/>
                  </a:lnTo>
                  <a:lnTo>
                    <a:pt x="2446" y="3326"/>
                  </a:lnTo>
                  <a:lnTo>
                    <a:pt x="2449" y="3331"/>
                  </a:lnTo>
                  <a:lnTo>
                    <a:pt x="2453" y="3337"/>
                  </a:lnTo>
                  <a:lnTo>
                    <a:pt x="2453" y="3337"/>
                  </a:lnTo>
                  <a:lnTo>
                    <a:pt x="2459" y="3344"/>
                  </a:lnTo>
                  <a:lnTo>
                    <a:pt x="2464" y="3351"/>
                  </a:lnTo>
                  <a:lnTo>
                    <a:pt x="2467" y="3359"/>
                  </a:lnTo>
                  <a:lnTo>
                    <a:pt x="2469" y="3366"/>
                  </a:lnTo>
                  <a:lnTo>
                    <a:pt x="2471" y="3374"/>
                  </a:lnTo>
                  <a:lnTo>
                    <a:pt x="2471" y="3383"/>
                  </a:lnTo>
                  <a:lnTo>
                    <a:pt x="2468" y="3391"/>
                  </a:lnTo>
                  <a:lnTo>
                    <a:pt x="2466" y="3401"/>
                  </a:lnTo>
                  <a:lnTo>
                    <a:pt x="2466" y="3401"/>
                  </a:lnTo>
                  <a:lnTo>
                    <a:pt x="2462" y="3412"/>
                  </a:lnTo>
                  <a:lnTo>
                    <a:pt x="2459" y="3425"/>
                  </a:lnTo>
                  <a:lnTo>
                    <a:pt x="2454" y="3448"/>
                  </a:lnTo>
                  <a:lnTo>
                    <a:pt x="2454" y="3448"/>
                  </a:lnTo>
                  <a:lnTo>
                    <a:pt x="2448" y="3449"/>
                  </a:lnTo>
                  <a:lnTo>
                    <a:pt x="2441" y="3449"/>
                  </a:lnTo>
                  <a:lnTo>
                    <a:pt x="2434" y="3447"/>
                  </a:lnTo>
                  <a:lnTo>
                    <a:pt x="2428" y="3445"/>
                  </a:lnTo>
                  <a:lnTo>
                    <a:pt x="2415" y="3441"/>
                  </a:lnTo>
                  <a:lnTo>
                    <a:pt x="2409" y="3439"/>
                  </a:lnTo>
                  <a:lnTo>
                    <a:pt x="2404" y="3437"/>
                  </a:lnTo>
                  <a:lnTo>
                    <a:pt x="2404" y="3437"/>
                  </a:lnTo>
                  <a:lnTo>
                    <a:pt x="2384" y="3436"/>
                  </a:lnTo>
                  <a:lnTo>
                    <a:pt x="2370" y="3435"/>
                  </a:lnTo>
                  <a:lnTo>
                    <a:pt x="2360" y="3436"/>
                  </a:lnTo>
                  <a:lnTo>
                    <a:pt x="2355" y="3436"/>
                  </a:lnTo>
                  <a:lnTo>
                    <a:pt x="2351" y="3439"/>
                  </a:lnTo>
                  <a:lnTo>
                    <a:pt x="2347" y="3441"/>
                  </a:lnTo>
                  <a:lnTo>
                    <a:pt x="2345" y="3444"/>
                  </a:lnTo>
                  <a:lnTo>
                    <a:pt x="2338" y="3452"/>
                  </a:lnTo>
                  <a:lnTo>
                    <a:pt x="2332" y="3465"/>
                  </a:lnTo>
                  <a:lnTo>
                    <a:pt x="2324" y="3482"/>
                  </a:lnTo>
                  <a:lnTo>
                    <a:pt x="2324" y="3482"/>
                  </a:lnTo>
                  <a:lnTo>
                    <a:pt x="2318" y="3495"/>
                  </a:lnTo>
                  <a:lnTo>
                    <a:pt x="2313" y="3507"/>
                  </a:lnTo>
                  <a:lnTo>
                    <a:pt x="2305" y="3519"/>
                  </a:lnTo>
                  <a:lnTo>
                    <a:pt x="2298" y="3530"/>
                  </a:lnTo>
                  <a:lnTo>
                    <a:pt x="2289" y="3541"/>
                  </a:lnTo>
                  <a:lnTo>
                    <a:pt x="2279" y="3551"/>
                  </a:lnTo>
                  <a:lnTo>
                    <a:pt x="2269" y="3561"/>
                  </a:lnTo>
                  <a:lnTo>
                    <a:pt x="2257" y="3570"/>
                  </a:lnTo>
                  <a:lnTo>
                    <a:pt x="2257" y="3570"/>
                  </a:lnTo>
                  <a:lnTo>
                    <a:pt x="2239" y="3536"/>
                  </a:lnTo>
                  <a:lnTo>
                    <a:pt x="2221" y="3504"/>
                  </a:lnTo>
                  <a:lnTo>
                    <a:pt x="2200" y="3474"/>
                  </a:lnTo>
                  <a:lnTo>
                    <a:pt x="2177" y="3445"/>
                  </a:lnTo>
                  <a:lnTo>
                    <a:pt x="2153" y="3418"/>
                  </a:lnTo>
                  <a:lnTo>
                    <a:pt x="2126" y="3392"/>
                  </a:lnTo>
                  <a:lnTo>
                    <a:pt x="2098" y="3368"/>
                  </a:lnTo>
                  <a:lnTo>
                    <a:pt x="2068" y="3345"/>
                  </a:lnTo>
                  <a:lnTo>
                    <a:pt x="2068" y="3345"/>
                  </a:lnTo>
                  <a:lnTo>
                    <a:pt x="2065" y="3342"/>
                  </a:lnTo>
                  <a:lnTo>
                    <a:pt x="2060" y="3337"/>
                  </a:lnTo>
                  <a:lnTo>
                    <a:pt x="2055" y="3328"/>
                  </a:lnTo>
                  <a:lnTo>
                    <a:pt x="2055" y="3328"/>
                  </a:lnTo>
                  <a:lnTo>
                    <a:pt x="2042" y="3307"/>
                  </a:lnTo>
                  <a:lnTo>
                    <a:pt x="2035" y="3297"/>
                  </a:lnTo>
                  <a:lnTo>
                    <a:pt x="2028" y="3288"/>
                  </a:lnTo>
                  <a:lnTo>
                    <a:pt x="2019" y="3280"/>
                  </a:lnTo>
                  <a:lnTo>
                    <a:pt x="2014" y="3276"/>
                  </a:lnTo>
                  <a:lnTo>
                    <a:pt x="2009" y="3274"/>
                  </a:lnTo>
                  <a:lnTo>
                    <a:pt x="2003" y="3273"/>
                  </a:lnTo>
                  <a:lnTo>
                    <a:pt x="1997" y="3272"/>
                  </a:lnTo>
                  <a:lnTo>
                    <a:pt x="1989" y="3272"/>
                  </a:lnTo>
                  <a:lnTo>
                    <a:pt x="1982" y="3272"/>
                  </a:lnTo>
                  <a:lnTo>
                    <a:pt x="1982" y="3272"/>
                  </a:lnTo>
                  <a:lnTo>
                    <a:pt x="1980" y="3272"/>
                  </a:lnTo>
                  <a:lnTo>
                    <a:pt x="1977" y="3269"/>
                  </a:lnTo>
                  <a:lnTo>
                    <a:pt x="1977" y="3269"/>
                  </a:lnTo>
                  <a:lnTo>
                    <a:pt x="1972" y="3261"/>
                  </a:lnTo>
                  <a:lnTo>
                    <a:pt x="1965" y="3257"/>
                  </a:lnTo>
                  <a:lnTo>
                    <a:pt x="1959" y="3254"/>
                  </a:lnTo>
                  <a:lnTo>
                    <a:pt x="1953" y="3255"/>
                  </a:lnTo>
                  <a:lnTo>
                    <a:pt x="1946" y="3258"/>
                  </a:lnTo>
                  <a:lnTo>
                    <a:pt x="1941" y="3261"/>
                  </a:lnTo>
                  <a:lnTo>
                    <a:pt x="1928" y="3269"/>
                  </a:lnTo>
                  <a:lnTo>
                    <a:pt x="1928" y="3269"/>
                  </a:lnTo>
                  <a:lnTo>
                    <a:pt x="1922" y="3273"/>
                  </a:lnTo>
                  <a:lnTo>
                    <a:pt x="1916" y="3275"/>
                  </a:lnTo>
                  <a:lnTo>
                    <a:pt x="1911" y="3276"/>
                  </a:lnTo>
                  <a:lnTo>
                    <a:pt x="1905" y="3276"/>
                  </a:lnTo>
                  <a:lnTo>
                    <a:pt x="1900" y="3275"/>
                  </a:lnTo>
                  <a:lnTo>
                    <a:pt x="1894" y="3272"/>
                  </a:lnTo>
                  <a:lnTo>
                    <a:pt x="1883" y="3266"/>
                  </a:lnTo>
                  <a:lnTo>
                    <a:pt x="1883" y="3266"/>
                  </a:lnTo>
                  <a:lnTo>
                    <a:pt x="1877" y="3260"/>
                  </a:lnTo>
                  <a:lnTo>
                    <a:pt x="1871" y="3254"/>
                  </a:lnTo>
                  <a:lnTo>
                    <a:pt x="1868" y="3247"/>
                  </a:lnTo>
                  <a:lnTo>
                    <a:pt x="1866" y="3240"/>
                  </a:lnTo>
                  <a:lnTo>
                    <a:pt x="1863" y="3227"/>
                  </a:lnTo>
                  <a:lnTo>
                    <a:pt x="1862" y="3212"/>
                  </a:lnTo>
                  <a:lnTo>
                    <a:pt x="1862" y="3212"/>
                  </a:lnTo>
                  <a:lnTo>
                    <a:pt x="1861" y="3206"/>
                  </a:lnTo>
                  <a:lnTo>
                    <a:pt x="1859" y="3201"/>
                  </a:lnTo>
                  <a:lnTo>
                    <a:pt x="1856" y="3198"/>
                  </a:lnTo>
                  <a:lnTo>
                    <a:pt x="1854" y="3194"/>
                  </a:lnTo>
                  <a:lnTo>
                    <a:pt x="1851" y="3192"/>
                  </a:lnTo>
                  <a:lnTo>
                    <a:pt x="1846" y="3191"/>
                  </a:lnTo>
                  <a:lnTo>
                    <a:pt x="1835" y="3191"/>
                  </a:lnTo>
                  <a:lnTo>
                    <a:pt x="1835" y="3191"/>
                  </a:lnTo>
                  <a:lnTo>
                    <a:pt x="1822" y="3193"/>
                  </a:lnTo>
                  <a:lnTo>
                    <a:pt x="1810" y="3196"/>
                  </a:lnTo>
                  <a:lnTo>
                    <a:pt x="1799" y="3200"/>
                  </a:lnTo>
                  <a:lnTo>
                    <a:pt x="1787" y="3205"/>
                  </a:lnTo>
                  <a:lnTo>
                    <a:pt x="1777" y="3212"/>
                  </a:lnTo>
                  <a:lnTo>
                    <a:pt x="1768" y="3219"/>
                  </a:lnTo>
                  <a:lnTo>
                    <a:pt x="1758" y="3225"/>
                  </a:lnTo>
                  <a:lnTo>
                    <a:pt x="1750" y="3235"/>
                  </a:lnTo>
                  <a:lnTo>
                    <a:pt x="1750" y="3235"/>
                  </a:lnTo>
                  <a:lnTo>
                    <a:pt x="1746" y="3240"/>
                  </a:lnTo>
                  <a:lnTo>
                    <a:pt x="1744" y="3247"/>
                  </a:lnTo>
                  <a:lnTo>
                    <a:pt x="1744" y="3255"/>
                  </a:lnTo>
                  <a:lnTo>
                    <a:pt x="1745" y="3263"/>
                  </a:lnTo>
                  <a:lnTo>
                    <a:pt x="1748" y="3280"/>
                  </a:lnTo>
                  <a:lnTo>
                    <a:pt x="1750" y="3288"/>
                  </a:lnTo>
                  <a:lnTo>
                    <a:pt x="1752" y="3296"/>
                  </a:lnTo>
                  <a:lnTo>
                    <a:pt x="1752" y="3296"/>
                  </a:lnTo>
                  <a:lnTo>
                    <a:pt x="1754" y="3313"/>
                  </a:lnTo>
                  <a:lnTo>
                    <a:pt x="1756" y="3329"/>
                  </a:lnTo>
                  <a:lnTo>
                    <a:pt x="1756" y="3337"/>
                  </a:lnTo>
                  <a:lnTo>
                    <a:pt x="1756" y="3346"/>
                  </a:lnTo>
                  <a:lnTo>
                    <a:pt x="1755" y="3354"/>
                  </a:lnTo>
                  <a:lnTo>
                    <a:pt x="1752" y="3363"/>
                  </a:lnTo>
                  <a:lnTo>
                    <a:pt x="1752" y="3363"/>
                  </a:lnTo>
                  <a:lnTo>
                    <a:pt x="1709" y="3356"/>
                  </a:lnTo>
                  <a:lnTo>
                    <a:pt x="1709" y="3356"/>
                  </a:lnTo>
                  <a:lnTo>
                    <a:pt x="1657" y="3348"/>
                  </a:lnTo>
                  <a:lnTo>
                    <a:pt x="1617" y="3341"/>
                  </a:lnTo>
                  <a:lnTo>
                    <a:pt x="1583" y="3334"/>
                  </a:lnTo>
                  <a:lnTo>
                    <a:pt x="1570" y="3329"/>
                  </a:lnTo>
                  <a:lnTo>
                    <a:pt x="1556" y="3325"/>
                  </a:lnTo>
                  <a:lnTo>
                    <a:pt x="1543" y="3319"/>
                  </a:lnTo>
                  <a:lnTo>
                    <a:pt x="1529" y="3312"/>
                  </a:lnTo>
                  <a:lnTo>
                    <a:pt x="1500" y="3295"/>
                  </a:lnTo>
                  <a:lnTo>
                    <a:pt x="1467" y="3273"/>
                  </a:lnTo>
                  <a:lnTo>
                    <a:pt x="1424" y="3244"/>
                  </a:lnTo>
                  <a:lnTo>
                    <a:pt x="1424" y="3244"/>
                  </a:lnTo>
                  <a:lnTo>
                    <a:pt x="1416" y="3238"/>
                  </a:lnTo>
                  <a:lnTo>
                    <a:pt x="1409" y="3231"/>
                  </a:lnTo>
                  <a:lnTo>
                    <a:pt x="1404" y="3225"/>
                  </a:lnTo>
                  <a:lnTo>
                    <a:pt x="1399" y="3219"/>
                  </a:lnTo>
                  <a:lnTo>
                    <a:pt x="1394" y="3211"/>
                  </a:lnTo>
                  <a:lnTo>
                    <a:pt x="1392" y="3202"/>
                  </a:lnTo>
                  <a:lnTo>
                    <a:pt x="1390" y="3193"/>
                  </a:lnTo>
                  <a:lnTo>
                    <a:pt x="1389" y="3184"/>
                  </a:lnTo>
                  <a:lnTo>
                    <a:pt x="1389" y="3184"/>
                  </a:lnTo>
                  <a:lnTo>
                    <a:pt x="1386" y="3166"/>
                  </a:lnTo>
                  <a:lnTo>
                    <a:pt x="1384" y="3147"/>
                  </a:lnTo>
                  <a:lnTo>
                    <a:pt x="1381" y="3130"/>
                  </a:lnTo>
                  <a:lnTo>
                    <a:pt x="1376" y="3111"/>
                  </a:lnTo>
                  <a:lnTo>
                    <a:pt x="1367" y="3076"/>
                  </a:lnTo>
                  <a:lnTo>
                    <a:pt x="1354" y="3041"/>
                  </a:lnTo>
                  <a:lnTo>
                    <a:pt x="1354" y="3041"/>
                  </a:lnTo>
                  <a:lnTo>
                    <a:pt x="1346" y="3019"/>
                  </a:lnTo>
                  <a:lnTo>
                    <a:pt x="1341" y="3014"/>
                  </a:lnTo>
                  <a:lnTo>
                    <a:pt x="1337" y="3009"/>
                  </a:lnTo>
                  <a:lnTo>
                    <a:pt x="1332" y="3005"/>
                  </a:lnTo>
                  <a:lnTo>
                    <a:pt x="1324" y="3004"/>
                  </a:lnTo>
                  <a:lnTo>
                    <a:pt x="1300" y="3004"/>
                  </a:lnTo>
                  <a:lnTo>
                    <a:pt x="1300" y="3004"/>
                  </a:lnTo>
                  <a:lnTo>
                    <a:pt x="1290" y="3005"/>
                  </a:lnTo>
                  <a:lnTo>
                    <a:pt x="1284" y="3005"/>
                  </a:lnTo>
                  <a:lnTo>
                    <a:pt x="1278" y="3005"/>
                  </a:lnTo>
                  <a:lnTo>
                    <a:pt x="1273" y="3003"/>
                  </a:lnTo>
                  <a:lnTo>
                    <a:pt x="1270" y="3001"/>
                  </a:lnTo>
                  <a:lnTo>
                    <a:pt x="1267" y="2996"/>
                  </a:lnTo>
                  <a:lnTo>
                    <a:pt x="1263" y="2988"/>
                  </a:lnTo>
                  <a:lnTo>
                    <a:pt x="1263" y="2988"/>
                  </a:lnTo>
                  <a:lnTo>
                    <a:pt x="1261" y="2980"/>
                  </a:lnTo>
                  <a:lnTo>
                    <a:pt x="1257" y="2972"/>
                  </a:lnTo>
                  <a:lnTo>
                    <a:pt x="1255" y="2969"/>
                  </a:lnTo>
                  <a:lnTo>
                    <a:pt x="1250" y="2966"/>
                  </a:lnTo>
                  <a:lnTo>
                    <a:pt x="1247" y="2965"/>
                  </a:lnTo>
                  <a:lnTo>
                    <a:pt x="1241" y="2965"/>
                  </a:lnTo>
                  <a:lnTo>
                    <a:pt x="1241" y="2965"/>
                  </a:lnTo>
                  <a:lnTo>
                    <a:pt x="1219" y="2964"/>
                  </a:lnTo>
                  <a:lnTo>
                    <a:pt x="1209" y="2964"/>
                  </a:lnTo>
                  <a:lnTo>
                    <a:pt x="1200" y="2966"/>
                  </a:lnTo>
                  <a:lnTo>
                    <a:pt x="1200" y="2966"/>
                  </a:lnTo>
                  <a:lnTo>
                    <a:pt x="1192" y="2969"/>
                  </a:lnTo>
                  <a:lnTo>
                    <a:pt x="1187" y="2973"/>
                  </a:lnTo>
                  <a:lnTo>
                    <a:pt x="1185" y="2978"/>
                  </a:lnTo>
                  <a:lnTo>
                    <a:pt x="1185" y="2984"/>
                  </a:lnTo>
                  <a:lnTo>
                    <a:pt x="1187" y="2996"/>
                  </a:lnTo>
                  <a:lnTo>
                    <a:pt x="1188" y="3002"/>
                  </a:lnTo>
                  <a:lnTo>
                    <a:pt x="1188" y="3008"/>
                  </a:lnTo>
                  <a:lnTo>
                    <a:pt x="1188" y="3008"/>
                  </a:lnTo>
                  <a:lnTo>
                    <a:pt x="1188" y="3014"/>
                  </a:lnTo>
                  <a:lnTo>
                    <a:pt x="1189" y="3019"/>
                  </a:lnTo>
                  <a:lnTo>
                    <a:pt x="1189" y="3023"/>
                  </a:lnTo>
                  <a:lnTo>
                    <a:pt x="1188" y="3025"/>
                  </a:lnTo>
                  <a:lnTo>
                    <a:pt x="1186" y="3029"/>
                  </a:lnTo>
                  <a:lnTo>
                    <a:pt x="1184" y="3031"/>
                  </a:lnTo>
                  <a:lnTo>
                    <a:pt x="1184" y="3031"/>
                  </a:lnTo>
                  <a:lnTo>
                    <a:pt x="1179" y="3029"/>
                  </a:lnTo>
                  <a:lnTo>
                    <a:pt x="1177" y="3027"/>
                  </a:lnTo>
                  <a:lnTo>
                    <a:pt x="1172" y="3023"/>
                  </a:lnTo>
                  <a:lnTo>
                    <a:pt x="1164" y="3011"/>
                  </a:lnTo>
                  <a:lnTo>
                    <a:pt x="1164" y="3011"/>
                  </a:lnTo>
                  <a:lnTo>
                    <a:pt x="1147" y="2986"/>
                  </a:lnTo>
                  <a:lnTo>
                    <a:pt x="1131" y="2961"/>
                  </a:lnTo>
                  <a:lnTo>
                    <a:pt x="1116" y="2935"/>
                  </a:lnTo>
                  <a:lnTo>
                    <a:pt x="1103" y="2909"/>
                  </a:lnTo>
                  <a:lnTo>
                    <a:pt x="1078" y="2855"/>
                  </a:lnTo>
                  <a:lnTo>
                    <a:pt x="1053" y="2799"/>
                  </a:lnTo>
                  <a:lnTo>
                    <a:pt x="1053" y="2799"/>
                  </a:lnTo>
                  <a:lnTo>
                    <a:pt x="1046" y="2784"/>
                  </a:lnTo>
                  <a:lnTo>
                    <a:pt x="1037" y="2771"/>
                  </a:lnTo>
                  <a:lnTo>
                    <a:pt x="1028" y="2759"/>
                  </a:lnTo>
                  <a:lnTo>
                    <a:pt x="1018" y="2749"/>
                  </a:lnTo>
                  <a:lnTo>
                    <a:pt x="1006" y="2741"/>
                  </a:lnTo>
                  <a:lnTo>
                    <a:pt x="993" y="2735"/>
                  </a:lnTo>
                  <a:lnTo>
                    <a:pt x="977" y="2731"/>
                  </a:lnTo>
                  <a:lnTo>
                    <a:pt x="960" y="2730"/>
                  </a:lnTo>
                  <a:lnTo>
                    <a:pt x="960" y="2730"/>
                  </a:lnTo>
                  <a:lnTo>
                    <a:pt x="944" y="2729"/>
                  </a:lnTo>
                  <a:lnTo>
                    <a:pt x="929" y="2724"/>
                  </a:lnTo>
                  <a:lnTo>
                    <a:pt x="915" y="2719"/>
                  </a:lnTo>
                  <a:lnTo>
                    <a:pt x="904" y="2711"/>
                  </a:lnTo>
                  <a:lnTo>
                    <a:pt x="893" y="2700"/>
                  </a:lnTo>
                  <a:lnTo>
                    <a:pt x="884" y="2688"/>
                  </a:lnTo>
                  <a:lnTo>
                    <a:pt x="877" y="2674"/>
                  </a:lnTo>
                  <a:lnTo>
                    <a:pt x="871" y="2658"/>
                  </a:lnTo>
                  <a:lnTo>
                    <a:pt x="871" y="2658"/>
                  </a:lnTo>
                  <a:lnTo>
                    <a:pt x="861" y="2622"/>
                  </a:lnTo>
                  <a:lnTo>
                    <a:pt x="848" y="2587"/>
                  </a:lnTo>
                  <a:lnTo>
                    <a:pt x="833" y="2554"/>
                  </a:lnTo>
                  <a:lnTo>
                    <a:pt x="825" y="2538"/>
                  </a:lnTo>
                  <a:lnTo>
                    <a:pt x="816" y="2522"/>
                  </a:lnTo>
                  <a:lnTo>
                    <a:pt x="816" y="2522"/>
                  </a:lnTo>
                  <a:lnTo>
                    <a:pt x="791" y="2478"/>
                  </a:lnTo>
                  <a:lnTo>
                    <a:pt x="779" y="2455"/>
                  </a:lnTo>
                  <a:lnTo>
                    <a:pt x="768" y="2433"/>
                  </a:lnTo>
                  <a:lnTo>
                    <a:pt x="757" y="2410"/>
                  </a:lnTo>
                  <a:lnTo>
                    <a:pt x="747" y="2387"/>
                  </a:lnTo>
                  <a:lnTo>
                    <a:pt x="740" y="2363"/>
                  </a:lnTo>
                  <a:lnTo>
                    <a:pt x="733" y="2337"/>
                  </a:lnTo>
                  <a:lnTo>
                    <a:pt x="733" y="2337"/>
                  </a:lnTo>
                  <a:lnTo>
                    <a:pt x="731" y="2329"/>
                  </a:lnTo>
                  <a:lnTo>
                    <a:pt x="728" y="2321"/>
                  </a:lnTo>
                  <a:lnTo>
                    <a:pt x="726" y="2319"/>
                  </a:lnTo>
                  <a:lnTo>
                    <a:pt x="723" y="2316"/>
                  </a:lnTo>
                  <a:lnTo>
                    <a:pt x="719" y="2314"/>
                  </a:lnTo>
                  <a:lnTo>
                    <a:pt x="716" y="2314"/>
                  </a:lnTo>
                  <a:lnTo>
                    <a:pt x="716" y="2314"/>
                  </a:lnTo>
                  <a:lnTo>
                    <a:pt x="704" y="2313"/>
                  </a:lnTo>
                  <a:lnTo>
                    <a:pt x="696" y="2311"/>
                  </a:lnTo>
                  <a:lnTo>
                    <a:pt x="690" y="2306"/>
                  </a:lnTo>
                  <a:lnTo>
                    <a:pt x="686" y="2301"/>
                  </a:lnTo>
                  <a:lnTo>
                    <a:pt x="683" y="2295"/>
                  </a:lnTo>
                  <a:lnTo>
                    <a:pt x="681" y="2287"/>
                  </a:lnTo>
                  <a:lnTo>
                    <a:pt x="680" y="2272"/>
                  </a:lnTo>
                  <a:lnTo>
                    <a:pt x="680" y="2272"/>
                  </a:lnTo>
                  <a:lnTo>
                    <a:pt x="678" y="2257"/>
                  </a:lnTo>
                  <a:lnTo>
                    <a:pt x="675" y="2244"/>
                  </a:lnTo>
                  <a:lnTo>
                    <a:pt x="671" y="2231"/>
                  </a:lnTo>
                  <a:lnTo>
                    <a:pt x="666" y="2219"/>
                  </a:lnTo>
                  <a:lnTo>
                    <a:pt x="659" y="2207"/>
                  </a:lnTo>
                  <a:lnTo>
                    <a:pt x="652" y="2196"/>
                  </a:lnTo>
                  <a:lnTo>
                    <a:pt x="644" y="2185"/>
                  </a:lnTo>
                  <a:lnTo>
                    <a:pt x="635" y="2174"/>
                  </a:lnTo>
                  <a:lnTo>
                    <a:pt x="635" y="2174"/>
                  </a:lnTo>
                  <a:lnTo>
                    <a:pt x="573" y="2105"/>
                  </a:lnTo>
                  <a:lnTo>
                    <a:pt x="511" y="2035"/>
                  </a:lnTo>
                  <a:lnTo>
                    <a:pt x="389" y="1893"/>
                  </a:lnTo>
                  <a:lnTo>
                    <a:pt x="389" y="1893"/>
                  </a:lnTo>
                  <a:lnTo>
                    <a:pt x="370" y="1872"/>
                  </a:lnTo>
                  <a:lnTo>
                    <a:pt x="362" y="1862"/>
                  </a:lnTo>
                  <a:lnTo>
                    <a:pt x="354" y="1851"/>
                  </a:lnTo>
                  <a:lnTo>
                    <a:pt x="347" y="1839"/>
                  </a:lnTo>
                  <a:lnTo>
                    <a:pt x="342" y="1827"/>
                  </a:lnTo>
                  <a:lnTo>
                    <a:pt x="338" y="1813"/>
                  </a:lnTo>
                  <a:lnTo>
                    <a:pt x="336" y="1800"/>
                  </a:lnTo>
                  <a:lnTo>
                    <a:pt x="336" y="1800"/>
                  </a:lnTo>
                  <a:lnTo>
                    <a:pt x="334" y="1791"/>
                  </a:lnTo>
                  <a:lnTo>
                    <a:pt x="331" y="1782"/>
                  </a:lnTo>
                  <a:lnTo>
                    <a:pt x="329" y="1779"/>
                  </a:lnTo>
                  <a:lnTo>
                    <a:pt x="325" y="1775"/>
                  </a:lnTo>
                  <a:lnTo>
                    <a:pt x="322" y="1772"/>
                  </a:lnTo>
                  <a:lnTo>
                    <a:pt x="318" y="1770"/>
                  </a:lnTo>
                  <a:lnTo>
                    <a:pt x="318" y="1770"/>
                  </a:lnTo>
                  <a:close/>
                  <a:moveTo>
                    <a:pt x="1950" y="2238"/>
                  </a:moveTo>
                  <a:lnTo>
                    <a:pt x="1950" y="2238"/>
                  </a:lnTo>
                  <a:lnTo>
                    <a:pt x="1950" y="2203"/>
                  </a:lnTo>
                  <a:lnTo>
                    <a:pt x="1950" y="2203"/>
                  </a:lnTo>
                  <a:lnTo>
                    <a:pt x="1950" y="2191"/>
                  </a:lnTo>
                  <a:lnTo>
                    <a:pt x="1952" y="2181"/>
                  </a:lnTo>
                  <a:lnTo>
                    <a:pt x="1956" y="2170"/>
                  </a:lnTo>
                  <a:lnTo>
                    <a:pt x="1960" y="2162"/>
                  </a:lnTo>
                  <a:lnTo>
                    <a:pt x="1966" y="2154"/>
                  </a:lnTo>
                  <a:lnTo>
                    <a:pt x="1974" y="2149"/>
                  </a:lnTo>
                  <a:lnTo>
                    <a:pt x="1983" y="2144"/>
                  </a:lnTo>
                  <a:lnTo>
                    <a:pt x="1996" y="2140"/>
                  </a:lnTo>
                  <a:lnTo>
                    <a:pt x="1996" y="2140"/>
                  </a:lnTo>
                  <a:lnTo>
                    <a:pt x="2006" y="2137"/>
                  </a:lnTo>
                  <a:lnTo>
                    <a:pt x="2014" y="2132"/>
                  </a:lnTo>
                  <a:lnTo>
                    <a:pt x="2022" y="2126"/>
                  </a:lnTo>
                  <a:lnTo>
                    <a:pt x="2029" y="2117"/>
                  </a:lnTo>
                  <a:lnTo>
                    <a:pt x="2029" y="2117"/>
                  </a:lnTo>
                  <a:lnTo>
                    <a:pt x="2036" y="2109"/>
                  </a:lnTo>
                  <a:lnTo>
                    <a:pt x="2041" y="2105"/>
                  </a:lnTo>
                  <a:lnTo>
                    <a:pt x="2043" y="2101"/>
                  </a:lnTo>
                  <a:lnTo>
                    <a:pt x="2045" y="2096"/>
                  </a:lnTo>
                  <a:lnTo>
                    <a:pt x="2045" y="2091"/>
                  </a:lnTo>
                  <a:lnTo>
                    <a:pt x="2044" y="2085"/>
                  </a:lnTo>
                  <a:lnTo>
                    <a:pt x="2040" y="2079"/>
                  </a:lnTo>
                  <a:lnTo>
                    <a:pt x="2040" y="2079"/>
                  </a:lnTo>
                  <a:lnTo>
                    <a:pt x="2033" y="2073"/>
                  </a:lnTo>
                  <a:lnTo>
                    <a:pt x="2026" y="2068"/>
                  </a:lnTo>
                  <a:lnTo>
                    <a:pt x="2019" y="2064"/>
                  </a:lnTo>
                  <a:lnTo>
                    <a:pt x="2012" y="2062"/>
                  </a:lnTo>
                  <a:lnTo>
                    <a:pt x="2005" y="2062"/>
                  </a:lnTo>
                  <a:lnTo>
                    <a:pt x="1999" y="2064"/>
                  </a:lnTo>
                  <a:lnTo>
                    <a:pt x="1992" y="2068"/>
                  </a:lnTo>
                  <a:lnTo>
                    <a:pt x="1985" y="2073"/>
                  </a:lnTo>
                  <a:lnTo>
                    <a:pt x="1985" y="2073"/>
                  </a:lnTo>
                  <a:lnTo>
                    <a:pt x="1964" y="2090"/>
                  </a:lnTo>
                  <a:lnTo>
                    <a:pt x="1942" y="2106"/>
                  </a:lnTo>
                  <a:lnTo>
                    <a:pt x="1942" y="2106"/>
                  </a:lnTo>
                  <a:lnTo>
                    <a:pt x="1924" y="2116"/>
                  </a:lnTo>
                  <a:lnTo>
                    <a:pt x="1918" y="2119"/>
                  </a:lnTo>
                  <a:lnTo>
                    <a:pt x="1913" y="2120"/>
                  </a:lnTo>
                  <a:lnTo>
                    <a:pt x="1907" y="2117"/>
                  </a:lnTo>
                  <a:lnTo>
                    <a:pt x="1903" y="2114"/>
                  </a:lnTo>
                  <a:lnTo>
                    <a:pt x="1888" y="2100"/>
                  </a:lnTo>
                  <a:lnTo>
                    <a:pt x="1888" y="2100"/>
                  </a:lnTo>
                  <a:lnTo>
                    <a:pt x="1822" y="2036"/>
                  </a:lnTo>
                  <a:lnTo>
                    <a:pt x="1822" y="2036"/>
                  </a:lnTo>
                  <a:lnTo>
                    <a:pt x="1809" y="2023"/>
                  </a:lnTo>
                  <a:lnTo>
                    <a:pt x="1803" y="2016"/>
                  </a:lnTo>
                  <a:lnTo>
                    <a:pt x="1797" y="2011"/>
                  </a:lnTo>
                  <a:lnTo>
                    <a:pt x="1788" y="2007"/>
                  </a:lnTo>
                  <a:lnTo>
                    <a:pt x="1780" y="2003"/>
                  </a:lnTo>
                  <a:lnTo>
                    <a:pt x="1771" y="2001"/>
                  </a:lnTo>
                  <a:lnTo>
                    <a:pt x="1761" y="2001"/>
                  </a:lnTo>
                  <a:lnTo>
                    <a:pt x="1761" y="2001"/>
                  </a:lnTo>
                  <a:lnTo>
                    <a:pt x="1756" y="2001"/>
                  </a:lnTo>
                  <a:lnTo>
                    <a:pt x="1752" y="2000"/>
                  </a:lnTo>
                  <a:lnTo>
                    <a:pt x="1748" y="1998"/>
                  </a:lnTo>
                  <a:lnTo>
                    <a:pt x="1745" y="1995"/>
                  </a:lnTo>
                  <a:lnTo>
                    <a:pt x="1738" y="1988"/>
                  </a:lnTo>
                  <a:lnTo>
                    <a:pt x="1733" y="1980"/>
                  </a:lnTo>
                  <a:lnTo>
                    <a:pt x="1733" y="1980"/>
                  </a:lnTo>
                  <a:lnTo>
                    <a:pt x="1710" y="1946"/>
                  </a:lnTo>
                  <a:lnTo>
                    <a:pt x="1710" y="1946"/>
                  </a:lnTo>
                  <a:lnTo>
                    <a:pt x="1705" y="1939"/>
                  </a:lnTo>
                  <a:lnTo>
                    <a:pt x="1701" y="1933"/>
                  </a:lnTo>
                  <a:lnTo>
                    <a:pt x="1697" y="1932"/>
                  </a:lnTo>
                  <a:lnTo>
                    <a:pt x="1694" y="1931"/>
                  </a:lnTo>
                  <a:lnTo>
                    <a:pt x="1691" y="1931"/>
                  </a:lnTo>
                  <a:lnTo>
                    <a:pt x="1686" y="1933"/>
                  </a:lnTo>
                  <a:lnTo>
                    <a:pt x="1686" y="1933"/>
                  </a:lnTo>
                  <a:lnTo>
                    <a:pt x="1677" y="1939"/>
                  </a:lnTo>
                  <a:lnTo>
                    <a:pt x="1673" y="1941"/>
                  </a:lnTo>
                  <a:lnTo>
                    <a:pt x="1671" y="1946"/>
                  </a:lnTo>
                  <a:lnTo>
                    <a:pt x="1669" y="1949"/>
                  </a:lnTo>
                  <a:lnTo>
                    <a:pt x="1669" y="1955"/>
                  </a:lnTo>
                  <a:lnTo>
                    <a:pt x="1669" y="1960"/>
                  </a:lnTo>
                  <a:lnTo>
                    <a:pt x="1670" y="1967"/>
                  </a:lnTo>
                  <a:lnTo>
                    <a:pt x="1670" y="1967"/>
                  </a:lnTo>
                  <a:lnTo>
                    <a:pt x="1672" y="1973"/>
                  </a:lnTo>
                  <a:lnTo>
                    <a:pt x="1674" y="1980"/>
                  </a:lnTo>
                  <a:lnTo>
                    <a:pt x="1678" y="1987"/>
                  </a:lnTo>
                  <a:lnTo>
                    <a:pt x="1682" y="1992"/>
                  </a:lnTo>
                  <a:lnTo>
                    <a:pt x="1687" y="1995"/>
                  </a:lnTo>
                  <a:lnTo>
                    <a:pt x="1693" y="1999"/>
                  </a:lnTo>
                  <a:lnTo>
                    <a:pt x="1701" y="2000"/>
                  </a:lnTo>
                  <a:lnTo>
                    <a:pt x="1709" y="2001"/>
                  </a:lnTo>
                  <a:lnTo>
                    <a:pt x="1709" y="2001"/>
                  </a:lnTo>
                  <a:lnTo>
                    <a:pt x="1718" y="2002"/>
                  </a:lnTo>
                  <a:lnTo>
                    <a:pt x="1726" y="2005"/>
                  </a:lnTo>
                  <a:lnTo>
                    <a:pt x="1733" y="2008"/>
                  </a:lnTo>
                  <a:lnTo>
                    <a:pt x="1739" y="2013"/>
                  </a:lnTo>
                  <a:lnTo>
                    <a:pt x="1745" y="2018"/>
                  </a:lnTo>
                  <a:lnTo>
                    <a:pt x="1749" y="2025"/>
                  </a:lnTo>
                  <a:lnTo>
                    <a:pt x="1753" y="2032"/>
                  </a:lnTo>
                  <a:lnTo>
                    <a:pt x="1755" y="2040"/>
                  </a:lnTo>
                  <a:lnTo>
                    <a:pt x="1755" y="2040"/>
                  </a:lnTo>
                  <a:lnTo>
                    <a:pt x="1755" y="2047"/>
                  </a:lnTo>
                  <a:lnTo>
                    <a:pt x="1753" y="2052"/>
                  </a:lnTo>
                  <a:lnTo>
                    <a:pt x="1749" y="2056"/>
                  </a:lnTo>
                  <a:lnTo>
                    <a:pt x="1745" y="2060"/>
                  </a:lnTo>
                  <a:lnTo>
                    <a:pt x="1732" y="2067"/>
                  </a:lnTo>
                  <a:lnTo>
                    <a:pt x="1726" y="2069"/>
                  </a:lnTo>
                  <a:lnTo>
                    <a:pt x="1722" y="2073"/>
                  </a:lnTo>
                  <a:lnTo>
                    <a:pt x="1722" y="2073"/>
                  </a:lnTo>
                  <a:lnTo>
                    <a:pt x="1719" y="2074"/>
                  </a:lnTo>
                  <a:lnTo>
                    <a:pt x="1717" y="2074"/>
                  </a:lnTo>
                  <a:lnTo>
                    <a:pt x="1717" y="2074"/>
                  </a:lnTo>
                  <a:lnTo>
                    <a:pt x="1711" y="2077"/>
                  </a:lnTo>
                  <a:lnTo>
                    <a:pt x="1707" y="2079"/>
                  </a:lnTo>
                  <a:lnTo>
                    <a:pt x="1703" y="2083"/>
                  </a:lnTo>
                  <a:lnTo>
                    <a:pt x="1702" y="2086"/>
                  </a:lnTo>
                  <a:lnTo>
                    <a:pt x="1702" y="2091"/>
                  </a:lnTo>
                  <a:lnTo>
                    <a:pt x="1703" y="2096"/>
                  </a:lnTo>
                  <a:lnTo>
                    <a:pt x="1709" y="2105"/>
                  </a:lnTo>
                  <a:lnTo>
                    <a:pt x="1709" y="2105"/>
                  </a:lnTo>
                  <a:lnTo>
                    <a:pt x="1730" y="2132"/>
                  </a:lnTo>
                  <a:lnTo>
                    <a:pt x="1749" y="2161"/>
                  </a:lnTo>
                  <a:lnTo>
                    <a:pt x="1749" y="2161"/>
                  </a:lnTo>
                  <a:lnTo>
                    <a:pt x="1757" y="2175"/>
                  </a:lnTo>
                  <a:lnTo>
                    <a:pt x="1765" y="2190"/>
                  </a:lnTo>
                  <a:lnTo>
                    <a:pt x="1770" y="2197"/>
                  </a:lnTo>
                  <a:lnTo>
                    <a:pt x="1775" y="2204"/>
                  </a:lnTo>
                  <a:lnTo>
                    <a:pt x="1779" y="2208"/>
                  </a:lnTo>
                  <a:lnTo>
                    <a:pt x="1785" y="2213"/>
                  </a:lnTo>
                  <a:lnTo>
                    <a:pt x="1785" y="2213"/>
                  </a:lnTo>
                  <a:lnTo>
                    <a:pt x="1788" y="2214"/>
                  </a:lnTo>
                  <a:lnTo>
                    <a:pt x="1793" y="2215"/>
                  </a:lnTo>
                  <a:lnTo>
                    <a:pt x="1800" y="2214"/>
                  </a:lnTo>
                  <a:lnTo>
                    <a:pt x="1808" y="2212"/>
                  </a:lnTo>
                  <a:lnTo>
                    <a:pt x="1815" y="2207"/>
                  </a:lnTo>
                  <a:lnTo>
                    <a:pt x="1831" y="2198"/>
                  </a:lnTo>
                  <a:lnTo>
                    <a:pt x="1839" y="2193"/>
                  </a:lnTo>
                  <a:lnTo>
                    <a:pt x="1846" y="2191"/>
                  </a:lnTo>
                  <a:lnTo>
                    <a:pt x="1846" y="2191"/>
                  </a:lnTo>
                  <a:lnTo>
                    <a:pt x="1855" y="2189"/>
                  </a:lnTo>
                  <a:lnTo>
                    <a:pt x="1863" y="2185"/>
                  </a:lnTo>
                  <a:lnTo>
                    <a:pt x="1878" y="2176"/>
                  </a:lnTo>
                  <a:lnTo>
                    <a:pt x="1885" y="2172"/>
                  </a:lnTo>
                  <a:lnTo>
                    <a:pt x="1893" y="2169"/>
                  </a:lnTo>
                  <a:lnTo>
                    <a:pt x="1900" y="2168"/>
                  </a:lnTo>
                  <a:lnTo>
                    <a:pt x="1905" y="2168"/>
                  </a:lnTo>
                  <a:lnTo>
                    <a:pt x="1908" y="2169"/>
                  </a:lnTo>
                  <a:lnTo>
                    <a:pt x="1908" y="2169"/>
                  </a:lnTo>
                  <a:lnTo>
                    <a:pt x="1913" y="2170"/>
                  </a:lnTo>
                  <a:lnTo>
                    <a:pt x="1916" y="2173"/>
                  </a:lnTo>
                  <a:lnTo>
                    <a:pt x="1922" y="2180"/>
                  </a:lnTo>
                  <a:lnTo>
                    <a:pt x="1927" y="2187"/>
                  </a:lnTo>
                  <a:lnTo>
                    <a:pt x="1930" y="2196"/>
                  </a:lnTo>
                  <a:lnTo>
                    <a:pt x="1938" y="2216"/>
                  </a:lnTo>
                  <a:lnTo>
                    <a:pt x="1943" y="2227"/>
                  </a:lnTo>
                  <a:lnTo>
                    <a:pt x="1950" y="2238"/>
                  </a:lnTo>
                  <a:lnTo>
                    <a:pt x="1950" y="2238"/>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9"/>
            <p:cNvSpPr>
              <a:spLocks noEditPoints="1"/>
            </p:cNvSpPr>
            <p:nvPr/>
          </p:nvSpPr>
          <p:spPr bwMode="auto">
            <a:xfrm>
              <a:off x="2013" y="3037"/>
              <a:ext cx="544" cy="626"/>
            </a:xfrm>
            <a:custGeom>
              <a:avLst/>
              <a:gdLst>
                <a:gd name="T0" fmla="*/ 430 w 2720"/>
                <a:gd name="T1" fmla="*/ 2284 h 3129"/>
                <a:gd name="T2" fmla="*/ 331 w 2720"/>
                <a:gd name="T3" fmla="*/ 2317 h 3129"/>
                <a:gd name="T4" fmla="*/ 300 w 2720"/>
                <a:gd name="T5" fmla="*/ 2212 h 3129"/>
                <a:gd name="T6" fmla="*/ 289 w 2720"/>
                <a:gd name="T7" fmla="*/ 2142 h 3129"/>
                <a:gd name="T8" fmla="*/ 419 w 2720"/>
                <a:gd name="T9" fmla="*/ 2194 h 3129"/>
                <a:gd name="T10" fmla="*/ 393 w 2720"/>
                <a:gd name="T11" fmla="*/ 1983 h 3129"/>
                <a:gd name="T12" fmla="*/ 465 w 2720"/>
                <a:gd name="T13" fmla="*/ 1746 h 3129"/>
                <a:gd name="T14" fmla="*/ 403 w 2720"/>
                <a:gd name="T15" fmla="*/ 1863 h 3129"/>
                <a:gd name="T16" fmla="*/ 274 w 2720"/>
                <a:gd name="T17" fmla="*/ 1938 h 3129"/>
                <a:gd name="T18" fmla="*/ 229 w 2720"/>
                <a:gd name="T19" fmla="*/ 1767 h 3129"/>
                <a:gd name="T20" fmla="*/ 158 w 2720"/>
                <a:gd name="T21" fmla="*/ 1628 h 3129"/>
                <a:gd name="T22" fmla="*/ 180 w 2720"/>
                <a:gd name="T23" fmla="*/ 1540 h 3129"/>
                <a:gd name="T24" fmla="*/ 183 w 2720"/>
                <a:gd name="T25" fmla="*/ 1435 h 3129"/>
                <a:gd name="T26" fmla="*/ 159 w 2720"/>
                <a:gd name="T27" fmla="*/ 1306 h 3129"/>
                <a:gd name="T28" fmla="*/ 53 w 2720"/>
                <a:gd name="T29" fmla="*/ 1275 h 3129"/>
                <a:gd name="T30" fmla="*/ 76 w 2720"/>
                <a:gd name="T31" fmla="*/ 1004 h 3129"/>
                <a:gd name="T32" fmla="*/ 22 w 2720"/>
                <a:gd name="T33" fmla="*/ 703 h 3129"/>
                <a:gd name="T34" fmla="*/ 23 w 2720"/>
                <a:gd name="T35" fmla="*/ 421 h 3129"/>
                <a:gd name="T36" fmla="*/ 180 w 2720"/>
                <a:gd name="T37" fmla="*/ 174 h 3129"/>
                <a:gd name="T38" fmla="*/ 258 w 2720"/>
                <a:gd name="T39" fmla="*/ 490 h 3129"/>
                <a:gd name="T40" fmla="*/ 440 w 2720"/>
                <a:gd name="T41" fmla="*/ 329 h 3129"/>
                <a:gd name="T42" fmla="*/ 557 w 2720"/>
                <a:gd name="T43" fmla="*/ 17 h 3129"/>
                <a:gd name="T44" fmla="*/ 758 w 2720"/>
                <a:gd name="T45" fmla="*/ 109 h 3129"/>
                <a:gd name="T46" fmla="*/ 891 w 2720"/>
                <a:gd name="T47" fmla="*/ 93 h 3129"/>
                <a:gd name="T48" fmla="*/ 1084 w 2720"/>
                <a:gd name="T49" fmla="*/ 212 h 3129"/>
                <a:gd name="T50" fmla="*/ 1262 w 2720"/>
                <a:gd name="T51" fmla="*/ 243 h 3129"/>
                <a:gd name="T52" fmla="*/ 1083 w 2720"/>
                <a:gd name="T53" fmla="*/ 677 h 3129"/>
                <a:gd name="T54" fmla="*/ 1142 w 2720"/>
                <a:gd name="T55" fmla="*/ 922 h 3129"/>
                <a:gd name="T56" fmla="*/ 873 w 2720"/>
                <a:gd name="T57" fmla="*/ 1261 h 3129"/>
                <a:gd name="T58" fmla="*/ 1092 w 2720"/>
                <a:gd name="T59" fmla="*/ 1218 h 3129"/>
                <a:gd name="T60" fmla="*/ 1188 w 2720"/>
                <a:gd name="T61" fmla="*/ 1238 h 3129"/>
                <a:gd name="T62" fmla="*/ 1456 w 2720"/>
                <a:gd name="T63" fmla="*/ 964 h 3129"/>
                <a:gd name="T64" fmla="*/ 1506 w 2720"/>
                <a:gd name="T65" fmla="*/ 1131 h 3129"/>
                <a:gd name="T66" fmla="*/ 1676 w 2720"/>
                <a:gd name="T67" fmla="*/ 1044 h 3129"/>
                <a:gd name="T68" fmla="*/ 1974 w 2720"/>
                <a:gd name="T69" fmla="*/ 897 h 3129"/>
                <a:gd name="T70" fmla="*/ 1994 w 2720"/>
                <a:gd name="T71" fmla="*/ 771 h 3129"/>
                <a:gd name="T72" fmla="*/ 2110 w 2720"/>
                <a:gd name="T73" fmla="*/ 715 h 3129"/>
                <a:gd name="T74" fmla="*/ 2258 w 2720"/>
                <a:gd name="T75" fmla="*/ 422 h 3129"/>
                <a:gd name="T76" fmla="*/ 2447 w 2720"/>
                <a:gd name="T77" fmla="*/ 637 h 3129"/>
                <a:gd name="T78" fmla="*/ 2534 w 2720"/>
                <a:gd name="T79" fmla="*/ 796 h 3129"/>
                <a:gd name="T80" fmla="*/ 2607 w 2720"/>
                <a:gd name="T81" fmla="*/ 914 h 3129"/>
                <a:gd name="T82" fmla="*/ 2712 w 2720"/>
                <a:gd name="T83" fmla="*/ 917 h 3129"/>
                <a:gd name="T84" fmla="*/ 2569 w 2720"/>
                <a:gd name="T85" fmla="*/ 1170 h 3129"/>
                <a:gd name="T86" fmla="*/ 2352 w 2720"/>
                <a:gd name="T87" fmla="*/ 1590 h 3129"/>
                <a:gd name="T88" fmla="*/ 2240 w 2720"/>
                <a:gd name="T89" fmla="*/ 1792 h 3129"/>
                <a:gd name="T90" fmla="*/ 2066 w 2720"/>
                <a:gd name="T91" fmla="*/ 1838 h 3129"/>
                <a:gd name="T92" fmla="*/ 1918 w 2720"/>
                <a:gd name="T93" fmla="*/ 1956 h 3129"/>
                <a:gd name="T94" fmla="*/ 1922 w 2720"/>
                <a:gd name="T95" fmla="*/ 2393 h 3129"/>
                <a:gd name="T96" fmla="*/ 1855 w 2720"/>
                <a:gd name="T97" fmla="*/ 2603 h 3129"/>
                <a:gd name="T98" fmla="*/ 1623 w 2720"/>
                <a:gd name="T99" fmla="*/ 2900 h 3129"/>
                <a:gd name="T100" fmla="*/ 1498 w 2720"/>
                <a:gd name="T101" fmla="*/ 3000 h 3129"/>
                <a:gd name="T102" fmla="*/ 1381 w 2720"/>
                <a:gd name="T103" fmla="*/ 3107 h 3129"/>
                <a:gd name="T104" fmla="*/ 1292 w 2720"/>
                <a:gd name="T105" fmla="*/ 2983 h 3129"/>
                <a:gd name="T106" fmla="*/ 1016 w 2720"/>
                <a:gd name="T107" fmla="*/ 2854 h 3129"/>
                <a:gd name="T108" fmla="*/ 872 w 2720"/>
                <a:gd name="T109" fmla="*/ 2842 h 3129"/>
                <a:gd name="T110" fmla="*/ 842 w 2720"/>
                <a:gd name="T111" fmla="*/ 2626 h 3129"/>
                <a:gd name="T112" fmla="*/ 758 w 2720"/>
                <a:gd name="T113" fmla="*/ 2457 h 3129"/>
                <a:gd name="T114" fmla="*/ 525 w 2720"/>
                <a:gd name="T115" fmla="*/ 1562 h 3129"/>
                <a:gd name="T116" fmla="*/ 482 w 2720"/>
                <a:gd name="T117" fmla="*/ 1375 h 3129"/>
                <a:gd name="T118" fmla="*/ 479 w 2720"/>
                <a:gd name="T119" fmla="*/ 1472 h 3129"/>
                <a:gd name="T120" fmla="*/ 275 w 2720"/>
                <a:gd name="T121" fmla="*/ 1727 h 3129"/>
                <a:gd name="T122" fmla="*/ 364 w 2720"/>
                <a:gd name="T123" fmla="*/ 1695 h 3129"/>
                <a:gd name="T124" fmla="*/ 270 w 2720"/>
                <a:gd name="T125" fmla="*/ 1398 h 3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20" h="3129">
                  <a:moveTo>
                    <a:pt x="515" y="2490"/>
                  </a:moveTo>
                  <a:lnTo>
                    <a:pt x="515" y="2490"/>
                  </a:lnTo>
                  <a:lnTo>
                    <a:pt x="514" y="2444"/>
                  </a:lnTo>
                  <a:lnTo>
                    <a:pt x="514" y="2444"/>
                  </a:lnTo>
                  <a:lnTo>
                    <a:pt x="514" y="2437"/>
                  </a:lnTo>
                  <a:lnTo>
                    <a:pt x="513" y="2430"/>
                  </a:lnTo>
                  <a:lnTo>
                    <a:pt x="512" y="2424"/>
                  </a:lnTo>
                  <a:lnTo>
                    <a:pt x="509" y="2421"/>
                  </a:lnTo>
                  <a:lnTo>
                    <a:pt x="506" y="2419"/>
                  </a:lnTo>
                  <a:lnTo>
                    <a:pt x="506" y="2419"/>
                  </a:lnTo>
                  <a:lnTo>
                    <a:pt x="495" y="2410"/>
                  </a:lnTo>
                  <a:lnTo>
                    <a:pt x="486" y="2401"/>
                  </a:lnTo>
                  <a:lnTo>
                    <a:pt x="480" y="2391"/>
                  </a:lnTo>
                  <a:lnTo>
                    <a:pt x="476" y="2379"/>
                  </a:lnTo>
                  <a:lnTo>
                    <a:pt x="472" y="2368"/>
                  </a:lnTo>
                  <a:lnTo>
                    <a:pt x="470" y="2355"/>
                  </a:lnTo>
                  <a:lnTo>
                    <a:pt x="469" y="2331"/>
                  </a:lnTo>
                  <a:lnTo>
                    <a:pt x="469" y="2331"/>
                  </a:lnTo>
                  <a:lnTo>
                    <a:pt x="468" y="2326"/>
                  </a:lnTo>
                  <a:lnTo>
                    <a:pt x="467" y="2322"/>
                  </a:lnTo>
                  <a:lnTo>
                    <a:pt x="463" y="2314"/>
                  </a:lnTo>
                  <a:lnTo>
                    <a:pt x="459" y="2308"/>
                  </a:lnTo>
                  <a:lnTo>
                    <a:pt x="453" y="2303"/>
                  </a:lnTo>
                  <a:lnTo>
                    <a:pt x="440" y="2295"/>
                  </a:lnTo>
                  <a:lnTo>
                    <a:pt x="434" y="2291"/>
                  </a:lnTo>
                  <a:lnTo>
                    <a:pt x="431" y="2285"/>
                  </a:lnTo>
                  <a:lnTo>
                    <a:pt x="431" y="2285"/>
                  </a:lnTo>
                  <a:lnTo>
                    <a:pt x="430" y="2284"/>
                  </a:lnTo>
                  <a:lnTo>
                    <a:pt x="429" y="2283"/>
                  </a:lnTo>
                  <a:lnTo>
                    <a:pt x="425" y="2284"/>
                  </a:lnTo>
                  <a:lnTo>
                    <a:pt x="419" y="2288"/>
                  </a:lnTo>
                  <a:lnTo>
                    <a:pt x="419" y="2288"/>
                  </a:lnTo>
                  <a:lnTo>
                    <a:pt x="407" y="2295"/>
                  </a:lnTo>
                  <a:lnTo>
                    <a:pt x="396" y="2299"/>
                  </a:lnTo>
                  <a:lnTo>
                    <a:pt x="387" y="2300"/>
                  </a:lnTo>
                  <a:lnTo>
                    <a:pt x="383" y="2299"/>
                  </a:lnTo>
                  <a:lnTo>
                    <a:pt x="379" y="2299"/>
                  </a:lnTo>
                  <a:lnTo>
                    <a:pt x="376" y="2296"/>
                  </a:lnTo>
                  <a:lnTo>
                    <a:pt x="373" y="2294"/>
                  </a:lnTo>
                  <a:lnTo>
                    <a:pt x="368" y="2287"/>
                  </a:lnTo>
                  <a:lnTo>
                    <a:pt x="362" y="2277"/>
                  </a:lnTo>
                  <a:lnTo>
                    <a:pt x="357" y="2263"/>
                  </a:lnTo>
                  <a:lnTo>
                    <a:pt x="357" y="2263"/>
                  </a:lnTo>
                  <a:lnTo>
                    <a:pt x="355" y="2256"/>
                  </a:lnTo>
                  <a:lnTo>
                    <a:pt x="354" y="2248"/>
                  </a:lnTo>
                  <a:lnTo>
                    <a:pt x="354" y="2248"/>
                  </a:lnTo>
                  <a:lnTo>
                    <a:pt x="349" y="2254"/>
                  </a:lnTo>
                  <a:lnTo>
                    <a:pt x="347" y="2261"/>
                  </a:lnTo>
                  <a:lnTo>
                    <a:pt x="345" y="2267"/>
                  </a:lnTo>
                  <a:lnTo>
                    <a:pt x="342" y="2273"/>
                  </a:lnTo>
                  <a:lnTo>
                    <a:pt x="340" y="2286"/>
                  </a:lnTo>
                  <a:lnTo>
                    <a:pt x="339" y="2299"/>
                  </a:lnTo>
                  <a:lnTo>
                    <a:pt x="339" y="2299"/>
                  </a:lnTo>
                  <a:lnTo>
                    <a:pt x="336" y="2307"/>
                  </a:lnTo>
                  <a:lnTo>
                    <a:pt x="334" y="2313"/>
                  </a:lnTo>
                  <a:lnTo>
                    <a:pt x="331" y="2317"/>
                  </a:lnTo>
                  <a:lnTo>
                    <a:pt x="326" y="2319"/>
                  </a:lnTo>
                  <a:lnTo>
                    <a:pt x="321" y="2321"/>
                  </a:lnTo>
                  <a:lnTo>
                    <a:pt x="316" y="2319"/>
                  </a:lnTo>
                  <a:lnTo>
                    <a:pt x="310" y="2317"/>
                  </a:lnTo>
                  <a:lnTo>
                    <a:pt x="302" y="2314"/>
                  </a:lnTo>
                  <a:lnTo>
                    <a:pt x="302" y="2314"/>
                  </a:lnTo>
                  <a:lnTo>
                    <a:pt x="294" y="2309"/>
                  </a:lnTo>
                  <a:lnTo>
                    <a:pt x="287" y="2303"/>
                  </a:lnTo>
                  <a:lnTo>
                    <a:pt x="281" y="2296"/>
                  </a:lnTo>
                  <a:lnTo>
                    <a:pt x="277" y="2288"/>
                  </a:lnTo>
                  <a:lnTo>
                    <a:pt x="277" y="2288"/>
                  </a:lnTo>
                  <a:lnTo>
                    <a:pt x="274" y="2284"/>
                  </a:lnTo>
                  <a:lnTo>
                    <a:pt x="274" y="2280"/>
                  </a:lnTo>
                  <a:lnTo>
                    <a:pt x="275" y="2277"/>
                  </a:lnTo>
                  <a:lnTo>
                    <a:pt x="278" y="2273"/>
                  </a:lnTo>
                  <a:lnTo>
                    <a:pt x="282" y="2268"/>
                  </a:lnTo>
                  <a:lnTo>
                    <a:pt x="288" y="2262"/>
                  </a:lnTo>
                  <a:lnTo>
                    <a:pt x="288" y="2262"/>
                  </a:lnTo>
                  <a:lnTo>
                    <a:pt x="289" y="2258"/>
                  </a:lnTo>
                  <a:lnTo>
                    <a:pt x="290" y="2255"/>
                  </a:lnTo>
                  <a:lnTo>
                    <a:pt x="292" y="2249"/>
                  </a:lnTo>
                  <a:lnTo>
                    <a:pt x="292" y="2249"/>
                  </a:lnTo>
                  <a:lnTo>
                    <a:pt x="292" y="2245"/>
                  </a:lnTo>
                  <a:lnTo>
                    <a:pt x="294" y="2240"/>
                  </a:lnTo>
                  <a:lnTo>
                    <a:pt x="297" y="2232"/>
                  </a:lnTo>
                  <a:lnTo>
                    <a:pt x="301" y="2223"/>
                  </a:lnTo>
                  <a:lnTo>
                    <a:pt x="301" y="2218"/>
                  </a:lnTo>
                  <a:lnTo>
                    <a:pt x="300" y="2212"/>
                  </a:lnTo>
                  <a:lnTo>
                    <a:pt x="300" y="2212"/>
                  </a:lnTo>
                  <a:lnTo>
                    <a:pt x="297" y="2211"/>
                  </a:lnTo>
                  <a:lnTo>
                    <a:pt x="294" y="2211"/>
                  </a:lnTo>
                  <a:lnTo>
                    <a:pt x="292" y="2211"/>
                  </a:lnTo>
                  <a:lnTo>
                    <a:pt x="290" y="2214"/>
                  </a:lnTo>
                  <a:lnTo>
                    <a:pt x="287" y="2217"/>
                  </a:lnTo>
                  <a:lnTo>
                    <a:pt x="283" y="2220"/>
                  </a:lnTo>
                  <a:lnTo>
                    <a:pt x="283" y="2220"/>
                  </a:lnTo>
                  <a:lnTo>
                    <a:pt x="278" y="2224"/>
                  </a:lnTo>
                  <a:lnTo>
                    <a:pt x="273" y="2225"/>
                  </a:lnTo>
                  <a:lnTo>
                    <a:pt x="268" y="2225"/>
                  </a:lnTo>
                  <a:lnTo>
                    <a:pt x="264" y="2224"/>
                  </a:lnTo>
                  <a:lnTo>
                    <a:pt x="260" y="2222"/>
                  </a:lnTo>
                  <a:lnTo>
                    <a:pt x="258" y="2218"/>
                  </a:lnTo>
                  <a:lnTo>
                    <a:pt x="257" y="2214"/>
                  </a:lnTo>
                  <a:lnTo>
                    <a:pt x="256" y="2208"/>
                  </a:lnTo>
                  <a:lnTo>
                    <a:pt x="256" y="2208"/>
                  </a:lnTo>
                  <a:lnTo>
                    <a:pt x="257" y="2200"/>
                  </a:lnTo>
                  <a:lnTo>
                    <a:pt x="257" y="2193"/>
                  </a:lnTo>
                  <a:lnTo>
                    <a:pt x="262" y="2177"/>
                  </a:lnTo>
                  <a:lnTo>
                    <a:pt x="267" y="2162"/>
                  </a:lnTo>
                  <a:lnTo>
                    <a:pt x="274" y="2148"/>
                  </a:lnTo>
                  <a:lnTo>
                    <a:pt x="274" y="2148"/>
                  </a:lnTo>
                  <a:lnTo>
                    <a:pt x="277" y="2144"/>
                  </a:lnTo>
                  <a:lnTo>
                    <a:pt x="279" y="2142"/>
                  </a:lnTo>
                  <a:lnTo>
                    <a:pt x="281" y="2141"/>
                  </a:lnTo>
                  <a:lnTo>
                    <a:pt x="283" y="2141"/>
                  </a:lnTo>
                  <a:lnTo>
                    <a:pt x="289" y="2142"/>
                  </a:lnTo>
                  <a:lnTo>
                    <a:pt x="294" y="2146"/>
                  </a:lnTo>
                  <a:lnTo>
                    <a:pt x="294" y="2146"/>
                  </a:lnTo>
                  <a:lnTo>
                    <a:pt x="302" y="2157"/>
                  </a:lnTo>
                  <a:lnTo>
                    <a:pt x="305" y="2163"/>
                  </a:lnTo>
                  <a:lnTo>
                    <a:pt x="308" y="2170"/>
                  </a:lnTo>
                  <a:lnTo>
                    <a:pt x="308" y="2170"/>
                  </a:lnTo>
                  <a:lnTo>
                    <a:pt x="312" y="2179"/>
                  </a:lnTo>
                  <a:lnTo>
                    <a:pt x="313" y="2184"/>
                  </a:lnTo>
                  <a:lnTo>
                    <a:pt x="317" y="2187"/>
                  </a:lnTo>
                  <a:lnTo>
                    <a:pt x="319" y="2190"/>
                  </a:lnTo>
                  <a:lnTo>
                    <a:pt x="324" y="2193"/>
                  </a:lnTo>
                  <a:lnTo>
                    <a:pt x="328" y="2194"/>
                  </a:lnTo>
                  <a:lnTo>
                    <a:pt x="335" y="2194"/>
                  </a:lnTo>
                  <a:lnTo>
                    <a:pt x="335" y="2194"/>
                  </a:lnTo>
                  <a:lnTo>
                    <a:pt x="341" y="2195"/>
                  </a:lnTo>
                  <a:lnTo>
                    <a:pt x="346" y="2196"/>
                  </a:lnTo>
                  <a:lnTo>
                    <a:pt x="349" y="2200"/>
                  </a:lnTo>
                  <a:lnTo>
                    <a:pt x="353" y="2204"/>
                  </a:lnTo>
                  <a:lnTo>
                    <a:pt x="357" y="2214"/>
                  </a:lnTo>
                  <a:lnTo>
                    <a:pt x="362" y="2224"/>
                  </a:lnTo>
                  <a:lnTo>
                    <a:pt x="362" y="2224"/>
                  </a:lnTo>
                  <a:lnTo>
                    <a:pt x="368" y="2218"/>
                  </a:lnTo>
                  <a:lnTo>
                    <a:pt x="373" y="2215"/>
                  </a:lnTo>
                  <a:lnTo>
                    <a:pt x="380" y="2210"/>
                  </a:lnTo>
                  <a:lnTo>
                    <a:pt x="387" y="2208"/>
                  </a:lnTo>
                  <a:lnTo>
                    <a:pt x="415" y="2197"/>
                  </a:lnTo>
                  <a:lnTo>
                    <a:pt x="415" y="2197"/>
                  </a:lnTo>
                  <a:lnTo>
                    <a:pt x="419" y="2194"/>
                  </a:lnTo>
                  <a:lnTo>
                    <a:pt x="424" y="2190"/>
                  </a:lnTo>
                  <a:lnTo>
                    <a:pt x="427" y="2187"/>
                  </a:lnTo>
                  <a:lnTo>
                    <a:pt x="429" y="2180"/>
                  </a:lnTo>
                  <a:lnTo>
                    <a:pt x="429" y="2180"/>
                  </a:lnTo>
                  <a:lnTo>
                    <a:pt x="427" y="2174"/>
                  </a:lnTo>
                  <a:lnTo>
                    <a:pt x="424" y="2170"/>
                  </a:lnTo>
                  <a:lnTo>
                    <a:pt x="419" y="2167"/>
                  </a:lnTo>
                  <a:lnTo>
                    <a:pt x="414" y="2166"/>
                  </a:lnTo>
                  <a:lnTo>
                    <a:pt x="414" y="2166"/>
                  </a:lnTo>
                  <a:lnTo>
                    <a:pt x="407" y="2165"/>
                  </a:lnTo>
                  <a:lnTo>
                    <a:pt x="401" y="2163"/>
                  </a:lnTo>
                  <a:lnTo>
                    <a:pt x="396" y="2159"/>
                  </a:lnTo>
                  <a:lnTo>
                    <a:pt x="394" y="2155"/>
                  </a:lnTo>
                  <a:lnTo>
                    <a:pt x="388" y="2144"/>
                  </a:lnTo>
                  <a:lnTo>
                    <a:pt x="386" y="2139"/>
                  </a:lnTo>
                  <a:lnTo>
                    <a:pt x="383" y="2134"/>
                  </a:lnTo>
                  <a:lnTo>
                    <a:pt x="383" y="2134"/>
                  </a:lnTo>
                  <a:lnTo>
                    <a:pt x="376" y="2124"/>
                  </a:lnTo>
                  <a:lnTo>
                    <a:pt x="370" y="2113"/>
                  </a:lnTo>
                  <a:lnTo>
                    <a:pt x="365" y="2104"/>
                  </a:lnTo>
                  <a:lnTo>
                    <a:pt x="363" y="2094"/>
                  </a:lnTo>
                  <a:lnTo>
                    <a:pt x="361" y="2085"/>
                  </a:lnTo>
                  <a:lnTo>
                    <a:pt x="361" y="2075"/>
                  </a:lnTo>
                  <a:lnTo>
                    <a:pt x="362" y="2066"/>
                  </a:lnTo>
                  <a:lnTo>
                    <a:pt x="363" y="2056"/>
                  </a:lnTo>
                  <a:lnTo>
                    <a:pt x="369" y="2037"/>
                  </a:lnTo>
                  <a:lnTo>
                    <a:pt x="376" y="2020"/>
                  </a:lnTo>
                  <a:lnTo>
                    <a:pt x="393" y="1983"/>
                  </a:lnTo>
                  <a:lnTo>
                    <a:pt x="393" y="1983"/>
                  </a:lnTo>
                  <a:lnTo>
                    <a:pt x="402" y="1966"/>
                  </a:lnTo>
                  <a:lnTo>
                    <a:pt x="408" y="1947"/>
                  </a:lnTo>
                  <a:lnTo>
                    <a:pt x="410" y="1938"/>
                  </a:lnTo>
                  <a:lnTo>
                    <a:pt x="412" y="1929"/>
                  </a:lnTo>
                  <a:lnTo>
                    <a:pt x="412" y="1919"/>
                  </a:lnTo>
                  <a:lnTo>
                    <a:pt x="411" y="1909"/>
                  </a:lnTo>
                  <a:lnTo>
                    <a:pt x="411" y="1909"/>
                  </a:lnTo>
                  <a:lnTo>
                    <a:pt x="411" y="1903"/>
                  </a:lnTo>
                  <a:lnTo>
                    <a:pt x="411" y="1896"/>
                  </a:lnTo>
                  <a:lnTo>
                    <a:pt x="414" y="1890"/>
                  </a:lnTo>
                  <a:lnTo>
                    <a:pt x="416" y="1884"/>
                  </a:lnTo>
                  <a:lnTo>
                    <a:pt x="419" y="1879"/>
                  </a:lnTo>
                  <a:lnTo>
                    <a:pt x="423" y="1874"/>
                  </a:lnTo>
                  <a:lnTo>
                    <a:pt x="432" y="1866"/>
                  </a:lnTo>
                  <a:lnTo>
                    <a:pt x="432" y="1866"/>
                  </a:lnTo>
                  <a:lnTo>
                    <a:pt x="439" y="1860"/>
                  </a:lnTo>
                  <a:lnTo>
                    <a:pt x="445" y="1853"/>
                  </a:lnTo>
                  <a:lnTo>
                    <a:pt x="449" y="1847"/>
                  </a:lnTo>
                  <a:lnTo>
                    <a:pt x="454" y="1840"/>
                  </a:lnTo>
                  <a:lnTo>
                    <a:pt x="460" y="1827"/>
                  </a:lnTo>
                  <a:lnTo>
                    <a:pt x="464" y="1813"/>
                  </a:lnTo>
                  <a:lnTo>
                    <a:pt x="467" y="1798"/>
                  </a:lnTo>
                  <a:lnTo>
                    <a:pt x="468" y="1783"/>
                  </a:lnTo>
                  <a:lnTo>
                    <a:pt x="467" y="1767"/>
                  </a:lnTo>
                  <a:lnTo>
                    <a:pt x="467" y="1752"/>
                  </a:lnTo>
                  <a:lnTo>
                    <a:pt x="467" y="1752"/>
                  </a:lnTo>
                  <a:lnTo>
                    <a:pt x="465" y="1746"/>
                  </a:lnTo>
                  <a:lnTo>
                    <a:pt x="463" y="1740"/>
                  </a:lnTo>
                  <a:lnTo>
                    <a:pt x="460" y="1737"/>
                  </a:lnTo>
                  <a:lnTo>
                    <a:pt x="457" y="1736"/>
                  </a:lnTo>
                  <a:lnTo>
                    <a:pt x="454" y="1736"/>
                  </a:lnTo>
                  <a:lnTo>
                    <a:pt x="454" y="1736"/>
                  </a:lnTo>
                  <a:lnTo>
                    <a:pt x="447" y="1736"/>
                  </a:lnTo>
                  <a:lnTo>
                    <a:pt x="440" y="1739"/>
                  </a:lnTo>
                  <a:lnTo>
                    <a:pt x="436" y="1744"/>
                  </a:lnTo>
                  <a:lnTo>
                    <a:pt x="434" y="1747"/>
                  </a:lnTo>
                  <a:lnTo>
                    <a:pt x="433" y="1750"/>
                  </a:lnTo>
                  <a:lnTo>
                    <a:pt x="433" y="1750"/>
                  </a:lnTo>
                  <a:lnTo>
                    <a:pt x="432" y="1761"/>
                  </a:lnTo>
                  <a:lnTo>
                    <a:pt x="432" y="1772"/>
                  </a:lnTo>
                  <a:lnTo>
                    <a:pt x="432" y="1795"/>
                  </a:lnTo>
                  <a:lnTo>
                    <a:pt x="432" y="1795"/>
                  </a:lnTo>
                  <a:lnTo>
                    <a:pt x="431" y="1807"/>
                  </a:lnTo>
                  <a:lnTo>
                    <a:pt x="431" y="1818"/>
                  </a:lnTo>
                  <a:lnTo>
                    <a:pt x="429" y="1830"/>
                  </a:lnTo>
                  <a:lnTo>
                    <a:pt x="426" y="1836"/>
                  </a:lnTo>
                  <a:lnTo>
                    <a:pt x="423" y="1840"/>
                  </a:lnTo>
                  <a:lnTo>
                    <a:pt x="423" y="1840"/>
                  </a:lnTo>
                  <a:lnTo>
                    <a:pt x="416" y="1850"/>
                  </a:lnTo>
                  <a:lnTo>
                    <a:pt x="412" y="1853"/>
                  </a:lnTo>
                  <a:lnTo>
                    <a:pt x="409" y="1859"/>
                  </a:lnTo>
                  <a:lnTo>
                    <a:pt x="409" y="1859"/>
                  </a:lnTo>
                  <a:lnTo>
                    <a:pt x="408" y="1861"/>
                  </a:lnTo>
                  <a:lnTo>
                    <a:pt x="406" y="1863"/>
                  </a:lnTo>
                  <a:lnTo>
                    <a:pt x="403" y="1863"/>
                  </a:lnTo>
                  <a:lnTo>
                    <a:pt x="401" y="1863"/>
                  </a:lnTo>
                  <a:lnTo>
                    <a:pt x="396" y="1861"/>
                  </a:lnTo>
                  <a:lnTo>
                    <a:pt x="392" y="1858"/>
                  </a:lnTo>
                  <a:lnTo>
                    <a:pt x="387" y="1855"/>
                  </a:lnTo>
                  <a:lnTo>
                    <a:pt x="383" y="1854"/>
                  </a:lnTo>
                  <a:lnTo>
                    <a:pt x="380" y="1854"/>
                  </a:lnTo>
                  <a:lnTo>
                    <a:pt x="378" y="1855"/>
                  </a:lnTo>
                  <a:lnTo>
                    <a:pt x="376" y="1859"/>
                  </a:lnTo>
                  <a:lnTo>
                    <a:pt x="374" y="1863"/>
                  </a:lnTo>
                  <a:lnTo>
                    <a:pt x="374" y="1863"/>
                  </a:lnTo>
                  <a:lnTo>
                    <a:pt x="370" y="1874"/>
                  </a:lnTo>
                  <a:lnTo>
                    <a:pt x="365" y="1884"/>
                  </a:lnTo>
                  <a:lnTo>
                    <a:pt x="362" y="1889"/>
                  </a:lnTo>
                  <a:lnTo>
                    <a:pt x="358" y="1893"/>
                  </a:lnTo>
                  <a:lnTo>
                    <a:pt x="354" y="1897"/>
                  </a:lnTo>
                  <a:lnTo>
                    <a:pt x="349" y="1899"/>
                  </a:lnTo>
                  <a:lnTo>
                    <a:pt x="349" y="1899"/>
                  </a:lnTo>
                  <a:lnTo>
                    <a:pt x="343" y="1903"/>
                  </a:lnTo>
                  <a:lnTo>
                    <a:pt x="339" y="1906"/>
                  </a:lnTo>
                  <a:lnTo>
                    <a:pt x="331" y="1914"/>
                  </a:lnTo>
                  <a:lnTo>
                    <a:pt x="317" y="1931"/>
                  </a:lnTo>
                  <a:lnTo>
                    <a:pt x="317" y="1931"/>
                  </a:lnTo>
                  <a:lnTo>
                    <a:pt x="310" y="1938"/>
                  </a:lnTo>
                  <a:lnTo>
                    <a:pt x="302" y="1944"/>
                  </a:lnTo>
                  <a:lnTo>
                    <a:pt x="295" y="1946"/>
                  </a:lnTo>
                  <a:lnTo>
                    <a:pt x="288" y="1945"/>
                  </a:lnTo>
                  <a:lnTo>
                    <a:pt x="281" y="1943"/>
                  </a:lnTo>
                  <a:lnTo>
                    <a:pt x="274" y="1938"/>
                  </a:lnTo>
                  <a:lnTo>
                    <a:pt x="270" y="1931"/>
                  </a:lnTo>
                  <a:lnTo>
                    <a:pt x="266" y="1922"/>
                  </a:lnTo>
                  <a:lnTo>
                    <a:pt x="266" y="1922"/>
                  </a:lnTo>
                  <a:lnTo>
                    <a:pt x="263" y="1913"/>
                  </a:lnTo>
                  <a:lnTo>
                    <a:pt x="259" y="1905"/>
                  </a:lnTo>
                  <a:lnTo>
                    <a:pt x="256" y="1897"/>
                  </a:lnTo>
                  <a:lnTo>
                    <a:pt x="250" y="1890"/>
                  </a:lnTo>
                  <a:lnTo>
                    <a:pt x="250" y="1890"/>
                  </a:lnTo>
                  <a:lnTo>
                    <a:pt x="244" y="1881"/>
                  </a:lnTo>
                  <a:lnTo>
                    <a:pt x="240" y="1874"/>
                  </a:lnTo>
                  <a:lnTo>
                    <a:pt x="237" y="1867"/>
                  </a:lnTo>
                  <a:lnTo>
                    <a:pt x="237" y="1861"/>
                  </a:lnTo>
                  <a:lnTo>
                    <a:pt x="240" y="1855"/>
                  </a:lnTo>
                  <a:lnTo>
                    <a:pt x="243" y="1848"/>
                  </a:lnTo>
                  <a:lnTo>
                    <a:pt x="258" y="1829"/>
                  </a:lnTo>
                  <a:lnTo>
                    <a:pt x="258" y="1829"/>
                  </a:lnTo>
                  <a:lnTo>
                    <a:pt x="247" y="1824"/>
                  </a:lnTo>
                  <a:lnTo>
                    <a:pt x="235" y="1818"/>
                  </a:lnTo>
                  <a:lnTo>
                    <a:pt x="230" y="1815"/>
                  </a:lnTo>
                  <a:lnTo>
                    <a:pt x="227" y="1810"/>
                  </a:lnTo>
                  <a:lnTo>
                    <a:pt x="224" y="1806"/>
                  </a:lnTo>
                  <a:lnTo>
                    <a:pt x="221" y="1800"/>
                  </a:lnTo>
                  <a:lnTo>
                    <a:pt x="221" y="1800"/>
                  </a:lnTo>
                  <a:lnTo>
                    <a:pt x="220" y="1794"/>
                  </a:lnTo>
                  <a:lnTo>
                    <a:pt x="220" y="1788"/>
                  </a:lnTo>
                  <a:lnTo>
                    <a:pt x="222" y="1783"/>
                  </a:lnTo>
                  <a:lnTo>
                    <a:pt x="225" y="1777"/>
                  </a:lnTo>
                  <a:lnTo>
                    <a:pt x="229" y="1767"/>
                  </a:lnTo>
                  <a:lnTo>
                    <a:pt x="230" y="1761"/>
                  </a:lnTo>
                  <a:lnTo>
                    <a:pt x="230" y="1754"/>
                  </a:lnTo>
                  <a:lnTo>
                    <a:pt x="230" y="1754"/>
                  </a:lnTo>
                  <a:lnTo>
                    <a:pt x="213" y="1752"/>
                  </a:lnTo>
                  <a:lnTo>
                    <a:pt x="213" y="1752"/>
                  </a:lnTo>
                  <a:lnTo>
                    <a:pt x="203" y="1749"/>
                  </a:lnTo>
                  <a:lnTo>
                    <a:pt x="195" y="1747"/>
                  </a:lnTo>
                  <a:lnTo>
                    <a:pt x="189" y="1744"/>
                  </a:lnTo>
                  <a:lnTo>
                    <a:pt x="187" y="1741"/>
                  </a:lnTo>
                  <a:lnTo>
                    <a:pt x="186" y="1737"/>
                  </a:lnTo>
                  <a:lnTo>
                    <a:pt x="188" y="1731"/>
                  </a:lnTo>
                  <a:lnTo>
                    <a:pt x="190" y="1723"/>
                  </a:lnTo>
                  <a:lnTo>
                    <a:pt x="196" y="1714"/>
                  </a:lnTo>
                  <a:lnTo>
                    <a:pt x="196" y="1714"/>
                  </a:lnTo>
                  <a:lnTo>
                    <a:pt x="199" y="1706"/>
                  </a:lnTo>
                  <a:lnTo>
                    <a:pt x="203" y="1698"/>
                  </a:lnTo>
                  <a:lnTo>
                    <a:pt x="204" y="1693"/>
                  </a:lnTo>
                  <a:lnTo>
                    <a:pt x="204" y="1688"/>
                  </a:lnTo>
                  <a:lnTo>
                    <a:pt x="203" y="1685"/>
                  </a:lnTo>
                  <a:lnTo>
                    <a:pt x="200" y="1679"/>
                  </a:lnTo>
                  <a:lnTo>
                    <a:pt x="200" y="1679"/>
                  </a:lnTo>
                  <a:lnTo>
                    <a:pt x="183" y="1653"/>
                  </a:lnTo>
                  <a:lnTo>
                    <a:pt x="174" y="1640"/>
                  </a:lnTo>
                  <a:lnTo>
                    <a:pt x="168" y="1634"/>
                  </a:lnTo>
                  <a:lnTo>
                    <a:pt x="162" y="1628"/>
                  </a:lnTo>
                  <a:lnTo>
                    <a:pt x="162" y="1628"/>
                  </a:lnTo>
                  <a:lnTo>
                    <a:pt x="160" y="1628"/>
                  </a:lnTo>
                  <a:lnTo>
                    <a:pt x="158" y="1628"/>
                  </a:lnTo>
                  <a:lnTo>
                    <a:pt x="158" y="1628"/>
                  </a:lnTo>
                  <a:lnTo>
                    <a:pt x="138" y="1626"/>
                  </a:lnTo>
                  <a:lnTo>
                    <a:pt x="133" y="1624"/>
                  </a:lnTo>
                  <a:lnTo>
                    <a:pt x="130" y="1621"/>
                  </a:lnTo>
                  <a:lnTo>
                    <a:pt x="130" y="1617"/>
                  </a:lnTo>
                  <a:lnTo>
                    <a:pt x="131" y="1611"/>
                  </a:lnTo>
                  <a:lnTo>
                    <a:pt x="142" y="1592"/>
                  </a:lnTo>
                  <a:lnTo>
                    <a:pt x="142" y="1592"/>
                  </a:lnTo>
                  <a:lnTo>
                    <a:pt x="150" y="1578"/>
                  </a:lnTo>
                  <a:lnTo>
                    <a:pt x="154" y="1572"/>
                  </a:lnTo>
                  <a:lnTo>
                    <a:pt x="160" y="1567"/>
                  </a:lnTo>
                  <a:lnTo>
                    <a:pt x="166" y="1564"/>
                  </a:lnTo>
                  <a:lnTo>
                    <a:pt x="173" y="1562"/>
                  </a:lnTo>
                  <a:lnTo>
                    <a:pt x="181" y="1563"/>
                  </a:lnTo>
                  <a:lnTo>
                    <a:pt x="191" y="1565"/>
                  </a:lnTo>
                  <a:lnTo>
                    <a:pt x="191" y="1565"/>
                  </a:lnTo>
                  <a:lnTo>
                    <a:pt x="198" y="1566"/>
                  </a:lnTo>
                  <a:lnTo>
                    <a:pt x="205" y="1567"/>
                  </a:lnTo>
                  <a:lnTo>
                    <a:pt x="212" y="1565"/>
                  </a:lnTo>
                  <a:lnTo>
                    <a:pt x="218" y="1563"/>
                  </a:lnTo>
                  <a:lnTo>
                    <a:pt x="224" y="1558"/>
                  </a:lnTo>
                  <a:lnTo>
                    <a:pt x="229" y="1554"/>
                  </a:lnTo>
                  <a:lnTo>
                    <a:pt x="240" y="1541"/>
                  </a:lnTo>
                  <a:lnTo>
                    <a:pt x="240" y="1541"/>
                  </a:lnTo>
                  <a:lnTo>
                    <a:pt x="213" y="1541"/>
                  </a:lnTo>
                  <a:lnTo>
                    <a:pt x="188" y="1541"/>
                  </a:lnTo>
                  <a:lnTo>
                    <a:pt x="188" y="1541"/>
                  </a:lnTo>
                  <a:lnTo>
                    <a:pt x="180" y="1540"/>
                  </a:lnTo>
                  <a:lnTo>
                    <a:pt x="173" y="1537"/>
                  </a:lnTo>
                  <a:lnTo>
                    <a:pt x="168" y="1535"/>
                  </a:lnTo>
                  <a:lnTo>
                    <a:pt x="166" y="1532"/>
                  </a:lnTo>
                  <a:lnTo>
                    <a:pt x="165" y="1528"/>
                  </a:lnTo>
                  <a:lnTo>
                    <a:pt x="166" y="1522"/>
                  </a:lnTo>
                  <a:lnTo>
                    <a:pt x="168" y="1516"/>
                  </a:lnTo>
                  <a:lnTo>
                    <a:pt x="173" y="1509"/>
                  </a:lnTo>
                  <a:lnTo>
                    <a:pt x="173" y="1509"/>
                  </a:lnTo>
                  <a:lnTo>
                    <a:pt x="182" y="1492"/>
                  </a:lnTo>
                  <a:lnTo>
                    <a:pt x="187" y="1486"/>
                  </a:lnTo>
                  <a:lnTo>
                    <a:pt x="192" y="1479"/>
                  </a:lnTo>
                  <a:lnTo>
                    <a:pt x="199" y="1473"/>
                  </a:lnTo>
                  <a:lnTo>
                    <a:pt x="206" y="1467"/>
                  </a:lnTo>
                  <a:lnTo>
                    <a:pt x="214" y="1464"/>
                  </a:lnTo>
                  <a:lnTo>
                    <a:pt x="224" y="1461"/>
                  </a:lnTo>
                  <a:lnTo>
                    <a:pt x="224" y="1461"/>
                  </a:lnTo>
                  <a:lnTo>
                    <a:pt x="222" y="1457"/>
                  </a:lnTo>
                  <a:lnTo>
                    <a:pt x="221" y="1452"/>
                  </a:lnTo>
                  <a:lnTo>
                    <a:pt x="219" y="1450"/>
                  </a:lnTo>
                  <a:lnTo>
                    <a:pt x="215" y="1449"/>
                  </a:lnTo>
                  <a:lnTo>
                    <a:pt x="210" y="1448"/>
                  </a:lnTo>
                  <a:lnTo>
                    <a:pt x="203" y="1448"/>
                  </a:lnTo>
                  <a:lnTo>
                    <a:pt x="203" y="1448"/>
                  </a:lnTo>
                  <a:lnTo>
                    <a:pt x="196" y="1446"/>
                  </a:lnTo>
                  <a:lnTo>
                    <a:pt x="191" y="1445"/>
                  </a:lnTo>
                  <a:lnTo>
                    <a:pt x="187" y="1442"/>
                  </a:lnTo>
                  <a:lnTo>
                    <a:pt x="184" y="1439"/>
                  </a:lnTo>
                  <a:lnTo>
                    <a:pt x="183" y="1435"/>
                  </a:lnTo>
                  <a:lnTo>
                    <a:pt x="183" y="1431"/>
                  </a:lnTo>
                  <a:lnTo>
                    <a:pt x="184" y="1426"/>
                  </a:lnTo>
                  <a:lnTo>
                    <a:pt x="188" y="1420"/>
                  </a:lnTo>
                  <a:lnTo>
                    <a:pt x="188" y="1420"/>
                  </a:lnTo>
                  <a:lnTo>
                    <a:pt x="194" y="1411"/>
                  </a:lnTo>
                  <a:lnTo>
                    <a:pt x="195" y="1406"/>
                  </a:lnTo>
                  <a:lnTo>
                    <a:pt x="196" y="1401"/>
                  </a:lnTo>
                  <a:lnTo>
                    <a:pt x="195" y="1398"/>
                  </a:lnTo>
                  <a:lnTo>
                    <a:pt x="192" y="1395"/>
                  </a:lnTo>
                  <a:lnTo>
                    <a:pt x="188" y="1391"/>
                  </a:lnTo>
                  <a:lnTo>
                    <a:pt x="183" y="1387"/>
                  </a:lnTo>
                  <a:lnTo>
                    <a:pt x="183" y="1387"/>
                  </a:lnTo>
                  <a:lnTo>
                    <a:pt x="180" y="1384"/>
                  </a:lnTo>
                  <a:lnTo>
                    <a:pt x="176" y="1381"/>
                  </a:lnTo>
                  <a:lnTo>
                    <a:pt x="174" y="1377"/>
                  </a:lnTo>
                  <a:lnTo>
                    <a:pt x="173" y="1374"/>
                  </a:lnTo>
                  <a:lnTo>
                    <a:pt x="172" y="1370"/>
                  </a:lnTo>
                  <a:lnTo>
                    <a:pt x="172" y="1366"/>
                  </a:lnTo>
                  <a:lnTo>
                    <a:pt x="173" y="1362"/>
                  </a:lnTo>
                  <a:lnTo>
                    <a:pt x="174" y="1359"/>
                  </a:lnTo>
                  <a:lnTo>
                    <a:pt x="174" y="1359"/>
                  </a:lnTo>
                  <a:lnTo>
                    <a:pt x="177" y="1351"/>
                  </a:lnTo>
                  <a:lnTo>
                    <a:pt x="177" y="1343"/>
                  </a:lnTo>
                  <a:lnTo>
                    <a:pt x="176" y="1336"/>
                  </a:lnTo>
                  <a:lnTo>
                    <a:pt x="173" y="1330"/>
                  </a:lnTo>
                  <a:lnTo>
                    <a:pt x="165" y="1319"/>
                  </a:lnTo>
                  <a:lnTo>
                    <a:pt x="161" y="1313"/>
                  </a:lnTo>
                  <a:lnTo>
                    <a:pt x="159" y="1306"/>
                  </a:lnTo>
                  <a:lnTo>
                    <a:pt x="159" y="1306"/>
                  </a:lnTo>
                  <a:lnTo>
                    <a:pt x="154" y="1307"/>
                  </a:lnTo>
                  <a:lnTo>
                    <a:pt x="150" y="1307"/>
                  </a:lnTo>
                  <a:lnTo>
                    <a:pt x="142" y="1305"/>
                  </a:lnTo>
                  <a:lnTo>
                    <a:pt x="126" y="1299"/>
                  </a:lnTo>
                  <a:lnTo>
                    <a:pt x="118" y="1297"/>
                  </a:lnTo>
                  <a:lnTo>
                    <a:pt x="113" y="1296"/>
                  </a:lnTo>
                  <a:lnTo>
                    <a:pt x="109" y="1297"/>
                  </a:lnTo>
                  <a:lnTo>
                    <a:pt x="105" y="1298"/>
                  </a:lnTo>
                  <a:lnTo>
                    <a:pt x="100" y="1300"/>
                  </a:lnTo>
                  <a:lnTo>
                    <a:pt x="97" y="1304"/>
                  </a:lnTo>
                  <a:lnTo>
                    <a:pt x="92" y="1308"/>
                  </a:lnTo>
                  <a:lnTo>
                    <a:pt x="92" y="1308"/>
                  </a:lnTo>
                  <a:lnTo>
                    <a:pt x="89" y="1312"/>
                  </a:lnTo>
                  <a:lnTo>
                    <a:pt x="83" y="1314"/>
                  </a:lnTo>
                  <a:lnTo>
                    <a:pt x="71" y="1317"/>
                  </a:lnTo>
                  <a:lnTo>
                    <a:pt x="71" y="1317"/>
                  </a:lnTo>
                  <a:lnTo>
                    <a:pt x="65" y="1319"/>
                  </a:lnTo>
                  <a:lnTo>
                    <a:pt x="58" y="1317"/>
                  </a:lnTo>
                  <a:lnTo>
                    <a:pt x="52" y="1315"/>
                  </a:lnTo>
                  <a:lnTo>
                    <a:pt x="47" y="1312"/>
                  </a:lnTo>
                  <a:lnTo>
                    <a:pt x="44" y="1307"/>
                  </a:lnTo>
                  <a:lnTo>
                    <a:pt x="43" y="1302"/>
                  </a:lnTo>
                  <a:lnTo>
                    <a:pt x="43" y="1296"/>
                  </a:lnTo>
                  <a:lnTo>
                    <a:pt x="46" y="1290"/>
                  </a:lnTo>
                  <a:lnTo>
                    <a:pt x="46" y="1290"/>
                  </a:lnTo>
                  <a:lnTo>
                    <a:pt x="50" y="1282"/>
                  </a:lnTo>
                  <a:lnTo>
                    <a:pt x="53" y="1275"/>
                  </a:lnTo>
                  <a:lnTo>
                    <a:pt x="54" y="1268"/>
                  </a:lnTo>
                  <a:lnTo>
                    <a:pt x="55" y="1261"/>
                  </a:lnTo>
                  <a:lnTo>
                    <a:pt x="55" y="1248"/>
                  </a:lnTo>
                  <a:lnTo>
                    <a:pt x="53" y="1233"/>
                  </a:lnTo>
                  <a:lnTo>
                    <a:pt x="53" y="1233"/>
                  </a:lnTo>
                  <a:lnTo>
                    <a:pt x="53" y="1226"/>
                  </a:lnTo>
                  <a:lnTo>
                    <a:pt x="53" y="1220"/>
                  </a:lnTo>
                  <a:lnTo>
                    <a:pt x="55" y="1206"/>
                  </a:lnTo>
                  <a:lnTo>
                    <a:pt x="55" y="1206"/>
                  </a:lnTo>
                  <a:lnTo>
                    <a:pt x="58" y="1196"/>
                  </a:lnTo>
                  <a:lnTo>
                    <a:pt x="61" y="1188"/>
                  </a:lnTo>
                  <a:lnTo>
                    <a:pt x="65" y="1184"/>
                  </a:lnTo>
                  <a:lnTo>
                    <a:pt x="70" y="1180"/>
                  </a:lnTo>
                  <a:lnTo>
                    <a:pt x="76" y="1178"/>
                  </a:lnTo>
                  <a:lnTo>
                    <a:pt x="84" y="1178"/>
                  </a:lnTo>
                  <a:lnTo>
                    <a:pt x="93" y="1180"/>
                  </a:lnTo>
                  <a:lnTo>
                    <a:pt x="105" y="1184"/>
                  </a:lnTo>
                  <a:lnTo>
                    <a:pt x="105" y="1184"/>
                  </a:lnTo>
                  <a:lnTo>
                    <a:pt x="107" y="1169"/>
                  </a:lnTo>
                  <a:lnTo>
                    <a:pt x="108" y="1154"/>
                  </a:lnTo>
                  <a:lnTo>
                    <a:pt x="107" y="1140"/>
                  </a:lnTo>
                  <a:lnTo>
                    <a:pt x="104" y="1125"/>
                  </a:lnTo>
                  <a:lnTo>
                    <a:pt x="104" y="1125"/>
                  </a:lnTo>
                  <a:lnTo>
                    <a:pt x="92" y="1072"/>
                  </a:lnTo>
                  <a:lnTo>
                    <a:pt x="85" y="1044"/>
                  </a:lnTo>
                  <a:lnTo>
                    <a:pt x="78" y="1018"/>
                  </a:lnTo>
                  <a:lnTo>
                    <a:pt x="78" y="1018"/>
                  </a:lnTo>
                  <a:lnTo>
                    <a:pt x="76" y="1004"/>
                  </a:lnTo>
                  <a:lnTo>
                    <a:pt x="75" y="997"/>
                  </a:lnTo>
                  <a:lnTo>
                    <a:pt x="76" y="990"/>
                  </a:lnTo>
                  <a:lnTo>
                    <a:pt x="77" y="985"/>
                  </a:lnTo>
                  <a:lnTo>
                    <a:pt x="80" y="978"/>
                  </a:lnTo>
                  <a:lnTo>
                    <a:pt x="83" y="973"/>
                  </a:lnTo>
                  <a:lnTo>
                    <a:pt x="88" y="967"/>
                  </a:lnTo>
                  <a:lnTo>
                    <a:pt x="88" y="967"/>
                  </a:lnTo>
                  <a:lnTo>
                    <a:pt x="93" y="961"/>
                  </a:lnTo>
                  <a:lnTo>
                    <a:pt x="98" y="955"/>
                  </a:lnTo>
                  <a:lnTo>
                    <a:pt x="100" y="948"/>
                  </a:lnTo>
                  <a:lnTo>
                    <a:pt x="101" y="941"/>
                  </a:lnTo>
                  <a:lnTo>
                    <a:pt x="101" y="934"/>
                  </a:lnTo>
                  <a:lnTo>
                    <a:pt x="100" y="927"/>
                  </a:lnTo>
                  <a:lnTo>
                    <a:pt x="97" y="913"/>
                  </a:lnTo>
                  <a:lnTo>
                    <a:pt x="97" y="913"/>
                  </a:lnTo>
                  <a:lnTo>
                    <a:pt x="86" y="869"/>
                  </a:lnTo>
                  <a:lnTo>
                    <a:pt x="80" y="849"/>
                  </a:lnTo>
                  <a:lnTo>
                    <a:pt x="73" y="827"/>
                  </a:lnTo>
                  <a:lnTo>
                    <a:pt x="65" y="806"/>
                  </a:lnTo>
                  <a:lnTo>
                    <a:pt x="56" y="786"/>
                  </a:lnTo>
                  <a:lnTo>
                    <a:pt x="46" y="766"/>
                  </a:lnTo>
                  <a:lnTo>
                    <a:pt x="35" y="747"/>
                  </a:lnTo>
                  <a:lnTo>
                    <a:pt x="35" y="747"/>
                  </a:lnTo>
                  <a:lnTo>
                    <a:pt x="30" y="740"/>
                  </a:lnTo>
                  <a:lnTo>
                    <a:pt x="28" y="733"/>
                  </a:lnTo>
                  <a:lnTo>
                    <a:pt x="25" y="725"/>
                  </a:lnTo>
                  <a:lnTo>
                    <a:pt x="23" y="718"/>
                  </a:lnTo>
                  <a:lnTo>
                    <a:pt x="22" y="703"/>
                  </a:lnTo>
                  <a:lnTo>
                    <a:pt x="22" y="686"/>
                  </a:lnTo>
                  <a:lnTo>
                    <a:pt x="22" y="686"/>
                  </a:lnTo>
                  <a:lnTo>
                    <a:pt x="27" y="638"/>
                  </a:lnTo>
                  <a:lnTo>
                    <a:pt x="28" y="612"/>
                  </a:lnTo>
                  <a:lnTo>
                    <a:pt x="28" y="588"/>
                  </a:lnTo>
                  <a:lnTo>
                    <a:pt x="27" y="564"/>
                  </a:lnTo>
                  <a:lnTo>
                    <a:pt x="22" y="540"/>
                  </a:lnTo>
                  <a:lnTo>
                    <a:pt x="20" y="528"/>
                  </a:lnTo>
                  <a:lnTo>
                    <a:pt x="16" y="517"/>
                  </a:lnTo>
                  <a:lnTo>
                    <a:pt x="12" y="504"/>
                  </a:lnTo>
                  <a:lnTo>
                    <a:pt x="7" y="493"/>
                  </a:lnTo>
                  <a:lnTo>
                    <a:pt x="7" y="493"/>
                  </a:lnTo>
                  <a:lnTo>
                    <a:pt x="3" y="486"/>
                  </a:lnTo>
                  <a:lnTo>
                    <a:pt x="1" y="479"/>
                  </a:lnTo>
                  <a:lnTo>
                    <a:pt x="0" y="472"/>
                  </a:lnTo>
                  <a:lnTo>
                    <a:pt x="1" y="465"/>
                  </a:lnTo>
                  <a:lnTo>
                    <a:pt x="2" y="458"/>
                  </a:lnTo>
                  <a:lnTo>
                    <a:pt x="6" y="452"/>
                  </a:lnTo>
                  <a:lnTo>
                    <a:pt x="13" y="448"/>
                  </a:lnTo>
                  <a:lnTo>
                    <a:pt x="21" y="443"/>
                  </a:lnTo>
                  <a:lnTo>
                    <a:pt x="21" y="443"/>
                  </a:lnTo>
                  <a:lnTo>
                    <a:pt x="25" y="441"/>
                  </a:lnTo>
                  <a:lnTo>
                    <a:pt x="28" y="437"/>
                  </a:lnTo>
                  <a:lnTo>
                    <a:pt x="29" y="435"/>
                  </a:lnTo>
                  <a:lnTo>
                    <a:pt x="29" y="432"/>
                  </a:lnTo>
                  <a:lnTo>
                    <a:pt x="25" y="426"/>
                  </a:lnTo>
                  <a:lnTo>
                    <a:pt x="23" y="421"/>
                  </a:lnTo>
                  <a:lnTo>
                    <a:pt x="23" y="421"/>
                  </a:lnTo>
                  <a:lnTo>
                    <a:pt x="18" y="412"/>
                  </a:lnTo>
                  <a:lnTo>
                    <a:pt x="14" y="404"/>
                  </a:lnTo>
                  <a:lnTo>
                    <a:pt x="12" y="395"/>
                  </a:lnTo>
                  <a:lnTo>
                    <a:pt x="9" y="387"/>
                  </a:lnTo>
                  <a:lnTo>
                    <a:pt x="7" y="378"/>
                  </a:lnTo>
                  <a:lnTo>
                    <a:pt x="6" y="369"/>
                  </a:lnTo>
                  <a:lnTo>
                    <a:pt x="7" y="352"/>
                  </a:lnTo>
                  <a:lnTo>
                    <a:pt x="10" y="336"/>
                  </a:lnTo>
                  <a:lnTo>
                    <a:pt x="15" y="320"/>
                  </a:lnTo>
                  <a:lnTo>
                    <a:pt x="23" y="304"/>
                  </a:lnTo>
                  <a:lnTo>
                    <a:pt x="33" y="288"/>
                  </a:lnTo>
                  <a:lnTo>
                    <a:pt x="33" y="288"/>
                  </a:lnTo>
                  <a:lnTo>
                    <a:pt x="40" y="276"/>
                  </a:lnTo>
                  <a:lnTo>
                    <a:pt x="46" y="263"/>
                  </a:lnTo>
                  <a:lnTo>
                    <a:pt x="46" y="263"/>
                  </a:lnTo>
                  <a:lnTo>
                    <a:pt x="51" y="253"/>
                  </a:lnTo>
                  <a:lnTo>
                    <a:pt x="55" y="245"/>
                  </a:lnTo>
                  <a:lnTo>
                    <a:pt x="61" y="237"/>
                  </a:lnTo>
                  <a:lnTo>
                    <a:pt x="67" y="230"/>
                  </a:lnTo>
                  <a:lnTo>
                    <a:pt x="74" y="223"/>
                  </a:lnTo>
                  <a:lnTo>
                    <a:pt x="81" y="217"/>
                  </a:lnTo>
                  <a:lnTo>
                    <a:pt x="96" y="207"/>
                  </a:lnTo>
                  <a:lnTo>
                    <a:pt x="112" y="199"/>
                  </a:lnTo>
                  <a:lnTo>
                    <a:pt x="129" y="191"/>
                  </a:lnTo>
                  <a:lnTo>
                    <a:pt x="164" y="177"/>
                  </a:lnTo>
                  <a:lnTo>
                    <a:pt x="164" y="177"/>
                  </a:lnTo>
                  <a:lnTo>
                    <a:pt x="172" y="175"/>
                  </a:lnTo>
                  <a:lnTo>
                    <a:pt x="180" y="174"/>
                  </a:lnTo>
                  <a:lnTo>
                    <a:pt x="187" y="175"/>
                  </a:lnTo>
                  <a:lnTo>
                    <a:pt x="195" y="177"/>
                  </a:lnTo>
                  <a:lnTo>
                    <a:pt x="200" y="182"/>
                  </a:lnTo>
                  <a:lnTo>
                    <a:pt x="207" y="186"/>
                  </a:lnTo>
                  <a:lnTo>
                    <a:pt x="212" y="193"/>
                  </a:lnTo>
                  <a:lnTo>
                    <a:pt x="217" y="201"/>
                  </a:lnTo>
                  <a:lnTo>
                    <a:pt x="217" y="201"/>
                  </a:lnTo>
                  <a:lnTo>
                    <a:pt x="243" y="262"/>
                  </a:lnTo>
                  <a:lnTo>
                    <a:pt x="270" y="323"/>
                  </a:lnTo>
                  <a:lnTo>
                    <a:pt x="270" y="323"/>
                  </a:lnTo>
                  <a:lnTo>
                    <a:pt x="272" y="330"/>
                  </a:lnTo>
                  <a:lnTo>
                    <a:pt x="274" y="337"/>
                  </a:lnTo>
                  <a:lnTo>
                    <a:pt x="274" y="343"/>
                  </a:lnTo>
                  <a:lnTo>
                    <a:pt x="273" y="350"/>
                  </a:lnTo>
                  <a:lnTo>
                    <a:pt x="273" y="350"/>
                  </a:lnTo>
                  <a:lnTo>
                    <a:pt x="268" y="364"/>
                  </a:lnTo>
                  <a:lnTo>
                    <a:pt x="267" y="378"/>
                  </a:lnTo>
                  <a:lnTo>
                    <a:pt x="266" y="390"/>
                  </a:lnTo>
                  <a:lnTo>
                    <a:pt x="265" y="404"/>
                  </a:lnTo>
                  <a:lnTo>
                    <a:pt x="265" y="418"/>
                  </a:lnTo>
                  <a:lnTo>
                    <a:pt x="264" y="432"/>
                  </a:lnTo>
                  <a:lnTo>
                    <a:pt x="262" y="445"/>
                  </a:lnTo>
                  <a:lnTo>
                    <a:pt x="258" y="459"/>
                  </a:lnTo>
                  <a:lnTo>
                    <a:pt x="258" y="459"/>
                  </a:lnTo>
                  <a:lnTo>
                    <a:pt x="256" y="466"/>
                  </a:lnTo>
                  <a:lnTo>
                    <a:pt x="256" y="474"/>
                  </a:lnTo>
                  <a:lnTo>
                    <a:pt x="258" y="490"/>
                  </a:lnTo>
                  <a:lnTo>
                    <a:pt x="258" y="490"/>
                  </a:lnTo>
                  <a:lnTo>
                    <a:pt x="259" y="497"/>
                  </a:lnTo>
                  <a:lnTo>
                    <a:pt x="264" y="504"/>
                  </a:lnTo>
                  <a:lnTo>
                    <a:pt x="268" y="510"/>
                  </a:lnTo>
                  <a:lnTo>
                    <a:pt x="274" y="515"/>
                  </a:lnTo>
                  <a:lnTo>
                    <a:pt x="281" y="518"/>
                  </a:lnTo>
                  <a:lnTo>
                    <a:pt x="288" y="522"/>
                  </a:lnTo>
                  <a:lnTo>
                    <a:pt x="295" y="522"/>
                  </a:lnTo>
                  <a:lnTo>
                    <a:pt x="302" y="520"/>
                  </a:lnTo>
                  <a:lnTo>
                    <a:pt x="302" y="520"/>
                  </a:lnTo>
                  <a:lnTo>
                    <a:pt x="325" y="513"/>
                  </a:lnTo>
                  <a:lnTo>
                    <a:pt x="347" y="504"/>
                  </a:lnTo>
                  <a:lnTo>
                    <a:pt x="370" y="495"/>
                  </a:lnTo>
                  <a:lnTo>
                    <a:pt x="380" y="489"/>
                  </a:lnTo>
                  <a:lnTo>
                    <a:pt x="391" y="483"/>
                  </a:lnTo>
                  <a:lnTo>
                    <a:pt x="391" y="483"/>
                  </a:lnTo>
                  <a:lnTo>
                    <a:pt x="398" y="478"/>
                  </a:lnTo>
                  <a:lnTo>
                    <a:pt x="403" y="471"/>
                  </a:lnTo>
                  <a:lnTo>
                    <a:pt x="408" y="463"/>
                  </a:lnTo>
                  <a:lnTo>
                    <a:pt x="411" y="455"/>
                  </a:lnTo>
                  <a:lnTo>
                    <a:pt x="415" y="445"/>
                  </a:lnTo>
                  <a:lnTo>
                    <a:pt x="417" y="436"/>
                  </a:lnTo>
                  <a:lnTo>
                    <a:pt x="418" y="427"/>
                  </a:lnTo>
                  <a:lnTo>
                    <a:pt x="419" y="419"/>
                  </a:lnTo>
                  <a:lnTo>
                    <a:pt x="419" y="419"/>
                  </a:lnTo>
                  <a:lnTo>
                    <a:pt x="422" y="395"/>
                  </a:lnTo>
                  <a:lnTo>
                    <a:pt x="426" y="372"/>
                  </a:lnTo>
                  <a:lnTo>
                    <a:pt x="432" y="350"/>
                  </a:lnTo>
                  <a:lnTo>
                    <a:pt x="440" y="329"/>
                  </a:lnTo>
                  <a:lnTo>
                    <a:pt x="449" y="308"/>
                  </a:lnTo>
                  <a:lnTo>
                    <a:pt x="461" y="289"/>
                  </a:lnTo>
                  <a:lnTo>
                    <a:pt x="472" y="269"/>
                  </a:lnTo>
                  <a:lnTo>
                    <a:pt x="485" y="250"/>
                  </a:lnTo>
                  <a:lnTo>
                    <a:pt x="485" y="250"/>
                  </a:lnTo>
                  <a:lnTo>
                    <a:pt x="493" y="237"/>
                  </a:lnTo>
                  <a:lnTo>
                    <a:pt x="497" y="230"/>
                  </a:lnTo>
                  <a:lnTo>
                    <a:pt x="499" y="223"/>
                  </a:lnTo>
                  <a:lnTo>
                    <a:pt x="500" y="216"/>
                  </a:lnTo>
                  <a:lnTo>
                    <a:pt x="500" y="208"/>
                  </a:lnTo>
                  <a:lnTo>
                    <a:pt x="500" y="200"/>
                  </a:lnTo>
                  <a:lnTo>
                    <a:pt x="498" y="192"/>
                  </a:lnTo>
                  <a:lnTo>
                    <a:pt x="498" y="192"/>
                  </a:lnTo>
                  <a:lnTo>
                    <a:pt x="494" y="177"/>
                  </a:lnTo>
                  <a:lnTo>
                    <a:pt x="494" y="161"/>
                  </a:lnTo>
                  <a:lnTo>
                    <a:pt x="495" y="146"/>
                  </a:lnTo>
                  <a:lnTo>
                    <a:pt x="497" y="131"/>
                  </a:lnTo>
                  <a:lnTo>
                    <a:pt x="502" y="100"/>
                  </a:lnTo>
                  <a:lnTo>
                    <a:pt x="506" y="85"/>
                  </a:lnTo>
                  <a:lnTo>
                    <a:pt x="508" y="69"/>
                  </a:lnTo>
                  <a:lnTo>
                    <a:pt x="508" y="69"/>
                  </a:lnTo>
                  <a:lnTo>
                    <a:pt x="510" y="62"/>
                  </a:lnTo>
                  <a:lnTo>
                    <a:pt x="514" y="55"/>
                  </a:lnTo>
                  <a:lnTo>
                    <a:pt x="520" y="49"/>
                  </a:lnTo>
                  <a:lnTo>
                    <a:pt x="527" y="42"/>
                  </a:lnTo>
                  <a:lnTo>
                    <a:pt x="543" y="30"/>
                  </a:lnTo>
                  <a:lnTo>
                    <a:pt x="557" y="17"/>
                  </a:lnTo>
                  <a:lnTo>
                    <a:pt x="557" y="17"/>
                  </a:lnTo>
                  <a:lnTo>
                    <a:pt x="560" y="19"/>
                  </a:lnTo>
                  <a:lnTo>
                    <a:pt x="560" y="19"/>
                  </a:lnTo>
                  <a:lnTo>
                    <a:pt x="560" y="27"/>
                  </a:lnTo>
                  <a:lnTo>
                    <a:pt x="561" y="30"/>
                  </a:lnTo>
                  <a:lnTo>
                    <a:pt x="563" y="32"/>
                  </a:lnTo>
                  <a:lnTo>
                    <a:pt x="566" y="34"/>
                  </a:lnTo>
                  <a:lnTo>
                    <a:pt x="568" y="35"/>
                  </a:lnTo>
                  <a:lnTo>
                    <a:pt x="571" y="37"/>
                  </a:lnTo>
                  <a:lnTo>
                    <a:pt x="575" y="35"/>
                  </a:lnTo>
                  <a:lnTo>
                    <a:pt x="575" y="35"/>
                  </a:lnTo>
                  <a:lnTo>
                    <a:pt x="593" y="31"/>
                  </a:lnTo>
                  <a:lnTo>
                    <a:pt x="601" y="29"/>
                  </a:lnTo>
                  <a:lnTo>
                    <a:pt x="611" y="24"/>
                  </a:lnTo>
                  <a:lnTo>
                    <a:pt x="611" y="24"/>
                  </a:lnTo>
                  <a:lnTo>
                    <a:pt x="622" y="18"/>
                  </a:lnTo>
                  <a:lnTo>
                    <a:pt x="634" y="15"/>
                  </a:lnTo>
                  <a:lnTo>
                    <a:pt x="645" y="14"/>
                  </a:lnTo>
                  <a:lnTo>
                    <a:pt x="654" y="16"/>
                  </a:lnTo>
                  <a:lnTo>
                    <a:pt x="665" y="19"/>
                  </a:lnTo>
                  <a:lnTo>
                    <a:pt x="674" y="25"/>
                  </a:lnTo>
                  <a:lnTo>
                    <a:pt x="683" y="33"/>
                  </a:lnTo>
                  <a:lnTo>
                    <a:pt x="692" y="43"/>
                  </a:lnTo>
                  <a:lnTo>
                    <a:pt x="692" y="43"/>
                  </a:lnTo>
                  <a:lnTo>
                    <a:pt x="709" y="63"/>
                  </a:lnTo>
                  <a:lnTo>
                    <a:pt x="727" y="83"/>
                  </a:lnTo>
                  <a:lnTo>
                    <a:pt x="737" y="92"/>
                  </a:lnTo>
                  <a:lnTo>
                    <a:pt x="748" y="101"/>
                  </a:lnTo>
                  <a:lnTo>
                    <a:pt x="758" y="109"/>
                  </a:lnTo>
                  <a:lnTo>
                    <a:pt x="771" y="118"/>
                  </a:lnTo>
                  <a:lnTo>
                    <a:pt x="771" y="118"/>
                  </a:lnTo>
                  <a:lnTo>
                    <a:pt x="767" y="79"/>
                  </a:lnTo>
                  <a:lnTo>
                    <a:pt x="764" y="43"/>
                  </a:lnTo>
                  <a:lnTo>
                    <a:pt x="764" y="43"/>
                  </a:lnTo>
                  <a:lnTo>
                    <a:pt x="763" y="16"/>
                  </a:lnTo>
                  <a:lnTo>
                    <a:pt x="763" y="8"/>
                  </a:lnTo>
                  <a:lnTo>
                    <a:pt x="764" y="5"/>
                  </a:lnTo>
                  <a:lnTo>
                    <a:pt x="766" y="3"/>
                  </a:lnTo>
                  <a:lnTo>
                    <a:pt x="769" y="2"/>
                  </a:lnTo>
                  <a:lnTo>
                    <a:pt x="771" y="1"/>
                  </a:lnTo>
                  <a:lnTo>
                    <a:pt x="779" y="0"/>
                  </a:lnTo>
                  <a:lnTo>
                    <a:pt x="807" y="1"/>
                  </a:lnTo>
                  <a:lnTo>
                    <a:pt x="807" y="1"/>
                  </a:lnTo>
                  <a:lnTo>
                    <a:pt x="826" y="1"/>
                  </a:lnTo>
                  <a:lnTo>
                    <a:pt x="841" y="2"/>
                  </a:lnTo>
                  <a:lnTo>
                    <a:pt x="851" y="4"/>
                  </a:lnTo>
                  <a:lnTo>
                    <a:pt x="856" y="7"/>
                  </a:lnTo>
                  <a:lnTo>
                    <a:pt x="860" y="9"/>
                  </a:lnTo>
                  <a:lnTo>
                    <a:pt x="863" y="12"/>
                  </a:lnTo>
                  <a:lnTo>
                    <a:pt x="865" y="16"/>
                  </a:lnTo>
                  <a:lnTo>
                    <a:pt x="870" y="26"/>
                  </a:lnTo>
                  <a:lnTo>
                    <a:pt x="875" y="41"/>
                  </a:lnTo>
                  <a:lnTo>
                    <a:pt x="879" y="61"/>
                  </a:lnTo>
                  <a:lnTo>
                    <a:pt x="879" y="61"/>
                  </a:lnTo>
                  <a:lnTo>
                    <a:pt x="884" y="78"/>
                  </a:lnTo>
                  <a:lnTo>
                    <a:pt x="887" y="85"/>
                  </a:lnTo>
                  <a:lnTo>
                    <a:pt x="891" y="93"/>
                  </a:lnTo>
                  <a:lnTo>
                    <a:pt x="895" y="99"/>
                  </a:lnTo>
                  <a:lnTo>
                    <a:pt x="900" y="106"/>
                  </a:lnTo>
                  <a:lnTo>
                    <a:pt x="906" y="110"/>
                  </a:lnTo>
                  <a:lnTo>
                    <a:pt x="911" y="115"/>
                  </a:lnTo>
                  <a:lnTo>
                    <a:pt x="917" y="120"/>
                  </a:lnTo>
                  <a:lnTo>
                    <a:pt x="924" y="123"/>
                  </a:lnTo>
                  <a:lnTo>
                    <a:pt x="931" y="125"/>
                  </a:lnTo>
                  <a:lnTo>
                    <a:pt x="939" y="128"/>
                  </a:lnTo>
                  <a:lnTo>
                    <a:pt x="947" y="130"/>
                  </a:lnTo>
                  <a:lnTo>
                    <a:pt x="955" y="131"/>
                  </a:lnTo>
                  <a:lnTo>
                    <a:pt x="972" y="130"/>
                  </a:lnTo>
                  <a:lnTo>
                    <a:pt x="972" y="130"/>
                  </a:lnTo>
                  <a:lnTo>
                    <a:pt x="993" y="129"/>
                  </a:lnTo>
                  <a:lnTo>
                    <a:pt x="1000" y="130"/>
                  </a:lnTo>
                  <a:lnTo>
                    <a:pt x="1005" y="132"/>
                  </a:lnTo>
                  <a:lnTo>
                    <a:pt x="1009" y="136"/>
                  </a:lnTo>
                  <a:lnTo>
                    <a:pt x="1013" y="141"/>
                  </a:lnTo>
                  <a:lnTo>
                    <a:pt x="1020" y="161"/>
                  </a:lnTo>
                  <a:lnTo>
                    <a:pt x="1020" y="161"/>
                  </a:lnTo>
                  <a:lnTo>
                    <a:pt x="1025" y="176"/>
                  </a:lnTo>
                  <a:lnTo>
                    <a:pt x="1029" y="183"/>
                  </a:lnTo>
                  <a:lnTo>
                    <a:pt x="1034" y="190"/>
                  </a:lnTo>
                  <a:lnTo>
                    <a:pt x="1038" y="196"/>
                  </a:lnTo>
                  <a:lnTo>
                    <a:pt x="1045" y="200"/>
                  </a:lnTo>
                  <a:lnTo>
                    <a:pt x="1053" y="204"/>
                  </a:lnTo>
                  <a:lnTo>
                    <a:pt x="1062" y="207"/>
                  </a:lnTo>
                  <a:lnTo>
                    <a:pt x="1062" y="207"/>
                  </a:lnTo>
                  <a:lnTo>
                    <a:pt x="1084" y="212"/>
                  </a:lnTo>
                  <a:lnTo>
                    <a:pt x="1102" y="214"/>
                  </a:lnTo>
                  <a:lnTo>
                    <a:pt x="1114" y="215"/>
                  </a:lnTo>
                  <a:lnTo>
                    <a:pt x="1120" y="214"/>
                  </a:lnTo>
                  <a:lnTo>
                    <a:pt x="1125" y="213"/>
                  </a:lnTo>
                  <a:lnTo>
                    <a:pt x="1129" y="211"/>
                  </a:lnTo>
                  <a:lnTo>
                    <a:pt x="1134" y="207"/>
                  </a:lnTo>
                  <a:lnTo>
                    <a:pt x="1143" y="198"/>
                  </a:lnTo>
                  <a:lnTo>
                    <a:pt x="1153" y="184"/>
                  </a:lnTo>
                  <a:lnTo>
                    <a:pt x="1165" y="164"/>
                  </a:lnTo>
                  <a:lnTo>
                    <a:pt x="1165" y="164"/>
                  </a:lnTo>
                  <a:lnTo>
                    <a:pt x="1174" y="148"/>
                  </a:lnTo>
                  <a:lnTo>
                    <a:pt x="1174" y="148"/>
                  </a:lnTo>
                  <a:lnTo>
                    <a:pt x="1178" y="145"/>
                  </a:lnTo>
                  <a:lnTo>
                    <a:pt x="1181" y="143"/>
                  </a:lnTo>
                  <a:lnTo>
                    <a:pt x="1184" y="141"/>
                  </a:lnTo>
                  <a:lnTo>
                    <a:pt x="1189" y="141"/>
                  </a:lnTo>
                  <a:lnTo>
                    <a:pt x="1189" y="141"/>
                  </a:lnTo>
                  <a:lnTo>
                    <a:pt x="1196" y="143"/>
                  </a:lnTo>
                  <a:lnTo>
                    <a:pt x="1202" y="145"/>
                  </a:lnTo>
                  <a:lnTo>
                    <a:pt x="1213" y="152"/>
                  </a:lnTo>
                  <a:lnTo>
                    <a:pt x="1225" y="161"/>
                  </a:lnTo>
                  <a:lnTo>
                    <a:pt x="1235" y="171"/>
                  </a:lnTo>
                  <a:lnTo>
                    <a:pt x="1244" y="183"/>
                  </a:lnTo>
                  <a:lnTo>
                    <a:pt x="1252" y="197"/>
                  </a:lnTo>
                  <a:lnTo>
                    <a:pt x="1257" y="209"/>
                  </a:lnTo>
                  <a:lnTo>
                    <a:pt x="1261" y="222"/>
                  </a:lnTo>
                  <a:lnTo>
                    <a:pt x="1261" y="222"/>
                  </a:lnTo>
                  <a:lnTo>
                    <a:pt x="1262" y="243"/>
                  </a:lnTo>
                  <a:lnTo>
                    <a:pt x="1261" y="263"/>
                  </a:lnTo>
                  <a:lnTo>
                    <a:pt x="1259" y="284"/>
                  </a:lnTo>
                  <a:lnTo>
                    <a:pt x="1255" y="304"/>
                  </a:lnTo>
                  <a:lnTo>
                    <a:pt x="1249" y="323"/>
                  </a:lnTo>
                  <a:lnTo>
                    <a:pt x="1242" y="342"/>
                  </a:lnTo>
                  <a:lnTo>
                    <a:pt x="1232" y="360"/>
                  </a:lnTo>
                  <a:lnTo>
                    <a:pt x="1220" y="378"/>
                  </a:lnTo>
                  <a:lnTo>
                    <a:pt x="1220" y="378"/>
                  </a:lnTo>
                  <a:lnTo>
                    <a:pt x="1208" y="396"/>
                  </a:lnTo>
                  <a:lnTo>
                    <a:pt x="1196" y="414"/>
                  </a:lnTo>
                  <a:lnTo>
                    <a:pt x="1184" y="433"/>
                  </a:lnTo>
                  <a:lnTo>
                    <a:pt x="1174" y="452"/>
                  </a:lnTo>
                  <a:lnTo>
                    <a:pt x="1174" y="452"/>
                  </a:lnTo>
                  <a:lnTo>
                    <a:pt x="1167" y="462"/>
                  </a:lnTo>
                  <a:lnTo>
                    <a:pt x="1163" y="472"/>
                  </a:lnTo>
                  <a:lnTo>
                    <a:pt x="1159" y="482"/>
                  </a:lnTo>
                  <a:lnTo>
                    <a:pt x="1158" y="494"/>
                  </a:lnTo>
                  <a:lnTo>
                    <a:pt x="1158" y="494"/>
                  </a:lnTo>
                  <a:lnTo>
                    <a:pt x="1156" y="518"/>
                  </a:lnTo>
                  <a:lnTo>
                    <a:pt x="1152" y="540"/>
                  </a:lnTo>
                  <a:lnTo>
                    <a:pt x="1146" y="563"/>
                  </a:lnTo>
                  <a:lnTo>
                    <a:pt x="1140" y="584"/>
                  </a:lnTo>
                  <a:lnTo>
                    <a:pt x="1130" y="604"/>
                  </a:lnTo>
                  <a:lnTo>
                    <a:pt x="1119" y="624"/>
                  </a:lnTo>
                  <a:lnTo>
                    <a:pt x="1107" y="644"/>
                  </a:lnTo>
                  <a:lnTo>
                    <a:pt x="1093" y="663"/>
                  </a:lnTo>
                  <a:lnTo>
                    <a:pt x="1093" y="663"/>
                  </a:lnTo>
                  <a:lnTo>
                    <a:pt x="1083" y="677"/>
                  </a:lnTo>
                  <a:lnTo>
                    <a:pt x="1074" y="692"/>
                  </a:lnTo>
                  <a:lnTo>
                    <a:pt x="1065" y="706"/>
                  </a:lnTo>
                  <a:lnTo>
                    <a:pt x="1054" y="720"/>
                  </a:lnTo>
                  <a:lnTo>
                    <a:pt x="1054" y="720"/>
                  </a:lnTo>
                  <a:lnTo>
                    <a:pt x="1044" y="733"/>
                  </a:lnTo>
                  <a:lnTo>
                    <a:pt x="1037" y="746"/>
                  </a:lnTo>
                  <a:lnTo>
                    <a:pt x="1030" y="760"/>
                  </a:lnTo>
                  <a:lnTo>
                    <a:pt x="1027" y="775"/>
                  </a:lnTo>
                  <a:lnTo>
                    <a:pt x="1024" y="789"/>
                  </a:lnTo>
                  <a:lnTo>
                    <a:pt x="1023" y="805"/>
                  </a:lnTo>
                  <a:lnTo>
                    <a:pt x="1023" y="820"/>
                  </a:lnTo>
                  <a:lnTo>
                    <a:pt x="1024" y="836"/>
                  </a:lnTo>
                  <a:lnTo>
                    <a:pt x="1024" y="836"/>
                  </a:lnTo>
                  <a:lnTo>
                    <a:pt x="1027" y="852"/>
                  </a:lnTo>
                  <a:lnTo>
                    <a:pt x="1031" y="866"/>
                  </a:lnTo>
                  <a:lnTo>
                    <a:pt x="1038" y="879"/>
                  </a:lnTo>
                  <a:lnTo>
                    <a:pt x="1047" y="889"/>
                  </a:lnTo>
                  <a:lnTo>
                    <a:pt x="1058" y="898"/>
                  </a:lnTo>
                  <a:lnTo>
                    <a:pt x="1069" y="905"/>
                  </a:lnTo>
                  <a:lnTo>
                    <a:pt x="1083" y="911"/>
                  </a:lnTo>
                  <a:lnTo>
                    <a:pt x="1098" y="913"/>
                  </a:lnTo>
                  <a:lnTo>
                    <a:pt x="1098" y="913"/>
                  </a:lnTo>
                  <a:lnTo>
                    <a:pt x="1112" y="914"/>
                  </a:lnTo>
                  <a:lnTo>
                    <a:pt x="1126" y="915"/>
                  </a:lnTo>
                  <a:lnTo>
                    <a:pt x="1126" y="915"/>
                  </a:lnTo>
                  <a:lnTo>
                    <a:pt x="1133" y="917"/>
                  </a:lnTo>
                  <a:lnTo>
                    <a:pt x="1137" y="919"/>
                  </a:lnTo>
                  <a:lnTo>
                    <a:pt x="1142" y="922"/>
                  </a:lnTo>
                  <a:lnTo>
                    <a:pt x="1143" y="925"/>
                  </a:lnTo>
                  <a:lnTo>
                    <a:pt x="1143" y="928"/>
                  </a:lnTo>
                  <a:lnTo>
                    <a:pt x="1142" y="933"/>
                  </a:lnTo>
                  <a:lnTo>
                    <a:pt x="1140" y="937"/>
                  </a:lnTo>
                  <a:lnTo>
                    <a:pt x="1135" y="943"/>
                  </a:lnTo>
                  <a:lnTo>
                    <a:pt x="1135" y="943"/>
                  </a:lnTo>
                  <a:lnTo>
                    <a:pt x="1113" y="965"/>
                  </a:lnTo>
                  <a:lnTo>
                    <a:pt x="1092" y="988"/>
                  </a:lnTo>
                  <a:lnTo>
                    <a:pt x="1074" y="1013"/>
                  </a:lnTo>
                  <a:lnTo>
                    <a:pt x="1066" y="1026"/>
                  </a:lnTo>
                  <a:lnTo>
                    <a:pt x="1058" y="1040"/>
                  </a:lnTo>
                  <a:lnTo>
                    <a:pt x="1058" y="1040"/>
                  </a:lnTo>
                  <a:lnTo>
                    <a:pt x="1046" y="1058"/>
                  </a:lnTo>
                  <a:lnTo>
                    <a:pt x="1035" y="1077"/>
                  </a:lnTo>
                  <a:lnTo>
                    <a:pt x="1022" y="1094"/>
                  </a:lnTo>
                  <a:lnTo>
                    <a:pt x="1008" y="1110"/>
                  </a:lnTo>
                  <a:lnTo>
                    <a:pt x="993" y="1126"/>
                  </a:lnTo>
                  <a:lnTo>
                    <a:pt x="977" y="1140"/>
                  </a:lnTo>
                  <a:lnTo>
                    <a:pt x="960" y="1154"/>
                  </a:lnTo>
                  <a:lnTo>
                    <a:pt x="941" y="1167"/>
                  </a:lnTo>
                  <a:lnTo>
                    <a:pt x="941" y="1167"/>
                  </a:lnTo>
                  <a:lnTo>
                    <a:pt x="928" y="1177"/>
                  </a:lnTo>
                  <a:lnTo>
                    <a:pt x="915" y="1187"/>
                  </a:lnTo>
                  <a:lnTo>
                    <a:pt x="903" y="1200"/>
                  </a:lnTo>
                  <a:lnTo>
                    <a:pt x="893" y="1214"/>
                  </a:lnTo>
                  <a:lnTo>
                    <a:pt x="885" y="1228"/>
                  </a:lnTo>
                  <a:lnTo>
                    <a:pt x="878" y="1244"/>
                  </a:lnTo>
                  <a:lnTo>
                    <a:pt x="873" y="1261"/>
                  </a:lnTo>
                  <a:lnTo>
                    <a:pt x="871" y="1279"/>
                  </a:lnTo>
                  <a:lnTo>
                    <a:pt x="871" y="1279"/>
                  </a:lnTo>
                  <a:lnTo>
                    <a:pt x="872" y="1289"/>
                  </a:lnTo>
                  <a:lnTo>
                    <a:pt x="873" y="1292"/>
                  </a:lnTo>
                  <a:lnTo>
                    <a:pt x="876" y="1296"/>
                  </a:lnTo>
                  <a:lnTo>
                    <a:pt x="881" y="1301"/>
                  </a:lnTo>
                  <a:lnTo>
                    <a:pt x="889" y="1306"/>
                  </a:lnTo>
                  <a:lnTo>
                    <a:pt x="889" y="1306"/>
                  </a:lnTo>
                  <a:lnTo>
                    <a:pt x="898" y="1309"/>
                  </a:lnTo>
                  <a:lnTo>
                    <a:pt x="907" y="1312"/>
                  </a:lnTo>
                  <a:lnTo>
                    <a:pt x="915" y="1313"/>
                  </a:lnTo>
                  <a:lnTo>
                    <a:pt x="924" y="1314"/>
                  </a:lnTo>
                  <a:lnTo>
                    <a:pt x="941" y="1313"/>
                  </a:lnTo>
                  <a:lnTo>
                    <a:pt x="959" y="1309"/>
                  </a:lnTo>
                  <a:lnTo>
                    <a:pt x="976" y="1306"/>
                  </a:lnTo>
                  <a:lnTo>
                    <a:pt x="992" y="1304"/>
                  </a:lnTo>
                  <a:lnTo>
                    <a:pt x="1009" y="1302"/>
                  </a:lnTo>
                  <a:lnTo>
                    <a:pt x="1019" y="1304"/>
                  </a:lnTo>
                  <a:lnTo>
                    <a:pt x="1027" y="1305"/>
                  </a:lnTo>
                  <a:lnTo>
                    <a:pt x="1027" y="1305"/>
                  </a:lnTo>
                  <a:lnTo>
                    <a:pt x="1030" y="1305"/>
                  </a:lnTo>
                  <a:lnTo>
                    <a:pt x="1032" y="1304"/>
                  </a:lnTo>
                  <a:lnTo>
                    <a:pt x="1037" y="1299"/>
                  </a:lnTo>
                  <a:lnTo>
                    <a:pt x="1045" y="1285"/>
                  </a:lnTo>
                  <a:lnTo>
                    <a:pt x="1045" y="1285"/>
                  </a:lnTo>
                  <a:lnTo>
                    <a:pt x="1087" y="1224"/>
                  </a:lnTo>
                  <a:lnTo>
                    <a:pt x="1087" y="1224"/>
                  </a:lnTo>
                  <a:lnTo>
                    <a:pt x="1092" y="1218"/>
                  </a:lnTo>
                  <a:lnTo>
                    <a:pt x="1098" y="1214"/>
                  </a:lnTo>
                  <a:lnTo>
                    <a:pt x="1102" y="1211"/>
                  </a:lnTo>
                  <a:lnTo>
                    <a:pt x="1105" y="1211"/>
                  </a:lnTo>
                  <a:lnTo>
                    <a:pt x="1108" y="1211"/>
                  </a:lnTo>
                  <a:lnTo>
                    <a:pt x="1113" y="1214"/>
                  </a:lnTo>
                  <a:lnTo>
                    <a:pt x="1113" y="1214"/>
                  </a:lnTo>
                  <a:lnTo>
                    <a:pt x="1116" y="1216"/>
                  </a:lnTo>
                  <a:lnTo>
                    <a:pt x="1119" y="1218"/>
                  </a:lnTo>
                  <a:lnTo>
                    <a:pt x="1120" y="1221"/>
                  </a:lnTo>
                  <a:lnTo>
                    <a:pt x="1121" y="1224"/>
                  </a:lnTo>
                  <a:lnTo>
                    <a:pt x="1120" y="1231"/>
                  </a:lnTo>
                  <a:lnTo>
                    <a:pt x="1119" y="1238"/>
                  </a:lnTo>
                  <a:lnTo>
                    <a:pt x="1119" y="1238"/>
                  </a:lnTo>
                  <a:lnTo>
                    <a:pt x="1106" y="1306"/>
                  </a:lnTo>
                  <a:lnTo>
                    <a:pt x="1106" y="1306"/>
                  </a:lnTo>
                  <a:lnTo>
                    <a:pt x="1120" y="1300"/>
                  </a:lnTo>
                  <a:lnTo>
                    <a:pt x="1135" y="1296"/>
                  </a:lnTo>
                  <a:lnTo>
                    <a:pt x="1150" y="1292"/>
                  </a:lnTo>
                  <a:lnTo>
                    <a:pt x="1163" y="1286"/>
                  </a:lnTo>
                  <a:lnTo>
                    <a:pt x="1168" y="1284"/>
                  </a:lnTo>
                  <a:lnTo>
                    <a:pt x="1174" y="1279"/>
                  </a:lnTo>
                  <a:lnTo>
                    <a:pt x="1179" y="1275"/>
                  </a:lnTo>
                  <a:lnTo>
                    <a:pt x="1182" y="1270"/>
                  </a:lnTo>
                  <a:lnTo>
                    <a:pt x="1186" y="1263"/>
                  </a:lnTo>
                  <a:lnTo>
                    <a:pt x="1187" y="1256"/>
                  </a:lnTo>
                  <a:lnTo>
                    <a:pt x="1188" y="1247"/>
                  </a:lnTo>
                  <a:lnTo>
                    <a:pt x="1188" y="1238"/>
                  </a:lnTo>
                  <a:lnTo>
                    <a:pt x="1188" y="1238"/>
                  </a:lnTo>
                  <a:lnTo>
                    <a:pt x="1189" y="1234"/>
                  </a:lnTo>
                  <a:lnTo>
                    <a:pt x="1190" y="1232"/>
                  </a:lnTo>
                  <a:lnTo>
                    <a:pt x="1195" y="1226"/>
                  </a:lnTo>
                  <a:lnTo>
                    <a:pt x="1195" y="1226"/>
                  </a:lnTo>
                  <a:lnTo>
                    <a:pt x="1212" y="1205"/>
                  </a:lnTo>
                  <a:lnTo>
                    <a:pt x="1221" y="1195"/>
                  </a:lnTo>
                  <a:lnTo>
                    <a:pt x="1232" y="1186"/>
                  </a:lnTo>
                  <a:lnTo>
                    <a:pt x="1243" y="1179"/>
                  </a:lnTo>
                  <a:lnTo>
                    <a:pt x="1255" y="1175"/>
                  </a:lnTo>
                  <a:lnTo>
                    <a:pt x="1269" y="1171"/>
                  </a:lnTo>
                  <a:lnTo>
                    <a:pt x="1284" y="1170"/>
                  </a:lnTo>
                  <a:lnTo>
                    <a:pt x="1284" y="1170"/>
                  </a:lnTo>
                  <a:lnTo>
                    <a:pt x="1296" y="1170"/>
                  </a:lnTo>
                  <a:lnTo>
                    <a:pt x="1308" y="1168"/>
                  </a:lnTo>
                  <a:lnTo>
                    <a:pt x="1318" y="1164"/>
                  </a:lnTo>
                  <a:lnTo>
                    <a:pt x="1327" y="1160"/>
                  </a:lnTo>
                  <a:lnTo>
                    <a:pt x="1337" y="1154"/>
                  </a:lnTo>
                  <a:lnTo>
                    <a:pt x="1343" y="1146"/>
                  </a:lnTo>
                  <a:lnTo>
                    <a:pt x="1350" y="1135"/>
                  </a:lnTo>
                  <a:lnTo>
                    <a:pt x="1355" y="1124"/>
                  </a:lnTo>
                  <a:lnTo>
                    <a:pt x="1355" y="1124"/>
                  </a:lnTo>
                  <a:lnTo>
                    <a:pt x="1365" y="1102"/>
                  </a:lnTo>
                  <a:lnTo>
                    <a:pt x="1376" y="1081"/>
                  </a:lnTo>
                  <a:lnTo>
                    <a:pt x="1387" y="1061"/>
                  </a:lnTo>
                  <a:lnTo>
                    <a:pt x="1400" y="1041"/>
                  </a:lnTo>
                  <a:lnTo>
                    <a:pt x="1428" y="1002"/>
                  </a:lnTo>
                  <a:lnTo>
                    <a:pt x="1456" y="964"/>
                  </a:lnTo>
                  <a:lnTo>
                    <a:pt x="1456" y="964"/>
                  </a:lnTo>
                  <a:lnTo>
                    <a:pt x="1464" y="952"/>
                  </a:lnTo>
                  <a:lnTo>
                    <a:pt x="1464" y="952"/>
                  </a:lnTo>
                  <a:lnTo>
                    <a:pt x="1482" y="926"/>
                  </a:lnTo>
                  <a:lnTo>
                    <a:pt x="1499" y="898"/>
                  </a:lnTo>
                  <a:lnTo>
                    <a:pt x="1499" y="898"/>
                  </a:lnTo>
                  <a:lnTo>
                    <a:pt x="1502" y="892"/>
                  </a:lnTo>
                  <a:lnTo>
                    <a:pt x="1506" y="889"/>
                  </a:lnTo>
                  <a:lnTo>
                    <a:pt x="1509" y="885"/>
                  </a:lnTo>
                  <a:lnTo>
                    <a:pt x="1514" y="883"/>
                  </a:lnTo>
                  <a:lnTo>
                    <a:pt x="1519" y="882"/>
                  </a:lnTo>
                  <a:lnTo>
                    <a:pt x="1524" y="881"/>
                  </a:lnTo>
                  <a:lnTo>
                    <a:pt x="1530" y="882"/>
                  </a:lnTo>
                  <a:lnTo>
                    <a:pt x="1537" y="883"/>
                  </a:lnTo>
                  <a:lnTo>
                    <a:pt x="1537" y="883"/>
                  </a:lnTo>
                  <a:lnTo>
                    <a:pt x="1549" y="888"/>
                  </a:lnTo>
                  <a:lnTo>
                    <a:pt x="1558" y="891"/>
                  </a:lnTo>
                  <a:lnTo>
                    <a:pt x="1565" y="896"/>
                  </a:lnTo>
                  <a:lnTo>
                    <a:pt x="1569" y="902"/>
                  </a:lnTo>
                  <a:lnTo>
                    <a:pt x="1572" y="909"/>
                  </a:lnTo>
                  <a:lnTo>
                    <a:pt x="1573" y="918"/>
                  </a:lnTo>
                  <a:lnTo>
                    <a:pt x="1570" y="927"/>
                  </a:lnTo>
                  <a:lnTo>
                    <a:pt x="1567" y="940"/>
                  </a:lnTo>
                  <a:lnTo>
                    <a:pt x="1567" y="940"/>
                  </a:lnTo>
                  <a:lnTo>
                    <a:pt x="1512" y="1110"/>
                  </a:lnTo>
                  <a:lnTo>
                    <a:pt x="1512" y="1110"/>
                  </a:lnTo>
                  <a:lnTo>
                    <a:pt x="1508" y="1118"/>
                  </a:lnTo>
                  <a:lnTo>
                    <a:pt x="1506" y="1127"/>
                  </a:lnTo>
                  <a:lnTo>
                    <a:pt x="1506" y="1131"/>
                  </a:lnTo>
                  <a:lnTo>
                    <a:pt x="1506" y="1135"/>
                  </a:lnTo>
                  <a:lnTo>
                    <a:pt x="1507" y="1140"/>
                  </a:lnTo>
                  <a:lnTo>
                    <a:pt x="1511" y="1145"/>
                  </a:lnTo>
                  <a:lnTo>
                    <a:pt x="1511" y="1145"/>
                  </a:lnTo>
                  <a:lnTo>
                    <a:pt x="1520" y="1154"/>
                  </a:lnTo>
                  <a:lnTo>
                    <a:pt x="1530" y="1162"/>
                  </a:lnTo>
                  <a:lnTo>
                    <a:pt x="1542" y="1168"/>
                  </a:lnTo>
                  <a:lnTo>
                    <a:pt x="1553" y="1172"/>
                  </a:lnTo>
                  <a:lnTo>
                    <a:pt x="1565" y="1175"/>
                  </a:lnTo>
                  <a:lnTo>
                    <a:pt x="1577" y="1177"/>
                  </a:lnTo>
                  <a:lnTo>
                    <a:pt x="1603" y="1178"/>
                  </a:lnTo>
                  <a:lnTo>
                    <a:pt x="1603" y="1178"/>
                  </a:lnTo>
                  <a:lnTo>
                    <a:pt x="1606" y="1178"/>
                  </a:lnTo>
                  <a:lnTo>
                    <a:pt x="1611" y="1177"/>
                  </a:lnTo>
                  <a:lnTo>
                    <a:pt x="1620" y="1173"/>
                  </a:lnTo>
                  <a:lnTo>
                    <a:pt x="1628" y="1168"/>
                  </a:lnTo>
                  <a:lnTo>
                    <a:pt x="1636" y="1161"/>
                  </a:lnTo>
                  <a:lnTo>
                    <a:pt x="1643" y="1152"/>
                  </a:lnTo>
                  <a:lnTo>
                    <a:pt x="1650" y="1141"/>
                  </a:lnTo>
                  <a:lnTo>
                    <a:pt x="1655" y="1131"/>
                  </a:lnTo>
                  <a:lnTo>
                    <a:pt x="1659" y="1120"/>
                  </a:lnTo>
                  <a:lnTo>
                    <a:pt x="1659" y="1120"/>
                  </a:lnTo>
                  <a:lnTo>
                    <a:pt x="1667" y="1092"/>
                  </a:lnTo>
                  <a:lnTo>
                    <a:pt x="1671" y="1077"/>
                  </a:lnTo>
                  <a:lnTo>
                    <a:pt x="1673" y="1062"/>
                  </a:lnTo>
                  <a:lnTo>
                    <a:pt x="1673" y="1062"/>
                  </a:lnTo>
                  <a:lnTo>
                    <a:pt x="1674" y="1054"/>
                  </a:lnTo>
                  <a:lnTo>
                    <a:pt x="1676" y="1044"/>
                  </a:lnTo>
                  <a:lnTo>
                    <a:pt x="1681" y="1029"/>
                  </a:lnTo>
                  <a:lnTo>
                    <a:pt x="1689" y="1016"/>
                  </a:lnTo>
                  <a:lnTo>
                    <a:pt x="1698" y="1004"/>
                  </a:lnTo>
                  <a:lnTo>
                    <a:pt x="1710" y="993"/>
                  </a:lnTo>
                  <a:lnTo>
                    <a:pt x="1721" y="983"/>
                  </a:lnTo>
                  <a:lnTo>
                    <a:pt x="1735" y="974"/>
                  </a:lnTo>
                  <a:lnTo>
                    <a:pt x="1749" y="966"/>
                  </a:lnTo>
                  <a:lnTo>
                    <a:pt x="1749" y="966"/>
                  </a:lnTo>
                  <a:lnTo>
                    <a:pt x="1759" y="961"/>
                  </a:lnTo>
                  <a:lnTo>
                    <a:pt x="1771" y="958"/>
                  </a:lnTo>
                  <a:lnTo>
                    <a:pt x="1793" y="951"/>
                  </a:lnTo>
                  <a:lnTo>
                    <a:pt x="1793" y="951"/>
                  </a:lnTo>
                  <a:lnTo>
                    <a:pt x="1810" y="945"/>
                  </a:lnTo>
                  <a:lnTo>
                    <a:pt x="1827" y="938"/>
                  </a:lnTo>
                  <a:lnTo>
                    <a:pt x="1844" y="930"/>
                  </a:lnTo>
                  <a:lnTo>
                    <a:pt x="1860" y="920"/>
                  </a:lnTo>
                  <a:lnTo>
                    <a:pt x="1860" y="920"/>
                  </a:lnTo>
                  <a:lnTo>
                    <a:pt x="1868" y="915"/>
                  </a:lnTo>
                  <a:lnTo>
                    <a:pt x="1876" y="911"/>
                  </a:lnTo>
                  <a:lnTo>
                    <a:pt x="1885" y="906"/>
                  </a:lnTo>
                  <a:lnTo>
                    <a:pt x="1894" y="904"/>
                  </a:lnTo>
                  <a:lnTo>
                    <a:pt x="1903" y="902"/>
                  </a:lnTo>
                  <a:lnTo>
                    <a:pt x="1913" y="900"/>
                  </a:lnTo>
                  <a:lnTo>
                    <a:pt x="1933" y="900"/>
                  </a:lnTo>
                  <a:lnTo>
                    <a:pt x="1933" y="900"/>
                  </a:lnTo>
                  <a:lnTo>
                    <a:pt x="1947" y="900"/>
                  </a:lnTo>
                  <a:lnTo>
                    <a:pt x="1961" y="899"/>
                  </a:lnTo>
                  <a:lnTo>
                    <a:pt x="1974" y="897"/>
                  </a:lnTo>
                  <a:lnTo>
                    <a:pt x="1986" y="894"/>
                  </a:lnTo>
                  <a:lnTo>
                    <a:pt x="1998" y="890"/>
                  </a:lnTo>
                  <a:lnTo>
                    <a:pt x="2009" y="885"/>
                  </a:lnTo>
                  <a:lnTo>
                    <a:pt x="2021" y="880"/>
                  </a:lnTo>
                  <a:lnTo>
                    <a:pt x="2031" y="873"/>
                  </a:lnTo>
                  <a:lnTo>
                    <a:pt x="2042" y="866"/>
                  </a:lnTo>
                  <a:lnTo>
                    <a:pt x="2052" y="859"/>
                  </a:lnTo>
                  <a:lnTo>
                    <a:pt x="2071" y="842"/>
                  </a:lnTo>
                  <a:lnTo>
                    <a:pt x="2088" y="822"/>
                  </a:lnTo>
                  <a:lnTo>
                    <a:pt x="2104" y="801"/>
                  </a:lnTo>
                  <a:lnTo>
                    <a:pt x="2104" y="801"/>
                  </a:lnTo>
                  <a:lnTo>
                    <a:pt x="2110" y="793"/>
                  </a:lnTo>
                  <a:lnTo>
                    <a:pt x="2113" y="786"/>
                  </a:lnTo>
                  <a:lnTo>
                    <a:pt x="2114" y="782"/>
                  </a:lnTo>
                  <a:lnTo>
                    <a:pt x="2114" y="777"/>
                  </a:lnTo>
                  <a:lnTo>
                    <a:pt x="2112" y="773"/>
                  </a:lnTo>
                  <a:lnTo>
                    <a:pt x="2107" y="769"/>
                  </a:lnTo>
                  <a:lnTo>
                    <a:pt x="2102" y="765"/>
                  </a:lnTo>
                  <a:lnTo>
                    <a:pt x="2094" y="760"/>
                  </a:lnTo>
                  <a:lnTo>
                    <a:pt x="2094" y="760"/>
                  </a:lnTo>
                  <a:lnTo>
                    <a:pt x="2084" y="756"/>
                  </a:lnTo>
                  <a:lnTo>
                    <a:pt x="2075" y="755"/>
                  </a:lnTo>
                  <a:lnTo>
                    <a:pt x="2067" y="756"/>
                  </a:lnTo>
                  <a:lnTo>
                    <a:pt x="2058" y="759"/>
                  </a:lnTo>
                  <a:lnTo>
                    <a:pt x="2058" y="759"/>
                  </a:lnTo>
                  <a:lnTo>
                    <a:pt x="1997" y="782"/>
                  </a:lnTo>
                  <a:lnTo>
                    <a:pt x="1997" y="782"/>
                  </a:lnTo>
                  <a:lnTo>
                    <a:pt x="1994" y="771"/>
                  </a:lnTo>
                  <a:lnTo>
                    <a:pt x="1992" y="761"/>
                  </a:lnTo>
                  <a:lnTo>
                    <a:pt x="1989" y="752"/>
                  </a:lnTo>
                  <a:lnTo>
                    <a:pt x="1984" y="744"/>
                  </a:lnTo>
                  <a:lnTo>
                    <a:pt x="1978" y="736"/>
                  </a:lnTo>
                  <a:lnTo>
                    <a:pt x="1973" y="728"/>
                  </a:lnTo>
                  <a:lnTo>
                    <a:pt x="1959" y="714"/>
                  </a:lnTo>
                  <a:lnTo>
                    <a:pt x="1959" y="714"/>
                  </a:lnTo>
                  <a:lnTo>
                    <a:pt x="1956" y="710"/>
                  </a:lnTo>
                  <a:lnTo>
                    <a:pt x="1954" y="707"/>
                  </a:lnTo>
                  <a:lnTo>
                    <a:pt x="1953" y="703"/>
                  </a:lnTo>
                  <a:lnTo>
                    <a:pt x="1952" y="700"/>
                  </a:lnTo>
                  <a:lnTo>
                    <a:pt x="1953" y="692"/>
                  </a:lnTo>
                  <a:lnTo>
                    <a:pt x="1955" y="685"/>
                  </a:lnTo>
                  <a:lnTo>
                    <a:pt x="1955" y="685"/>
                  </a:lnTo>
                  <a:lnTo>
                    <a:pt x="1958" y="679"/>
                  </a:lnTo>
                  <a:lnTo>
                    <a:pt x="1962" y="676"/>
                  </a:lnTo>
                  <a:lnTo>
                    <a:pt x="1968" y="674"/>
                  </a:lnTo>
                  <a:lnTo>
                    <a:pt x="1974" y="675"/>
                  </a:lnTo>
                  <a:lnTo>
                    <a:pt x="1974" y="675"/>
                  </a:lnTo>
                  <a:lnTo>
                    <a:pt x="1988" y="678"/>
                  </a:lnTo>
                  <a:lnTo>
                    <a:pt x="2003" y="680"/>
                  </a:lnTo>
                  <a:lnTo>
                    <a:pt x="2032" y="685"/>
                  </a:lnTo>
                  <a:lnTo>
                    <a:pt x="2046" y="689"/>
                  </a:lnTo>
                  <a:lnTo>
                    <a:pt x="2061" y="692"/>
                  </a:lnTo>
                  <a:lnTo>
                    <a:pt x="2075" y="697"/>
                  </a:lnTo>
                  <a:lnTo>
                    <a:pt x="2089" y="703"/>
                  </a:lnTo>
                  <a:lnTo>
                    <a:pt x="2089" y="703"/>
                  </a:lnTo>
                  <a:lnTo>
                    <a:pt x="2110" y="715"/>
                  </a:lnTo>
                  <a:lnTo>
                    <a:pt x="2117" y="717"/>
                  </a:lnTo>
                  <a:lnTo>
                    <a:pt x="2124" y="717"/>
                  </a:lnTo>
                  <a:lnTo>
                    <a:pt x="2129" y="716"/>
                  </a:lnTo>
                  <a:lnTo>
                    <a:pt x="2135" y="712"/>
                  </a:lnTo>
                  <a:lnTo>
                    <a:pt x="2152" y="697"/>
                  </a:lnTo>
                  <a:lnTo>
                    <a:pt x="2152" y="697"/>
                  </a:lnTo>
                  <a:lnTo>
                    <a:pt x="2164" y="685"/>
                  </a:lnTo>
                  <a:lnTo>
                    <a:pt x="2173" y="672"/>
                  </a:lnTo>
                  <a:lnTo>
                    <a:pt x="2182" y="659"/>
                  </a:lnTo>
                  <a:lnTo>
                    <a:pt x="2189" y="645"/>
                  </a:lnTo>
                  <a:lnTo>
                    <a:pt x="2189" y="645"/>
                  </a:lnTo>
                  <a:lnTo>
                    <a:pt x="2198" y="623"/>
                  </a:lnTo>
                  <a:lnTo>
                    <a:pt x="2206" y="602"/>
                  </a:lnTo>
                  <a:lnTo>
                    <a:pt x="2212" y="581"/>
                  </a:lnTo>
                  <a:lnTo>
                    <a:pt x="2218" y="560"/>
                  </a:lnTo>
                  <a:lnTo>
                    <a:pt x="2221" y="538"/>
                  </a:lnTo>
                  <a:lnTo>
                    <a:pt x="2223" y="516"/>
                  </a:lnTo>
                  <a:lnTo>
                    <a:pt x="2221" y="494"/>
                  </a:lnTo>
                  <a:lnTo>
                    <a:pt x="2217" y="471"/>
                  </a:lnTo>
                  <a:lnTo>
                    <a:pt x="2217" y="471"/>
                  </a:lnTo>
                  <a:lnTo>
                    <a:pt x="2216" y="463"/>
                  </a:lnTo>
                  <a:lnTo>
                    <a:pt x="2216" y="455"/>
                  </a:lnTo>
                  <a:lnTo>
                    <a:pt x="2217" y="451"/>
                  </a:lnTo>
                  <a:lnTo>
                    <a:pt x="2218" y="449"/>
                  </a:lnTo>
                  <a:lnTo>
                    <a:pt x="2221" y="445"/>
                  </a:lnTo>
                  <a:lnTo>
                    <a:pt x="2225" y="443"/>
                  </a:lnTo>
                  <a:lnTo>
                    <a:pt x="2225" y="443"/>
                  </a:lnTo>
                  <a:lnTo>
                    <a:pt x="2258" y="422"/>
                  </a:lnTo>
                  <a:lnTo>
                    <a:pt x="2276" y="412"/>
                  </a:lnTo>
                  <a:lnTo>
                    <a:pt x="2293" y="404"/>
                  </a:lnTo>
                  <a:lnTo>
                    <a:pt x="2293" y="404"/>
                  </a:lnTo>
                  <a:lnTo>
                    <a:pt x="2307" y="401"/>
                  </a:lnTo>
                  <a:lnTo>
                    <a:pt x="2319" y="398"/>
                  </a:lnTo>
                  <a:lnTo>
                    <a:pt x="2331" y="399"/>
                  </a:lnTo>
                  <a:lnTo>
                    <a:pt x="2341" y="402"/>
                  </a:lnTo>
                  <a:lnTo>
                    <a:pt x="2350" y="407"/>
                  </a:lnTo>
                  <a:lnTo>
                    <a:pt x="2361" y="414"/>
                  </a:lnTo>
                  <a:lnTo>
                    <a:pt x="2369" y="424"/>
                  </a:lnTo>
                  <a:lnTo>
                    <a:pt x="2378" y="436"/>
                  </a:lnTo>
                  <a:lnTo>
                    <a:pt x="2378" y="436"/>
                  </a:lnTo>
                  <a:lnTo>
                    <a:pt x="2384" y="447"/>
                  </a:lnTo>
                  <a:lnTo>
                    <a:pt x="2390" y="458"/>
                  </a:lnTo>
                  <a:lnTo>
                    <a:pt x="2394" y="470"/>
                  </a:lnTo>
                  <a:lnTo>
                    <a:pt x="2397" y="482"/>
                  </a:lnTo>
                  <a:lnTo>
                    <a:pt x="2397" y="482"/>
                  </a:lnTo>
                  <a:lnTo>
                    <a:pt x="2405" y="534"/>
                  </a:lnTo>
                  <a:lnTo>
                    <a:pt x="2415" y="586"/>
                  </a:lnTo>
                  <a:lnTo>
                    <a:pt x="2415" y="586"/>
                  </a:lnTo>
                  <a:lnTo>
                    <a:pt x="2417" y="600"/>
                  </a:lnTo>
                  <a:lnTo>
                    <a:pt x="2422" y="612"/>
                  </a:lnTo>
                  <a:lnTo>
                    <a:pt x="2425" y="618"/>
                  </a:lnTo>
                  <a:lnTo>
                    <a:pt x="2429" y="624"/>
                  </a:lnTo>
                  <a:lnTo>
                    <a:pt x="2435" y="629"/>
                  </a:lnTo>
                  <a:lnTo>
                    <a:pt x="2440" y="633"/>
                  </a:lnTo>
                  <a:lnTo>
                    <a:pt x="2440" y="633"/>
                  </a:lnTo>
                  <a:lnTo>
                    <a:pt x="2447" y="637"/>
                  </a:lnTo>
                  <a:lnTo>
                    <a:pt x="2452" y="641"/>
                  </a:lnTo>
                  <a:lnTo>
                    <a:pt x="2454" y="646"/>
                  </a:lnTo>
                  <a:lnTo>
                    <a:pt x="2455" y="652"/>
                  </a:lnTo>
                  <a:lnTo>
                    <a:pt x="2455" y="656"/>
                  </a:lnTo>
                  <a:lnTo>
                    <a:pt x="2453" y="662"/>
                  </a:lnTo>
                  <a:lnTo>
                    <a:pt x="2451" y="668"/>
                  </a:lnTo>
                  <a:lnTo>
                    <a:pt x="2446" y="674"/>
                  </a:lnTo>
                  <a:lnTo>
                    <a:pt x="2446" y="674"/>
                  </a:lnTo>
                  <a:lnTo>
                    <a:pt x="2440" y="680"/>
                  </a:lnTo>
                  <a:lnTo>
                    <a:pt x="2435" y="689"/>
                  </a:lnTo>
                  <a:lnTo>
                    <a:pt x="2433" y="692"/>
                  </a:lnTo>
                  <a:lnTo>
                    <a:pt x="2432" y="697"/>
                  </a:lnTo>
                  <a:lnTo>
                    <a:pt x="2433" y="700"/>
                  </a:lnTo>
                  <a:lnTo>
                    <a:pt x="2436" y="706"/>
                  </a:lnTo>
                  <a:lnTo>
                    <a:pt x="2436" y="706"/>
                  </a:lnTo>
                  <a:lnTo>
                    <a:pt x="2450" y="722"/>
                  </a:lnTo>
                  <a:lnTo>
                    <a:pt x="2463" y="738"/>
                  </a:lnTo>
                  <a:lnTo>
                    <a:pt x="2471" y="746"/>
                  </a:lnTo>
                  <a:lnTo>
                    <a:pt x="2480" y="752"/>
                  </a:lnTo>
                  <a:lnTo>
                    <a:pt x="2488" y="756"/>
                  </a:lnTo>
                  <a:lnTo>
                    <a:pt x="2497" y="760"/>
                  </a:lnTo>
                  <a:lnTo>
                    <a:pt x="2497" y="760"/>
                  </a:lnTo>
                  <a:lnTo>
                    <a:pt x="2509" y="763"/>
                  </a:lnTo>
                  <a:lnTo>
                    <a:pt x="2518" y="767"/>
                  </a:lnTo>
                  <a:lnTo>
                    <a:pt x="2524" y="773"/>
                  </a:lnTo>
                  <a:lnTo>
                    <a:pt x="2529" y="780"/>
                  </a:lnTo>
                  <a:lnTo>
                    <a:pt x="2531" y="786"/>
                  </a:lnTo>
                  <a:lnTo>
                    <a:pt x="2534" y="796"/>
                  </a:lnTo>
                  <a:lnTo>
                    <a:pt x="2534" y="814"/>
                  </a:lnTo>
                  <a:lnTo>
                    <a:pt x="2534" y="814"/>
                  </a:lnTo>
                  <a:lnTo>
                    <a:pt x="2535" y="832"/>
                  </a:lnTo>
                  <a:lnTo>
                    <a:pt x="2536" y="851"/>
                  </a:lnTo>
                  <a:lnTo>
                    <a:pt x="2536" y="851"/>
                  </a:lnTo>
                  <a:lnTo>
                    <a:pt x="2536" y="857"/>
                  </a:lnTo>
                  <a:lnTo>
                    <a:pt x="2537" y="861"/>
                  </a:lnTo>
                  <a:lnTo>
                    <a:pt x="2539" y="866"/>
                  </a:lnTo>
                  <a:lnTo>
                    <a:pt x="2542" y="869"/>
                  </a:lnTo>
                  <a:lnTo>
                    <a:pt x="2545" y="873"/>
                  </a:lnTo>
                  <a:lnTo>
                    <a:pt x="2550" y="874"/>
                  </a:lnTo>
                  <a:lnTo>
                    <a:pt x="2556" y="875"/>
                  </a:lnTo>
                  <a:lnTo>
                    <a:pt x="2561" y="875"/>
                  </a:lnTo>
                  <a:lnTo>
                    <a:pt x="2561" y="875"/>
                  </a:lnTo>
                  <a:lnTo>
                    <a:pt x="2568" y="874"/>
                  </a:lnTo>
                  <a:lnTo>
                    <a:pt x="2575" y="875"/>
                  </a:lnTo>
                  <a:lnTo>
                    <a:pt x="2581" y="876"/>
                  </a:lnTo>
                  <a:lnTo>
                    <a:pt x="2586" y="880"/>
                  </a:lnTo>
                  <a:lnTo>
                    <a:pt x="2589" y="883"/>
                  </a:lnTo>
                  <a:lnTo>
                    <a:pt x="2591" y="888"/>
                  </a:lnTo>
                  <a:lnTo>
                    <a:pt x="2594" y="895"/>
                  </a:lnTo>
                  <a:lnTo>
                    <a:pt x="2595" y="902"/>
                  </a:lnTo>
                  <a:lnTo>
                    <a:pt x="2595" y="902"/>
                  </a:lnTo>
                  <a:lnTo>
                    <a:pt x="2596" y="906"/>
                  </a:lnTo>
                  <a:lnTo>
                    <a:pt x="2597" y="909"/>
                  </a:lnTo>
                  <a:lnTo>
                    <a:pt x="2599" y="911"/>
                  </a:lnTo>
                  <a:lnTo>
                    <a:pt x="2602" y="913"/>
                  </a:lnTo>
                  <a:lnTo>
                    <a:pt x="2607" y="914"/>
                  </a:lnTo>
                  <a:lnTo>
                    <a:pt x="2614" y="913"/>
                  </a:lnTo>
                  <a:lnTo>
                    <a:pt x="2614" y="913"/>
                  </a:lnTo>
                  <a:lnTo>
                    <a:pt x="2625" y="912"/>
                  </a:lnTo>
                  <a:lnTo>
                    <a:pt x="2633" y="909"/>
                  </a:lnTo>
                  <a:lnTo>
                    <a:pt x="2641" y="905"/>
                  </a:lnTo>
                  <a:lnTo>
                    <a:pt x="2648" y="900"/>
                  </a:lnTo>
                  <a:lnTo>
                    <a:pt x="2654" y="895"/>
                  </a:lnTo>
                  <a:lnTo>
                    <a:pt x="2659" y="888"/>
                  </a:lnTo>
                  <a:lnTo>
                    <a:pt x="2663" y="879"/>
                  </a:lnTo>
                  <a:lnTo>
                    <a:pt x="2666" y="869"/>
                  </a:lnTo>
                  <a:lnTo>
                    <a:pt x="2666" y="869"/>
                  </a:lnTo>
                  <a:lnTo>
                    <a:pt x="2670" y="861"/>
                  </a:lnTo>
                  <a:lnTo>
                    <a:pt x="2673" y="854"/>
                  </a:lnTo>
                  <a:lnTo>
                    <a:pt x="2677" y="850"/>
                  </a:lnTo>
                  <a:lnTo>
                    <a:pt x="2681" y="846"/>
                  </a:lnTo>
                  <a:lnTo>
                    <a:pt x="2687" y="845"/>
                  </a:lnTo>
                  <a:lnTo>
                    <a:pt x="2692" y="844"/>
                  </a:lnTo>
                  <a:lnTo>
                    <a:pt x="2697" y="845"/>
                  </a:lnTo>
                  <a:lnTo>
                    <a:pt x="2702" y="849"/>
                  </a:lnTo>
                  <a:lnTo>
                    <a:pt x="2702" y="849"/>
                  </a:lnTo>
                  <a:lnTo>
                    <a:pt x="2709" y="853"/>
                  </a:lnTo>
                  <a:lnTo>
                    <a:pt x="2713" y="861"/>
                  </a:lnTo>
                  <a:lnTo>
                    <a:pt x="2718" y="871"/>
                  </a:lnTo>
                  <a:lnTo>
                    <a:pt x="2719" y="880"/>
                  </a:lnTo>
                  <a:lnTo>
                    <a:pt x="2720" y="889"/>
                  </a:lnTo>
                  <a:lnTo>
                    <a:pt x="2719" y="899"/>
                  </a:lnTo>
                  <a:lnTo>
                    <a:pt x="2717" y="909"/>
                  </a:lnTo>
                  <a:lnTo>
                    <a:pt x="2712" y="917"/>
                  </a:lnTo>
                  <a:lnTo>
                    <a:pt x="2712" y="917"/>
                  </a:lnTo>
                  <a:lnTo>
                    <a:pt x="2707" y="922"/>
                  </a:lnTo>
                  <a:lnTo>
                    <a:pt x="2702" y="928"/>
                  </a:lnTo>
                  <a:lnTo>
                    <a:pt x="2689" y="938"/>
                  </a:lnTo>
                  <a:lnTo>
                    <a:pt x="2675" y="947"/>
                  </a:lnTo>
                  <a:lnTo>
                    <a:pt x="2660" y="953"/>
                  </a:lnTo>
                  <a:lnTo>
                    <a:pt x="2660" y="953"/>
                  </a:lnTo>
                  <a:lnTo>
                    <a:pt x="2643" y="961"/>
                  </a:lnTo>
                  <a:lnTo>
                    <a:pt x="2628" y="971"/>
                  </a:lnTo>
                  <a:lnTo>
                    <a:pt x="2615" y="981"/>
                  </a:lnTo>
                  <a:lnTo>
                    <a:pt x="2610" y="987"/>
                  </a:lnTo>
                  <a:lnTo>
                    <a:pt x="2604" y="994"/>
                  </a:lnTo>
                  <a:lnTo>
                    <a:pt x="2599" y="1000"/>
                  </a:lnTo>
                  <a:lnTo>
                    <a:pt x="2596" y="1008"/>
                  </a:lnTo>
                  <a:lnTo>
                    <a:pt x="2592" y="1014"/>
                  </a:lnTo>
                  <a:lnTo>
                    <a:pt x="2589" y="1023"/>
                  </a:lnTo>
                  <a:lnTo>
                    <a:pt x="2588" y="1032"/>
                  </a:lnTo>
                  <a:lnTo>
                    <a:pt x="2587" y="1041"/>
                  </a:lnTo>
                  <a:lnTo>
                    <a:pt x="2587" y="1050"/>
                  </a:lnTo>
                  <a:lnTo>
                    <a:pt x="2587" y="1061"/>
                  </a:lnTo>
                  <a:lnTo>
                    <a:pt x="2587" y="1061"/>
                  </a:lnTo>
                  <a:lnTo>
                    <a:pt x="2587" y="1076"/>
                  </a:lnTo>
                  <a:lnTo>
                    <a:pt x="2586" y="1090"/>
                  </a:lnTo>
                  <a:lnTo>
                    <a:pt x="2581" y="1120"/>
                  </a:lnTo>
                  <a:lnTo>
                    <a:pt x="2581" y="1120"/>
                  </a:lnTo>
                  <a:lnTo>
                    <a:pt x="2575" y="1145"/>
                  </a:lnTo>
                  <a:lnTo>
                    <a:pt x="2573" y="1157"/>
                  </a:lnTo>
                  <a:lnTo>
                    <a:pt x="2569" y="1170"/>
                  </a:lnTo>
                  <a:lnTo>
                    <a:pt x="2565" y="1181"/>
                  </a:lnTo>
                  <a:lnTo>
                    <a:pt x="2559" y="1192"/>
                  </a:lnTo>
                  <a:lnTo>
                    <a:pt x="2553" y="1201"/>
                  </a:lnTo>
                  <a:lnTo>
                    <a:pt x="2545" y="1208"/>
                  </a:lnTo>
                  <a:lnTo>
                    <a:pt x="2545" y="1208"/>
                  </a:lnTo>
                  <a:lnTo>
                    <a:pt x="2533" y="1220"/>
                  </a:lnTo>
                  <a:lnTo>
                    <a:pt x="2523" y="1230"/>
                  </a:lnTo>
                  <a:lnTo>
                    <a:pt x="2514" y="1243"/>
                  </a:lnTo>
                  <a:lnTo>
                    <a:pt x="2507" y="1255"/>
                  </a:lnTo>
                  <a:lnTo>
                    <a:pt x="2495" y="1281"/>
                  </a:lnTo>
                  <a:lnTo>
                    <a:pt x="2483" y="1307"/>
                  </a:lnTo>
                  <a:lnTo>
                    <a:pt x="2483" y="1307"/>
                  </a:lnTo>
                  <a:lnTo>
                    <a:pt x="2463" y="1350"/>
                  </a:lnTo>
                  <a:lnTo>
                    <a:pt x="2453" y="1372"/>
                  </a:lnTo>
                  <a:lnTo>
                    <a:pt x="2443" y="1392"/>
                  </a:lnTo>
                  <a:lnTo>
                    <a:pt x="2431" y="1413"/>
                  </a:lnTo>
                  <a:lnTo>
                    <a:pt x="2418" y="1433"/>
                  </a:lnTo>
                  <a:lnTo>
                    <a:pt x="2405" y="1451"/>
                  </a:lnTo>
                  <a:lnTo>
                    <a:pt x="2389" y="1469"/>
                  </a:lnTo>
                  <a:lnTo>
                    <a:pt x="2389" y="1469"/>
                  </a:lnTo>
                  <a:lnTo>
                    <a:pt x="2384" y="1474"/>
                  </a:lnTo>
                  <a:lnTo>
                    <a:pt x="2380" y="1480"/>
                  </a:lnTo>
                  <a:lnTo>
                    <a:pt x="2377" y="1487"/>
                  </a:lnTo>
                  <a:lnTo>
                    <a:pt x="2376" y="1494"/>
                  </a:lnTo>
                  <a:lnTo>
                    <a:pt x="2376" y="1494"/>
                  </a:lnTo>
                  <a:lnTo>
                    <a:pt x="2368" y="1533"/>
                  </a:lnTo>
                  <a:lnTo>
                    <a:pt x="2357" y="1572"/>
                  </a:lnTo>
                  <a:lnTo>
                    <a:pt x="2352" y="1590"/>
                  </a:lnTo>
                  <a:lnTo>
                    <a:pt x="2345" y="1610"/>
                  </a:lnTo>
                  <a:lnTo>
                    <a:pt x="2338" y="1628"/>
                  </a:lnTo>
                  <a:lnTo>
                    <a:pt x="2329" y="1647"/>
                  </a:lnTo>
                  <a:lnTo>
                    <a:pt x="2329" y="1647"/>
                  </a:lnTo>
                  <a:lnTo>
                    <a:pt x="2326" y="1653"/>
                  </a:lnTo>
                  <a:lnTo>
                    <a:pt x="2325" y="1659"/>
                  </a:lnTo>
                  <a:lnTo>
                    <a:pt x="2325" y="1672"/>
                  </a:lnTo>
                  <a:lnTo>
                    <a:pt x="2324" y="1679"/>
                  </a:lnTo>
                  <a:lnTo>
                    <a:pt x="2323" y="1685"/>
                  </a:lnTo>
                  <a:lnTo>
                    <a:pt x="2319" y="1689"/>
                  </a:lnTo>
                  <a:lnTo>
                    <a:pt x="2316" y="1694"/>
                  </a:lnTo>
                  <a:lnTo>
                    <a:pt x="2316" y="1694"/>
                  </a:lnTo>
                  <a:lnTo>
                    <a:pt x="2309" y="1696"/>
                  </a:lnTo>
                  <a:lnTo>
                    <a:pt x="2303" y="1698"/>
                  </a:lnTo>
                  <a:lnTo>
                    <a:pt x="2296" y="1698"/>
                  </a:lnTo>
                  <a:lnTo>
                    <a:pt x="2289" y="1696"/>
                  </a:lnTo>
                  <a:lnTo>
                    <a:pt x="2276" y="1694"/>
                  </a:lnTo>
                  <a:lnTo>
                    <a:pt x="2262" y="1692"/>
                  </a:lnTo>
                  <a:lnTo>
                    <a:pt x="2262" y="1692"/>
                  </a:lnTo>
                  <a:lnTo>
                    <a:pt x="2255" y="1692"/>
                  </a:lnTo>
                  <a:lnTo>
                    <a:pt x="2249" y="1693"/>
                  </a:lnTo>
                  <a:lnTo>
                    <a:pt x="2249" y="1693"/>
                  </a:lnTo>
                  <a:lnTo>
                    <a:pt x="2247" y="1695"/>
                  </a:lnTo>
                  <a:lnTo>
                    <a:pt x="2246" y="1696"/>
                  </a:lnTo>
                  <a:lnTo>
                    <a:pt x="2246" y="1696"/>
                  </a:lnTo>
                  <a:lnTo>
                    <a:pt x="2241" y="1784"/>
                  </a:lnTo>
                  <a:lnTo>
                    <a:pt x="2241" y="1784"/>
                  </a:lnTo>
                  <a:lnTo>
                    <a:pt x="2240" y="1792"/>
                  </a:lnTo>
                  <a:lnTo>
                    <a:pt x="2239" y="1801"/>
                  </a:lnTo>
                  <a:lnTo>
                    <a:pt x="2235" y="1809"/>
                  </a:lnTo>
                  <a:lnTo>
                    <a:pt x="2233" y="1817"/>
                  </a:lnTo>
                  <a:lnTo>
                    <a:pt x="2224" y="1833"/>
                  </a:lnTo>
                  <a:lnTo>
                    <a:pt x="2213" y="1848"/>
                  </a:lnTo>
                  <a:lnTo>
                    <a:pt x="2202" y="1861"/>
                  </a:lnTo>
                  <a:lnTo>
                    <a:pt x="2188" y="1873"/>
                  </a:lnTo>
                  <a:lnTo>
                    <a:pt x="2181" y="1876"/>
                  </a:lnTo>
                  <a:lnTo>
                    <a:pt x="2173" y="1881"/>
                  </a:lnTo>
                  <a:lnTo>
                    <a:pt x="2166" y="1883"/>
                  </a:lnTo>
                  <a:lnTo>
                    <a:pt x="2158" y="1885"/>
                  </a:lnTo>
                  <a:lnTo>
                    <a:pt x="2158" y="1885"/>
                  </a:lnTo>
                  <a:lnTo>
                    <a:pt x="2151" y="1888"/>
                  </a:lnTo>
                  <a:lnTo>
                    <a:pt x="2148" y="1888"/>
                  </a:lnTo>
                  <a:lnTo>
                    <a:pt x="2144" y="1886"/>
                  </a:lnTo>
                  <a:lnTo>
                    <a:pt x="2142" y="1885"/>
                  </a:lnTo>
                  <a:lnTo>
                    <a:pt x="2138" y="1883"/>
                  </a:lnTo>
                  <a:lnTo>
                    <a:pt x="2136" y="1879"/>
                  </a:lnTo>
                  <a:lnTo>
                    <a:pt x="2134" y="1875"/>
                  </a:lnTo>
                  <a:lnTo>
                    <a:pt x="2134" y="1875"/>
                  </a:lnTo>
                  <a:lnTo>
                    <a:pt x="2129" y="1866"/>
                  </a:lnTo>
                  <a:lnTo>
                    <a:pt x="2121" y="1858"/>
                  </a:lnTo>
                  <a:lnTo>
                    <a:pt x="2113" y="1851"/>
                  </a:lnTo>
                  <a:lnTo>
                    <a:pt x="2104" y="1845"/>
                  </a:lnTo>
                  <a:lnTo>
                    <a:pt x="2095" y="1841"/>
                  </a:lnTo>
                  <a:lnTo>
                    <a:pt x="2085" y="1839"/>
                  </a:lnTo>
                  <a:lnTo>
                    <a:pt x="2075" y="1838"/>
                  </a:lnTo>
                  <a:lnTo>
                    <a:pt x="2066" y="1838"/>
                  </a:lnTo>
                  <a:lnTo>
                    <a:pt x="2066" y="1838"/>
                  </a:lnTo>
                  <a:lnTo>
                    <a:pt x="2050" y="1838"/>
                  </a:lnTo>
                  <a:lnTo>
                    <a:pt x="2035" y="1837"/>
                  </a:lnTo>
                  <a:lnTo>
                    <a:pt x="2021" y="1835"/>
                  </a:lnTo>
                  <a:lnTo>
                    <a:pt x="2006" y="1830"/>
                  </a:lnTo>
                  <a:lnTo>
                    <a:pt x="2006" y="1830"/>
                  </a:lnTo>
                  <a:lnTo>
                    <a:pt x="2000" y="1829"/>
                  </a:lnTo>
                  <a:lnTo>
                    <a:pt x="1996" y="1828"/>
                  </a:lnTo>
                  <a:lnTo>
                    <a:pt x="1991" y="1829"/>
                  </a:lnTo>
                  <a:lnTo>
                    <a:pt x="1985" y="1830"/>
                  </a:lnTo>
                  <a:lnTo>
                    <a:pt x="1982" y="1833"/>
                  </a:lnTo>
                  <a:lnTo>
                    <a:pt x="1978" y="1837"/>
                  </a:lnTo>
                  <a:lnTo>
                    <a:pt x="1975" y="1841"/>
                  </a:lnTo>
                  <a:lnTo>
                    <a:pt x="1973" y="1847"/>
                  </a:lnTo>
                  <a:lnTo>
                    <a:pt x="1973" y="1847"/>
                  </a:lnTo>
                  <a:lnTo>
                    <a:pt x="1970" y="1859"/>
                  </a:lnTo>
                  <a:lnTo>
                    <a:pt x="1966" y="1870"/>
                  </a:lnTo>
                  <a:lnTo>
                    <a:pt x="1961" y="1882"/>
                  </a:lnTo>
                  <a:lnTo>
                    <a:pt x="1955" y="1892"/>
                  </a:lnTo>
                  <a:lnTo>
                    <a:pt x="1950" y="1903"/>
                  </a:lnTo>
                  <a:lnTo>
                    <a:pt x="1943" y="1912"/>
                  </a:lnTo>
                  <a:lnTo>
                    <a:pt x="1926" y="1930"/>
                  </a:lnTo>
                  <a:lnTo>
                    <a:pt x="1926" y="1930"/>
                  </a:lnTo>
                  <a:lnTo>
                    <a:pt x="1922" y="1936"/>
                  </a:lnTo>
                  <a:lnTo>
                    <a:pt x="1920" y="1942"/>
                  </a:lnTo>
                  <a:lnTo>
                    <a:pt x="1918" y="1949"/>
                  </a:lnTo>
                  <a:lnTo>
                    <a:pt x="1918" y="1956"/>
                  </a:lnTo>
                  <a:lnTo>
                    <a:pt x="1918" y="1956"/>
                  </a:lnTo>
                  <a:lnTo>
                    <a:pt x="1917" y="1977"/>
                  </a:lnTo>
                  <a:lnTo>
                    <a:pt x="1918" y="1999"/>
                  </a:lnTo>
                  <a:lnTo>
                    <a:pt x="1920" y="2010"/>
                  </a:lnTo>
                  <a:lnTo>
                    <a:pt x="1922" y="2020"/>
                  </a:lnTo>
                  <a:lnTo>
                    <a:pt x="1924" y="2032"/>
                  </a:lnTo>
                  <a:lnTo>
                    <a:pt x="1929" y="2042"/>
                  </a:lnTo>
                  <a:lnTo>
                    <a:pt x="1929" y="2042"/>
                  </a:lnTo>
                  <a:lnTo>
                    <a:pt x="1935" y="2056"/>
                  </a:lnTo>
                  <a:lnTo>
                    <a:pt x="1940" y="2071"/>
                  </a:lnTo>
                  <a:lnTo>
                    <a:pt x="1944" y="2087"/>
                  </a:lnTo>
                  <a:lnTo>
                    <a:pt x="1944" y="2095"/>
                  </a:lnTo>
                  <a:lnTo>
                    <a:pt x="1944" y="2103"/>
                  </a:lnTo>
                  <a:lnTo>
                    <a:pt x="1944" y="2103"/>
                  </a:lnTo>
                  <a:lnTo>
                    <a:pt x="1940" y="2170"/>
                  </a:lnTo>
                  <a:lnTo>
                    <a:pt x="1937" y="2237"/>
                  </a:lnTo>
                  <a:lnTo>
                    <a:pt x="1937" y="2237"/>
                  </a:lnTo>
                  <a:lnTo>
                    <a:pt x="1936" y="2254"/>
                  </a:lnTo>
                  <a:lnTo>
                    <a:pt x="1933" y="2261"/>
                  </a:lnTo>
                  <a:lnTo>
                    <a:pt x="1930" y="2268"/>
                  </a:lnTo>
                  <a:lnTo>
                    <a:pt x="1930" y="2268"/>
                  </a:lnTo>
                  <a:lnTo>
                    <a:pt x="1921" y="2283"/>
                  </a:lnTo>
                  <a:lnTo>
                    <a:pt x="1913" y="2298"/>
                  </a:lnTo>
                  <a:lnTo>
                    <a:pt x="1908" y="2314"/>
                  </a:lnTo>
                  <a:lnTo>
                    <a:pt x="1907" y="2329"/>
                  </a:lnTo>
                  <a:lnTo>
                    <a:pt x="1907" y="2345"/>
                  </a:lnTo>
                  <a:lnTo>
                    <a:pt x="1910" y="2361"/>
                  </a:lnTo>
                  <a:lnTo>
                    <a:pt x="1915" y="2377"/>
                  </a:lnTo>
                  <a:lnTo>
                    <a:pt x="1922" y="2393"/>
                  </a:lnTo>
                  <a:lnTo>
                    <a:pt x="1922" y="2393"/>
                  </a:lnTo>
                  <a:lnTo>
                    <a:pt x="1924" y="2400"/>
                  </a:lnTo>
                  <a:lnTo>
                    <a:pt x="1925" y="2407"/>
                  </a:lnTo>
                  <a:lnTo>
                    <a:pt x="1925" y="2414"/>
                  </a:lnTo>
                  <a:lnTo>
                    <a:pt x="1924" y="2421"/>
                  </a:lnTo>
                  <a:lnTo>
                    <a:pt x="1922" y="2427"/>
                  </a:lnTo>
                  <a:lnTo>
                    <a:pt x="1917" y="2432"/>
                  </a:lnTo>
                  <a:lnTo>
                    <a:pt x="1913" y="2437"/>
                  </a:lnTo>
                  <a:lnTo>
                    <a:pt x="1906" y="2440"/>
                  </a:lnTo>
                  <a:lnTo>
                    <a:pt x="1906" y="2440"/>
                  </a:lnTo>
                  <a:lnTo>
                    <a:pt x="1894" y="2446"/>
                  </a:lnTo>
                  <a:lnTo>
                    <a:pt x="1887" y="2452"/>
                  </a:lnTo>
                  <a:lnTo>
                    <a:pt x="1882" y="2459"/>
                  </a:lnTo>
                  <a:lnTo>
                    <a:pt x="1878" y="2467"/>
                  </a:lnTo>
                  <a:lnTo>
                    <a:pt x="1876" y="2476"/>
                  </a:lnTo>
                  <a:lnTo>
                    <a:pt x="1875" y="2485"/>
                  </a:lnTo>
                  <a:lnTo>
                    <a:pt x="1875" y="2504"/>
                  </a:lnTo>
                  <a:lnTo>
                    <a:pt x="1875" y="2504"/>
                  </a:lnTo>
                  <a:lnTo>
                    <a:pt x="1877" y="2527"/>
                  </a:lnTo>
                  <a:lnTo>
                    <a:pt x="1878" y="2550"/>
                  </a:lnTo>
                  <a:lnTo>
                    <a:pt x="1878" y="2550"/>
                  </a:lnTo>
                  <a:lnTo>
                    <a:pt x="1877" y="2566"/>
                  </a:lnTo>
                  <a:lnTo>
                    <a:pt x="1876" y="2573"/>
                  </a:lnTo>
                  <a:lnTo>
                    <a:pt x="1873" y="2580"/>
                  </a:lnTo>
                  <a:lnTo>
                    <a:pt x="1870" y="2587"/>
                  </a:lnTo>
                  <a:lnTo>
                    <a:pt x="1867" y="2592"/>
                  </a:lnTo>
                  <a:lnTo>
                    <a:pt x="1861" y="2598"/>
                  </a:lnTo>
                  <a:lnTo>
                    <a:pt x="1855" y="2603"/>
                  </a:lnTo>
                  <a:lnTo>
                    <a:pt x="1855" y="2603"/>
                  </a:lnTo>
                  <a:lnTo>
                    <a:pt x="1847" y="2609"/>
                  </a:lnTo>
                  <a:lnTo>
                    <a:pt x="1840" y="2614"/>
                  </a:lnTo>
                  <a:lnTo>
                    <a:pt x="1829" y="2628"/>
                  </a:lnTo>
                  <a:lnTo>
                    <a:pt x="1818" y="2643"/>
                  </a:lnTo>
                  <a:lnTo>
                    <a:pt x="1807" y="2657"/>
                  </a:lnTo>
                  <a:lnTo>
                    <a:pt x="1807" y="2657"/>
                  </a:lnTo>
                  <a:lnTo>
                    <a:pt x="1797" y="2668"/>
                  </a:lnTo>
                  <a:lnTo>
                    <a:pt x="1789" y="2680"/>
                  </a:lnTo>
                  <a:lnTo>
                    <a:pt x="1774" y="2704"/>
                  </a:lnTo>
                  <a:lnTo>
                    <a:pt x="1761" y="2728"/>
                  </a:lnTo>
                  <a:lnTo>
                    <a:pt x="1748" y="2754"/>
                  </a:lnTo>
                  <a:lnTo>
                    <a:pt x="1733" y="2778"/>
                  </a:lnTo>
                  <a:lnTo>
                    <a:pt x="1725" y="2789"/>
                  </a:lnTo>
                  <a:lnTo>
                    <a:pt x="1717" y="2801"/>
                  </a:lnTo>
                  <a:lnTo>
                    <a:pt x="1708" y="2811"/>
                  </a:lnTo>
                  <a:lnTo>
                    <a:pt x="1697" y="2822"/>
                  </a:lnTo>
                  <a:lnTo>
                    <a:pt x="1686" y="2831"/>
                  </a:lnTo>
                  <a:lnTo>
                    <a:pt x="1673" y="2839"/>
                  </a:lnTo>
                  <a:lnTo>
                    <a:pt x="1673" y="2839"/>
                  </a:lnTo>
                  <a:lnTo>
                    <a:pt x="1672" y="2841"/>
                  </a:lnTo>
                  <a:lnTo>
                    <a:pt x="1671" y="2842"/>
                  </a:lnTo>
                  <a:lnTo>
                    <a:pt x="1671" y="2842"/>
                  </a:lnTo>
                  <a:lnTo>
                    <a:pt x="1664" y="2859"/>
                  </a:lnTo>
                  <a:lnTo>
                    <a:pt x="1656" y="2871"/>
                  </a:lnTo>
                  <a:lnTo>
                    <a:pt x="1646" y="2883"/>
                  </a:lnTo>
                  <a:lnTo>
                    <a:pt x="1635" y="2892"/>
                  </a:lnTo>
                  <a:lnTo>
                    <a:pt x="1623" y="2900"/>
                  </a:lnTo>
                  <a:lnTo>
                    <a:pt x="1610" y="2907"/>
                  </a:lnTo>
                  <a:lnTo>
                    <a:pt x="1596" y="2913"/>
                  </a:lnTo>
                  <a:lnTo>
                    <a:pt x="1581" y="2916"/>
                  </a:lnTo>
                  <a:lnTo>
                    <a:pt x="1581" y="2916"/>
                  </a:lnTo>
                  <a:lnTo>
                    <a:pt x="1574" y="2918"/>
                  </a:lnTo>
                  <a:lnTo>
                    <a:pt x="1569" y="2921"/>
                  </a:lnTo>
                  <a:lnTo>
                    <a:pt x="1565" y="2924"/>
                  </a:lnTo>
                  <a:lnTo>
                    <a:pt x="1561" y="2928"/>
                  </a:lnTo>
                  <a:lnTo>
                    <a:pt x="1559" y="2932"/>
                  </a:lnTo>
                  <a:lnTo>
                    <a:pt x="1557" y="2937"/>
                  </a:lnTo>
                  <a:lnTo>
                    <a:pt x="1552" y="2948"/>
                  </a:lnTo>
                  <a:lnTo>
                    <a:pt x="1552" y="2948"/>
                  </a:lnTo>
                  <a:lnTo>
                    <a:pt x="1551" y="2956"/>
                  </a:lnTo>
                  <a:lnTo>
                    <a:pt x="1550" y="2964"/>
                  </a:lnTo>
                  <a:lnTo>
                    <a:pt x="1549" y="2974"/>
                  </a:lnTo>
                  <a:lnTo>
                    <a:pt x="1546" y="2982"/>
                  </a:lnTo>
                  <a:lnTo>
                    <a:pt x="1544" y="2985"/>
                  </a:lnTo>
                  <a:lnTo>
                    <a:pt x="1542" y="2988"/>
                  </a:lnTo>
                  <a:lnTo>
                    <a:pt x="1539" y="2990"/>
                  </a:lnTo>
                  <a:lnTo>
                    <a:pt x="1535" y="2991"/>
                  </a:lnTo>
                  <a:lnTo>
                    <a:pt x="1531" y="2992"/>
                  </a:lnTo>
                  <a:lnTo>
                    <a:pt x="1526" y="2992"/>
                  </a:lnTo>
                  <a:lnTo>
                    <a:pt x="1520" y="2991"/>
                  </a:lnTo>
                  <a:lnTo>
                    <a:pt x="1512" y="2989"/>
                  </a:lnTo>
                  <a:lnTo>
                    <a:pt x="1512" y="2989"/>
                  </a:lnTo>
                  <a:lnTo>
                    <a:pt x="1509" y="2990"/>
                  </a:lnTo>
                  <a:lnTo>
                    <a:pt x="1506" y="2992"/>
                  </a:lnTo>
                  <a:lnTo>
                    <a:pt x="1498" y="3000"/>
                  </a:lnTo>
                  <a:lnTo>
                    <a:pt x="1498" y="3000"/>
                  </a:lnTo>
                  <a:lnTo>
                    <a:pt x="1489" y="3012"/>
                  </a:lnTo>
                  <a:lnTo>
                    <a:pt x="1482" y="3024"/>
                  </a:lnTo>
                  <a:lnTo>
                    <a:pt x="1476" y="3038"/>
                  </a:lnTo>
                  <a:lnTo>
                    <a:pt x="1471" y="3053"/>
                  </a:lnTo>
                  <a:lnTo>
                    <a:pt x="1471" y="3053"/>
                  </a:lnTo>
                  <a:lnTo>
                    <a:pt x="1469" y="3065"/>
                  </a:lnTo>
                  <a:lnTo>
                    <a:pt x="1464" y="3077"/>
                  </a:lnTo>
                  <a:lnTo>
                    <a:pt x="1458" y="3102"/>
                  </a:lnTo>
                  <a:lnTo>
                    <a:pt x="1458" y="3102"/>
                  </a:lnTo>
                  <a:lnTo>
                    <a:pt x="1455" y="3107"/>
                  </a:lnTo>
                  <a:lnTo>
                    <a:pt x="1452" y="3112"/>
                  </a:lnTo>
                  <a:lnTo>
                    <a:pt x="1449" y="3117"/>
                  </a:lnTo>
                  <a:lnTo>
                    <a:pt x="1446" y="3120"/>
                  </a:lnTo>
                  <a:lnTo>
                    <a:pt x="1441" y="3122"/>
                  </a:lnTo>
                  <a:lnTo>
                    <a:pt x="1438" y="3125"/>
                  </a:lnTo>
                  <a:lnTo>
                    <a:pt x="1429" y="3128"/>
                  </a:lnTo>
                  <a:lnTo>
                    <a:pt x="1420" y="3128"/>
                  </a:lnTo>
                  <a:lnTo>
                    <a:pt x="1410" y="3129"/>
                  </a:lnTo>
                  <a:lnTo>
                    <a:pt x="1400" y="3129"/>
                  </a:lnTo>
                  <a:lnTo>
                    <a:pt x="1391" y="3129"/>
                  </a:lnTo>
                  <a:lnTo>
                    <a:pt x="1391" y="3129"/>
                  </a:lnTo>
                  <a:lnTo>
                    <a:pt x="1385" y="3129"/>
                  </a:lnTo>
                  <a:lnTo>
                    <a:pt x="1380" y="3127"/>
                  </a:lnTo>
                  <a:lnTo>
                    <a:pt x="1379" y="3125"/>
                  </a:lnTo>
                  <a:lnTo>
                    <a:pt x="1379" y="3120"/>
                  </a:lnTo>
                  <a:lnTo>
                    <a:pt x="1381" y="3111"/>
                  </a:lnTo>
                  <a:lnTo>
                    <a:pt x="1381" y="3107"/>
                  </a:lnTo>
                  <a:lnTo>
                    <a:pt x="1380" y="3104"/>
                  </a:lnTo>
                  <a:lnTo>
                    <a:pt x="1380" y="3104"/>
                  </a:lnTo>
                  <a:lnTo>
                    <a:pt x="1377" y="3098"/>
                  </a:lnTo>
                  <a:lnTo>
                    <a:pt x="1372" y="3095"/>
                  </a:lnTo>
                  <a:lnTo>
                    <a:pt x="1368" y="3092"/>
                  </a:lnTo>
                  <a:lnTo>
                    <a:pt x="1362" y="3090"/>
                  </a:lnTo>
                  <a:lnTo>
                    <a:pt x="1352" y="3087"/>
                  </a:lnTo>
                  <a:lnTo>
                    <a:pt x="1340" y="3084"/>
                  </a:lnTo>
                  <a:lnTo>
                    <a:pt x="1340" y="3084"/>
                  </a:lnTo>
                  <a:lnTo>
                    <a:pt x="1334" y="3084"/>
                  </a:lnTo>
                  <a:lnTo>
                    <a:pt x="1328" y="3084"/>
                  </a:lnTo>
                  <a:lnTo>
                    <a:pt x="1316" y="3087"/>
                  </a:lnTo>
                  <a:lnTo>
                    <a:pt x="1310" y="3088"/>
                  </a:lnTo>
                  <a:lnTo>
                    <a:pt x="1304" y="3088"/>
                  </a:lnTo>
                  <a:lnTo>
                    <a:pt x="1299" y="3087"/>
                  </a:lnTo>
                  <a:lnTo>
                    <a:pt x="1293" y="3084"/>
                  </a:lnTo>
                  <a:lnTo>
                    <a:pt x="1293" y="3084"/>
                  </a:lnTo>
                  <a:lnTo>
                    <a:pt x="1289" y="3066"/>
                  </a:lnTo>
                  <a:lnTo>
                    <a:pt x="1289" y="3059"/>
                  </a:lnTo>
                  <a:lnTo>
                    <a:pt x="1289" y="3053"/>
                  </a:lnTo>
                  <a:lnTo>
                    <a:pt x="1292" y="3042"/>
                  </a:lnTo>
                  <a:lnTo>
                    <a:pt x="1299" y="3027"/>
                  </a:lnTo>
                  <a:lnTo>
                    <a:pt x="1299" y="3027"/>
                  </a:lnTo>
                  <a:lnTo>
                    <a:pt x="1300" y="3021"/>
                  </a:lnTo>
                  <a:lnTo>
                    <a:pt x="1301" y="3015"/>
                  </a:lnTo>
                  <a:lnTo>
                    <a:pt x="1300" y="3005"/>
                  </a:lnTo>
                  <a:lnTo>
                    <a:pt x="1297" y="2993"/>
                  </a:lnTo>
                  <a:lnTo>
                    <a:pt x="1292" y="2983"/>
                  </a:lnTo>
                  <a:lnTo>
                    <a:pt x="1286" y="2974"/>
                  </a:lnTo>
                  <a:lnTo>
                    <a:pt x="1278" y="2967"/>
                  </a:lnTo>
                  <a:lnTo>
                    <a:pt x="1273" y="2963"/>
                  </a:lnTo>
                  <a:lnTo>
                    <a:pt x="1269" y="2962"/>
                  </a:lnTo>
                  <a:lnTo>
                    <a:pt x="1263" y="2961"/>
                  </a:lnTo>
                  <a:lnTo>
                    <a:pt x="1258" y="2960"/>
                  </a:lnTo>
                  <a:lnTo>
                    <a:pt x="1258" y="2960"/>
                  </a:lnTo>
                  <a:lnTo>
                    <a:pt x="1247" y="2960"/>
                  </a:lnTo>
                  <a:lnTo>
                    <a:pt x="1236" y="2958"/>
                  </a:lnTo>
                  <a:lnTo>
                    <a:pt x="1227" y="2955"/>
                  </a:lnTo>
                  <a:lnTo>
                    <a:pt x="1218" y="2952"/>
                  </a:lnTo>
                  <a:lnTo>
                    <a:pt x="1209" y="2947"/>
                  </a:lnTo>
                  <a:lnTo>
                    <a:pt x="1201" y="2941"/>
                  </a:lnTo>
                  <a:lnTo>
                    <a:pt x="1184" y="2929"/>
                  </a:lnTo>
                  <a:lnTo>
                    <a:pt x="1184" y="2929"/>
                  </a:lnTo>
                  <a:lnTo>
                    <a:pt x="1153" y="2901"/>
                  </a:lnTo>
                  <a:lnTo>
                    <a:pt x="1122" y="2874"/>
                  </a:lnTo>
                  <a:lnTo>
                    <a:pt x="1122" y="2874"/>
                  </a:lnTo>
                  <a:lnTo>
                    <a:pt x="1113" y="2865"/>
                  </a:lnTo>
                  <a:lnTo>
                    <a:pt x="1104" y="2860"/>
                  </a:lnTo>
                  <a:lnTo>
                    <a:pt x="1095" y="2855"/>
                  </a:lnTo>
                  <a:lnTo>
                    <a:pt x="1084" y="2852"/>
                  </a:lnTo>
                  <a:lnTo>
                    <a:pt x="1074" y="2849"/>
                  </a:lnTo>
                  <a:lnTo>
                    <a:pt x="1063" y="2848"/>
                  </a:lnTo>
                  <a:lnTo>
                    <a:pt x="1053" y="2848"/>
                  </a:lnTo>
                  <a:lnTo>
                    <a:pt x="1042" y="2849"/>
                  </a:lnTo>
                  <a:lnTo>
                    <a:pt x="1042" y="2849"/>
                  </a:lnTo>
                  <a:lnTo>
                    <a:pt x="1016" y="2854"/>
                  </a:lnTo>
                  <a:lnTo>
                    <a:pt x="1004" y="2856"/>
                  </a:lnTo>
                  <a:lnTo>
                    <a:pt x="992" y="2857"/>
                  </a:lnTo>
                  <a:lnTo>
                    <a:pt x="992" y="2857"/>
                  </a:lnTo>
                  <a:lnTo>
                    <a:pt x="982" y="2859"/>
                  </a:lnTo>
                  <a:lnTo>
                    <a:pt x="971" y="2861"/>
                  </a:lnTo>
                  <a:lnTo>
                    <a:pt x="963" y="2864"/>
                  </a:lnTo>
                  <a:lnTo>
                    <a:pt x="955" y="2869"/>
                  </a:lnTo>
                  <a:lnTo>
                    <a:pt x="949" y="2875"/>
                  </a:lnTo>
                  <a:lnTo>
                    <a:pt x="944" y="2883"/>
                  </a:lnTo>
                  <a:lnTo>
                    <a:pt x="940" y="2891"/>
                  </a:lnTo>
                  <a:lnTo>
                    <a:pt x="938" y="2902"/>
                  </a:lnTo>
                  <a:lnTo>
                    <a:pt x="938" y="2902"/>
                  </a:lnTo>
                  <a:lnTo>
                    <a:pt x="936" y="2912"/>
                  </a:lnTo>
                  <a:lnTo>
                    <a:pt x="932" y="2918"/>
                  </a:lnTo>
                  <a:lnTo>
                    <a:pt x="928" y="2924"/>
                  </a:lnTo>
                  <a:lnTo>
                    <a:pt x="922" y="2928"/>
                  </a:lnTo>
                  <a:lnTo>
                    <a:pt x="915" y="2930"/>
                  </a:lnTo>
                  <a:lnTo>
                    <a:pt x="908" y="2930"/>
                  </a:lnTo>
                  <a:lnTo>
                    <a:pt x="899" y="2929"/>
                  </a:lnTo>
                  <a:lnTo>
                    <a:pt x="889" y="2926"/>
                  </a:lnTo>
                  <a:lnTo>
                    <a:pt x="889" y="2926"/>
                  </a:lnTo>
                  <a:lnTo>
                    <a:pt x="891" y="2903"/>
                  </a:lnTo>
                  <a:lnTo>
                    <a:pt x="891" y="2893"/>
                  </a:lnTo>
                  <a:lnTo>
                    <a:pt x="891" y="2883"/>
                  </a:lnTo>
                  <a:lnTo>
                    <a:pt x="888" y="2872"/>
                  </a:lnTo>
                  <a:lnTo>
                    <a:pt x="886" y="2862"/>
                  </a:lnTo>
                  <a:lnTo>
                    <a:pt x="880" y="2852"/>
                  </a:lnTo>
                  <a:lnTo>
                    <a:pt x="872" y="2842"/>
                  </a:lnTo>
                  <a:lnTo>
                    <a:pt x="872" y="2842"/>
                  </a:lnTo>
                  <a:lnTo>
                    <a:pt x="870" y="2840"/>
                  </a:lnTo>
                  <a:lnTo>
                    <a:pt x="869" y="2837"/>
                  </a:lnTo>
                  <a:lnTo>
                    <a:pt x="869" y="2831"/>
                  </a:lnTo>
                  <a:lnTo>
                    <a:pt x="870" y="2824"/>
                  </a:lnTo>
                  <a:lnTo>
                    <a:pt x="871" y="2817"/>
                  </a:lnTo>
                  <a:lnTo>
                    <a:pt x="871" y="2817"/>
                  </a:lnTo>
                  <a:lnTo>
                    <a:pt x="877" y="2789"/>
                  </a:lnTo>
                  <a:lnTo>
                    <a:pt x="881" y="2762"/>
                  </a:lnTo>
                  <a:lnTo>
                    <a:pt x="881" y="2762"/>
                  </a:lnTo>
                  <a:lnTo>
                    <a:pt x="883" y="2750"/>
                  </a:lnTo>
                  <a:lnTo>
                    <a:pt x="883" y="2738"/>
                  </a:lnTo>
                  <a:lnTo>
                    <a:pt x="883" y="2725"/>
                  </a:lnTo>
                  <a:lnTo>
                    <a:pt x="881" y="2713"/>
                  </a:lnTo>
                  <a:lnTo>
                    <a:pt x="878" y="2702"/>
                  </a:lnTo>
                  <a:lnTo>
                    <a:pt x="873" y="2692"/>
                  </a:lnTo>
                  <a:lnTo>
                    <a:pt x="868" y="2681"/>
                  </a:lnTo>
                  <a:lnTo>
                    <a:pt x="858" y="2672"/>
                  </a:lnTo>
                  <a:lnTo>
                    <a:pt x="858" y="2672"/>
                  </a:lnTo>
                  <a:lnTo>
                    <a:pt x="853" y="2667"/>
                  </a:lnTo>
                  <a:lnTo>
                    <a:pt x="848" y="2662"/>
                  </a:lnTo>
                  <a:lnTo>
                    <a:pt x="845" y="2657"/>
                  </a:lnTo>
                  <a:lnTo>
                    <a:pt x="842" y="2651"/>
                  </a:lnTo>
                  <a:lnTo>
                    <a:pt x="841" y="2645"/>
                  </a:lnTo>
                  <a:lnTo>
                    <a:pt x="840" y="2640"/>
                  </a:lnTo>
                  <a:lnTo>
                    <a:pt x="841" y="2633"/>
                  </a:lnTo>
                  <a:lnTo>
                    <a:pt x="842" y="2626"/>
                  </a:lnTo>
                  <a:lnTo>
                    <a:pt x="842" y="2626"/>
                  </a:lnTo>
                  <a:lnTo>
                    <a:pt x="845" y="2620"/>
                  </a:lnTo>
                  <a:lnTo>
                    <a:pt x="845" y="2614"/>
                  </a:lnTo>
                  <a:lnTo>
                    <a:pt x="842" y="2603"/>
                  </a:lnTo>
                  <a:lnTo>
                    <a:pt x="839" y="2592"/>
                  </a:lnTo>
                  <a:lnTo>
                    <a:pt x="835" y="2581"/>
                  </a:lnTo>
                  <a:lnTo>
                    <a:pt x="835" y="2581"/>
                  </a:lnTo>
                  <a:lnTo>
                    <a:pt x="833" y="2573"/>
                  </a:lnTo>
                  <a:lnTo>
                    <a:pt x="830" y="2564"/>
                  </a:lnTo>
                  <a:lnTo>
                    <a:pt x="830" y="2554"/>
                  </a:lnTo>
                  <a:lnTo>
                    <a:pt x="830" y="2550"/>
                  </a:lnTo>
                  <a:lnTo>
                    <a:pt x="832" y="2545"/>
                  </a:lnTo>
                  <a:lnTo>
                    <a:pt x="832" y="2545"/>
                  </a:lnTo>
                  <a:lnTo>
                    <a:pt x="835" y="2535"/>
                  </a:lnTo>
                  <a:lnTo>
                    <a:pt x="838" y="2523"/>
                  </a:lnTo>
                  <a:lnTo>
                    <a:pt x="838" y="2513"/>
                  </a:lnTo>
                  <a:lnTo>
                    <a:pt x="835" y="2504"/>
                  </a:lnTo>
                  <a:lnTo>
                    <a:pt x="832" y="2495"/>
                  </a:lnTo>
                  <a:lnTo>
                    <a:pt x="826" y="2485"/>
                  </a:lnTo>
                  <a:lnTo>
                    <a:pt x="819" y="2476"/>
                  </a:lnTo>
                  <a:lnTo>
                    <a:pt x="812" y="2467"/>
                  </a:lnTo>
                  <a:lnTo>
                    <a:pt x="812" y="2467"/>
                  </a:lnTo>
                  <a:lnTo>
                    <a:pt x="797" y="2451"/>
                  </a:lnTo>
                  <a:lnTo>
                    <a:pt x="792" y="2446"/>
                  </a:lnTo>
                  <a:lnTo>
                    <a:pt x="787" y="2444"/>
                  </a:lnTo>
                  <a:lnTo>
                    <a:pt x="781" y="2444"/>
                  </a:lnTo>
                  <a:lnTo>
                    <a:pt x="775" y="2446"/>
                  </a:lnTo>
                  <a:lnTo>
                    <a:pt x="767" y="2450"/>
                  </a:lnTo>
                  <a:lnTo>
                    <a:pt x="758" y="2457"/>
                  </a:lnTo>
                  <a:lnTo>
                    <a:pt x="758" y="2457"/>
                  </a:lnTo>
                  <a:lnTo>
                    <a:pt x="742" y="2466"/>
                  </a:lnTo>
                  <a:lnTo>
                    <a:pt x="726" y="2474"/>
                  </a:lnTo>
                  <a:lnTo>
                    <a:pt x="710" y="2482"/>
                  </a:lnTo>
                  <a:lnTo>
                    <a:pt x="694" y="2488"/>
                  </a:lnTo>
                  <a:lnTo>
                    <a:pt x="676" y="2493"/>
                  </a:lnTo>
                  <a:lnTo>
                    <a:pt x="659" y="2498"/>
                  </a:lnTo>
                  <a:lnTo>
                    <a:pt x="642" y="2501"/>
                  </a:lnTo>
                  <a:lnTo>
                    <a:pt x="624" y="2505"/>
                  </a:lnTo>
                  <a:lnTo>
                    <a:pt x="624" y="2505"/>
                  </a:lnTo>
                  <a:lnTo>
                    <a:pt x="615" y="2506"/>
                  </a:lnTo>
                  <a:lnTo>
                    <a:pt x="606" y="2508"/>
                  </a:lnTo>
                  <a:lnTo>
                    <a:pt x="601" y="2508"/>
                  </a:lnTo>
                  <a:lnTo>
                    <a:pt x="597" y="2508"/>
                  </a:lnTo>
                  <a:lnTo>
                    <a:pt x="592" y="2506"/>
                  </a:lnTo>
                  <a:lnTo>
                    <a:pt x="589" y="2504"/>
                  </a:lnTo>
                  <a:lnTo>
                    <a:pt x="589" y="2504"/>
                  </a:lnTo>
                  <a:lnTo>
                    <a:pt x="580" y="2498"/>
                  </a:lnTo>
                  <a:lnTo>
                    <a:pt x="571" y="2493"/>
                  </a:lnTo>
                  <a:lnTo>
                    <a:pt x="562" y="2490"/>
                  </a:lnTo>
                  <a:lnTo>
                    <a:pt x="553" y="2489"/>
                  </a:lnTo>
                  <a:lnTo>
                    <a:pt x="543" y="2489"/>
                  </a:lnTo>
                  <a:lnTo>
                    <a:pt x="533" y="2489"/>
                  </a:lnTo>
                  <a:lnTo>
                    <a:pt x="515" y="2490"/>
                  </a:lnTo>
                  <a:lnTo>
                    <a:pt x="515" y="2490"/>
                  </a:lnTo>
                  <a:close/>
                  <a:moveTo>
                    <a:pt x="504" y="1571"/>
                  </a:moveTo>
                  <a:lnTo>
                    <a:pt x="504" y="1571"/>
                  </a:lnTo>
                  <a:lnTo>
                    <a:pt x="525" y="1562"/>
                  </a:lnTo>
                  <a:lnTo>
                    <a:pt x="532" y="1557"/>
                  </a:lnTo>
                  <a:lnTo>
                    <a:pt x="537" y="1554"/>
                  </a:lnTo>
                  <a:lnTo>
                    <a:pt x="539" y="1550"/>
                  </a:lnTo>
                  <a:lnTo>
                    <a:pt x="540" y="1547"/>
                  </a:lnTo>
                  <a:lnTo>
                    <a:pt x="539" y="1543"/>
                  </a:lnTo>
                  <a:lnTo>
                    <a:pt x="537" y="1540"/>
                  </a:lnTo>
                  <a:lnTo>
                    <a:pt x="537" y="1540"/>
                  </a:lnTo>
                  <a:lnTo>
                    <a:pt x="531" y="1532"/>
                  </a:lnTo>
                  <a:lnTo>
                    <a:pt x="527" y="1522"/>
                  </a:lnTo>
                  <a:lnTo>
                    <a:pt x="524" y="1513"/>
                  </a:lnTo>
                  <a:lnTo>
                    <a:pt x="522" y="1504"/>
                  </a:lnTo>
                  <a:lnTo>
                    <a:pt x="516" y="1486"/>
                  </a:lnTo>
                  <a:lnTo>
                    <a:pt x="513" y="1478"/>
                  </a:lnTo>
                  <a:lnTo>
                    <a:pt x="508" y="1469"/>
                  </a:lnTo>
                  <a:lnTo>
                    <a:pt x="508" y="1469"/>
                  </a:lnTo>
                  <a:lnTo>
                    <a:pt x="500" y="1458"/>
                  </a:lnTo>
                  <a:lnTo>
                    <a:pt x="494" y="1446"/>
                  </a:lnTo>
                  <a:lnTo>
                    <a:pt x="490" y="1435"/>
                  </a:lnTo>
                  <a:lnTo>
                    <a:pt x="487" y="1423"/>
                  </a:lnTo>
                  <a:lnTo>
                    <a:pt x="489" y="1412"/>
                  </a:lnTo>
                  <a:lnTo>
                    <a:pt x="490" y="1406"/>
                  </a:lnTo>
                  <a:lnTo>
                    <a:pt x="491" y="1400"/>
                  </a:lnTo>
                  <a:lnTo>
                    <a:pt x="494" y="1395"/>
                  </a:lnTo>
                  <a:lnTo>
                    <a:pt x="498" y="1389"/>
                  </a:lnTo>
                  <a:lnTo>
                    <a:pt x="508" y="1377"/>
                  </a:lnTo>
                  <a:lnTo>
                    <a:pt x="508" y="1377"/>
                  </a:lnTo>
                  <a:lnTo>
                    <a:pt x="494" y="1375"/>
                  </a:lnTo>
                  <a:lnTo>
                    <a:pt x="482" y="1375"/>
                  </a:lnTo>
                  <a:lnTo>
                    <a:pt x="470" y="1374"/>
                  </a:lnTo>
                  <a:lnTo>
                    <a:pt x="464" y="1373"/>
                  </a:lnTo>
                  <a:lnTo>
                    <a:pt x="459" y="1370"/>
                  </a:lnTo>
                  <a:lnTo>
                    <a:pt x="459" y="1370"/>
                  </a:lnTo>
                  <a:lnTo>
                    <a:pt x="452" y="1367"/>
                  </a:lnTo>
                  <a:lnTo>
                    <a:pt x="446" y="1367"/>
                  </a:lnTo>
                  <a:lnTo>
                    <a:pt x="442" y="1367"/>
                  </a:lnTo>
                  <a:lnTo>
                    <a:pt x="439" y="1368"/>
                  </a:lnTo>
                  <a:lnTo>
                    <a:pt x="437" y="1370"/>
                  </a:lnTo>
                  <a:lnTo>
                    <a:pt x="434" y="1374"/>
                  </a:lnTo>
                  <a:lnTo>
                    <a:pt x="434" y="1374"/>
                  </a:lnTo>
                  <a:lnTo>
                    <a:pt x="432" y="1382"/>
                  </a:lnTo>
                  <a:lnTo>
                    <a:pt x="432" y="1390"/>
                  </a:lnTo>
                  <a:lnTo>
                    <a:pt x="432" y="1393"/>
                  </a:lnTo>
                  <a:lnTo>
                    <a:pt x="434" y="1397"/>
                  </a:lnTo>
                  <a:lnTo>
                    <a:pt x="437" y="1400"/>
                  </a:lnTo>
                  <a:lnTo>
                    <a:pt x="440" y="1403"/>
                  </a:lnTo>
                  <a:lnTo>
                    <a:pt x="440" y="1403"/>
                  </a:lnTo>
                  <a:lnTo>
                    <a:pt x="447" y="1407"/>
                  </a:lnTo>
                  <a:lnTo>
                    <a:pt x="452" y="1412"/>
                  </a:lnTo>
                  <a:lnTo>
                    <a:pt x="455" y="1418"/>
                  </a:lnTo>
                  <a:lnTo>
                    <a:pt x="459" y="1423"/>
                  </a:lnTo>
                  <a:lnTo>
                    <a:pt x="463" y="1435"/>
                  </a:lnTo>
                  <a:lnTo>
                    <a:pt x="467" y="1449"/>
                  </a:lnTo>
                  <a:lnTo>
                    <a:pt x="467" y="1449"/>
                  </a:lnTo>
                  <a:lnTo>
                    <a:pt x="471" y="1461"/>
                  </a:lnTo>
                  <a:lnTo>
                    <a:pt x="475" y="1467"/>
                  </a:lnTo>
                  <a:lnTo>
                    <a:pt x="479" y="1472"/>
                  </a:lnTo>
                  <a:lnTo>
                    <a:pt x="479" y="1472"/>
                  </a:lnTo>
                  <a:lnTo>
                    <a:pt x="490" y="1482"/>
                  </a:lnTo>
                  <a:lnTo>
                    <a:pt x="499" y="1492"/>
                  </a:lnTo>
                  <a:lnTo>
                    <a:pt x="506" y="1504"/>
                  </a:lnTo>
                  <a:lnTo>
                    <a:pt x="510" y="1516"/>
                  </a:lnTo>
                  <a:lnTo>
                    <a:pt x="513" y="1528"/>
                  </a:lnTo>
                  <a:lnTo>
                    <a:pt x="513" y="1541"/>
                  </a:lnTo>
                  <a:lnTo>
                    <a:pt x="509" y="1556"/>
                  </a:lnTo>
                  <a:lnTo>
                    <a:pt x="504" y="1571"/>
                  </a:lnTo>
                  <a:lnTo>
                    <a:pt x="504" y="1571"/>
                  </a:lnTo>
                  <a:close/>
                  <a:moveTo>
                    <a:pt x="371" y="1694"/>
                  </a:moveTo>
                  <a:lnTo>
                    <a:pt x="371" y="1694"/>
                  </a:lnTo>
                  <a:lnTo>
                    <a:pt x="368" y="1687"/>
                  </a:lnTo>
                  <a:lnTo>
                    <a:pt x="365" y="1685"/>
                  </a:lnTo>
                  <a:lnTo>
                    <a:pt x="365" y="1685"/>
                  </a:lnTo>
                  <a:lnTo>
                    <a:pt x="354" y="1677"/>
                  </a:lnTo>
                  <a:lnTo>
                    <a:pt x="354" y="1677"/>
                  </a:lnTo>
                  <a:lnTo>
                    <a:pt x="343" y="1670"/>
                  </a:lnTo>
                  <a:lnTo>
                    <a:pt x="333" y="1666"/>
                  </a:lnTo>
                  <a:lnTo>
                    <a:pt x="325" y="1664"/>
                  </a:lnTo>
                  <a:lnTo>
                    <a:pt x="317" y="1665"/>
                  </a:lnTo>
                  <a:lnTo>
                    <a:pt x="311" y="1669"/>
                  </a:lnTo>
                  <a:lnTo>
                    <a:pt x="304" y="1674"/>
                  </a:lnTo>
                  <a:lnTo>
                    <a:pt x="298" y="1684"/>
                  </a:lnTo>
                  <a:lnTo>
                    <a:pt x="293" y="1695"/>
                  </a:lnTo>
                  <a:lnTo>
                    <a:pt x="293" y="1695"/>
                  </a:lnTo>
                  <a:lnTo>
                    <a:pt x="285" y="1711"/>
                  </a:lnTo>
                  <a:lnTo>
                    <a:pt x="275" y="1727"/>
                  </a:lnTo>
                  <a:lnTo>
                    <a:pt x="275" y="1727"/>
                  </a:lnTo>
                  <a:lnTo>
                    <a:pt x="272" y="1732"/>
                  </a:lnTo>
                  <a:lnTo>
                    <a:pt x="267" y="1737"/>
                  </a:lnTo>
                  <a:lnTo>
                    <a:pt x="265" y="1741"/>
                  </a:lnTo>
                  <a:lnTo>
                    <a:pt x="264" y="1744"/>
                  </a:lnTo>
                  <a:lnTo>
                    <a:pt x="265" y="1747"/>
                  </a:lnTo>
                  <a:lnTo>
                    <a:pt x="265" y="1747"/>
                  </a:lnTo>
                  <a:lnTo>
                    <a:pt x="266" y="1749"/>
                  </a:lnTo>
                  <a:lnTo>
                    <a:pt x="268" y="1750"/>
                  </a:lnTo>
                  <a:lnTo>
                    <a:pt x="274" y="1752"/>
                  </a:lnTo>
                  <a:lnTo>
                    <a:pt x="280" y="1750"/>
                  </a:lnTo>
                  <a:lnTo>
                    <a:pt x="286" y="1750"/>
                  </a:lnTo>
                  <a:lnTo>
                    <a:pt x="286" y="1750"/>
                  </a:lnTo>
                  <a:lnTo>
                    <a:pt x="294" y="1752"/>
                  </a:lnTo>
                  <a:lnTo>
                    <a:pt x="301" y="1752"/>
                  </a:lnTo>
                  <a:lnTo>
                    <a:pt x="308" y="1750"/>
                  </a:lnTo>
                  <a:lnTo>
                    <a:pt x="315" y="1748"/>
                  </a:lnTo>
                  <a:lnTo>
                    <a:pt x="320" y="1745"/>
                  </a:lnTo>
                  <a:lnTo>
                    <a:pt x="325" y="1739"/>
                  </a:lnTo>
                  <a:lnTo>
                    <a:pt x="330" y="1733"/>
                  </a:lnTo>
                  <a:lnTo>
                    <a:pt x="333" y="1725"/>
                  </a:lnTo>
                  <a:lnTo>
                    <a:pt x="333" y="1725"/>
                  </a:lnTo>
                  <a:lnTo>
                    <a:pt x="339" y="1714"/>
                  </a:lnTo>
                  <a:lnTo>
                    <a:pt x="342" y="1709"/>
                  </a:lnTo>
                  <a:lnTo>
                    <a:pt x="346" y="1704"/>
                  </a:lnTo>
                  <a:lnTo>
                    <a:pt x="351" y="1701"/>
                  </a:lnTo>
                  <a:lnTo>
                    <a:pt x="357" y="1698"/>
                  </a:lnTo>
                  <a:lnTo>
                    <a:pt x="364" y="1695"/>
                  </a:lnTo>
                  <a:lnTo>
                    <a:pt x="371" y="1694"/>
                  </a:lnTo>
                  <a:lnTo>
                    <a:pt x="371" y="1694"/>
                  </a:lnTo>
                  <a:close/>
                  <a:moveTo>
                    <a:pt x="372" y="1445"/>
                  </a:moveTo>
                  <a:lnTo>
                    <a:pt x="372" y="1445"/>
                  </a:lnTo>
                  <a:lnTo>
                    <a:pt x="363" y="1449"/>
                  </a:lnTo>
                  <a:lnTo>
                    <a:pt x="359" y="1451"/>
                  </a:lnTo>
                  <a:lnTo>
                    <a:pt x="356" y="1453"/>
                  </a:lnTo>
                  <a:lnTo>
                    <a:pt x="354" y="1457"/>
                  </a:lnTo>
                  <a:lnTo>
                    <a:pt x="353" y="1460"/>
                  </a:lnTo>
                  <a:lnTo>
                    <a:pt x="353" y="1465"/>
                  </a:lnTo>
                  <a:lnTo>
                    <a:pt x="353" y="1469"/>
                  </a:lnTo>
                  <a:lnTo>
                    <a:pt x="353" y="1469"/>
                  </a:lnTo>
                  <a:lnTo>
                    <a:pt x="355" y="1472"/>
                  </a:lnTo>
                  <a:lnTo>
                    <a:pt x="358" y="1473"/>
                  </a:lnTo>
                  <a:lnTo>
                    <a:pt x="362" y="1473"/>
                  </a:lnTo>
                  <a:lnTo>
                    <a:pt x="365" y="1473"/>
                  </a:lnTo>
                  <a:lnTo>
                    <a:pt x="365" y="1473"/>
                  </a:lnTo>
                  <a:lnTo>
                    <a:pt x="370" y="1471"/>
                  </a:lnTo>
                  <a:lnTo>
                    <a:pt x="372" y="1468"/>
                  </a:lnTo>
                  <a:lnTo>
                    <a:pt x="374" y="1465"/>
                  </a:lnTo>
                  <a:lnTo>
                    <a:pt x="376" y="1461"/>
                  </a:lnTo>
                  <a:lnTo>
                    <a:pt x="374" y="1453"/>
                  </a:lnTo>
                  <a:lnTo>
                    <a:pt x="372" y="1445"/>
                  </a:lnTo>
                  <a:lnTo>
                    <a:pt x="372" y="1445"/>
                  </a:lnTo>
                  <a:close/>
                  <a:moveTo>
                    <a:pt x="272" y="1401"/>
                  </a:moveTo>
                  <a:lnTo>
                    <a:pt x="272" y="1401"/>
                  </a:lnTo>
                  <a:lnTo>
                    <a:pt x="270" y="1398"/>
                  </a:lnTo>
                  <a:lnTo>
                    <a:pt x="270" y="1398"/>
                  </a:lnTo>
                  <a:lnTo>
                    <a:pt x="268" y="1400"/>
                  </a:lnTo>
                  <a:lnTo>
                    <a:pt x="267" y="1401"/>
                  </a:lnTo>
                  <a:lnTo>
                    <a:pt x="267" y="1401"/>
                  </a:lnTo>
                  <a:lnTo>
                    <a:pt x="268" y="1404"/>
                  </a:lnTo>
                  <a:lnTo>
                    <a:pt x="268" y="1405"/>
                  </a:lnTo>
                  <a:lnTo>
                    <a:pt x="268" y="1405"/>
                  </a:lnTo>
                  <a:lnTo>
                    <a:pt x="272" y="1401"/>
                  </a:lnTo>
                  <a:lnTo>
                    <a:pt x="272" y="1401"/>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0"/>
            <p:cNvSpPr>
              <a:spLocks/>
            </p:cNvSpPr>
            <p:nvPr/>
          </p:nvSpPr>
          <p:spPr bwMode="auto">
            <a:xfrm>
              <a:off x="2112" y="2512"/>
              <a:ext cx="414" cy="637"/>
            </a:xfrm>
            <a:custGeom>
              <a:avLst/>
              <a:gdLst>
                <a:gd name="T0" fmla="*/ 25 w 2067"/>
                <a:gd name="T1" fmla="*/ 2279 h 3186"/>
                <a:gd name="T2" fmla="*/ 35 w 2067"/>
                <a:gd name="T3" fmla="*/ 2065 h 3186"/>
                <a:gd name="T4" fmla="*/ 147 w 2067"/>
                <a:gd name="T5" fmla="*/ 1988 h 3186"/>
                <a:gd name="T6" fmla="*/ 182 w 2067"/>
                <a:gd name="T7" fmla="*/ 1836 h 3186"/>
                <a:gd name="T8" fmla="*/ 207 w 2067"/>
                <a:gd name="T9" fmla="*/ 1693 h 3186"/>
                <a:gd name="T10" fmla="*/ 394 w 2067"/>
                <a:gd name="T11" fmla="*/ 1663 h 3186"/>
                <a:gd name="T12" fmla="*/ 520 w 2067"/>
                <a:gd name="T13" fmla="*/ 1579 h 3186"/>
                <a:gd name="T14" fmla="*/ 594 w 2067"/>
                <a:gd name="T15" fmla="*/ 1482 h 3186"/>
                <a:gd name="T16" fmla="*/ 660 w 2067"/>
                <a:gd name="T17" fmla="*/ 1205 h 3186"/>
                <a:gd name="T18" fmla="*/ 717 w 2067"/>
                <a:gd name="T19" fmla="*/ 972 h 3186"/>
                <a:gd name="T20" fmla="*/ 692 w 2067"/>
                <a:gd name="T21" fmla="*/ 699 h 3186"/>
                <a:gd name="T22" fmla="*/ 646 w 2067"/>
                <a:gd name="T23" fmla="*/ 536 h 3186"/>
                <a:gd name="T24" fmla="*/ 575 w 2067"/>
                <a:gd name="T25" fmla="*/ 232 h 3186"/>
                <a:gd name="T26" fmla="*/ 563 w 2067"/>
                <a:gd name="T27" fmla="*/ 29 h 3186"/>
                <a:gd name="T28" fmla="*/ 815 w 2067"/>
                <a:gd name="T29" fmla="*/ 3 h 3186"/>
                <a:gd name="T30" fmla="*/ 1101 w 2067"/>
                <a:gd name="T31" fmla="*/ 376 h 3186"/>
                <a:gd name="T32" fmla="*/ 1188 w 2067"/>
                <a:gd name="T33" fmla="*/ 553 h 3186"/>
                <a:gd name="T34" fmla="*/ 1247 w 2067"/>
                <a:gd name="T35" fmla="*/ 630 h 3186"/>
                <a:gd name="T36" fmla="*/ 1386 w 2067"/>
                <a:gd name="T37" fmla="*/ 929 h 3186"/>
                <a:gd name="T38" fmla="*/ 1515 w 2067"/>
                <a:gd name="T39" fmla="*/ 990 h 3186"/>
                <a:gd name="T40" fmla="*/ 1719 w 2067"/>
                <a:gd name="T41" fmla="*/ 1329 h 3186"/>
                <a:gd name="T42" fmla="*/ 1749 w 2067"/>
                <a:gd name="T43" fmla="*/ 1216 h 3186"/>
                <a:gd name="T44" fmla="*/ 1818 w 2067"/>
                <a:gd name="T45" fmla="*/ 1254 h 3186"/>
                <a:gd name="T46" fmla="*/ 1894 w 2067"/>
                <a:gd name="T47" fmla="*/ 1456 h 3186"/>
                <a:gd name="T48" fmla="*/ 2056 w 2067"/>
                <a:gd name="T49" fmla="*/ 1581 h 3186"/>
                <a:gd name="T50" fmla="*/ 1994 w 2067"/>
                <a:gd name="T51" fmla="*/ 1660 h 3186"/>
                <a:gd name="T52" fmla="*/ 2022 w 2067"/>
                <a:gd name="T53" fmla="*/ 1738 h 3186"/>
                <a:gd name="T54" fmla="*/ 2044 w 2067"/>
                <a:gd name="T55" fmla="*/ 1909 h 3186"/>
                <a:gd name="T56" fmla="*/ 2011 w 2067"/>
                <a:gd name="T57" fmla="*/ 1977 h 3186"/>
                <a:gd name="T58" fmla="*/ 2034 w 2067"/>
                <a:gd name="T59" fmla="*/ 2095 h 3186"/>
                <a:gd name="T60" fmla="*/ 2048 w 2067"/>
                <a:gd name="T61" fmla="*/ 2275 h 3186"/>
                <a:gd name="T62" fmla="*/ 2049 w 2067"/>
                <a:gd name="T63" fmla="*/ 2412 h 3186"/>
                <a:gd name="T64" fmla="*/ 1948 w 2067"/>
                <a:gd name="T65" fmla="*/ 2596 h 3186"/>
                <a:gd name="T66" fmla="*/ 1923 w 2067"/>
                <a:gd name="T67" fmla="*/ 2809 h 3186"/>
                <a:gd name="T68" fmla="*/ 1941 w 2067"/>
                <a:gd name="T69" fmla="*/ 2939 h 3186"/>
                <a:gd name="T70" fmla="*/ 1817 w 2067"/>
                <a:gd name="T71" fmla="*/ 3003 h 3186"/>
                <a:gd name="T72" fmla="*/ 1787 w 2067"/>
                <a:gd name="T73" fmla="*/ 2910 h 3186"/>
                <a:gd name="T74" fmla="*/ 1690 w 2067"/>
                <a:gd name="T75" fmla="*/ 2992 h 3186"/>
                <a:gd name="T76" fmla="*/ 1760 w 2067"/>
                <a:gd name="T77" fmla="*/ 2764 h 3186"/>
                <a:gd name="T78" fmla="*/ 1734 w 2067"/>
                <a:gd name="T79" fmla="*/ 2589 h 3186"/>
                <a:gd name="T80" fmla="*/ 1584 w 2067"/>
                <a:gd name="T81" fmla="*/ 2522 h 3186"/>
                <a:gd name="T82" fmla="*/ 1491 w 2067"/>
                <a:gd name="T83" fmla="*/ 2499 h 3186"/>
                <a:gd name="T84" fmla="*/ 1397 w 2067"/>
                <a:gd name="T85" fmla="*/ 2572 h 3186"/>
                <a:gd name="T86" fmla="*/ 1311 w 2067"/>
                <a:gd name="T87" fmla="*/ 2572 h 3186"/>
                <a:gd name="T88" fmla="*/ 1173 w 2067"/>
                <a:gd name="T89" fmla="*/ 2512 h 3186"/>
                <a:gd name="T90" fmla="*/ 1139 w 2067"/>
                <a:gd name="T91" fmla="*/ 2586 h 3186"/>
                <a:gd name="T92" fmla="*/ 1065 w 2067"/>
                <a:gd name="T93" fmla="*/ 2607 h 3186"/>
                <a:gd name="T94" fmla="*/ 1037 w 2067"/>
                <a:gd name="T95" fmla="*/ 2719 h 3186"/>
                <a:gd name="T96" fmla="*/ 1115 w 2067"/>
                <a:gd name="T97" fmla="*/ 3175 h 3186"/>
                <a:gd name="T98" fmla="*/ 1020 w 2067"/>
                <a:gd name="T99" fmla="*/ 3077 h 3186"/>
                <a:gd name="T100" fmla="*/ 964 w 2067"/>
                <a:gd name="T101" fmla="*/ 2979 h 3186"/>
                <a:gd name="T102" fmla="*/ 883 w 2067"/>
                <a:gd name="T103" fmla="*/ 2908 h 3186"/>
                <a:gd name="T104" fmla="*/ 792 w 2067"/>
                <a:gd name="T105" fmla="*/ 2914 h 3186"/>
                <a:gd name="T106" fmla="*/ 725 w 2067"/>
                <a:gd name="T107" fmla="*/ 2758 h 3186"/>
                <a:gd name="T108" fmla="*/ 617 w 2067"/>
                <a:gd name="T109" fmla="*/ 2819 h 3186"/>
                <a:gd name="T110" fmla="*/ 493 w 2067"/>
                <a:gd name="T111" fmla="*/ 2731 h 3186"/>
                <a:gd name="T112" fmla="*/ 394 w 2067"/>
                <a:gd name="T113" fmla="*/ 2625 h 3186"/>
                <a:gd name="T114" fmla="*/ 252 w 2067"/>
                <a:gd name="T115" fmla="*/ 2602 h 3186"/>
                <a:gd name="T116" fmla="*/ 224 w 2067"/>
                <a:gd name="T117" fmla="*/ 2667 h 3186"/>
                <a:gd name="T118" fmla="*/ 140 w 2067"/>
                <a:gd name="T119" fmla="*/ 2617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3186">
                  <a:moveTo>
                    <a:pt x="60" y="2642"/>
                  </a:moveTo>
                  <a:lnTo>
                    <a:pt x="60" y="2642"/>
                  </a:lnTo>
                  <a:lnTo>
                    <a:pt x="63" y="2508"/>
                  </a:lnTo>
                  <a:lnTo>
                    <a:pt x="63" y="2508"/>
                  </a:lnTo>
                  <a:lnTo>
                    <a:pt x="63" y="2497"/>
                  </a:lnTo>
                  <a:lnTo>
                    <a:pt x="62" y="2491"/>
                  </a:lnTo>
                  <a:lnTo>
                    <a:pt x="60" y="2487"/>
                  </a:lnTo>
                  <a:lnTo>
                    <a:pt x="60" y="2487"/>
                  </a:lnTo>
                  <a:lnTo>
                    <a:pt x="55" y="2474"/>
                  </a:lnTo>
                  <a:lnTo>
                    <a:pt x="50" y="2461"/>
                  </a:lnTo>
                  <a:lnTo>
                    <a:pt x="43" y="2436"/>
                  </a:lnTo>
                  <a:lnTo>
                    <a:pt x="38" y="2410"/>
                  </a:lnTo>
                  <a:lnTo>
                    <a:pt x="34" y="2384"/>
                  </a:lnTo>
                  <a:lnTo>
                    <a:pt x="30" y="2332"/>
                  </a:lnTo>
                  <a:lnTo>
                    <a:pt x="27" y="2306"/>
                  </a:lnTo>
                  <a:lnTo>
                    <a:pt x="25" y="2279"/>
                  </a:lnTo>
                  <a:lnTo>
                    <a:pt x="25" y="2279"/>
                  </a:lnTo>
                  <a:lnTo>
                    <a:pt x="20" y="2250"/>
                  </a:lnTo>
                  <a:lnTo>
                    <a:pt x="15" y="2220"/>
                  </a:lnTo>
                  <a:lnTo>
                    <a:pt x="2" y="2163"/>
                  </a:lnTo>
                  <a:lnTo>
                    <a:pt x="2" y="2163"/>
                  </a:lnTo>
                  <a:lnTo>
                    <a:pt x="1" y="2152"/>
                  </a:lnTo>
                  <a:lnTo>
                    <a:pt x="0" y="2143"/>
                  </a:lnTo>
                  <a:lnTo>
                    <a:pt x="1" y="2133"/>
                  </a:lnTo>
                  <a:lnTo>
                    <a:pt x="2" y="2124"/>
                  </a:lnTo>
                  <a:lnTo>
                    <a:pt x="4" y="2113"/>
                  </a:lnTo>
                  <a:lnTo>
                    <a:pt x="8" y="2104"/>
                  </a:lnTo>
                  <a:lnTo>
                    <a:pt x="11" y="2096"/>
                  </a:lnTo>
                  <a:lnTo>
                    <a:pt x="17" y="2087"/>
                  </a:lnTo>
                  <a:lnTo>
                    <a:pt x="21" y="2079"/>
                  </a:lnTo>
                  <a:lnTo>
                    <a:pt x="28" y="2072"/>
                  </a:lnTo>
                  <a:lnTo>
                    <a:pt x="35" y="2065"/>
                  </a:lnTo>
                  <a:lnTo>
                    <a:pt x="42" y="2058"/>
                  </a:lnTo>
                  <a:lnTo>
                    <a:pt x="50" y="2053"/>
                  </a:lnTo>
                  <a:lnTo>
                    <a:pt x="60" y="2049"/>
                  </a:lnTo>
                  <a:lnTo>
                    <a:pt x="69" y="2045"/>
                  </a:lnTo>
                  <a:lnTo>
                    <a:pt x="78" y="2042"/>
                  </a:lnTo>
                  <a:lnTo>
                    <a:pt x="78" y="2042"/>
                  </a:lnTo>
                  <a:lnTo>
                    <a:pt x="89" y="2040"/>
                  </a:lnTo>
                  <a:lnTo>
                    <a:pt x="101" y="2036"/>
                  </a:lnTo>
                  <a:lnTo>
                    <a:pt x="111" y="2033"/>
                  </a:lnTo>
                  <a:lnTo>
                    <a:pt x="121" y="2028"/>
                  </a:lnTo>
                  <a:lnTo>
                    <a:pt x="129" y="2021"/>
                  </a:lnTo>
                  <a:lnTo>
                    <a:pt x="136" y="2013"/>
                  </a:lnTo>
                  <a:lnTo>
                    <a:pt x="141" y="2003"/>
                  </a:lnTo>
                  <a:lnTo>
                    <a:pt x="145" y="1991"/>
                  </a:lnTo>
                  <a:lnTo>
                    <a:pt x="145" y="1991"/>
                  </a:lnTo>
                  <a:lnTo>
                    <a:pt x="147" y="1988"/>
                  </a:lnTo>
                  <a:lnTo>
                    <a:pt x="149" y="1983"/>
                  </a:lnTo>
                  <a:lnTo>
                    <a:pt x="155" y="1976"/>
                  </a:lnTo>
                  <a:lnTo>
                    <a:pt x="155" y="1976"/>
                  </a:lnTo>
                  <a:lnTo>
                    <a:pt x="164" y="1967"/>
                  </a:lnTo>
                  <a:lnTo>
                    <a:pt x="172" y="1958"/>
                  </a:lnTo>
                  <a:lnTo>
                    <a:pt x="179" y="1947"/>
                  </a:lnTo>
                  <a:lnTo>
                    <a:pt x="185" y="1938"/>
                  </a:lnTo>
                  <a:lnTo>
                    <a:pt x="189" y="1928"/>
                  </a:lnTo>
                  <a:lnTo>
                    <a:pt x="192" y="1919"/>
                  </a:lnTo>
                  <a:lnTo>
                    <a:pt x="193" y="1908"/>
                  </a:lnTo>
                  <a:lnTo>
                    <a:pt x="194" y="1898"/>
                  </a:lnTo>
                  <a:lnTo>
                    <a:pt x="194" y="1888"/>
                  </a:lnTo>
                  <a:lnTo>
                    <a:pt x="193" y="1877"/>
                  </a:lnTo>
                  <a:lnTo>
                    <a:pt x="191" y="1867"/>
                  </a:lnTo>
                  <a:lnTo>
                    <a:pt x="189" y="1856"/>
                  </a:lnTo>
                  <a:lnTo>
                    <a:pt x="182" y="1836"/>
                  </a:lnTo>
                  <a:lnTo>
                    <a:pt x="172" y="1814"/>
                  </a:lnTo>
                  <a:lnTo>
                    <a:pt x="172" y="1814"/>
                  </a:lnTo>
                  <a:lnTo>
                    <a:pt x="162" y="1792"/>
                  </a:lnTo>
                  <a:lnTo>
                    <a:pt x="154" y="1777"/>
                  </a:lnTo>
                  <a:lnTo>
                    <a:pt x="149" y="1765"/>
                  </a:lnTo>
                  <a:lnTo>
                    <a:pt x="148" y="1762"/>
                  </a:lnTo>
                  <a:lnTo>
                    <a:pt x="148" y="1757"/>
                  </a:lnTo>
                  <a:lnTo>
                    <a:pt x="149" y="1754"/>
                  </a:lnTo>
                  <a:lnTo>
                    <a:pt x="152" y="1751"/>
                  </a:lnTo>
                  <a:lnTo>
                    <a:pt x="159" y="1741"/>
                  </a:lnTo>
                  <a:lnTo>
                    <a:pt x="189" y="1711"/>
                  </a:lnTo>
                  <a:lnTo>
                    <a:pt x="189" y="1711"/>
                  </a:lnTo>
                  <a:lnTo>
                    <a:pt x="194" y="1707"/>
                  </a:lnTo>
                  <a:lnTo>
                    <a:pt x="199" y="1702"/>
                  </a:lnTo>
                  <a:lnTo>
                    <a:pt x="199" y="1702"/>
                  </a:lnTo>
                  <a:lnTo>
                    <a:pt x="207" y="1693"/>
                  </a:lnTo>
                  <a:lnTo>
                    <a:pt x="215" y="1686"/>
                  </a:lnTo>
                  <a:lnTo>
                    <a:pt x="224" y="1681"/>
                  </a:lnTo>
                  <a:lnTo>
                    <a:pt x="233" y="1678"/>
                  </a:lnTo>
                  <a:lnTo>
                    <a:pt x="243" y="1677"/>
                  </a:lnTo>
                  <a:lnTo>
                    <a:pt x="253" y="1678"/>
                  </a:lnTo>
                  <a:lnTo>
                    <a:pt x="265" y="1680"/>
                  </a:lnTo>
                  <a:lnTo>
                    <a:pt x="276" y="1685"/>
                  </a:lnTo>
                  <a:lnTo>
                    <a:pt x="276" y="1685"/>
                  </a:lnTo>
                  <a:lnTo>
                    <a:pt x="292" y="1692"/>
                  </a:lnTo>
                  <a:lnTo>
                    <a:pt x="307" y="1695"/>
                  </a:lnTo>
                  <a:lnTo>
                    <a:pt x="323" y="1696"/>
                  </a:lnTo>
                  <a:lnTo>
                    <a:pt x="338" y="1694"/>
                  </a:lnTo>
                  <a:lnTo>
                    <a:pt x="353" y="1691"/>
                  </a:lnTo>
                  <a:lnTo>
                    <a:pt x="367" y="1684"/>
                  </a:lnTo>
                  <a:lnTo>
                    <a:pt x="381" y="1674"/>
                  </a:lnTo>
                  <a:lnTo>
                    <a:pt x="394" y="1663"/>
                  </a:lnTo>
                  <a:lnTo>
                    <a:pt x="394" y="1663"/>
                  </a:lnTo>
                  <a:lnTo>
                    <a:pt x="403" y="1654"/>
                  </a:lnTo>
                  <a:lnTo>
                    <a:pt x="412" y="1646"/>
                  </a:lnTo>
                  <a:lnTo>
                    <a:pt x="422" y="1639"/>
                  </a:lnTo>
                  <a:lnTo>
                    <a:pt x="433" y="1632"/>
                  </a:lnTo>
                  <a:lnTo>
                    <a:pt x="443" y="1625"/>
                  </a:lnTo>
                  <a:lnTo>
                    <a:pt x="455" y="1619"/>
                  </a:lnTo>
                  <a:lnTo>
                    <a:pt x="466" y="1615"/>
                  </a:lnTo>
                  <a:lnTo>
                    <a:pt x="478" y="1610"/>
                  </a:lnTo>
                  <a:lnTo>
                    <a:pt x="478" y="1610"/>
                  </a:lnTo>
                  <a:lnTo>
                    <a:pt x="487" y="1608"/>
                  </a:lnTo>
                  <a:lnTo>
                    <a:pt x="495" y="1603"/>
                  </a:lnTo>
                  <a:lnTo>
                    <a:pt x="502" y="1598"/>
                  </a:lnTo>
                  <a:lnTo>
                    <a:pt x="509" y="1593"/>
                  </a:lnTo>
                  <a:lnTo>
                    <a:pt x="515" y="1587"/>
                  </a:lnTo>
                  <a:lnTo>
                    <a:pt x="520" y="1579"/>
                  </a:lnTo>
                  <a:lnTo>
                    <a:pt x="524" y="1571"/>
                  </a:lnTo>
                  <a:lnTo>
                    <a:pt x="527" y="1562"/>
                  </a:lnTo>
                  <a:lnTo>
                    <a:pt x="527" y="1562"/>
                  </a:lnTo>
                  <a:lnTo>
                    <a:pt x="532" y="1547"/>
                  </a:lnTo>
                  <a:lnTo>
                    <a:pt x="535" y="1539"/>
                  </a:lnTo>
                  <a:lnTo>
                    <a:pt x="540" y="1532"/>
                  </a:lnTo>
                  <a:lnTo>
                    <a:pt x="545" y="1526"/>
                  </a:lnTo>
                  <a:lnTo>
                    <a:pt x="550" y="1520"/>
                  </a:lnTo>
                  <a:lnTo>
                    <a:pt x="557" y="1516"/>
                  </a:lnTo>
                  <a:lnTo>
                    <a:pt x="564" y="1511"/>
                  </a:lnTo>
                  <a:lnTo>
                    <a:pt x="564" y="1511"/>
                  </a:lnTo>
                  <a:lnTo>
                    <a:pt x="572" y="1506"/>
                  </a:lnTo>
                  <a:lnTo>
                    <a:pt x="579" y="1502"/>
                  </a:lnTo>
                  <a:lnTo>
                    <a:pt x="585" y="1496"/>
                  </a:lnTo>
                  <a:lnTo>
                    <a:pt x="591" y="1489"/>
                  </a:lnTo>
                  <a:lnTo>
                    <a:pt x="594" y="1482"/>
                  </a:lnTo>
                  <a:lnTo>
                    <a:pt x="599" y="1474"/>
                  </a:lnTo>
                  <a:lnTo>
                    <a:pt x="605" y="1458"/>
                  </a:lnTo>
                  <a:lnTo>
                    <a:pt x="605" y="1458"/>
                  </a:lnTo>
                  <a:lnTo>
                    <a:pt x="631" y="1388"/>
                  </a:lnTo>
                  <a:lnTo>
                    <a:pt x="658" y="1316"/>
                  </a:lnTo>
                  <a:lnTo>
                    <a:pt x="658" y="1316"/>
                  </a:lnTo>
                  <a:lnTo>
                    <a:pt x="663" y="1297"/>
                  </a:lnTo>
                  <a:lnTo>
                    <a:pt x="666" y="1287"/>
                  </a:lnTo>
                  <a:lnTo>
                    <a:pt x="668" y="1277"/>
                  </a:lnTo>
                  <a:lnTo>
                    <a:pt x="668" y="1268"/>
                  </a:lnTo>
                  <a:lnTo>
                    <a:pt x="668" y="1258"/>
                  </a:lnTo>
                  <a:lnTo>
                    <a:pt x="667" y="1247"/>
                  </a:lnTo>
                  <a:lnTo>
                    <a:pt x="666" y="1236"/>
                  </a:lnTo>
                  <a:lnTo>
                    <a:pt x="666" y="1236"/>
                  </a:lnTo>
                  <a:lnTo>
                    <a:pt x="662" y="1221"/>
                  </a:lnTo>
                  <a:lnTo>
                    <a:pt x="660" y="1205"/>
                  </a:lnTo>
                  <a:lnTo>
                    <a:pt x="658" y="1172"/>
                  </a:lnTo>
                  <a:lnTo>
                    <a:pt x="655" y="1141"/>
                  </a:lnTo>
                  <a:lnTo>
                    <a:pt x="652" y="1109"/>
                  </a:lnTo>
                  <a:lnTo>
                    <a:pt x="652" y="1109"/>
                  </a:lnTo>
                  <a:lnTo>
                    <a:pt x="652" y="1097"/>
                  </a:lnTo>
                  <a:lnTo>
                    <a:pt x="652" y="1087"/>
                  </a:lnTo>
                  <a:lnTo>
                    <a:pt x="653" y="1077"/>
                  </a:lnTo>
                  <a:lnTo>
                    <a:pt x="656" y="1067"/>
                  </a:lnTo>
                  <a:lnTo>
                    <a:pt x="660" y="1058"/>
                  </a:lnTo>
                  <a:lnTo>
                    <a:pt x="664" y="1049"/>
                  </a:lnTo>
                  <a:lnTo>
                    <a:pt x="670" y="1041"/>
                  </a:lnTo>
                  <a:lnTo>
                    <a:pt x="677" y="1033"/>
                  </a:lnTo>
                  <a:lnTo>
                    <a:pt x="677" y="1033"/>
                  </a:lnTo>
                  <a:lnTo>
                    <a:pt x="693" y="1013"/>
                  </a:lnTo>
                  <a:lnTo>
                    <a:pt x="707" y="993"/>
                  </a:lnTo>
                  <a:lnTo>
                    <a:pt x="717" y="972"/>
                  </a:lnTo>
                  <a:lnTo>
                    <a:pt x="727" y="950"/>
                  </a:lnTo>
                  <a:lnTo>
                    <a:pt x="732" y="928"/>
                  </a:lnTo>
                  <a:lnTo>
                    <a:pt x="737" y="904"/>
                  </a:lnTo>
                  <a:lnTo>
                    <a:pt x="738" y="879"/>
                  </a:lnTo>
                  <a:lnTo>
                    <a:pt x="737" y="853"/>
                  </a:lnTo>
                  <a:lnTo>
                    <a:pt x="737" y="853"/>
                  </a:lnTo>
                  <a:lnTo>
                    <a:pt x="735" y="819"/>
                  </a:lnTo>
                  <a:lnTo>
                    <a:pt x="732" y="801"/>
                  </a:lnTo>
                  <a:lnTo>
                    <a:pt x="730" y="785"/>
                  </a:lnTo>
                  <a:lnTo>
                    <a:pt x="725" y="769"/>
                  </a:lnTo>
                  <a:lnTo>
                    <a:pt x="721" y="753"/>
                  </a:lnTo>
                  <a:lnTo>
                    <a:pt x="714" y="737"/>
                  </a:lnTo>
                  <a:lnTo>
                    <a:pt x="705" y="722"/>
                  </a:lnTo>
                  <a:lnTo>
                    <a:pt x="705" y="722"/>
                  </a:lnTo>
                  <a:lnTo>
                    <a:pt x="698" y="710"/>
                  </a:lnTo>
                  <a:lnTo>
                    <a:pt x="692" y="699"/>
                  </a:lnTo>
                  <a:lnTo>
                    <a:pt x="687" y="686"/>
                  </a:lnTo>
                  <a:lnTo>
                    <a:pt x="683" y="675"/>
                  </a:lnTo>
                  <a:lnTo>
                    <a:pt x="681" y="662"/>
                  </a:lnTo>
                  <a:lnTo>
                    <a:pt x="679" y="648"/>
                  </a:lnTo>
                  <a:lnTo>
                    <a:pt x="679" y="636"/>
                  </a:lnTo>
                  <a:lnTo>
                    <a:pt x="681" y="622"/>
                  </a:lnTo>
                  <a:lnTo>
                    <a:pt x="681" y="622"/>
                  </a:lnTo>
                  <a:lnTo>
                    <a:pt x="681" y="614"/>
                  </a:lnTo>
                  <a:lnTo>
                    <a:pt x="681" y="607"/>
                  </a:lnTo>
                  <a:lnTo>
                    <a:pt x="679" y="600"/>
                  </a:lnTo>
                  <a:lnTo>
                    <a:pt x="678" y="593"/>
                  </a:lnTo>
                  <a:lnTo>
                    <a:pt x="672" y="579"/>
                  </a:lnTo>
                  <a:lnTo>
                    <a:pt x="664" y="566"/>
                  </a:lnTo>
                  <a:lnTo>
                    <a:pt x="664" y="566"/>
                  </a:lnTo>
                  <a:lnTo>
                    <a:pt x="655" y="551"/>
                  </a:lnTo>
                  <a:lnTo>
                    <a:pt x="646" y="536"/>
                  </a:lnTo>
                  <a:lnTo>
                    <a:pt x="630" y="507"/>
                  </a:lnTo>
                  <a:lnTo>
                    <a:pt x="616" y="475"/>
                  </a:lnTo>
                  <a:lnTo>
                    <a:pt x="605" y="443"/>
                  </a:lnTo>
                  <a:lnTo>
                    <a:pt x="594" y="410"/>
                  </a:lnTo>
                  <a:lnTo>
                    <a:pt x="585" y="378"/>
                  </a:lnTo>
                  <a:lnTo>
                    <a:pt x="578" y="344"/>
                  </a:lnTo>
                  <a:lnTo>
                    <a:pt x="571" y="310"/>
                  </a:lnTo>
                  <a:lnTo>
                    <a:pt x="571" y="310"/>
                  </a:lnTo>
                  <a:lnTo>
                    <a:pt x="569" y="298"/>
                  </a:lnTo>
                  <a:lnTo>
                    <a:pt x="569" y="292"/>
                  </a:lnTo>
                  <a:lnTo>
                    <a:pt x="570" y="287"/>
                  </a:lnTo>
                  <a:lnTo>
                    <a:pt x="570" y="287"/>
                  </a:lnTo>
                  <a:lnTo>
                    <a:pt x="575" y="273"/>
                  </a:lnTo>
                  <a:lnTo>
                    <a:pt x="577" y="259"/>
                  </a:lnTo>
                  <a:lnTo>
                    <a:pt x="577" y="246"/>
                  </a:lnTo>
                  <a:lnTo>
                    <a:pt x="575" y="232"/>
                  </a:lnTo>
                  <a:lnTo>
                    <a:pt x="572" y="220"/>
                  </a:lnTo>
                  <a:lnTo>
                    <a:pt x="568" y="207"/>
                  </a:lnTo>
                  <a:lnTo>
                    <a:pt x="558" y="181"/>
                  </a:lnTo>
                  <a:lnTo>
                    <a:pt x="558" y="181"/>
                  </a:lnTo>
                  <a:lnTo>
                    <a:pt x="539" y="124"/>
                  </a:lnTo>
                  <a:lnTo>
                    <a:pt x="520" y="68"/>
                  </a:lnTo>
                  <a:lnTo>
                    <a:pt x="520" y="68"/>
                  </a:lnTo>
                  <a:lnTo>
                    <a:pt x="517" y="56"/>
                  </a:lnTo>
                  <a:lnTo>
                    <a:pt x="516" y="50"/>
                  </a:lnTo>
                  <a:lnTo>
                    <a:pt x="517" y="46"/>
                  </a:lnTo>
                  <a:lnTo>
                    <a:pt x="518" y="42"/>
                  </a:lnTo>
                  <a:lnTo>
                    <a:pt x="522" y="39"/>
                  </a:lnTo>
                  <a:lnTo>
                    <a:pt x="527" y="37"/>
                  </a:lnTo>
                  <a:lnTo>
                    <a:pt x="534" y="34"/>
                  </a:lnTo>
                  <a:lnTo>
                    <a:pt x="534" y="34"/>
                  </a:lnTo>
                  <a:lnTo>
                    <a:pt x="563" y="29"/>
                  </a:lnTo>
                  <a:lnTo>
                    <a:pt x="592" y="20"/>
                  </a:lnTo>
                  <a:lnTo>
                    <a:pt x="621" y="14"/>
                  </a:lnTo>
                  <a:lnTo>
                    <a:pt x="649" y="7"/>
                  </a:lnTo>
                  <a:lnTo>
                    <a:pt x="678" y="2"/>
                  </a:lnTo>
                  <a:lnTo>
                    <a:pt x="693" y="0"/>
                  </a:lnTo>
                  <a:lnTo>
                    <a:pt x="708" y="0"/>
                  </a:lnTo>
                  <a:lnTo>
                    <a:pt x="723" y="0"/>
                  </a:lnTo>
                  <a:lnTo>
                    <a:pt x="738" y="1"/>
                  </a:lnTo>
                  <a:lnTo>
                    <a:pt x="753" y="3"/>
                  </a:lnTo>
                  <a:lnTo>
                    <a:pt x="768" y="8"/>
                  </a:lnTo>
                  <a:lnTo>
                    <a:pt x="768" y="8"/>
                  </a:lnTo>
                  <a:lnTo>
                    <a:pt x="776" y="9"/>
                  </a:lnTo>
                  <a:lnTo>
                    <a:pt x="784" y="9"/>
                  </a:lnTo>
                  <a:lnTo>
                    <a:pt x="792" y="8"/>
                  </a:lnTo>
                  <a:lnTo>
                    <a:pt x="800" y="7"/>
                  </a:lnTo>
                  <a:lnTo>
                    <a:pt x="815" y="3"/>
                  </a:lnTo>
                  <a:lnTo>
                    <a:pt x="823" y="2"/>
                  </a:lnTo>
                  <a:lnTo>
                    <a:pt x="831" y="2"/>
                  </a:lnTo>
                  <a:lnTo>
                    <a:pt x="831" y="2"/>
                  </a:lnTo>
                  <a:lnTo>
                    <a:pt x="828" y="17"/>
                  </a:lnTo>
                  <a:lnTo>
                    <a:pt x="828" y="31"/>
                  </a:lnTo>
                  <a:lnTo>
                    <a:pt x="830" y="45"/>
                  </a:lnTo>
                  <a:lnTo>
                    <a:pt x="835" y="58"/>
                  </a:lnTo>
                  <a:lnTo>
                    <a:pt x="841" y="71"/>
                  </a:lnTo>
                  <a:lnTo>
                    <a:pt x="848" y="83"/>
                  </a:lnTo>
                  <a:lnTo>
                    <a:pt x="856" y="94"/>
                  </a:lnTo>
                  <a:lnTo>
                    <a:pt x="865" y="106"/>
                  </a:lnTo>
                  <a:lnTo>
                    <a:pt x="865" y="106"/>
                  </a:lnTo>
                  <a:lnTo>
                    <a:pt x="982" y="242"/>
                  </a:lnTo>
                  <a:lnTo>
                    <a:pt x="1041" y="310"/>
                  </a:lnTo>
                  <a:lnTo>
                    <a:pt x="1101" y="376"/>
                  </a:lnTo>
                  <a:lnTo>
                    <a:pt x="1101" y="376"/>
                  </a:lnTo>
                  <a:lnTo>
                    <a:pt x="1116" y="394"/>
                  </a:lnTo>
                  <a:lnTo>
                    <a:pt x="1131" y="411"/>
                  </a:lnTo>
                  <a:lnTo>
                    <a:pt x="1145" y="429"/>
                  </a:lnTo>
                  <a:lnTo>
                    <a:pt x="1158" y="448"/>
                  </a:lnTo>
                  <a:lnTo>
                    <a:pt x="1168" y="467"/>
                  </a:lnTo>
                  <a:lnTo>
                    <a:pt x="1173" y="478"/>
                  </a:lnTo>
                  <a:lnTo>
                    <a:pt x="1176" y="488"/>
                  </a:lnTo>
                  <a:lnTo>
                    <a:pt x="1178" y="500"/>
                  </a:lnTo>
                  <a:lnTo>
                    <a:pt x="1181" y="510"/>
                  </a:lnTo>
                  <a:lnTo>
                    <a:pt x="1182" y="523"/>
                  </a:lnTo>
                  <a:lnTo>
                    <a:pt x="1183" y="534"/>
                  </a:lnTo>
                  <a:lnTo>
                    <a:pt x="1183" y="534"/>
                  </a:lnTo>
                  <a:lnTo>
                    <a:pt x="1184" y="539"/>
                  </a:lnTo>
                  <a:lnTo>
                    <a:pt x="1184" y="539"/>
                  </a:lnTo>
                  <a:lnTo>
                    <a:pt x="1185" y="548"/>
                  </a:lnTo>
                  <a:lnTo>
                    <a:pt x="1188" y="553"/>
                  </a:lnTo>
                  <a:lnTo>
                    <a:pt x="1190" y="556"/>
                  </a:lnTo>
                  <a:lnTo>
                    <a:pt x="1192" y="558"/>
                  </a:lnTo>
                  <a:lnTo>
                    <a:pt x="1196" y="561"/>
                  </a:lnTo>
                  <a:lnTo>
                    <a:pt x="1200" y="562"/>
                  </a:lnTo>
                  <a:lnTo>
                    <a:pt x="1206" y="562"/>
                  </a:lnTo>
                  <a:lnTo>
                    <a:pt x="1206" y="562"/>
                  </a:lnTo>
                  <a:lnTo>
                    <a:pt x="1213" y="562"/>
                  </a:lnTo>
                  <a:lnTo>
                    <a:pt x="1219" y="563"/>
                  </a:lnTo>
                  <a:lnTo>
                    <a:pt x="1223" y="566"/>
                  </a:lnTo>
                  <a:lnTo>
                    <a:pt x="1227" y="569"/>
                  </a:lnTo>
                  <a:lnTo>
                    <a:pt x="1230" y="573"/>
                  </a:lnTo>
                  <a:lnTo>
                    <a:pt x="1232" y="578"/>
                  </a:lnTo>
                  <a:lnTo>
                    <a:pt x="1236" y="589"/>
                  </a:lnTo>
                  <a:lnTo>
                    <a:pt x="1236" y="589"/>
                  </a:lnTo>
                  <a:lnTo>
                    <a:pt x="1242" y="610"/>
                  </a:lnTo>
                  <a:lnTo>
                    <a:pt x="1247" y="630"/>
                  </a:lnTo>
                  <a:lnTo>
                    <a:pt x="1255" y="648"/>
                  </a:lnTo>
                  <a:lnTo>
                    <a:pt x="1265" y="668"/>
                  </a:lnTo>
                  <a:lnTo>
                    <a:pt x="1283" y="704"/>
                  </a:lnTo>
                  <a:lnTo>
                    <a:pt x="1304" y="740"/>
                  </a:lnTo>
                  <a:lnTo>
                    <a:pt x="1304" y="740"/>
                  </a:lnTo>
                  <a:lnTo>
                    <a:pt x="1323" y="776"/>
                  </a:lnTo>
                  <a:lnTo>
                    <a:pt x="1342" y="814"/>
                  </a:lnTo>
                  <a:lnTo>
                    <a:pt x="1350" y="833"/>
                  </a:lnTo>
                  <a:lnTo>
                    <a:pt x="1357" y="852"/>
                  </a:lnTo>
                  <a:lnTo>
                    <a:pt x="1364" y="872"/>
                  </a:lnTo>
                  <a:lnTo>
                    <a:pt x="1370" y="891"/>
                  </a:lnTo>
                  <a:lnTo>
                    <a:pt x="1370" y="891"/>
                  </a:lnTo>
                  <a:lnTo>
                    <a:pt x="1373" y="902"/>
                  </a:lnTo>
                  <a:lnTo>
                    <a:pt x="1376" y="912"/>
                  </a:lnTo>
                  <a:lnTo>
                    <a:pt x="1380" y="921"/>
                  </a:lnTo>
                  <a:lnTo>
                    <a:pt x="1386" y="929"/>
                  </a:lnTo>
                  <a:lnTo>
                    <a:pt x="1390" y="937"/>
                  </a:lnTo>
                  <a:lnTo>
                    <a:pt x="1396" y="945"/>
                  </a:lnTo>
                  <a:lnTo>
                    <a:pt x="1403" y="952"/>
                  </a:lnTo>
                  <a:lnTo>
                    <a:pt x="1410" y="958"/>
                  </a:lnTo>
                  <a:lnTo>
                    <a:pt x="1417" y="963"/>
                  </a:lnTo>
                  <a:lnTo>
                    <a:pt x="1425" y="968"/>
                  </a:lnTo>
                  <a:lnTo>
                    <a:pt x="1433" y="972"/>
                  </a:lnTo>
                  <a:lnTo>
                    <a:pt x="1441" y="975"/>
                  </a:lnTo>
                  <a:lnTo>
                    <a:pt x="1450" y="978"/>
                  </a:lnTo>
                  <a:lnTo>
                    <a:pt x="1461" y="980"/>
                  </a:lnTo>
                  <a:lnTo>
                    <a:pt x="1471" y="982"/>
                  </a:lnTo>
                  <a:lnTo>
                    <a:pt x="1481" y="982"/>
                  </a:lnTo>
                  <a:lnTo>
                    <a:pt x="1481" y="982"/>
                  </a:lnTo>
                  <a:lnTo>
                    <a:pt x="1494" y="983"/>
                  </a:lnTo>
                  <a:lnTo>
                    <a:pt x="1504" y="987"/>
                  </a:lnTo>
                  <a:lnTo>
                    <a:pt x="1515" y="990"/>
                  </a:lnTo>
                  <a:lnTo>
                    <a:pt x="1523" y="995"/>
                  </a:lnTo>
                  <a:lnTo>
                    <a:pt x="1531" y="1002"/>
                  </a:lnTo>
                  <a:lnTo>
                    <a:pt x="1537" y="1010"/>
                  </a:lnTo>
                  <a:lnTo>
                    <a:pt x="1544" y="1019"/>
                  </a:lnTo>
                  <a:lnTo>
                    <a:pt x="1548" y="1031"/>
                  </a:lnTo>
                  <a:lnTo>
                    <a:pt x="1548" y="1031"/>
                  </a:lnTo>
                  <a:lnTo>
                    <a:pt x="1565" y="1069"/>
                  </a:lnTo>
                  <a:lnTo>
                    <a:pt x="1584" y="1108"/>
                  </a:lnTo>
                  <a:lnTo>
                    <a:pt x="1602" y="1145"/>
                  </a:lnTo>
                  <a:lnTo>
                    <a:pt x="1622" y="1182"/>
                  </a:lnTo>
                  <a:lnTo>
                    <a:pt x="1643" y="1218"/>
                  </a:lnTo>
                  <a:lnTo>
                    <a:pt x="1665" y="1254"/>
                  </a:lnTo>
                  <a:lnTo>
                    <a:pt x="1689" y="1289"/>
                  </a:lnTo>
                  <a:lnTo>
                    <a:pt x="1714" y="1322"/>
                  </a:lnTo>
                  <a:lnTo>
                    <a:pt x="1714" y="1322"/>
                  </a:lnTo>
                  <a:lnTo>
                    <a:pt x="1719" y="1329"/>
                  </a:lnTo>
                  <a:lnTo>
                    <a:pt x="1723" y="1336"/>
                  </a:lnTo>
                  <a:lnTo>
                    <a:pt x="1727" y="1339"/>
                  </a:lnTo>
                  <a:lnTo>
                    <a:pt x="1730" y="1342"/>
                  </a:lnTo>
                  <a:lnTo>
                    <a:pt x="1735" y="1344"/>
                  </a:lnTo>
                  <a:lnTo>
                    <a:pt x="1741" y="1344"/>
                  </a:lnTo>
                  <a:lnTo>
                    <a:pt x="1741" y="1344"/>
                  </a:lnTo>
                  <a:lnTo>
                    <a:pt x="1730" y="1237"/>
                  </a:lnTo>
                  <a:lnTo>
                    <a:pt x="1730" y="1237"/>
                  </a:lnTo>
                  <a:lnTo>
                    <a:pt x="1730" y="1230"/>
                  </a:lnTo>
                  <a:lnTo>
                    <a:pt x="1730" y="1224"/>
                  </a:lnTo>
                  <a:lnTo>
                    <a:pt x="1731" y="1221"/>
                  </a:lnTo>
                  <a:lnTo>
                    <a:pt x="1734" y="1218"/>
                  </a:lnTo>
                  <a:lnTo>
                    <a:pt x="1737" y="1217"/>
                  </a:lnTo>
                  <a:lnTo>
                    <a:pt x="1742" y="1216"/>
                  </a:lnTo>
                  <a:lnTo>
                    <a:pt x="1742" y="1216"/>
                  </a:lnTo>
                  <a:lnTo>
                    <a:pt x="1749" y="1216"/>
                  </a:lnTo>
                  <a:lnTo>
                    <a:pt x="1756" y="1218"/>
                  </a:lnTo>
                  <a:lnTo>
                    <a:pt x="1758" y="1220"/>
                  </a:lnTo>
                  <a:lnTo>
                    <a:pt x="1760" y="1222"/>
                  </a:lnTo>
                  <a:lnTo>
                    <a:pt x="1761" y="1225"/>
                  </a:lnTo>
                  <a:lnTo>
                    <a:pt x="1762" y="1229"/>
                  </a:lnTo>
                  <a:lnTo>
                    <a:pt x="1762" y="1229"/>
                  </a:lnTo>
                  <a:lnTo>
                    <a:pt x="1765" y="1238"/>
                  </a:lnTo>
                  <a:lnTo>
                    <a:pt x="1768" y="1246"/>
                  </a:lnTo>
                  <a:lnTo>
                    <a:pt x="1773" y="1252"/>
                  </a:lnTo>
                  <a:lnTo>
                    <a:pt x="1779" y="1255"/>
                  </a:lnTo>
                  <a:lnTo>
                    <a:pt x="1784" y="1258"/>
                  </a:lnTo>
                  <a:lnTo>
                    <a:pt x="1792" y="1259"/>
                  </a:lnTo>
                  <a:lnTo>
                    <a:pt x="1800" y="1258"/>
                  </a:lnTo>
                  <a:lnTo>
                    <a:pt x="1810" y="1256"/>
                  </a:lnTo>
                  <a:lnTo>
                    <a:pt x="1810" y="1256"/>
                  </a:lnTo>
                  <a:lnTo>
                    <a:pt x="1818" y="1254"/>
                  </a:lnTo>
                  <a:lnTo>
                    <a:pt x="1826" y="1254"/>
                  </a:lnTo>
                  <a:lnTo>
                    <a:pt x="1833" y="1256"/>
                  </a:lnTo>
                  <a:lnTo>
                    <a:pt x="1839" y="1259"/>
                  </a:lnTo>
                  <a:lnTo>
                    <a:pt x="1844" y="1263"/>
                  </a:lnTo>
                  <a:lnTo>
                    <a:pt x="1849" y="1269"/>
                  </a:lnTo>
                  <a:lnTo>
                    <a:pt x="1852" y="1277"/>
                  </a:lnTo>
                  <a:lnTo>
                    <a:pt x="1856" y="1285"/>
                  </a:lnTo>
                  <a:lnTo>
                    <a:pt x="1856" y="1285"/>
                  </a:lnTo>
                  <a:lnTo>
                    <a:pt x="1867" y="1322"/>
                  </a:lnTo>
                  <a:lnTo>
                    <a:pt x="1877" y="1359"/>
                  </a:lnTo>
                  <a:lnTo>
                    <a:pt x="1883" y="1396"/>
                  </a:lnTo>
                  <a:lnTo>
                    <a:pt x="1888" y="1434"/>
                  </a:lnTo>
                  <a:lnTo>
                    <a:pt x="1888" y="1434"/>
                  </a:lnTo>
                  <a:lnTo>
                    <a:pt x="1889" y="1442"/>
                  </a:lnTo>
                  <a:lnTo>
                    <a:pt x="1892" y="1449"/>
                  </a:lnTo>
                  <a:lnTo>
                    <a:pt x="1894" y="1456"/>
                  </a:lnTo>
                  <a:lnTo>
                    <a:pt x="1897" y="1461"/>
                  </a:lnTo>
                  <a:lnTo>
                    <a:pt x="1901" y="1467"/>
                  </a:lnTo>
                  <a:lnTo>
                    <a:pt x="1905" y="1473"/>
                  </a:lnTo>
                  <a:lnTo>
                    <a:pt x="1911" y="1478"/>
                  </a:lnTo>
                  <a:lnTo>
                    <a:pt x="1918" y="1482"/>
                  </a:lnTo>
                  <a:lnTo>
                    <a:pt x="1918" y="1482"/>
                  </a:lnTo>
                  <a:lnTo>
                    <a:pt x="1945" y="1499"/>
                  </a:lnTo>
                  <a:lnTo>
                    <a:pt x="1971" y="1518"/>
                  </a:lnTo>
                  <a:lnTo>
                    <a:pt x="2024" y="1555"/>
                  </a:lnTo>
                  <a:lnTo>
                    <a:pt x="2024" y="1555"/>
                  </a:lnTo>
                  <a:lnTo>
                    <a:pt x="2037" y="1562"/>
                  </a:lnTo>
                  <a:lnTo>
                    <a:pt x="2042" y="1566"/>
                  </a:lnTo>
                  <a:lnTo>
                    <a:pt x="2047" y="1570"/>
                  </a:lnTo>
                  <a:lnTo>
                    <a:pt x="2047" y="1570"/>
                  </a:lnTo>
                  <a:lnTo>
                    <a:pt x="2053" y="1575"/>
                  </a:lnTo>
                  <a:lnTo>
                    <a:pt x="2056" y="1581"/>
                  </a:lnTo>
                  <a:lnTo>
                    <a:pt x="2060" y="1586"/>
                  </a:lnTo>
                  <a:lnTo>
                    <a:pt x="2063" y="1592"/>
                  </a:lnTo>
                  <a:lnTo>
                    <a:pt x="2064" y="1597"/>
                  </a:lnTo>
                  <a:lnTo>
                    <a:pt x="2065" y="1603"/>
                  </a:lnTo>
                  <a:lnTo>
                    <a:pt x="2067" y="1608"/>
                  </a:lnTo>
                  <a:lnTo>
                    <a:pt x="2065" y="1613"/>
                  </a:lnTo>
                  <a:lnTo>
                    <a:pt x="2064" y="1618"/>
                  </a:lnTo>
                  <a:lnTo>
                    <a:pt x="2062" y="1623"/>
                  </a:lnTo>
                  <a:lnTo>
                    <a:pt x="2059" y="1627"/>
                  </a:lnTo>
                  <a:lnTo>
                    <a:pt x="2055" y="1632"/>
                  </a:lnTo>
                  <a:lnTo>
                    <a:pt x="2051" y="1635"/>
                  </a:lnTo>
                  <a:lnTo>
                    <a:pt x="2046" y="1640"/>
                  </a:lnTo>
                  <a:lnTo>
                    <a:pt x="2039" y="1642"/>
                  </a:lnTo>
                  <a:lnTo>
                    <a:pt x="2032" y="1646"/>
                  </a:lnTo>
                  <a:lnTo>
                    <a:pt x="2032" y="1646"/>
                  </a:lnTo>
                  <a:lnTo>
                    <a:pt x="1994" y="1660"/>
                  </a:lnTo>
                  <a:lnTo>
                    <a:pt x="1994" y="1660"/>
                  </a:lnTo>
                  <a:lnTo>
                    <a:pt x="1988" y="1662"/>
                  </a:lnTo>
                  <a:lnTo>
                    <a:pt x="1985" y="1666"/>
                  </a:lnTo>
                  <a:lnTo>
                    <a:pt x="1984" y="1668"/>
                  </a:lnTo>
                  <a:lnTo>
                    <a:pt x="1983" y="1671"/>
                  </a:lnTo>
                  <a:lnTo>
                    <a:pt x="1984" y="1673"/>
                  </a:lnTo>
                  <a:lnTo>
                    <a:pt x="1985" y="1677"/>
                  </a:lnTo>
                  <a:lnTo>
                    <a:pt x="1985" y="1677"/>
                  </a:lnTo>
                  <a:lnTo>
                    <a:pt x="1988" y="1685"/>
                  </a:lnTo>
                  <a:lnTo>
                    <a:pt x="1992" y="1694"/>
                  </a:lnTo>
                  <a:lnTo>
                    <a:pt x="1998" y="1711"/>
                  </a:lnTo>
                  <a:lnTo>
                    <a:pt x="2002" y="1719"/>
                  </a:lnTo>
                  <a:lnTo>
                    <a:pt x="2007" y="1726"/>
                  </a:lnTo>
                  <a:lnTo>
                    <a:pt x="2014" y="1733"/>
                  </a:lnTo>
                  <a:lnTo>
                    <a:pt x="2022" y="1738"/>
                  </a:lnTo>
                  <a:lnTo>
                    <a:pt x="2022" y="1738"/>
                  </a:lnTo>
                  <a:lnTo>
                    <a:pt x="2029" y="1741"/>
                  </a:lnTo>
                  <a:lnTo>
                    <a:pt x="2034" y="1746"/>
                  </a:lnTo>
                  <a:lnTo>
                    <a:pt x="2039" y="1751"/>
                  </a:lnTo>
                  <a:lnTo>
                    <a:pt x="2041" y="1756"/>
                  </a:lnTo>
                  <a:lnTo>
                    <a:pt x="2044" y="1762"/>
                  </a:lnTo>
                  <a:lnTo>
                    <a:pt x="2044" y="1768"/>
                  </a:lnTo>
                  <a:lnTo>
                    <a:pt x="2042" y="1782"/>
                  </a:lnTo>
                  <a:lnTo>
                    <a:pt x="2042" y="1782"/>
                  </a:lnTo>
                  <a:lnTo>
                    <a:pt x="2038" y="1814"/>
                  </a:lnTo>
                  <a:lnTo>
                    <a:pt x="2037" y="1830"/>
                  </a:lnTo>
                  <a:lnTo>
                    <a:pt x="2036" y="1846"/>
                  </a:lnTo>
                  <a:lnTo>
                    <a:pt x="2036" y="1862"/>
                  </a:lnTo>
                  <a:lnTo>
                    <a:pt x="2037" y="1877"/>
                  </a:lnTo>
                  <a:lnTo>
                    <a:pt x="2039" y="1893"/>
                  </a:lnTo>
                  <a:lnTo>
                    <a:pt x="2044" y="1909"/>
                  </a:lnTo>
                  <a:lnTo>
                    <a:pt x="2044" y="1909"/>
                  </a:lnTo>
                  <a:lnTo>
                    <a:pt x="2045" y="1916"/>
                  </a:lnTo>
                  <a:lnTo>
                    <a:pt x="2045" y="1922"/>
                  </a:lnTo>
                  <a:lnTo>
                    <a:pt x="2044" y="1927"/>
                  </a:lnTo>
                  <a:lnTo>
                    <a:pt x="2041" y="1931"/>
                  </a:lnTo>
                  <a:lnTo>
                    <a:pt x="2038" y="1936"/>
                  </a:lnTo>
                  <a:lnTo>
                    <a:pt x="2034" y="1939"/>
                  </a:lnTo>
                  <a:lnTo>
                    <a:pt x="2030" y="1943"/>
                  </a:lnTo>
                  <a:lnTo>
                    <a:pt x="2024" y="1946"/>
                  </a:lnTo>
                  <a:lnTo>
                    <a:pt x="2024" y="1946"/>
                  </a:lnTo>
                  <a:lnTo>
                    <a:pt x="2017" y="1950"/>
                  </a:lnTo>
                  <a:lnTo>
                    <a:pt x="2012" y="1953"/>
                  </a:lnTo>
                  <a:lnTo>
                    <a:pt x="2010" y="1957"/>
                  </a:lnTo>
                  <a:lnTo>
                    <a:pt x="2009" y="1961"/>
                  </a:lnTo>
                  <a:lnTo>
                    <a:pt x="2009" y="1967"/>
                  </a:lnTo>
                  <a:lnTo>
                    <a:pt x="2009" y="1972"/>
                  </a:lnTo>
                  <a:lnTo>
                    <a:pt x="2011" y="1977"/>
                  </a:lnTo>
                  <a:lnTo>
                    <a:pt x="2015" y="1983"/>
                  </a:lnTo>
                  <a:lnTo>
                    <a:pt x="2015" y="1983"/>
                  </a:lnTo>
                  <a:lnTo>
                    <a:pt x="2025" y="2002"/>
                  </a:lnTo>
                  <a:lnTo>
                    <a:pt x="2034" y="2020"/>
                  </a:lnTo>
                  <a:lnTo>
                    <a:pt x="2034" y="2020"/>
                  </a:lnTo>
                  <a:lnTo>
                    <a:pt x="2039" y="2029"/>
                  </a:lnTo>
                  <a:lnTo>
                    <a:pt x="2042" y="2038"/>
                  </a:lnTo>
                  <a:lnTo>
                    <a:pt x="2042" y="2043"/>
                  </a:lnTo>
                  <a:lnTo>
                    <a:pt x="2042" y="2049"/>
                  </a:lnTo>
                  <a:lnTo>
                    <a:pt x="2041" y="2053"/>
                  </a:lnTo>
                  <a:lnTo>
                    <a:pt x="2040" y="2059"/>
                  </a:lnTo>
                  <a:lnTo>
                    <a:pt x="2040" y="2059"/>
                  </a:lnTo>
                  <a:lnTo>
                    <a:pt x="2037" y="2067"/>
                  </a:lnTo>
                  <a:lnTo>
                    <a:pt x="2036" y="2076"/>
                  </a:lnTo>
                  <a:lnTo>
                    <a:pt x="2034" y="2086"/>
                  </a:lnTo>
                  <a:lnTo>
                    <a:pt x="2034" y="2095"/>
                  </a:lnTo>
                  <a:lnTo>
                    <a:pt x="2037" y="2113"/>
                  </a:lnTo>
                  <a:lnTo>
                    <a:pt x="2040" y="2131"/>
                  </a:lnTo>
                  <a:lnTo>
                    <a:pt x="2040" y="2131"/>
                  </a:lnTo>
                  <a:lnTo>
                    <a:pt x="2047" y="2162"/>
                  </a:lnTo>
                  <a:lnTo>
                    <a:pt x="2054" y="2192"/>
                  </a:lnTo>
                  <a:lnTo>
                    <a:pt x="2056" y="2207"/>
                  </a:lnTo>
                  <a:lnTo>
                    <a:pt x="2059" y="2223"/>
                  </a:lnTo>
                  <a:lnTo>
                    <a:pt x="2059" y="2238"/>
                  </a:lnTo>
                  <a:lnTo>
                    <a:pt x="2059" y="2254"/>
                  </a:lnTo>
                  <a:lnTo>
                    <a:pt x="2059" y="2254"/>
                  </a:lnTo>
                  <a:lnTo>
                    <a:pt x="2059" y="2260"/>
                  </a:lnTo>
                  <a:lnTo>
                    <a:pt x="2059" y="2265"/>
                  </a:lnTo>
                  <a:lnTo>
                    <a:pt x="2057" y="2268"/>
                  </a:lnTo>
                  <a:lnTo>
                    <a:pt x="2055" y="2271"/>
                  </a:lnTo>
                  <a:lnTo>
                    <a:pt x="2052" y="2272"/>
                  </a:lnTo>
                  <a:lnTo>
                    <a:pt x="2048" y="2275"/>
                  </a:lnTo>
                  <a:lnTo>
                    <a:pt x="2048" y="2275"/>
                  </a:lnTo>
                  <a:lnTo>
                    <a:pt x="2037" y="2279"/>
                  </a:lnTo>
                  <a:lnTo>
                    <a:pt x="2027" y="2286"/>
                  </a:lnTo>
                  <a:lnTo>
                    <a:pt x="2021" y="2293"/>
                  </a:lnTo>
                  <a:lnTo>
                    <a:pt x="2016" y="2300"/>
                  </a:lnTo>
                  <a:lnTo>
                    <a:pt x="2014" y="2309"/>
                  </a:lnTo>
                  <a:lnTo>
                    <a:pt x="2012" y="2318"/>
                  </a:lnTo>
                  <a:lnTo>
                    <a:pt x="2014" y="2329"/>
                  </a:lnTo>
                  <a:lnTo>
                    <a:pt x="2018" y="2339"/>
                  </a:lnTo>
                  <a:lnTo>
                    <a:pt x="2018" y="2339"/>
                  </a:lnTo>
                  <a:lnTo>
                    <a:pt x="2030" y="2367"/>
                  </a:lnTo>
                  <a:lnTo>
                    <a:pt x="2042" y="2394"/>
                  </a:lnTo>
                  <a:lnTo>
                    <a:pt x="2042" y="2394"/>
                  </a:lnTo>
                  <a:lnTo>
                    <a:pt x="2046" y="2400"/>
                  </a:lnTo>
                  <a:lnTo>
                    <a:pt x="2048" y="2406"/>
                  </a:lnTo>
                  <a:lnTo>
                    <a:pt x="2049" y="2412"/>
                  </a:lnTo>
                  <a:lnTo>
                    <a:pt x="2049" y="2417"/>
                  </a:lnTo>
                  <a:lnTo>
                    <a:pt x="2048" y="2423"/>
                  </a:lnTo>
                  <a:lnTo>
                    <a:pt x="2046" y="2428"/>
                  </a:lnTo>
                  <a:lnTo>
                    <a:pt x="2041" y="2434"/>
                  </a:lnTo>
                  <a:lnTo>
                    <a:pt x="2037" y="2438"/>
                  </a:lnTo>
                  <a:lnTo>
                    <a:pt x="2037" y="2438"/>
                  </a:lnTo>
                  <a:lnTo>
                    <a:pt x="2021" y="2452"/>
                  </a:lnTo>
                  <a:lnTo>
                    <a:pt x="2008" y="2466"/>
                  </a:lnTo>
                  <a:lnTo>
                    <a:pt x="1998" y="2482"/>
                  </a:lnTo>
                  <a:lnTo>
                    <a:pt x="1987" y="2498"/>
                  </a:lnTo>
                  <a:lnTo>
                    <a:pt x="1979" y="2516"/>
                  </a:lnTo>
                  <a:lnTo>
                    <a:pt x="1971" y="2534"/>
                  </a:lnTo>
                  <a:lnTo>
                    <a:pt x="1956" y="2569"/>
                  </a:lnTo>
                  <a:lnTo>
                    <a:pt x="1956" y="2569"/>
                  </a:lnTo>
                  <a:lnTo>
                    <a:pt x="1951" y="2583"/>
                  </a:lnTo>
                  <a:lnTo>
                    <a:pt x="1948" y="2596"/>
                  </a:lnTo>
                  <a:lnTo>
                    <a:pt x="1942" y="2624"/>
                  </a:lnTo>
                  <a:lnTo>
                    <a:pt x="1936" y="2650"/>
                  </a:lnTo>
                  <a:lnTo>
                    <a:pt x="1933" y="2664"/>
                  </a:lnTo>
                  <a:lnTo>
                    <a:pt x="1930" y="2677"/>
                  </a:lnTo>
                  <a:lnTo>
                    <a:pt x="1930" y="2677"/>
                  </a:lnTo>
                  <a:lnTo>
                    <a:pt x="1921" y="2703"/>
                  </a:lnTo>
                  <a:lnTo>
                    <a:pt x="1919" y="2717"/>
                  </a:lnTo>
                  <a:lnTo>
                    <a:pt x="1917" y="2730"/>
                  </a:lnTo>
                  <a:lnTo>
                    <a:pt x="1916" y="2743"/>
                  </a:lnTo>
                  <a:lnTo>
                    <a:pt x="1917" y="2757"/>
                  </a:lnTo>
                  <a:lnTo>
                    <a:pt x="1918" y="2771"/>
                  </a:lnTo>
                  <a:lnTo>
                    <a:pt x="1921" y="2785"/>
                  </a:lnTo>
                  <a:lnTo>
                    <a:pt x="1921" y="2785"/>
                  </a:lnTo>
                  <a:lnTo>
                    <a:pt x="1924" y="2793"/>
                  </a:lnTo>
                  <a:lnTo>
                    <a:pt x="1924" y="2801"/>
                  </a:lnTo>
                  <a:lnTo>
                    <a:pt x="1923" y="2809"/>
                  </a:lnTo>
                  <a:lnTo>
                    <a:pt x="1920" y="2817"/>
                  </a:lnTo>
                  <a:lnTo>
                    <a:pt x="1920" y="2817"/>
                  </a:lnTo>
                  <a:lnTo>
                    <a:pt x="1917" y="2825"/>
                  </a:lnTo>
                  <a:lnTo>
                    <a:pt x="1915" y="2833"/>
                  </a:lnTo>
                  <a:lnTo>
                    <a:pt x="1913" y="2842"/>
                  </a:lnTo>
                  <a:lnTo>
                    <a:pt x="1915" y="2850"/>
                  </a:lnTo>
                  <a:lnTo>
                    <a:pt x="1916" y="2859"/>
                  </a:lnTo>
                  <a:lnTo>
                    <a:pt x="1918" y="2867"/>
                  </a:lnTo>
                  <a:lnTo>
                    <a:pt x="1924" y="2883"/>
                  </a:lnTo>
                  <a:lnTo>
                    <a:pt x="1924" y="2883"/>
                  </a:lnTo>
                  <a:lnTo>
                    <a:pt x="1931" y="2897"/>
                  </a:lnTo>
                  <a:lnTo>
                    <a:pt x="1936" y="2910"/>
                  </a:lnTo>
                  <a:lnTo>
                    <a:pt x="1940" y="2917"/>
                  </a:lnTo>
                  <a:lnTo>
                    <a:pt x="1941" y="2924"/>
                  </a:lnTo>
                  <a:lnTo>
                    <a:pt x="1941" y="2932"/>
                  </a:lnTo>
                  <a:lnTo>
                    <a:pt x="1941" y="2939"/>
                  </a:lnTo>
                  <a:lnTo>
                    <a:pt x="1941" y="2939"/>
                  </a:lnTo>
                  <a:lnTo>
                    <a:pt x="1933" y="2966"/>
                  </a:lnTo>
                  <a:lnTo>
                    <a:pt x="1925" y="2993"/>
                  </a:lnTo>
                  <a:lnTo>
                    <a:pt x="1913" y="3022"/>
                  </a:lnTo>
                  <a:lnTo>
                    <a:pt x="1900" y="3052"/>
                  </a:lnTo>
                  <a:lnTo>
                    <a:pt x="1900" y="3052"/>
                  </a:lnTo>
                  <a:lnTo>
                    <a:pt x="1893" y="3036"/>
                  </a:lnTo>
                  <a:lnTo>
                    <a:pt x="1888" y="3030"/>
                  </a:lnTo>
                  <a:lnTo>
                    <a:pt x="1885" y="3024"/>
                  </a:lnTo>
                  <a:lnTo>
                    <a:pt x="1874" y="3015"/>
                  </a:lnTo>
                  <a:lnTo>
                    <a:pt x="1864" y="3009"/>
                  </a:lnTo>
                  <a:lnTo>
                    <a:pt x="1853" y="3005"/>
                  </a:lnTo>
                  <a:lnTo>
                    <a:pt x="1842" y="3003"/>
                  </a:lnTo>
                  <a:lnTo>
                    <a:pt x="1829" y="3003"/>
                  </a:lnTo>
                  <a:lnTo>
                    <a:pt x="1817" y="3003"/>
                  </a:lnTo>
                  <a:lnTo>
                    <a:pt x="1817" y="3003"/>
                  </a:lnTo>
                  <a:lnTo>
                    <a:pt x="1815" y="2998"/>
                  </a:lnTo>
                  <a:lnTo>
                    <a:pt x="1815" y="2993"/>
                  </a:lnTo>
                  <a:lnTo>
                    <a:pt x="1817" y="2984"/>
                  </a:lnTo>
                  <a:lnTo>
                    <a:pt x="1819" y="2977"/>
                  </a:lnTo>
                  <a:lnTo>
                    <a:pt x="1824" y="2969"/>
                  </a:lnTo>
                  <a:lnTo>
                    <a:pt x="1824" y="2969"/>
                  </a:lnTo>
                  <a:lnTo>
                    <a:pt x="1826" y="2963"/>
                  </a:lnTo>
                  <a:lnTo>
                    <a:pt x="1827" y="2958"/>
                  </a:lnTo>
                  <a:lnTo>
                    <a:pt x="1827" y="2953"/>
                  </a:lnTo>
                  <a:lnTo>
                    <a:pt x="1826" y="2948"/>
                  </a:lnTo>
                  <a:lnTo>
                    <a:pt x="1824" y="2944"/>
                  </a:lnTo>
                  <a:lnTo>
                    <a:pt x="1821" y="2939"/>
                  </a:lnTo>
                  <a:lnTo>
                    <a:pt x="1812" y="2930"/>
                  </a:lnTo>
                  <a:lnTo>
                    <a:pt x="1812" y="2930"/>
                  </a:lnTo>
                  <a:lnTo>
                    <a:pt x="1794" y="2914"/>
                  </a:lnTo>
                  <a:lnTo>
                    <a:pt x="1787" y="2910"/>
                  </a:lnTo>
                  <a:lnTo>
                    <a:pt x="1781" y="2908"/>
                  </a:lnTo>
                  <a:lnTo>
                    <a:pt x="1775" y="2909"/>
                  </a:lnTo>
                  <a:lnTo>
                    <a:pt x="1767" y="2913"/>
                  </a:lnTo>
                  <a:lnTo>
                    <a:pt x="1759" y="2917"/>
                  </a:lnTo>
                  <a:lnTo>
                    <a:pt x="1747" y="2925"/>
                  </a:lnTo>
                  <a:lnTo>
                    <a:pt x="1747" y="2925"/>
                  </a:lnTo>
                  <a:lnTo>
                    <a:pt x="1733" y="2937"/>
                  </a:lnTo>
                  <a:lnTo>
                    <a:pt x="1720" y="2948"/>
                  </a:lnTo>
                  <a:lnTo>
                    <a:pt x="1713" y="2955"/>
                  </a:lnTo>
                  <a:lnTo>
                    <a:pt x="1707" y="2962"/>
                  </a:lnTo>
                  <a:lnTo>
                    <a:pt x="1703" y="2970"/>
                  </a:lnTo>
                  <a:lnTo>
                    <a:pt x="1698" y="2978"/>
                  </a:lnTo>
                  <a:lnTo>
                    <a:pt x="1698" y="2978"/>
                  </a:lnTo>
                  <a:lnTo>
                    <a:pt x="1696" y="2984"/>
                  </a:lnTo>
                  <a:lnTo>
                    <a:pt x="1692" y="2990"/>
                  </a:lnTo>
                  <a:lnTo>
                    <a:pt x="1690" y="2992"/>
                  </a:lnTo>
                  <a:lnTo>
                    <a:pt x="1686" y="2993"/>
                  </a:lnTo>
                  <a:lnTo>
                    <a:pt x="1683" y="2993"/>
                  </a:lnTo>
                  <a:lnTo>
                    <a:pt x="1678" y="2992"/>
                  </a:lnTo>
                  <a:lnTo>
                    <a:pt x="1678" y="2992"/>
                  </a:lnTo>
                  <a:lnTo>
                    <a:pt x="1676" y="2978"/>
                  </a:lnTo>
                  <a:lnTo>
                    <a:pt x="1675" y="2965"/>
                  </a:lnTo>
                  <a:lnTo>
                    <a:pt x="1676" y="2951"/>
                  </a:lnTo>
                  <a:lnTo>
                    <a:pt x="1677" y="2938"/>
                  </a:lnTo>
                  <a:lnTo>
                    <a:pt x="1681" y="2925"/>
                  </a:lnTo>
                  <a:lnTo>
                    <a:pt x="1685" y="2912"/>
                  </a:lnTo>
                  <a:lnTo>
                    <a:pt x="1690" y="2899"/>
                  </a:lnTo>
                  <a:lnTo>
                    <a:pt x="1697" y="2886"/>
                  </a:lnTo>
                  <a:lnTo>
                    <a:pt x="1697" y="2886"/>
                  </a:lnTo>
                  <a:lnTo>
                    <a:pt x="1713" y="2856"/>
                  </a:lnTo>
                  <a:lnTo>
                    <a:pt x="1729" y="2826"/>
                  </a:lnTo>
                  <a:lnTo>
                    <a:pt x="1760" y="2764"/>
                  </a:lnTo>
                  <a:lnTo>
                    <a:pt x="1760" y="2764"/>
                  </a:lnTo>
                  <a:lnTo>
                    <a:pt x="1766" y="2754"/>
                  </a:lnTo>
                  <a:lnTo>
                    <a:pt x="1769" y="2743"/>
                  </a:lnTo>
                  <a:lnTo>
                    <a:pt x="1772" y="2733"/>
                  </a:lnTo>
                  <a:lnTo>
                    <a:pt x="1772" y="2727"/>
                  </a:lnTo>
                  <a:lnTo>
                    <a:pt x="1771" y="2720"/>
                  </a:lnTo>
                  <a:lnTo>
                    <a:pt x="1771" y="2720"/>
                  </a:lnTo>
                  <a:lnTo>
                    <a:pt x="1760" y="2664"/>
                  </a:lnTo>
                  <a:lnTo>
                    <a:pt x="1751" y="2607"/>
                  </a:lnTo>
                  <a:lnTo>
                    <a:pt x="1751" y="2607"/>
                  </a:lnTo>
                  <a:lnTo>
                    <a:pt x="1749" y="2598"/>
                  </a:lnTo>
                  <a:lnTo>
                    <a:pt x="1746" y="2595"/>
                  </a:lnTo>
                  <a:lnTo>
                    <a:pt x="1744" y="2592"/>
                  </a:lnTo>
                  <a:lnTo>
                    <a:pt x="1742" y="2591"/>
                  </a:lnTo>
                  <a:lnTo>
                    <a:pt x="1738" y="2590"/>
                  </a:lnTo>
                  <a:lnTo>
                    <a:pt x="1734" y="2589"/>
                  </a:lnTo>
                  <a:lnTo>
                    <a:pt x="1729" y="2590"/>
                  </a:lnTo>
                  <a:lnTo>
                    <a:pt x="1729" y="2590"/>
                  </a:lnTo>
                  <a:lnTo>
                    <a:pt x="1720" y="2591"/>
                  </a:lnTo>
                  <a:lnTo>
                    <a:pt x="1712" y="2592"/>
                  </a:lnTo>
                  <a:lnTo>
                    <a:pt x="1703" y="2591"/>
                  </a:lnTo>
                  <a:lnTo>
                    <a:pt x="1694" y="2591"/>
                  </a:lnTo>
                  <a:lnTo>
                    <a:pt x="1680" y="2587"/>
                  </a:lnTo>
                  <a:lnTo>
                    <a:pt x="1665" y="2581"/>
                  </a:lnTo>
                  <a:lnTo>
                    <a:pt x="1651" y="2573"/>
                  </a:lnTo>
                  <a:lnTo>
                    <a:pt x="1637" y="2564"/>
                  </a:lnTo>
                  <a:lnTo>
                    <a:pt x="1624" y="2553"/>
                  </a:lnTo>
                  <a:lnTo>
                    <a:pt x="1612" y="2543"/>
                  </a:lnTo>
                  <a:lnTo>
                    <a:pt x="1612" y="2543"/>
                  </a:lnTo>
                  <a:lnTo>
                    <a:pt x="1600" y="2533"/>
                  </a:lnTo>
                  <a:lnTo>
                    <a:pt x="1591" y="2527"/>
                  </a:lnTo>
                  <a:lnTo>
                    <a:pt x="1584" y="2522"/>
                  </a:lnTo>
                  <a:lnTo>
                    <a:pt x="1577" y="2521"/>
                  </a:lnTo>
                  <a:lnTo>
                    <a:pt x="1570" y="2522"/>
                  </a:lnTo>
                  <a:lnTo>
                    <a:pt x="1563" y="2527"/>
                  </a:lnTo>
                  <a:lnTo>
                    <a:pt x="1553" y="2534"/>
                  </a:lnTo>
                  <a:lnTo>
                    <a:pt x="1541" y="2543"/>
                  </a:lnTo>
                  <a:lnTo>
                    <a:pt x="1541" y="2543"/>
                  </a:lnTo>
                  <a:lnTo>
                    <a:pt x="1538" y="2545"/>
                  </a:lnTo>
                  <a:lnTo>
                    <a:pt x="1533" y="2548"/>
                  </a:lnTo>
                  <a:lnTo>
                    <a:pt x="1529" y="2549"/>
                  </a:lnTo>
                  <a:lnTo>
                    <a:pt x="1523" y="2548"/>
                  </a:lnTo>
                  <a:lnTo>
                    <a:pt x="1523" y="2548"/>
                  </a:lnTo>
                  <a:lnTo>
                    <a:pt x="1500" y="2510"/>
                  </a:lnTo>
                  <a:lnTo>
                    <a:pt x="1500" y="2510"/>
                  </a:lnTo>
                  <a:lnTo>
                    <a:pt x="1496" y="2505"/>
                  </a:lnTo>
                  <a:lnTo>
                    <a:pt x="1493" y="2501"/>
                  </a:lnTo>
                  <a:lnTo>
                    <a:pt x="1491" y="2499"/>
                  </a:lnTo>
                  <a:lnTo>
                    <a:pt x="1488" y="2499"/>
                  </a:lnTo>
                  <a:lnTo>
                    <a:pt x="1485" y="2499"/>
                  </a:lnTo>
                  <a:lnTo>
                    <a:pt x="1481" y="2500"/>
                  </a:lnTo>
                  <a:lnTo>
                    <a:pt x="1481" y="2500"/>
                  </a:lnTo>
                  <a:lnTo>
                    <a:pt x="1469" y="2506"/>
                  </a:lnTo>
                  <a:lnTo>
                    <a:pt x="1455" y="2511"/>
                  </a:lnTo>
                  <a:lnTo>
                    <a:pt x="1441" y="2516"/>
                  </a:lnTo>
                  <a:lnTo>
                    <a:pt x="1428" y="2523"/>
                  </a:lnTo>
                  <a:lnTo>
                    <a:pt x="1417" y="2531"/>
                  </a:lnTo>
                  <a:lnTo>
                    <a:pt x="1412" y="2536"/>
                  </a:lnTo>
                  <a:lnTo>
                    <a:pt x="1408" y="2542"/>
                  </a:lnTo>
                  <a:lnTo>
                    <a:pt x="1404" y="2548"/>
                  </a:lnTo>
                  <a:lnTo>
                    <a:pt x="1401" y="2554"/>
                  </a:lnTo>
                  <a:lnTo>
                    <a:pt x="1398" y="2563"/>
                  </a:lnTo>
                  <a:lnTo>
                    <a:pt x="1397" y="2572"/>
                  </a:lnTo>
                  <a:lnTo>
                    <a:pt x="1397" y="2572"/>
                  </a:lnTo>
                  <a:lnTo>
                    <a:pt x="1395" y="2583"/>
                  </a:lnTo>
                  <a:lnTo>
                    <a:pt x="1391" y="2594"/>
                  </a:lnTo>
                  <a:lnTo>
                    <a:pt x="1386" y="2603"/>
                  </a:lnTo>
                  <a:lnTo>
                    <a:pt x="1380" y="2611"/>
                  </a:lnTo>
                  <a:lnTo>
                    <a:pt x="1372" y="2619"/>
                  </a:lnTo>
                  <a:lnTo>
                    <a:pt x="1364" y="2626"/>
                  </a:lnTo>
                  <a:lnTo>
                    <a:pt x="1355" y="2633"/>
                  </a:lnTo>
                  <a:lnTo>
                    <a:pt x="1344" y="2640"/>
                  </a:lnTo>
                  <a:lnTo>
                    <a:pt x="1344" y="2640"/>
                  </a:lnTo>
                  <a:lnTo>
                    <a:pt x="1340" y="2634"/>
                  </a:lnTo>
                  <a:lnTo>
                    <a:pt x="1336" y="2629"/>
                  </a:lnTo>
                  <a:lnTo>
                    <a:pt x="1330" y="2618"/>
                  </a:lnTo>
                  <a:lnTo>
                    <a:pt x="1325" y="2606"/>
                  </a:lnTo>
                  <a:lnTo>
                    <a:pt x="1320" y="2595"/>
                  </a:lnTo>
                  <a:lnTo>
                    <a:pt x="1320" y="2595"/>
                  </a:lnTo>
                  <a:lnTo>
                    <a:pt x="1311" y="2572"/>
                  </a:lnTo>
                  <a:lnTo>
                    <a:pt x="1298" y="2551"/>
                  </a:lnTo>
                  <a:lnTo>
                    <a:pt x="1284" y="2531"/>
                  </a:lnTo>
                  <a:lnTo>
                    <a:pt x="1269" y="2513"/>
                  </a:lnTo>
                  <a:lnTo>
                    <a:pt x="1269" y="2513"/>
                  </a:lnTo>
                  <a:lnTo>
                    <a:pt x="1261" y="2504"/>
                  </a:lnTo>
                  <a:lnTo>
                    <a:pt x="1257" y="2500"/>
                  </a:lnTo>
                  <a:lnTo>
                    <a:pt x="1252" y="2499"/>
                  </a:lnTo>
                  <a:lnTo>
                    <a:pt x="1252" y="2499"/>
                  </a:lnTo>
                  <a:lnTo>
                    <a:pt x="1231" y="2498"/>
                  </a:lnTo>
                  <a:lnTo>
                    <a:pt x="1221" y="2498"/>
                  </a:lnTo>
                  <a:lnTo>
                    <a:pt x="1211" y="2499"/>
                  </a:lnTo>
                  <a:lnTo>
                    <a:pt x="1200" y="2501"/>
                  </a:lnTo>
                  <a:lnTo>
                    <a:pt x="1191" y="2504"/>
                  </a:lnTo>
                  <a:lnTo>
                    <a:pt x="1181" y="2507"/>
                  </a:lnTo>
                  <a:lnTo>
                    <a:pt x="1173" y="2512"/>
                  </a:lnTo>
                  <a:lnTo>
                    <a:pt x="1173" y="2512"/>
                  </a:lnTo>
                  <a:lnTo>
                    <a:pt x="1166" y="2516"/>
                  </a:lnTo>
                  <a:lnTo>
                    <a:pt x="1159" y="2522"/>
                  </a:lnTo>
                  <a:lnTo>
                    <a:pt x="1154" y="2528"/>
                  </a:lnTo>
                  <a:lnTo>
                    <a:pt x="1149" y="2535"/>
                  </a:lnTo>
                  <a:lnTo>
                    <a:pt x="1147" y="2543"/>
                  </a:lnTo>
                  <a:lnTo>
                    <a:pt x="1146" y="2551"/>
                  </a:lnTo>
                  <a:lnTo>
                    <a:pt x="1147" y="2560"/>
                  </a:lnTo>
                  <a:lnTo>
                    <a:pt x="1151" y="2571"/>
                  </a:lnTo>
                  <a:lnTo>
                    <a:pt x="1151" y="2571"/>
                  </a:lnTo>
                  <a:lnTo>
                    <a:pt x="1152" y="2573"/>
                  </a:lnTo>
                  <a:lnTo>
                    <a:pt x="1152" y="2576"/>
                  </a:lnTo>
                  <a:lnTo>
                    <a:pt x="1151" y="2580"/>
                  </a:lnTo>
                  <a:lnTo>
                    <a:pt x="1147" y="2582"/>
                  </a:lnTo>
                  <a:lnTo>
                    <a:pt x="1147" y="2582"/>
                  </a:lnTo>
                  <a:lnTo>
                    <a:pt x="1144" y="2584"/>
                  </a:lnTo>
                  <a:lnTo>
                    <a:pt x="1139" y="2586"/>
                  </a:lnTo>
                  <a:lnTo>
                    <a:pt x="1135" y="2584"/>
                  </a:lnTo>
                  <a:lnTo>
                    <a:pt x="1131" y="2582"/>
                  </a:lnTo>
                  <a:lnTo>
                    <a:pt x="1131" y="2582"/>
                  </a:lnTo>
                  <a:lnTo>
                    <a:pt x="1123" y="2576"/>
                  </a:lnTo>
                  <a:lnTo>
                    <a:pt x="1115" y="2568"/>
                  </a:lnTo>
                  <a:lnTo>
                    <a:pt x="1102" y="2552"/>
                  </a:lnTo>
                  <a:lnTo>
                    <a:pt x="1102" y="2552"/>
                  </a:lnTo>
                  <a:lnTo>
                    <a:pt x="1095" y="2541"/>
                  </a:lnTo>
                  <a:lnTo>
                    <a:pt x="1087" y="2529"/>
                  </a:lnTo>
                  <a:lnTo>
                    <a:pt x="1078" y="2518"/>
                  </a:lnTo>
                  <a:lnTo>
                    <a:pt x="1072" y="2512"/>
                  </a:lnTo>
                  <a:lnTo>
                    <a:pt x="1065" y="2506"/>
                  </a:lnTo>
                  <a:lnTo>
                    <a:pt x="1065" y="2506"/>
                  </a:lnTo>
                  <a:lnTo>
                    <a:pt x="1065" y="2559"/>
                  </a:lnTo>
                  <a:lnTo>
                    <a:pt x="1065" y="2607"/>
                  </a:lnTo>
                  <a:lnTo>
                    <a:pt x="1065" y="2607"/>
                  </a:lnTo>
                  <a:lnTo>
                    <a:pt x="1065" y="2621"/>
                  </a:lnTo>
                  <a:lnTo>
                    <a:pt x="1064" y="2627"/>
                  </a:lnTo>
                  <a:lnTo>
                    <a:pt x="1062" y="2633"/>
                  </a:lnTo>
                  <a:lnTo>
                    <a:pt x="1060" y="2639"/>
                  </a:lnTo>
                  <a:lnTo>
                    <a:pt x="1057" y="2643"/>
                  </a:lnTo>
                  <a:lnTo>
                    <a:pt x="1053" y="2648"/>
                  </a:lnTo>
                  <a:lnTo>
                    <a:pt x="1047" y="2652"/>
                  </a:lnTo>
                  <a:lnTo>
                    <a:pt x="1047" y="2652"/>
                  </a:lnTo>
                  <a:lnTo>
                    <a:pt x="1038" y="2659"/>
                  </a:lnTo>
                  <a:lnTo>
                    <a:pt x="1032" y="2667"/>
                  </a:lnTo>
                  <a:lnTo>
                    <a:pt x="1029" y="2675"/>
                  </a:lnTo>
                  <a:lnTo>
                    <a:pt x="1027" y="2683"/>
                  </a:lnTo>
                  <a:lnTo>
                    <a:pt x="1027" y="2692"/>
                  </a:lnTo>
                  <a:lnTo>
                    <a:pt x="1030" y="2701"/>
                  </a:lnTo>
                  <a:lnTo>
                    <a:pt x="1037" y="2719"/>
                  </a:lnTo>
                  <a:lnTo>
                    <a:pt x="1037" y="2719"/>
                  </a:lnTo>
                  <a:lnTo>
                    <a:pt x="1050" y="2754"/>
                  </a:lnTo>
                  <a:lnTo>
                    <a:pt x="1062" y="2788"/>
                  </a:lnTo>
                  <a:lnTo>
                    <a:pt x="1073" y="2824"/>
                  </a:lnTo>
                  <a:lnTo>
                    <a:pt x="1084" y="2859"/>
                  </a:lnTo>
                  <a:lnTo>
                    <a:pt x="1092" y="2894"/>
                  </a:lnTo>
                  <a:lnTo>
                    <a:pt x="1099" y="2931"/>
                  </a:lnTo>
                  <a:lnTo>
                    <a:pt x="1105" y="2967"/>
                  </a:lnTo>
                  <a:lnTo>
                    <a:pt x="1109" y="3004"/>
                  </a:lnTo>
                  <a:lnTo>
                    <a:pt x="1109" y="3004"/>
                  </a:lnTo>
                  <a:lnTo>
                    <a:pt x="1116" y="3075"/>
                  </a:lnTo>
                  <a:lnTo>
                    <a:pt x="1122" y="3145"/>
                  </a:lnTo>
                  <a:lnTo>
                    <a:pt x="1122" y="3145"/>
                  </a:lnTo>
                  <a:lnTo>
                    <a:pt x="1122" y="3155"/>
                  </a:lnTo>
                  <a:lnTo>
                    <a:pt x="1121" y="3161"/>
                  </a:lnTo>
                  <a:lnTo>
                    <a:pt x="1118" y="3168"/>
                  </a:lnTo>
                  <a:lnTo>
                    <a:pt x="1115" y="3175"/>
                  </a:lnTo>
                  <a:lnTo>
                    <a:pt x="1110" y="3180"/>
                  </a:lnTo>
                  <a:lnTo>
                    <a:pt x="1106" y="3183"/>
                  </a:lnTo>
                  <a:lnTo>
                    <a:pt x="1101" y="3186"/>
                  </a:lnTo>
                  <a:lnTo>
                    <a:pt x="1095" y="3186"/>
                  </a:lnTo>
                  <a:lnTo>
                    <a:pt x="1095" y="3186"/>
                  </a:lnTo>
                  <a:lnTo>
                    <a:pt x="1086" y="3185"/>
                  </a:lnTo>
                  <a:lnTo>
                    <a:pt x="1076" y="3180"/>
                  </a:lnTo>
                  <a:lnTo>
                    <a:pt x="1065" y="3173"/>
                  </a:lnTo>
                  <a:lnTo>
                    <a:pt x="1055" y="3164"/>
                  </a:lnTo>
                  <a:lnTo>
                    <a:pt x="1045" y="3155"/>
                  </a:lnTo>
                  <a:lnTo>
                    <a:pt x="1037" y="3144"/>
                  </a:lnTo>
                  <a:lnTo>
                    <a:pt x="1031" y="3135"/>
                  </a:lnTo>
                  <a:lnTo>
                    <a:pt x="1029" y="3130"/>
                  </a:lnTo>
                  <a:lnTo>
                    <a:pt x="1027" y="3126"/>
                  </a:lnTo>
                  <a:lnTo>
                    <a:pt x="1027" y="3126"/>
                  </a:lnTo>
                  <a:lnTo>
                    <a:pt x="1020" y="3077"/>
                  </a:lnTo>
                  <a:lnTo>
                    <a:pt x="1015" y="3030"/>
                  </a:lnTo>
                  <a:lnTo>
                    <a:pt x="1015" y="3030"/>
                  </a:lnTo>
                  <a:lnTo>
                    <a:pt x="1014" y="3019"/>
                  </a:lnTo>
                  <a:lnTo>
                    <a:pt x="1012" y="3013"/>
                  </a:lnTo>
                  <a:lnTo>
                    <a:pt x="1010" y="3008"/>
                  </a:lnTo>
                  <a:lnTo>
                    <a:pt x="1007" y="3005"/>
                  </a:lnTo>
                  <a:lnTo>
                    <a:pt x="1003" y="3003"/>
                  </a:lnTo>
                  <a:lnTo>
                    <a:pt x="997" y="3000"/>
                  </a:lnTo>
                  <a:lnTo>
                    <a:pt x="989" y="3000"/>
                  </a:lnTo>
                  <a:lnTo>
                    <a:pt x="989" y="3000"/>
                  </a:lnTo>
                  <a:lnTo>
                    <a:pt x="985" y="3000"/>
                  </a:lnTo>
                  <a:lnTo>
                    <a:pt x="980" y="2999"/>
                  </a:lnTo>
                  <a:lnTo>
                    <a:pt x="977" y="2998"/>
                  </a:lnTo>
                  <a:lnTo>
                    <a:pt x="973" y="2994"/>
                  </a:lnTo>
                  <a:lnTo>
                    <a:pt x="967" y="2989"/>
                  </a:lnTo>
                  <a:lnTo>
                    <a:pt x="964" y="2979"/>
                  </a:lnTo>
                  <a:lnTo>
                    <a:pt x="964" y="2979"/>
                  </a:lnTo>
                  <a:lnTo>
                    <a:pt x="958" y="2967"/>
                  </a:lnTo>
                  <a:lnTo>
                    <a:pt x="954" y="2956"/>
                  </a:lnTo>
                  <a:lnTo>
                    <a:pt x="949" y="2950"/>
                  </a:lnTo>
                  <a:lnTo>
                    <a:pt x="943" y="2946"/>
                  </a:lnTo>
                  <a:lnTo>
                    <a:pt x="936" y="2944"/>
                  </a:lnTo>
                  <a:lnTo>
                    <a:pt x="928" y="2943"/>
                  </a:lnTo>
                  <a:lnTo>
                    <a:pt x="917" y="2944"/>
                  </a:lnTo>
                  <a:lnTo>
                    <a:pt x="902" y="2946"/>
                  </a:lnTo>
                  <a:lnTo>
                    <a:pt x="902" y="2946"/>
                  </a:lnTo>
                  <a:lnTo>
                    <a:pt x="895" y="2946"/>
                  </a:lnTo>
                  <a:lnTo>
                    <a:pt x="889" y="2945"/>
                  </a:lnTo>
                  <a:lnTo>
                    <a:pt x="889" y="2945"/>
                  </a:lnTo>
                  <a:lnTo>
                    <a:pt x="886" y="2936"/>
                  </a:lnTo>
                  <a:lnTo>
                    <a:pt x="883" y="2927"/>
                  </a:lnTo>
                  <a:lnTo>
                    <a:pt x="883" y="2908"/>
                  </a:lnTo>
                  <a:lnTo>
                    <a:pt x="883" y="2908"/>
                  </a:lnTo>
                  <a:lnTo>
                    <a:pt x="882" y="2903"/>
                  </a:lnTo>
                  <a:lnTo>
                    <a:pt x="881" y="2899"/>
                  </a:lnTo>
                  <a:lnTo>
                    <a:pt x="880" y="2897"/>
                  </a:lnTo>
                  <a:lnTo>
                    <a:pt x="878" y="2894"/>
                  </a:lnTo>
                  <a:lnTo>
                    <a:pt x="874" y="2893"/>
                  </a:lnTo>
                  <a:lnTo>
                    <a:pt x="871" y="2892"/>
                  </a:lnTo>
                  <a:lnTo>
                    <a:pt x="867" y="2893"/>
                  </a:lnTo>
                  <a:lnTo>
                    <a:pt x="863" y="2894"/>
                  </a:lnTo>
                  <a:lnTo>
                    <a:pt x="863" y="2894"/>
                  </a:lnTo>
                  <a:lnTo>
                    <a:pt x="841" y="2901"/>
                  </a:lnTo>
                  <a:lnTo>
                    <a:pt x="841" y="2901"/>
                  </a:lnTo>
                  <a:lnTo>
                    <a:pt x="819" y="2909"/>
                  </a:lnTo>
                  <a:lnTo>
                    <a:pt x="803" y="2913"/>
                  </a:lnTo>
                  <a:lnTo>
                    <a:pt x="797" y="2914"/>
                  </a:lnTo>
                  <a:lnTo>
                    <a:pt x="792" y="2914"/>
                  </a:lnTo>
                  <a:lnTo>
                    <a:pt x="789" y="2913"/>
                  </a:lnTo>
                  <a:lnTo>
                    <a:pt x="787" y="2910"/>
                  </a:lnTo>
                  <a:lnTo>
                    <a:pt x="784" y="2908"/>
                  </a:lnTo>
                  <a:lnTo>
                    <a:pt x="783" y="2903"/>
                  </a:lnTo>
                  <a:lnTo>
                    <a:pt x="783" y="2893"/>
                  </a:lnTo>
                  <a:lnTo>
                    <a:pt x="785" y="2861"/>
                  </a:lnTo>
                  <a:lnTo>
                    <a:pt x="785" y="2861"/>
                  </a:lnTo>
                  <a:lnTo>
                    <a:pt x="785" y="2842"/>
                  </a:lnTo>
                  <a:lnTo>
                    <a:pt x="783" y="2826"/>
                  </a:lnTo>
                  <a:lnTo>
                    <a:pt x="778" y="2811"/>
                  </a:lnTo>
                  <a:lnTo>
                    <a:pt x="772" y="2799"/>
                  </a:lnTo>
                  <a:lnTo>
                    <a:pt x="764" y="2787"/>
                  </a:lnTo>
                  <a:lnTo>
                    <a:pt x="752" y="2777"/>
                  </a:lnTo>
                  <a:lnTo>
                    <a:pt x="739" y="2768"/>
                  </a:lnTo>
                  <a:lnTo>
                    <a:pt x="725" y="2758"/>
                  </a:lnTo>
                  <a:lnTo>
                    <a:pt x="725" y="2758"/>
                  </a:lnTo>
                  <a:lnTo>
                    <a:pt x="693" y="2741"/>
                  </a:lnTo>
                  <a:lnTo>
                    <a:pt x="683" y="2738"/>
                  </a:lnTo>
                  <a:lnTo>
                    <a:pt x="679" y="2738"/>
                  </a:lnTo>
                  <a:lnTo>
                    <a:pt x="677" y="2738"/>
                  </a:lnTo>
                  <a:lnTo>
                    <a:pt x="674" y="2739"/>
                  </a:lnTo>
                  <a:lnTo>
                    <a:pt x="671" y="2741"/>
                  </a:lnTo>
                  <a:lnTo>
                    <a:pt x="667" y="2749"/>
                  </a:lnTo>
                  <a:lnTo>
                    <a:pt x="649" y="2777"/>
                  </a:lnTo>
                  <a:lnTo>
                    <a:pt x="649" y="2777"/>
                  </a:lnTo>
                  <a:lnTo>
                    <a:pt x="631" y="2809"/>
                  </a:lnTo>
                  <a:lnTo>
                    <a:pt x="631" y="2809"/>
                  </a:lnTo>
                  <a:lnTo>
                    <a:pt x="629" y="2812"/>
                  </a:lnTo>
                  <a:lnTo>
                    <a:pt x="625" y="2816"/>
                  </a:lnTo>
                  <a:lnTo>
                    <a:pt x="622" y="2818"/>
                  </a:lnTo>
                  <a:lnTo>
                    <a:pt x="617" y="2819"/>
                  </a:lnTo>
                  <a:lnTo>
                    <a:pt x="617" y="2819"/>
                  </a:lnTo>
                  <a:lnTo>
                    <a:pt x="607" y="2819"/>
                  </a:lnTo>
                  <a:lnTo>
                    <a:pt x="595" y="2818"/>
                  </a:lnTo>
                  <a:lnTo>
                    <a:pt x="585" y="2815"/>
                  </a:lnTo>
                  <a:lnTo>
                    <a:pt x="573" y="2809"/>
                  </a:lnTo>
                  <a:lnTo>
                    <a:pt x="563" y="2801"/>
                  </a:lnTo>
                  <a:lnTo>
                    <a:pt x="555" y="2793"/>
                  </a:lnTo>
                  <a:lnTo>
                    <a:pt x="547" y="2784"/>
                  </a:lnTo>
                  <a:lnTo>
                    <a:pt x="542" y="2773"/>
                  </a:lnTo>
                  <a:lnTo>
                    <a:pt x="542" y="2773"/>
                  </a:lnTo>
                  <a:lnTo>
                    <a:pt x="537" y="2758"/>
                  </a:lnTo>
                  <a:lnTo>
                    <a:pt x="532" y="2747"/>
                  </a:lnTo>
                  <a:lnTo>
                    <a:pt x="527" y="2739"/>
                  </a:lnTo>
                  <a:lnTo>
                    <a:pt x="522" y="2734"/>
                  </a:lnTo>
                  <a:lnTo>
                    <a:pt x="515" y="2731"/>
                  </a:lnTo>
                  <a:lnTo>
                    <a:pt x="505" y="2731"/>
                  </a:lnTo>
                  <a:lnTo>
                    <a:pt x="493" y="2731"/>
                  </a:lnTo>
                  <a:lnTo>
                    <a:pt x="477" y="2733"/>
                  </a:lnTo>
                  <a:lnTo>
                    <a:pt x="477" y="2733"/>
                  </a:lnTo>
                  <a:lnTo>
                    <a:pt x="465" y="2733"/>
                  </a:lnTo>
                  <a:lnTo>
                    <a:pt x="452" y="2732"/>
                  </a:lnTo>
                  <a:lnTo>
                    <a:pt x="442" y="2728"/>
                  </a:lnTo>
                  <a:lnTo>
                    <a:pt x="432" y="2724"/>
                  </a:lnTo>
                  <a:lnTo>
                    <a:pt x="422" y="2717"/>
                  </a:lnTo>
                  <a:lnTo>
                    <a:pt x="414" y="2710"/>
                  </a:lnTo>
                  <a:lnTo>
                    <a:pt x="409" y="2701"/>
                  </a:lnTo>
                  <a:lnTo>
                    <a:pt x="405" y="2692"/>
                  </a:lnTo>
                  <a:lnTo>
                    <a:pt x="405" y="2692"/>
                  </a:lnTo>
                  <a:lnTo>
                    <a:pt x="403" y="2680"/>
                  </a:lnTo>
                  <a:lnTo>
                    <a:pt x="401" y="2668"/>
                  </a:lnTo>
                  <a:lnTo>
                    <a:pt x="398" y="2645"/>
                  </a:lnTo>
                  <a:lnTo>
                    <a:pt x="397" y="2635"/>
                  </a:lnTo>
                  <a:lnTo>
                    <a:pt x="394" y="2625"/>
                  </a:lnTo>
                  <a:lnTo>
                    <a:pt x="391" y="2621"/>
                  </a:lnTo>
                  <a:lnTo>
                    <a:pt x="388" y="2617"/>
                  </a:lnTo>
                  <a:lnTo>
                    <a:pt x="384" y="2613"/>
                  </a:lnTo>
                  <a:lnTo>
                    <a:pt x="381" y="2611"/>
                  </a:lnTo>
                  <a:lnTo>
                    <a:pt x="381" y="2611"/>
                  </a:lnTo>
                  <a:lnTo>
                    <a:pt x="372" y="2606"/>
                  </a:lnTo>
                  <a:lnTo>
                    <a:pt x="363" y="2604"/>
                  </a:lnTo>
                  <a:lnTo>
                    <a:pt x="351" y="2603"/>
                  </a:lnTo>
                  <a:lnTo>
                    <a:pt x="341" y="2603"/>
                  </a:lnTo>
                  <a:lnTo>
                    <a:pt x="318" y="2603"/>
                  </a:lnTo>
                  <a:lnTo>
                    <a:pt x="296" y="2603"/>
                  </a:lnTo>
                  <a:lnTo>
                    <a:pt x="296" y="2603"/>
                  </a:lnTo>
                  <a:lnTo>
                    <a:pt x="263" y="2602"/>
                  </a:lnTo>
                  <a:lnTo>
                    <a:pt x="263" y="2602"/>
                  </a:lnTo>
                  <a:lnTo>
                    <a:pt x="257" y="2602"/>
                  </a:lnTo>
                  <a:lnTo>
                    <a:pt x="252" y="2602"/>
                  </a:lnTo>
                  <a:lnTo>
                    <a:pt x="247" y="2604"/>
                  </a:lnTo>
                  <a:lnTo>
                    <a:pt x="244" y="2606"/>
                  </a:lnTo>
                  <a:lnTo>
                    <a:pt x="242" y="2610"/>
                  </a:lnTo>
                  <a:lnTo>
                    <a:pt x="240" y="2614"/>
                  </a:lnTo>
                  <a:lnTo>
                    <a:pt x="240" y="2620"/>
                  </a:lnTo>
                  <a:lnTo>
                    <a:pt x="240" y="2626"/>
                  </a:lnTo>
                  <a:lnTo>
                    <a:pt x="240" y="2626"/>
                  </a:lnTo>
                  <a:lnTo>
                    <a:pt x="243" y="2637"/>
                  </a:lnTo>
                  <a:lnTo>
                    <a:pt x="245" y="2649"/>
                  </a:lnTo>
                  <a:lnTo>
                    <a:pt x="245" y="2655"/>
                  </a:lnTo>
                  <a:lnTo>
                    <a:pt x="244" y="2659"/>
                  </a:lnTo>
                  <a:lnTo>
                    <a:pt x="240" y="2664"/>
                  </a:lnTo>
                  <a:lnTo>
                    <a:pt x="236" y="2667"/>
                  </a:lnTo>
                  <a:lnTo>
                    <a:pt x="236" y="2667"/>
                  </a:lnTo>
                  <a:lnTo>
                    <a:pt x="230" y="2668"/>
                  </a:lnTo>
                  <a:lnTo>
                    <a:pt x="224" y="2667"/>
                  </a:lnTo>
                  <a:lnTo>
                    <a:pt x="220" y="2665"/>
                  </a:lnTo>
                  <a:lnTo>
                    <a:pt x="216" y="2660"/>
                  </a:lnTo>
                  <a:lnTo>
                    <a:pt x="208" y="2651"/>
                  </a:lnTo>
                  <a:lnTo>
                    <a:pt x="205" y="2647"/>
                  </a:lnTo>
                  <a:lnTo>
                    <a:pt x="200" y="2643"/>
                  </a:lnTo>
                  <a:lnTo>
                    <a:pt x="200" y="2643"/>
                  </a:lnTo>
                  <a:lnTo>
                    <a:pt x="192" y="2635"/>
                  </a:lnTo>
                  <a:lnTo>
                    <a:pt x="185" y="2626"/>
                  </a:lnTo>
                  <a:lnTo>
                    <a:pt x="185" y="2626"/>
                  </a:lnTo>
                  <a:lnTo>
                    <a:pt x="180" y="2620"/>
                  </a:lnTo>
                  <a:lnTo>
                    <a:pt x="175" y="2617"/>
                  </a:lnTo>
                  <a:lnTo>
                    <a:pt x="170" y="2613"/>
                  </a:lnTo>
                  <a:lnTo>
                    <a:pt x="164" y="2612"/>
                  </a:lnTo>
                  <a:lnTo>
                    <a:pt x="159" y="2612"/>
                  </a:lnTo>
                  <a:lnTo>
                    <a:pt x="153" y="2612"/>
                  </a:lnTo>
                  <a:lnTo>
                    <a:pt x="140" y="2617"/>
                  </a:lnTo>
                  <a:lnTo>
                    <a:pt x="140" y="2617"/>
                  </a:lnTo>
                  <a:lnTo>
                    <a:pt x="102" y="2630"/>
                  </a:lnTo>
                  <a:lnTo>
                    <a:pt x="63" y="2644"/>
                  </a:lnTo>
                  <a:lnTo>
                    <a:pt x="60" y="2642"/>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1"/>
            <p:cNvSpPr>
              <a:spLocks noEditPoints="1"/>
            </p:cNvSpPr>
            <p:nvPr/>
          </p:nvSpPr>
          <p:spPr bwMode="auto">
            <a:xfrm>
              <a:off x="2534" y="3123"/>
              <a:ext cx="363" cy="386"/>
            </a:xfrm>
            <a:custGeom>
              <a:avLst/>
              <a:gdLst>
                <a:gd name="T0" fmla="*/ 1626 w 1817"/>
                <a:gd name="T1" fmla="*/ 592 h 1931"/>
                <a:gd name="T2" fmla="*/ 1817 w 1817"/>
                <a:gd name="T3" fmla="*/ 751 h 1931"/>
                <a:gd name="T4" fmla="*/ 1694 w 1817"/>
                <a:gd name="T5" fmla="*/ 875 h 1931"/>
                <a:gd name="T6" fmla="*/ 1606 w 1817"/>
                <a:gd name="T7" fmla="*/ 890 h 1931"/>
                <a:gd name="T8" fmla="*/ 1684 w 1817"/>
                <a:gd name="T9" fmla="*/ 955 h 1931"/>
                <a:gd name="T10" fmla="*/ 1804 w 1817"/>
                <a:gd name="T11" fmla="*/ 1006 h 1931"/>
                <a:gd name="T12" fmla="*/ 1736 w 1817"/>
                <a:gd name="T13" fmla="*/ 1102 h 1931"/>
                <a:gd name="T14" fmla="*/ 1715 w 1817"/>
                <a:gd name="T15" fmla="*/ 1148 h 1931"/>
                <a:gd name="T16" fmla="*/ 1745 w 1817"/>
                <a:gd name="T17" fmla="*/ 1280 h 1931"/>
                <a:gd name="T18" fmla="*/ 1676 w 1817"/>
                <a:gd name="T19" fmla="*/ 1313 h 1931"/>
                <a:gd name="T20" fmla="*/ 1727 w 1817"/>
                <a:gd name="T21" fmla="*/ 1396 h 1931"/>
                <a:gd name="T22" fmla="*/ 1700 w 1817"/>
                <a:gd name="T23" fmla="*/ 1469 h 1931"/>
                <a:gd name="T24" fmla="*/ 1629 w 1817"/>
                <a:gd name="T25" fmla="*/ 1514 h 1931"/>
                <a:gd name="T26" fmla="*/ 1562 w 1817"/>
                <a:gd name="T27" fmla="*/ 1352 h 1931"/>
                <a:gd name="T28" fmla="*/ 1492 w 1817"/>
                <a:gd name="T29" fmla="*/ 1350 h 1931"/>
                <a:gd name="T30" fmla="*/ 1372 w 1817"/>
                <a:gd name="T31" fmla="*/ 1289 h 1931"/>
                <a:gd name="T32" fmla="*/ 1291 w 1817"/>
                <a:gd name="T33" fmla="*/ 1283 h 1931"/>
                <a:gd name="T34" fmla="*/ 1238 w 1817"/>
                <a:gd name="T35" fmla="*/ 1392 h 1931"/>
                <a:gd name="T36" fmla="*/ 1175 w 1817"/>
                <a:gd name="T37" fmla="*/ 1368 h 1931"/>
                <a:gd name="T38" fmla="*/ 1101 w 1817"/>
                <a:gd name="T39" fmla="*/ 1451 h 1931"/>
                <a:gd name="T40" fmla="*/ 1132 w 1817"/>
                <a:gd name="T41" fmla="*/ 1568 h 1931"/>
                <a:gd name="T42" fmla="*/ 1099 w 1817"/>
                <a:gd name="T43" fmla="*/ 1732 h 1931"/>
                <a:gd name="T44" fmla="*/ 1010 w 1817"/>
                <a:gd name="T45" fmla="*/ 1746 h 1931"/>
                <a:gd name="T46" fmla="*/ 950 w 1817"/>
                <a:gd name="T47" fmla="*/ 1726 h 1931"/>
                <a:gd name="T48" fmla="*/ 787 w 1817"/>
                <a:gd name="T49" fmla="*/ 1719 h 1931"/>
                <a:gd name="T50" fmla="*/ 756 w 1817"/>
                <a:gd name="T51" fmla="*/ 1793 h 1931"/>
                <a:gd name="T52" fmla="*/ 697 w 1817"/>
                <a:gd name="T53" fmla="*/ 1841 h 1931"/>
                <a:gd name="T54" fmla="*/ 639 w 1817"/>
                <a:gd name="T55" fmla="*/ 1931 h 1931"/>
                <a:gd name="T56" fmla="*/ 451 w 1817"/>
                <a:gd name="T57" fmla="*/ 1914 h 1931"/>
                <a:gd name="T58" fmla="*/ 402 w 1817"/>
                <a:gd name="T59" fmla="*/ 1747 h 1931"/>
                <a:gd name="T60" fmla="*/ 348 w 1817"/>
                <a:gd name="T61" fmla="*/ 1644 h 1931"/>
                <a:gd name="T62" fmla="*/ 377 w 1817"/>
                <a:gd name="T63" fmla="*/ 1521 h 1931"/>
                <a:gd name="T64" fmla="*/ 339 w 1817"/>
                <a:gd name="T65" fmla="*/ 1333 h 1931"/>
                <a:gd name="T66" fmla="*/ 266 w 1817"/>
                <a:gd name="T67" fmla="*/ 1332 h 1931"/>
                <a:gd name="T68" fmla="*/ 161 w 1817"/>
                <a:gd name="T69" fmla="*/ 1371 h 1931"/>
                <a:gd name="T70" fmla="*/ 74 w 1817"/>
                <a:gd name="T71" fmla="*/ 1346 h 1931"/>
                <a:gd name="T72" fmla="*/ 2 w 1817"/>
                <a:gd name="T73" fmla="*/ 1309 h 1931"/>
                <a:gd name="T74" fmla="*/ 74 w 1817"/>
                <a:gd name="T75" fmla="*/ 1059 h 1931"/>
                <a:gd name="T76" fmla="*/ 142 w 1817"/>
                <a:gd name="T77" fmla="*/ 902 h 1931"/>
                <a:gd name="T78" fmla="*/ 199 w 1817"/>
                <a:gd name="T79" fmla="*/ 817 h 1931"/>
                <a:gd name="T80" fmla="*/ 290 w 1817"/>
                <a:gd name="T81" fmla="*/ 824 h 1931"/>
                <a:gd name="T82" fmla="*/ 362 w 1817"/>
                <a:gd name="T83" fmla="*/ 726 h 1931"/>
                <a:gd name="T84" fmla="*/ 313 w 1817"/>
                <a:gd name="T85" fmla="*/ 670 h 1931"/>
                <a:gd name="T86" fmla="*/ 312 w 1817"/>
                <a:gd name="T87" fmla="*/ 506 h 1931"/>
                <a:gd name="T88" fmla="*/ 384 w 1817"/>
                <a:gd name="T89" fmla="*/ 432 h 1931"/>
                <a:gd name="T90" fmla="*/ 461 w 1817"/>
                <a:gd name="T91" fmla="*/ 290 h 1931"/>
                <a:gd name="T92" fmla="*/ 552 w 1817"/>
                <a:gd name="T93" fmla="*/ 238 h 1931"/>
                <a:gd name="T94" fmla="*/ 646 w 1817"/>
                <a:gd name="T95" fmla="*/ 261 h 1931"/>
                <a:gd name="T96" fmla="*/ 695 w 1817"/>
                <a:gd name="T97" fmla="*/ 244 h 1931"/>
                <a:gd name="T98" fmla="*/ 766 w 1817"/>
                <a:gd name="T99" fmla="*/ 216 h 1931"/>
                <a:gd name="T100" fmla="*/ 788 w 1817"/>
                <a:gd name="T101" fmla="*/ 100 h 1931"/>
                <a:gd name="T102" fmla="*/ 877 w 1817"/>
                <a:gd name="T103" fmla="*/ 58 h 1931"/>
                <a:gd name="T104" fmla="*/ 960 w 1817"/>
                <a:gd name="T105" fmla="*/ 8 h 1931"/>
                <a:gd name="T106" fmla="*/ 1016 w 1817"/>
                <a:gd name="T107" fmla="*/ 53 h 1931"/>
                <a:gd name="T108" fmla="*/ 1176 w 1817"/>
                <a:gd name="T109" fmla="*/ 175 h 1931"/>
                <a:gd name="T110" fmla="*/ 1298 w 1817"/>
                <a:gd name="T111" fmla="*/ 286 h 1931"/>
                <a:gd name="T112" fmla="*/ 1422 w 1817"/>
                <a:gd name="T113" fmla="*/ 473 h 1931"/>
                <a:gd name="T114" fmla="*/ 1667 w 1817"/>
                <a:gd name="T115" fmla="*/ 549 h 1931"/>
                <a:gd name="T116" fmla="*/ 1479 w 1817"/>
                <a:gd name="T117" fmla="*/ 559 h 1931"/>
                <a:gd name="T118" fmla="*/ 1318 w 1817"/>
                <a:gd name="T119" fmla="*/ 536 h 1931"/>
                <a:gd name="T120" fmla="*/ 1332 w 1817"/>
                <a:gd name="T121" fmla="*/ 594 h 1931"/>
                <a:gd name="T122" fmla="*/ 1420 w 1817"/>
                <a:gd name="T123" fmla="*/ 608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7" h="1931">
                  <a:moveTo>
                    <a:pt x="1681" y="576"/>
                  </a:moveTo>
                  <a:lnTo>
                    <a:pt x="1681" y="576"/>
                  </a:lnTo>
                  <a:lnTo>
                    <a:pt x="1676" y="577"/>
                  </a:lnTo>
                  <a:lnTo>
                    <a:pt x="1673" y="578"/>
                  </a:lnTo>
                  <a:lnTo>
                    <a:pt x="1664" y="579"/>
                  </a:lnTo>
                  <a:lnTo>
                    <a:pt x="1656" y="578"/>
                  </a:lnTo>
                  <a:lnTo>
                    <a:pt x="1646" y="576"/>
                  </a:lnTo>
                  <a:lnTo>
                    <a:pt x="1637" y="574"/>
                  </a:lnTo>
                  <a:lnTo>
                    <a:pt x="1628" y="574"/>
                  </a:lnTo>
                  <a:lnTo>
                    <a:pt x="1623" y="576"/>
                  </a:lnTo>
                  <a:lnTo>
                    <a:pt x="1619" y="578"/>
                  </a:lnTo>
                  <a:lnTo>
                    <a:pt x="1614" y="580"/>
                  </a:lnTo>
                  <a:lnTo>
                    <a:pt x="1609" y="584"/>
                  </a:lnTo>
                  <a:lnTo>
                    <a:pt x="1609" y="584"/>
                  </a:lnTo>
                  <a:lnTo>
                    <a:pt x="1626" y="592"/>
                  </a:lnTo>
                  <a:lnTo>
                    <a:pt x="1642" y="600"/>
                  </a:lnTo>
                  <a:lnTo>
                    <a:pt x="1658" y="609"/>
                  </a:lnTo>
                  <a:lnTo>
                    <a:pt x="1673" y="619"/>
                  </a:lnTo>
                  <a:lnTo>
                    <a:pt x="1703" y="640"/>
                  </a:lnTo>
                  <a:lnTo>
                    <a:pt x="1732" y="661"/>
                  </a:lnTo>
                  <a:lnTo>
                    <a:pt x="1732" y="661"/>
                  </a:lnTo>
                  <a:lnTo>
                    <a:pt x="1751" y="678"/>
                  </a:lnTo>
                  <a:lnTo>
                    <a:pt x="1770" y="695"/>
                  </a:lnTo>
                  <a:lnTo>
                    <a:pt x="1788" y="713"/>
                  </a:lnTo>
                  <a:lnTo>
                    <a:pt x="1805" y="730"/>
                  </a:lnTo>
                  <a:lnTo>
                    <a:pt x="1805" y="730"/>
                  </a:lnTo>
                  <a:lnTo>
                    <a:pt x="1811" y="735"/>
                  </a:lnTo>
                  <a:lnTo>
                    <a:pt x="1815" y="740"/>
                  </a:lnTo>
                  <a:lnTo>
                    <a:pt x="1817" y="745"/>
                  </a:lnTo>
                  <a:lnTo>
                    <a:pt x="1817" y="751"/>
                  </a:lnTo>
                  <a:lnTo>
                    <a:pt x="1817" y="756"/>
                  </a:lnTo>
                  <a:lnTo>
                    <a:pt x="1816" y="762"/>
                  </a:lnTo>
                  <a:lnTo>
                    <a:pt x="1811" y="775"/>
                  </a:lnTo>
                  <a:lnTo>
                    <a:pt x="1811" y="775"/>
                  </a:lnTo>
                  <a:lnTo>
                    <a:pt x="1804" y="790"/>
                  </a:lnTo>
                  <a:lnTo>
                    <a:pt x="1796" y="804"/>
                  </a:lnTo>
                  <a:lnTo>
                    <a:pt x="1788" y="816"/>
                  </a:lnTo>
                  <a:lnTo>
                    <a:pt x="1779" y="829"/>
                  </a:lnTo>
                  <a:lnTo>
                    <a:pt x="1768" y="839"/>
                  </a:lnTo>
                  <a:lnTo>
                    <a:pt x="1757" y="849"/>
                  </a:lnTo>
                  <a:lnTo>
                    <a:pt x="1745" y="857"/>
                  </a:lnTo>
                  <a:lnTo>
                    <a:pt x="1734" y="862"/>
                  </a:lnTo>
                  <a:lnTo>
                    <a:pt x="1720" y="868"/>
                  </a:lnTo>
                  <a:lnTo>
                    <a:pt x="1707" y="873"/>
                  </a:lnTo>
                  <a:lnTo>
                    <a:pt x="1694" y="875"/>
                  </a:lnTo>
                  <a:lnTo>
                    <a:pt x="1680" y="877"/>
                  </a:lnTo>
                  <a:lnTo>
                    <a:pt x="1665" y="877"/>
                  </a:lnTo>
                  <a:lnTo>
                    <a:pt x="1650" y="876"/>
                  </a:lnTo>
                  <a:lnTo>
                    <a:pt x="1635" y="874"/>
                  </a:lnTo>
                  <a:lnTo>
                    <a:pt x="1619" y="870"/>
                  </a:lnTo>
                  <a:lnTo>
                    <a:pt x="1619" y="870"/>
                  </a:lnTo>
                  <a:lnTo>
                    <a:pt x="1611" y="869"/>
                  </a:lnTo>
                  <a:lnTo>
                    <a:pt x="1603" y="868"/>
                  </a:lnTo>
                  <a:lnTo>
                    <a:pt x="1594" y="869"/>
                  </a:lnTo>
                  <a:lnTo>
                    <a:pt x="1585" y="873"/>
                  </a:lnTo>
                  <a:lnTo>
                    <a:pt x="1585" y="873"/>
                  </a:lnTo>
                  <a:lnTo>
                    <a:pt x="1589" y="878"/>
                  </a:lnTo>
                  <a:lnTo>
                    <a:pt x="1594" y="884"/>
                  </a:lnTo>
                  <a:lnTo>
                    <a:pt x="1599" y="888"/>
                  </a:lnTo>
                  <a:lnTo>
                    <a:pt x="1606" y="890"/>
                  </a:lnTo>
                  <a:lnTo>
                    <a:pt x="1618" y="895"/>
                  </a:lnTo>
                  <a:lnTo>
                    <a:pt x="1631" y="898"/>
                  </a:lnTo>
                  <a:lnTo>
                    <a:pt x="1631" y="898"/>
                  </a:lnTo>
                  <a:lnTo>
                    <a:pt x="1644" y="903"/>
                  </a:lnTo>
                  <a:lnTo>
                    <a:pt x="1650" y="906"/>
                  </a:lnTo>
                  <a:lnTo>
                    <a:pt x="1656" y="910"/>
                  </a:lnTo>
                  <a:lnTo>
                    <a:pt x="1661" y="913"/>
                  </a:lnTo>
                  <a:lnTo>
                    <a:pt x="1665" y="919"/>
                  </a:lnTo>
                  <a:lnTo>
                    <a:pt x="1668" y="925"/>
                  </a:lnTo>
                  <a:lnTo>
                    <a:pt x="1671" y="931"/>
                  </a:lnTo>
                  <a:lnTo>
                    <a:pt x="1671" y="931"/>
                  </a:lnTo>
                  <a:lnTo>
                    <a:pt x="1673" y="940"/>
                  </a:lnTo>
                  <a:lnTo>
                    <a:pt x="1675" y="946"/>
                  </a:lnTo>
                  <a:lnTo>
                    <a:pt x="1680" y="951"/>
                  </a:lnTo>
                  <a:lnTo>
                    <a:pt x="1684" y="955"/>
                  </a:lnTo>
                  <a:lnTo>
                    <a:pt x="1690" y="958"/>
                  </a:lnTo>
                  <a:lnTo>
                    <a:pt x="1696" y="959"/>
                  </a:lnTo>
                  <a:lnTo>
                    <a:pt x="1703" y="959"/>
                  </a:lnTo>
                  <a:lnTo>
                    <a:pt x="1711" y="959"/>
                  </a:lnTo>
                  <a:lnTo>
                    <a:pt x="1711" y="959"/>
                  </a:lnTo>
                  <a:lnTo>
                    <a:pt x="1724" y="959"/>
                  </a:lnTo>
                  <a:lnTo>
                    <a:pt x="1735" y="960"/>
                  </a:lnTo>
                  <a:lnTo>
                    <a:pt x="1747" y="964"/>
                  </a:lnTo>
                  <a:lnTo>
                    <a:pt x="1757" y="968"/>
                  </a:lnTo>
                  <a:lnTo>
                    <a:pt x="1767" y="974"/>
                  </a:lnTo>
                  <a:lnTo>
                    <a:pt x="1778" y="981"/>
                  </a:lnTo>
                  <a:lnTo>
                    <a:pt x="1796" y="996"/>
                  </a:lnTo>
                  <a:lnTo>
                    <a:pt x="1796" y="996"/>
                  </a:lnTo>
                  <a:lnTo>
                    <a:pt x="1801" y="1002"/>
                  </a:lnTo>
                  <a:lnTo>
                    <a:pt x="1804" y="1006"/>
                  </a:lnTo>
                  <a:lnTo>
                    <a:pt x="1808" y="1012"/>
                  </a:lnTo>
                  <a:lnTo>
                    <a:pt x="1809" y="1017"/>
                  </a:lnTo>
                  <a:lnTo>
                    <a:pt x="1810" y="1022"/>
                  </a:lnTo>
                  <a:lnTo>
                    <a:pt x="1809" y="1028"/>
                  </a:lnTo>
                  <a:lnTo>
                    <a:pt x="1808" y="1035"/>
                  </a:lnTo>
                  <a:lnTo>
                    <a:pt x="1806" y="1042"/>
                  </a:lnTo>
                  <a:lnTo>
                    <a:pt x="1806" y="1042"/>
                  </a:lnTo>
                  <a:lnTo>
                    <a:pt x="1802" y="1054"/>
                  </a:lnTo>
                  <a:lnTo>
                    <a:pt x="1796" y="1065"/>
                  </a:lnTo>
                  <a:lnTo>
                    <a:pt x="1790" y="1075"/>
                  </a:lnTo>
                  <a:lnTo>
                    <a:pt x="1783" y="1085"/>
                  </a:lnTo>
                  <a:lnTo>
                    <a:pt x="1774" y="1092"/>
                  </a:lnTo>
                  <a:lnTo>
                    <a:pt x="1764" y="1097"/>
                  </a:lnTo>
                  <a:lnTo>
                    <a:pt x="1751" y="1101"/>
                  </a:lnTo>
                  <a:lnTo>
                    <a:pt x="1736" y="1102"/>
                  </a:lnTo>
                  <a:lnTo>
                    <a:pt x="1736" y="1102"/>
                  </a:lnTo>
                  <a:lnTo>
                    <a:pt x="1725" y="1102"/>
                  </a:lnTo>
                  <a:lnTo>
                    <a:pt x="1718" y="1103"/>
                  </a:lnTo>
                  <a:lnTo>
                    <a:pt x="1712" y="1104"/>
                  </a:lnTo>
                  <a:lnTo>
                    <a:pt x="1705" y="1105"/>
                  </a:lnTo>
                  <a:lnTo>
                    <a:pt x="1700" y="1109"/>
                  </a:lnTo>
                  <a:lnTo>
                    <a:pt x="1696" y="1113"/>
                  </a:lnTo>
                  <a:lnTo>
                    <a:pt x="1692" y="1119"/>
                  </a:lnTo>
                  <a:lnTo>
                    <a:pt x="1692" y="1119"/>
                  </a:lnTo>
                  <a:lnTo>
                    <a:pt x="1691" y="1126"/>
                  </a:lnTo>
                  <a:lnTo>
                    <a:pt x="1694" y="1131"/>
                  </a:lnTo>
                  <a:lnTo>
                    <a:pt x="1696" y="1135"/>
                  </a:lnTo>
                  <a:lnTo>
                    <a:pt x="1700" y="1139"/>
                  </a:lnTo>
                  <a:lnTo>
                    <a:pt x="1711" y="1145"/>
                  </a:lnTo>
                  <a:lnTo>
                    <a:pt x="1715" y="1148"/>
                  </a:lnTo>
                  <a:lnTo>
                    <a:pt x="1719" y="1153"/>
                  </a:lnTo>
                  <a:lnTo>
                    <a:pt x="1719" y="1153"/>
                  </a:lnTo>
                  <a:lnTo>
                    <a:pt x="1738" y="1180"/>
                  </a:lnTo>
                  <a:lnTo>
                    <a:pt x="1758" y="1209"/>
                  </a:lnTo>
                  <a:lnTo>
                    <a:pt x="1758" y="1209"/>
                  </a:lnTo>
                  <a:lnTo>
                    <a:pt x="1763" y="1216"/>
                  </a:lnTo>
                  <a:lnTo>
                    <a:pt x="1764" y="1224"/>
                  </a:lnTo>
                  <a:lnTo>
                    <a:pt x="1764" y="1232"/>
                  </a:lnTo>
                  <a:lnTo>
                    <a:pt x="1762" y="1240"/>
                  </a:lnTo>
                  <a:lnTo>
                    <a:pt x="1762" y="1240"/>
                  </a:lnTo>
                  <a:lnTo>
                    <a:pt x="1756" y="1253"/>
                  </a:lnTo>
                  <a:lnTo>
                    <a:pt x="1750" y="1264"/>
                  </a:lnTo>
                  <a:lnTo>
                    <a:pt x="1750" y="1264"/>
                  </a:lnTo>
                  <a:lnTo>
                    <a:pt x="1748" y="1272"/>
                  </a:lnTo>
                  <a:lnTo>
                    <a:pt x="1745" y="1280"/>
                  </a:lnTo>
                  <a:lnTo>
                    <a:pt x="1741" y="1297"/>
                  </a:lnTo>
                  <a:lnTo>
                    <a:pt x="1738" y="1304"/>
                  </a:lnTo>
                  <a:lnTo>
                    <a:pt x="1735" y="1310"/>
                  </a:lnTo>
                  <a:lnTo>
                    <a:pt x="1732" y="1317"/>
                  </a:lnTo>
                  <a:lnTo>
                    <a:pt x="1726" y="1323"/>
                  </a:lnTo>
                  <a:lnTo>
                    <a:pt x="1726" y="1323"/>
                  </a:lnTo>
                  <a:lnTo>
                    <a:pt x="1722" y="1325"/>
                  </a:lnTo>
                  <a:lnTo>
                    <a:pt x="1719" y="1327"/>
                  </a:lnTo>
                  <a:lnTo>
                    <a:pt x="1715" y="1327"/>
                  </a:lnTo>
                  <a:lnTo>
                    <a:pt x="1712" y="1327"/>
                  </a:lnTo>
                  <a:lnTo>
                    <a:pt x="1705" y="1324"/>
                  </a:lnTo>
                  <a:lnTo>
                    <a:pt x="1698" y="1321"/>
                  </a:lnTo>
                  <a:lnTo>
                    <a:pt x="1691" y="1317"/>
                  </a:lnTo>
                  <a:lnTo>
                    <a:pt x="1683" y="1314"/>
                  </a:lnTo>
                  <a:lnTo>
                    <a:pt x="1676" y="1313"/>
                  </a:lnTo>
                  <a:lnTo>
                    <a:pt x="1672" y="1314"/>
                  </a:lnTo>
                  <a:lnTo>
                    <a:pt x="1667" y="1315"/>
                  </a:lnTo>
                  <a:lnTo>
                    <a:pt x="1667" y="1315"/>
                  </a:lnTo>
                  <a:lnTo>
                    <a:pt x="1667" y="1321"/>
                  </a:lnTo>
                  <a:lnTo>
                    <a:pt x="1667" y="1327"/>
                  </a:lnTo>
                  <a:lnTo>
                    <a:pt x="1669" y="1331"/>
                  </a:lnTo>
                  <a:lnTo>
                    <a:pt x="1673" y="1336"/>
                  </a:lnTo>
                  <a:lnTo>
                    <a:pt x="1681" y="1343"/>
                  </a:lnTo>
                  <a:lnTo>
                    <a:pt x="1689" y="1350"/>
                  </a:lnTo>
                  <a:lnTo>
                    <a:pt x="1689" y="1350"/>
                  </a:lnTo>
                  <a:lnTo>
                    <a:pt x="1705" y="1367"/>
                  </a:lnTo>
                  <a:lnTo>
                    <a:pt x="1720" y="1383"/>
                  </a:lnTo>
                  <a:lnTo>
                    <a:pt x="1720" y="1383"/>
                  </a:lnTo>
                  <a:lnTo>
                    <a:pt x="1725" y="1389"/>
                  </a:lnTo>
                  <a:lnTo>
                    <a:pt x="1727" y="1396"/>
                  </a:lnTo>
                  <a:lnTo>
                    <a:pt x="1727" y="1399"/>
                  </a:lnTo>
                  <a:lnTo>
                    <a:pt x="1727" y="1403"/>
                  </a:lnTo>
                  <a:lnTo>
                    <a:pt x="1725" y="1405"/>
                  </a:lnTo>
                  <a:lnTo>
                    <a:pt x="1722" y="1407"/>
                  </a:lnTo>
                  <a:lnTo>
                    <a:pt x="1722" y="1407"/>
                  </a:lnTo>
                  <a:lnTo>
                    <a:pt x="1714" y="1412"/>
                  </a:lnTo>
                  <a:lnTo>
                    <a:pt x="1709" y="1416"/>
                  </a:lnTo>
                  <a:lnTo>
                    <a:pt x="1704" y="1421"/>
                  </a:lnTo>
                  <a:lnTo>
                    <a:pt x="1699" y="1426"/>
                  </a:lnTo>
                  <a:lnTo>
                    <a:pt x="1697" y="1431"/>
                  </a:lnTo>
                  <a:lnTo>
                    <a:pt x="1696" y="1436"/>
                  </a:lnTo>
                  <a:lnTo>
                    <a:pt x="1695" y="1442"/>
                  </a:lnTo>
                  <a:lnTo>
                    <a:pt x="1695" y="1447"/>
                  </a:lnTo>
                  <a:lnTo>
                    <a:pt x="1697" y="1459"/>
                  </a:lnTo>
                  <a:lnTo>
                    <a:pt x="1700" y="1469"/>
                  </a:lnTo>
                  <a:lnTo>
                    <a:pt x="1710" y="1492"/>
                  </a:lnTo>
                  <a:lnTo>
                    <a:pt x="1710" y="1492"/>
                  </a:lnTo>
                  <a:lnTo>
                    <a:pt x="1704" y="1492"/>
                  </a:lnTo>
                  <a:lnTo>
                    <a:pt x="1699" y="1492"/>
                  </a:lnTo>
                  <a:lnTo>
                    <a:pt x="1695" y="1494"/>
                  </a:lnTo>
                  <a:lnTo>
                    <a:pt x="1691" y="1496"/>
                  </a:lnTo>
                  <a:lnTo>
                    <a:pt x="1684" y="1500"/>
                  </a:lnTo>
                  <a:lnTo>
                    <a:pt x="1676" y="1505"/>
                  </a:lnTo>
                  <a:lnTo>
                    <a:pt x="1676" y="1505"/>
                  </a:lnTo>
                  <a:lnTo>
                    <a:pt x="1662" y="1512"/>
                  </a:lnTo>
                  <a:lnTo>
                    <a:pt x="1650" y="1515"/>
                  </a:lnTo>
                  <a:lnTo>
                    <a:pt x="1644" y="1517"/>
                  </a:lnTo>
                  <a:lnTo>
                    <a:pt x="1638" y="1517"/>
                  </a:lnTo>
                  <a:lnTo>
                    <a:pt x="1634" y="1515"/>
                  </a:lnTo>
                  <a:lnTo>
                    <a:pt x="1629" y="1514"/>
                  </a:lnTo>
                  <a:lnTo>
                    <a:pt x="1624" y="1512"/>
                  </a:lnTo>
                  <a:lnTo>
                    <a:pt x="1620" y="1509"/>
                  </a:lnTo>
                  <a:lnTo>
                    <a:pt x="1616" y="1505"/>
                  </a:lnTo>
                  <a:lnTo>
                    <a:pt x="1612" y="1500"/>
                  </a:lnTo>
                  <a:lnTo>
                    <a:pt x="1606" y="1490"/>
                  </a:lnTo>
                  <a:lnTo>
                    <a:pt x="1601" y="1475"/>
                  </a:lnTo>
                  <a:lnTo>
                    <a:pt x="1601" y="1475"/>
                  </a:lnTo>
                  <a:lnTo>
                    <a:pt x="1590" y="1434"/>
                  </a:lnTo>
                  <a:lnTo>
                    <a:pt x="1584" y="1412"/>
                  </a:lnTo>
                  <a:lnTo>
                    <a:pt x="1581" y="1391"/>
                  </a:lnTo>
                  <a:lnTo>
                    <a:pt x="1581" y="1391"/>
                  </a:lnTo>
                  <a:lnTo>
                    <a:pt x="1578" y="1380"/>
                  </a:lnTo>
                  <a:lnTo>
                    <a:pt x="1574" y="1369"/>
                  </a:lnTo>
                  <a:lnTo>
                    <a:pt x="1569" y="1360"/>
                  </a:lnTo>
                  <a:lnTo>
                    <a:pt x="1562" y="1352"/>
                  </a:lnTo>
                  <a:lnTo>
                    <a:pt x="1555" y="1345"/>
                  </a:lnTo>
                  <a:lnTo>
                    <a:pt x="1546" y="1339"/>
                  </a:lnTo>
                  <a:lnTo>
                    <a:pt x="1537" y="1333"/>
                  </a:lnTo>
                  <a:lnTo>
                    <a:pt x="1526" y="1329"/>
                  </a:lnTo>
                  <a:lnTo>
                    <a:pt x="1526" y="1329"/>
                  </a:lnTo>
                  <a:lnTo>
                    <a:pt x="1518" y="1327"/>
                  </a:lnTo>
                  <a:lnTo>
                    <a:pt x="1512" y="1327"/>
                  </a:lnTo>
                  <a:lnTo>
                    <a:pt x="1508" y="1327"/>
                  </a:lnTo>
                  <a:lnTo>
                    <a:pt x="1506" y="1329"/>
                  </a:lnTo>
                  <a:lnTo>
                    <a:pt x="1502" y="1331"/>
                  </a:lnTo>
                  <a:lnTo>
                    <a:pt x="1500" y="1336"/>
                  </a:lnTo>
                  <a:lnTo>
                    <a:pt x="1500" y="1336"/>
                  </a:lnTo>
                  <a:lnTo>
                    <a:pt x="1497" y="1342"/>
                  </a:lnTo>
                  <a:lnTo>
                    <a:pt x="1493" y="1347"/>
                  </a:lnTo>
                  <a:lnTo>
                    <a:pt x="1492" y="1350"/>
                  </a:lnTo>
                  <a:lnTo>
                    <a:pt x="1488" y="1352"/>
                  </a:lnTo>
                  <a:lnTo>
                    <a:pt x="1485" y="1354"/>
                  </a:lnTo>
                  <a:lnTo>
                    <a:pt x="1480" y="1354"/>
                  </a:lnTo>
                  <a:lnTo>
                    <a:pt x="1480" y="1354"/>
                  </a:lnTo>
                  <a:lnTo>
                    <a:pt x="1439" y="1301"/>
                  </a:lnTo>
                  <a:lnTo>
                    <a:pt x="1439" y="1301"/>
                  </a:lnTo>
                  <a:lnTo>
                    <a:pt x="1424" y="1283"/>
                  </a:lnTo>
                  <a:lnTo>
                    <a:pt x="1419" y="1277"/>
                  </a:lnTo>
                  <a:lnTo>
                    <a:pt x="1414" y="1275"/>
                  </a:lnTo>
                  <a:lnTo>
                    <a:pt x="1408" y="1274"/>
                  </a:lnTo>
                  <a:lnTo>
                    <a:pt x="1401" y="1275"/>
                  </a:lnTo>
                  <a:lnTo>
                    <a:pt x="1392" y="1279"/>
                  </a:lnTo>
                  <a:lnTo>
                    <a:pt x="1380" y="1285"/>
                  </a:lnTo>
                  <a:lnTo>
                    <a:pt x="1380" y="1285"/>
                  </a:lnTo>
                  <a:lnTo>
                    <a:pt x="1372" y="1289"/>
                  </a:lnTo>
                  <a:lnTo>
                    <a:pt x="1366" y="1291"/>
                  </a:lnTo>
                  <a:lnTo>
                    <a:pt x="1359" y="1292"/>
                  </a:lnTo>
                  <a:lnTo>
                    <a:pt x="1354" y="1292"/>
                  </a:lnTo>
                  <a:lnTo>
                    <a:pt x="1348" y="1290"/>
                  </a:lnTo>
                  <a:lnTo>
                    <a:pt x="1342" y="1286"/>
                  </a:lnTo>
                  <a:lnTo>
                    <a:pt x="1338" y="1282"/>
                  </a:lnTo>
                  <a:lnTo>
                    <a:pt x="1333" y="1276"/>
                  </a:lnTo>
                  <a:lnTo>
                    <a:pt x="1333" y="1276"/>
                  </a:lnTo>
                  <a:lnTo>
                    <a:pt x="1329" y="1272"/>
                  </a:lnTo>
                  <a:lnTo>
                    <a:pt x="1326" y="1270"/>
                  </a:lnTo>
                  <a:lnTo>
                    <a:pt x="1319" y="1264"/>
                  </a:lnTo>
                  <a:lnTo>
                    <a:pt x="1319" y="1264"/>
                  </a:lnTo>
                  <a:lnTo>
                    <a:pt x="1311" y="1268"/>
                  </a:lnTo>
                  <a:lnTo>
                    <a:pt x="1304" y="1272"/>
                  </a:lnTo>
                  <a:lnTo>
                    <a:pt x="1291" y="1283"/>
                  </a:lnTo>
                  <a:lnTo>
                    <a:pt x="1267" y="1305"/>
                  </a:lnTo>
                  <a:lnTo>
                    <a:pt x="1267" y="1305"/>
                  </a:lnTo>
                  <a:lnTo>
                    <a:pt x="1249" y="1320"/>
                  </a:lnTo>
                  <a:lnTo>
                    <a:pt x="1242" y="1329"/>
                  </a:lnTo>
                  <a:lnTo>
                    <a:pt x="1235" y="1337"/>
                  </a:lnTo>
                  <a:lnTo>
                    <a:pt x="1232" y="1347"/>
                  </a:lnTo>
                  <a:lnTo>
                    <a:pt x="1230" y="1353"/>
                  </a:lnTo>
                  <a:lnTo>
                    <a:pt x="1229" y="1358"/>
                  </a:lnTo>
                  <a:lnTo>
                    <a:pt x="1230" y="1365"/>
                  </a:lnTo>
                  <a:lnTo>
                    <a:pt x="1232" y="1370"/>
                  </a:lnTo>
                  <a:lnTo>
                    <a:pt x="1234" y="1377"/>
                  </a:lnTo>
                  <a:lnTo>
                    <a:pt x="1237" y="1384"/>
                  </a:lnTo>
                  <a:lnTo>
                    <a:pt x="1237" y="1384"/>
                  </a:lnTo>
                  <a:lnTo>
                    <a:pt x="1238" y="1389"/>
                  </a:lnTo>
                  <a:lnTo>
                    <a:pt x="1238" y="1392"/>
                  </a:lnTo>
                  <a:lnTo>
                    <a:pt x="1236" y="1397"/>
                  </a:lnTo>
                  <a:lnTo>
                    <a:pt x="1232" y="1399"/>
                  </a:lnTo>
                  <a:lnTo>
                    <a:pt x="1232" y="1399"/>
                  </a:lnTo>
                  <a:lnTo>
                    <a:pt x="1227" y="1400"/>
                  </a:lnTo>
                  <a:lnTo>
                    <a:pt x="1222" y="1399"/>
                  </a:lnTo>
                  <a:lnTo>
                    <a:pt x="1219" y="1397"/>
                  </a:lnTo>
                  <a:lnTo>
                    <a:pt x="1215" y="1393"/>
                  </a:lnTo>
                  <a:lnTo>
                    <a:pt x="1215" y="1393"/>
                  </a:lnTo>
                  <a:lnTo>
                    <a:pt x="1211" y="1386"/>
                  </a:lnTo>
                  <a:lnTo>
                    <a:pt x="1205" y="1378"/>
                  </a:lnTo>
                  <a:lnTo>
                    <a:pt x="1205" y="1378"/>
                  </a:lnTo>
                  <a:lnTo>
                    <a:pt x="1203" y="1376"/>
                  </a:lnTo>
                  <a:lnTo>
                    <a:pt x="1198" y="1374"/>
                  </a:lnTo>
                  <a:lnTo>
                    <a:pt x="1188" y="1370"/>
                  </a:lnTo>
                  <a:lnTo>
                    <a:pt x="1175" y="1368"/>
                  </a:lnTo>
                  <a:lnTo>
                    <a:pt x="1160" y="1366"/>
                  </a:lnTo>
                  <a:lnTo>
                    <a:pt x="1146" y="1366"/>
                  </a:lnTo>
                  <a:lnTo>
                    <a:pt x="1132" y="1366"/>
                  </a:lnTo>
                  <a:lnTo>
                    <a:pt x="1122" y="1368"/>
                  </a:lnTo>
                  <a:lnTo>
                    <a:pt x="1117" y="1369"/>
                  </a:lnTo>
                  <a:lnTo>
                    <a:pt x="1115" y="1371"/>
                  </a:lnTo>
                  <a:lnTo>
                    <a:pt x="1115" y="1371"/>
                  </a:lnTo>
                  <a:lnTo>
                    <a:pt x="1112" y="1375"/>
                  </a:lnTo>
                  <a:lnTo>
                    <a:pt x="1111" y="1380"/>
                  </a:lnTo>
                  <a:lnTo>
                    <a:pt x="1111" y="1380"/>
                  </a:lnTo>
                  <a:lnTo>
                    <a:pt x="1108" y="1393"/>
                  </a:lnTo>
                  <a:lnTo>
                    <a:pt x="1106" y="1408"/>
                  </a:lnTo>
                  <a:lnTo>
                    <a:pt x="1102" y="1422"/>
                  </a:lnTo>
                  <a:lnTo>
                    <a:pt x="1101" y="1436"/>
                  </a:lnTo>
                  <a:lnTo>
                    <a:pt x="1101" y="1451"/>
                  </a:lnTo>
                  <a:lnTo>
                    <a:pt x="1101" y="1458"/>
                  </a:lnTo>
                  <a:lnTo>
                    <a:pt x="1104" y="1465"/>
                  </a:lnTo>
                  <a:lnTo>
                    <a:pt x="1106" y="1472"/>
                  </a:lnTo>
                  <a:lnTo>
                    <a:pt x="1109" y="1479"/>
                  </a:lnTo>
                  <a:lnTo>
                    <a:pt x="1114" y="1486"/>
                  </a:lnTo>
                  <a:lnTo>
                    <a:pt x="1120" y="1492"/>
                  </a:lnTo>
                  <a:lnTo>
                    <a:pt x="1120" y="1492"/>
                  </a:lnTo>
                  <a:lnTo>
                    <a:pt x="1130" y="1505"/>
                  </a:lnTo>
                  <a:lnTo>
                    <a:pt x="1139" y="1518"/>
                  </a:lnTo>
                  <a:lnTo>
                    <a:pt x="1147" y="1533"/>
                  </a:lnTo>
                  <a:lnTo>
                    <a:pt x="1154" y="1549"/>
                  </a:lnTo>
                  <a:lnTo>
                    <a:pt x="1154" y="1549"/>
                  </a:lnTo>
                  <a:lnTo>
                    <a:pt x="1145" y="1555"/>
                  </a:lnTo>
                  <a:lnTo>
                    <a:pt x="1138" y="1560"/>
                  </a:lnTo>
                  <a:lnTo>
                    <a:pt x="1132" y="1568"/>
                  </a:lnTo>
                  <a:lnTo>
                    <a:pt x="1130" y="1576"/>
                  </a:lnTo>
                  <a:lnTo>
                    <a:pt x="1129" y="1585"/>
                  </a:lnTo>
                  <a:lnTo>
                    <a:pt x="1129" y="1594"/>
                  </a:lnTo>
                  <a:lnTo>
                    <a:pt x="1131" y="1603"/>
                  </a:lnTo>
                  <a:lnTo>
                    <a:pt x="1136" y="1613"/>
                  </a:lnTo>
                  <a:lnTo>
                    <a:pt x="1136" y="1613"/>
                  </a:lnTo>
                  <a:lnTo>
                    <a:pt x="1142" y="1633"/>
                  </a:lnTo>
                  <a:lnTo>
                    <a:pt x="1147" y="1653"/>
                  </a:lnTo>
                  <a:lnTo>
                    <a:pt x="1159" y="1696"/>
                  </a:lnTo>
                  <a:lnTo>
                    <a:pt x="1159" y="1696"/>
                  </a:lnTo>
                  <a:lnTo>
                    <a:pt x="1146" y="1699"/>
                  </a:lnTo>
                  <a:lnTo>
                    <a:pt x="1135" y="1703"/>
                  </a:lnTo>
                  <a:lnTo>
                    <a:pt x="1126" y="1709"/>
                  </a:lnTo>
                  <a:lnTo>
                    <a:pt x="1116" y="1716"/>
                  </a:lnTo>
                  <a:lnTo>
                    <a:pt x="1099" y="1732"/>
                  </a:lnTo>
                  <a:lnTo>
                    <a:pt x="1083" y="1748"/>
                  </a:lnTo>
                  <a:lnTo>
                    <a:pt x="1083" y="1748"/>
                  </a:lnTo>
                  <a:lnTo>
                    <a:pt x="1073" y="1757"/>
                  </a:lnTo>
                  <a:lnTo>
                    <a:pt x="1067" y="1761"/>
                  </a:lnTo>
                  <a:lnTo>
                    <a:pt x="1061" y="1763"/>
                  </a:lnTo>
                  <a:lnTo>
                    <a:pt x="1055" y="1763"/>
                  </a:lnTo>
                  <a:lnTo>
                    <a:pt x="1049" y="1763"/>
                  </a:lnTo>
                  <a:lnTo>
                    <a:pt x="1044" y="1760"/>
                  </a:lnTo>
                  <a:lnTo>
                    <a:pt x="1037" y="1754"/>
                  </a:lnTo>
                  <a:lnTo>
                    <a:pt x="1037" y="1754"/>
                  </a:lnTo>
                  <a:lnTo>
                    <a:pt x="1031" y="1749"/>
                  </a:lnTo>
                  <a:lnTo>
                    <a:pt x="1026" y="1747"/>
                  </a:lnTo>
                  <a:lnTo>
                    <a:pt x="1021" y="1746"/>
                  </a:lnTo>
                  <a:lnTo>
                    <a:pt x="1016" y="1746"/>
                  </a:lnTo>
                  <a:lnTo>
                    <a:pt x="1010" y="1746"/>
                  </a:lnTo>
                  <a:lnTo>
                    <a:pt x="1006" y="1748"/>
                  </a:lnTo>
                  <a:lnTo>
                    <a:pt x="995" y="1753"/>
                  </a:lnTo>
                  <a:lnTo>
                    <a:pt x="995" y="1753"/>
                  </a:lnTo>
                  <a:lnTo>
                    <a:pt x="988" y="1757"/>
                  </a:lnTo>
                  <a:lnTo>
                    <a:pt x="983" y="1760"/>
                  </a:lnTo>
                  <a:lnTo>
                    <a:pt x="977" y="1761"/>
                  </a:lnTo>
                  <a:lnTo>
                    <a:pt x="972" y="1760"/>
                  </a:lnTo>
                  <a:lnTo>
                    <a:pt x="968" y="1757"/>
                  </a:lnTo>
                  <a:lnTo>
                    <a:pt x="964" y="1754"/>
                  </a:lnTo>
                  <a:lnTo>
                    <a:pt x="962" y="1747"/>
                  </a:lnTo>
                  <a:lnTo>
                    <a:pt x="960" y="1739"/>
                  </a:lnTo>
                  <a:lnTo>
                    <a:pt x="960" y="1739"/>
                  </a:lnTo>
                  <a:lnTo>
                    <a:pt x="958" y="1734"/>
                  </a:lnTo>
                  <a:lnTo>
                    <a:pt x="955" y="1730"/>
                  </a:lnTo>
                  <a:lnTo>
                    <a:pt x="950" y="1726"/>
                  </a:lnTo>
                  <a:lnTo>
                    <a:pt x="945" y="1724"/>
                  </a:lnTo>
                  <a:lnTo>
                    <a:pt x="945" y="1724"/>
                  </a:lnTo>
                  <a:lnTo>
                    <a:pt x="910" y="1711"/>
                  </a:lnTo>
                  <a:lnTo>
                    <a:pt x="893" y="1707"/>
                  </a:lnTo>
                  <a:lnTo>
                    <a:pt x="875" y="1702"/>
                  </a:lnTo>
                  <a:lnTo>
                    <a:pt x="857" y="1701"/>
                  </a:lnTo>
                  <a:lnTo>
                    <a:pt x="840" y="1701"/>
                  </a:lnTo>
                  <a:lnTo>
                    <a:pt x="831" y="1702"/>
                  </a:lnTo>
                  <a:lnTo>
                    <a:pt x="821" y="1704"/>
                  </a:lnTo>
                  <a:lnTo>
                    <a:pt x="812" y="1707"/>
                  </a:lnTo>
                  <a:lnTo>
                    <a:pt x="803" y="1710"/>
                  </a:lnTo>
                  <a:lnTo>
                    <a:pt x="803" y="1710"/>
                  </a:lnTo>
                  <a:lnTo>
                    <a:pt x="794" y="1715"/>
                  </a:lnTo>
                  <a:lnTo>
                    <a:pt x="790" y="1717"/>
                  </a:lnTo>
                  <a:lnTo>
                    <a:pt x="787" y="1719"/>
                  </a:lnTo>
                  <a:lnTo>
                    <a:pt x="784" y="1722"/>
                  </a:lnTo>
                  <a:lnTo>
                    <a:pt x="783" y="1726"/>
                  </a:lnTo>
                  <a:lnTo>
                    <a:pt x="783" y="1731"/>
                  </a:lnTo>
                  <a:lnTo>
                    <a:pt x="784" y="1735"/>
                  </a:lnTo>
                  <a:lnTo>
                    <a:pt x="784" y="1735"/>
                  </a:lnTo>
                  <a:lnTo>
                    <a:pt x="787" y="1744"/>
                  </a:lnTo>
                  <a:lnTo>
                    <a:pt x="787" y="1752"/>
                  </a:lnTo>
                  <a:lnTo>
                    <a:pt x="786" y="1758"/>
                  </a:lnTo>
                  <a:lnTo>
                    <a:pt x="783" y="1765"/>
                  </a:lnTo>
                  <a:lnTo>
                    <a:pt x="780" y="1771"/>
                  </a:lnTo>
                  <a:lnTo>
                    <a:pt x="775" y="1777"/>
                  </a:lnTo>
                  <a:lnTo>
                    <a:pt x="771" y="1782"/>
                  </a:lnTo>
                  <a:lnTo>
                    <a:pt x="764" y="1786"/>
                  </a:lnTo>
                  <a:lnTo>
                    <a:pt x="764" y="1786"/>
                  </a:lnTo>
                  <a:lnTo>
                    <a:pt x="756" y="1793"/>
                  </a:lnTo>
                  <a:lnTo>
                    <a:pt x="750" y="1801"/>
                  </a:lnTo>
                  <a:lnTo>
                    <a:pt x="744" y="1810"/>
                  </a:lnTo>
                  <a:lnTo>
                    <a:pt x="742" y="1821"/>
                  </a:lnTo>
                  <a:lnTo>
                    <a:pt x="742" y="1821"/>
                  </a:lnTo>
                  <a:lnTo>
                    <a:pt x="741" y="1829"/>
                  </a:lnTo>
                  <a:lnTo>
                    <a:pt x="737" y="1835"/>
                  </a:lnTo>
                  <a:lnTo>
                    <a:pt x="735" y="1839"/>
                  </a:lnTo>
                  <a:lnTo>
                    <a:pt x="730" y="1843"/>
                  </a:lnTo>
                  <a:lnTo>
                    <a:pt x="726" y="1844"/>
                  </a:lnTo>
                  <a:lnTo>
                    <a:pt x="720" y="1845"/>
                  </a:lnTo>
                  <a:lnTo>
                    <a:pt x="713" y="1844"/>
                  </a:lnTo>
                  <a:lnTo>
                    <a:pt x="706" y="1843"/>
                  </a:lnTo>
                  <a:lnTo>
                    <a:pt x="706" y="1843"/>
                  </a:lnTo>
                  <a:lnTo>
                    <a:pt x="702" y="1841"/>
                  </a:lnTo>
                  <a:lnTo>
                    <a:pt x="697" y="1841"/>
                  </a:lnTo>
                  <a:lnTo>
                    <a:pt x="692" y="1843"/>
                  </a:lnTo>
                  <a:lnTo>
                    <a:pt x="689" y="1845"/>
                  </a:lnTo>
                  <a:lnTo>
                    <a:pt x="682" y="1849"/>
                  </a:lnTo>
                  <a:lnTo>
                    <a:pt x="676" y="1858"/>
                  </a:lnTo>
                  <a:lnTo>
                    <a:pt x="676" y="1858"/>
                  </a:lnTo>
                  <a:lnTo>
                    <a:pt x="668" y="1868"/>
                  </a:lnTo>
                  <a:lnTo>
                    <a:pt x="663" y="1879"/>
                  </a:lnTo>
                  <a:lnTo>
                    <a:pt x="660" y="1891"/>
                  </a:lnTo>
                  <a:lnTo>
                    <a:pt x="657" y="1904"/>
                  </a:lnTo>
                  <a:lnTo>
                    <a:pt x="657" y="1904"/>
                  </a:lnTo>
                  <a:lnTo>
                    <a:pt x="654" y="1921"/>
                  </a:lnTo>
                  <a:lnTo>
                    <a:pt x="652" y="1925"/>
                  </a:lnTo>
                  <a:lnTo>
                    <a:pt x="649" y="1929"/>
                  </a:lnTo>
                  <a:lnTo>
                    <a:pt x="645" y="1931"/>
                  </a:lnTo>
                  <a:lnTo>
                    <a:pt x="639" y="1931"/>
                  </a:lnTo>
                  <a:lnTo>
                    <a:pt x="622" y="1928"/>
                  </a:lnTo>
                  <a:lnTo>
                    <a:pt x="622" y="1928"/>
                  </a:lnTo>
                  <a:lnTo>
                    <a:pt x="594" y="1922"/>
                  </a:lnTo>
                  <a:lnTo>
                    <a:pt x="566" y="1917"/>
                  </a:lnTo>
                  <a:lnTo>
                    <a:pt x="552" y="1916"/>
                  </a:lnTo>
                  <a:lnTo>
                    <a:pt x="538" y="1916"/>
                  </a:lnTo>
                  <a:lnTo>
                    <a:pt x="523" y="1917"/>
                  </a:lnTo>
                  <a:lnTo>
                    <a:pt x="509" y="1919"/>
                  </a:lnTo>
                  <a:lnTo>
                    <a:pt x="509" y="1919"/>
                  </a:lnTo>
                  <a:lnTo>
                    <a:pt x="490" y="1920"/>
                  </a:lnTo>
                  <a:lnTo>
                    <a:pt x="475" y="1921"/>
                  </a:lnTo>
                  <a:lnTo>
                    <a:pt x="463" y="1920"/>
                  </a:lnTo>
                  <a:lnTo>
                    <a:pt x="458" y="1919"/>
                  </a:lnTo>
                  <a:lnTo>
                    <a:pt x="455" y="1916"/>
                  </a:lnTo>
                  <a:lnTo>
                    <a:pt x="451" y="1914"/>
                  </a:lnTo>
                  <a:lnTo>
                    <a:pt x="448" y="1909"/>
                  </a:lnTo>
                  <a:lnTo>
                    <a:pt x="441" y="1900"/>
                  </a:lnTo>
                  <a:lnTo>
                    <a:pt x="435" y="1885"/>
                  </a:lnTo>
                  <a:lnTo>
                    <a:pt x="428" y="1867"/>
                  </a:lnTo>
                  <a:lnTo>
                    <a:pt x="428" y="1867"/>
                  </a:lnTo>
                  <a:lnTo>
                    <a:pt x="424" y="1856"/>
                  </a:lnTo>
                  <a:lnTo>
                    <a:pt x="420" y="1845"/>
                  </a:lnTo>
                  <a:lnTo>
                    <a:pt x="420" y="1845"/>
                  </a:lnTo>
                  <a:lnTo>
                    <a:pt x="418" y="1833"/>
                  </a:lnTo>
                  <a:lnTo>
                    <a:pt x="413" y="1821"/>
                  </a:lnTo>
                  <a:lnTo>
                    <a:pt x="405" y="1796"/>
                  </a:lnTo>
                  <a:lnTo>
                    <a:pt x="402" y="1785"/>
                  </a:lnTo>
                  <a:lnTo>
                    <a:pt x="401" y="1772"/>
                  </a:lnTo>
                  <a:lnTo>
                    <a:pt x="400" y="1760"/>
                  </a:lnTo>
                  <a:lnTo>
                    <a:pt x="402" y="1747"/>
                  </a:lnTo>
                  <a:lnTo>
                    <a:pt x="402" y="1747"/>
                  </a:lnTo>
                  <a:lnTo>
                    <a:pt x="403" y="1740"/>
                  </a:lnTo>
                  <a:lnTo>
                    <a:pt x="404" y="1734"/>
                  </a:lnTo>
                  <a:lnTo>
                    <a:pt x="403" y="1729"/>
                  </a:lnTo>
                  <a:lnTo>
                    <a:pt x="403" y="1723"/>
                  </a:lnTo>
                  <a:lnTo>
                    <a:pt x="401" y="1717"/>
                  </a:lnTo>
                  <a:lnTo>
                    <a:pt x="398" y="1711"/>
                  </a:lnTo>
                  <a:lnTo>
                    <a:pt x="395" y="1707"/>
                  </a:lnTo>
                  <a:lnTo>
                    <a:pt x="390" y="1702"/>
                  </a:lnTo>
                  <a:lnTo>
                    <a:pt x="390" y="1702"/>
                  </a:lnTo>
                  <a:lnTo>
                    <a:pt x="377" y="1686"/>
                  </a:lnTo>
                  <a:lnTo>
                    <a:pt x="364" y="1670"/>
                  </a:lnTo>
                  <a:lnTo>
                    <a:pt x="364" y="1670"/>
                  </a:lnTo>
                  <a:lnTo>
                    <a:pt x="355" y="1657"/>
                  </a:lnTo>
                  <a:lnTo>
                    <a:pt x="348" y="1644"/>
                  </a:lnTo>
                  <a:lnTo>
                    <a:pt x="342" y="1631"/>
                  </a:lnTo>
                  <a:lnTo>
                    <a:pt x="339" y="1618"/>
                  </a:lnTo>
                  <a:lnTo>
                    <a:pt x="337" y="1604"/>
                  </a:lnTo>
                  <a:lnTo>
                    <a:pt x="339" y="1597"/>
                  </a:lnTo>
                  <a:lnTo>
                    <a:pt x="340" y="1590"/>
                  </a:lnTo>
                  <a:lnTo>
                    <a:pt x="342" y="1583"/>
                  </a:lnTo>
                  <a:lnTo>
                    <a:pt x="344" y="1578"/>
                  </a:lnTo>
                  <a:lnTo>
                    <a:pt x="349" y="1571"/>
                  </a:lnTo>
                  <a:lnTo>
                    <a:pt x="354" y="1565"/>
                  </a:lnTo>
                  <a:lnTo>
                    <a:pt x="354" y="1565"/>
                  </a:lnTo>
                  <a:lnTo>
                    <a:pt x="359" y="1556"/>
                  </a:lnTo>
                  <a:lnTo>
                    <a:pt x="365" y="1548"/>
                  </a:lnTo>
                  <a:lnTo>
                    <a:pt x="370" y="1538"/>
                  </a:lnTo>
                  <a:lnTo>
                    <a:pt x="373" y="1530"/>
                  </a:lnTo>
                  <a:lnTo>
                    <a:pt x="377" y="1521"/>
                  </a:lnTo>
                  <a:lnTo>
                    <a:pt x="379" y="1513"/>
                  </a:lnTo>
                  <a:lnTo>
                    <a:pt x="380" y="1505"/>
                  </a:lnTo>
                  <a:lnTo>
                    <a:pt x="380" y="1496"/>
                  </a:lnTo>
                  <a:lnTo>
                    <a:pt x="379" y="1479"/>
                  </a:lnTo>
                  <a:lnTo>
                    <a:pt x="375" y="1461"/>
                  </a:lnTo>
                  <a:lnTo>
                    <a:pt x="371" y="1444"/>
                  </a:lnTo>
                  <a:lnTo>
                    <a:pt x="363" y="1427"/>
                  </a:lnTo>
                  <a:lnTo>
                    <a:pt x="363" y="1427"/>
                  </a:lnTo>
                  <a:lnTo>
                    <a:pt x="360" y="1418"/>
                  </a:lnTo>
                  <a:lnTo>
                    <a:pt x="358" y="1408"/>
                  </a:lnTo>
                  <a:lnTo>
                    <a:pt x="358" y="1408"/>
                  </a:lnTo>
                  <a:lnTo>
                    <a:pt x="349" y="1375"/>
                  </a:lnTo>
                  <a:lnTo>
                    <a:pt x="341" y="1342"/>
                  </a:lnTo>
                  <a:lnTo>
                    <a:pt x="341" y="1342"/>
                  </a:lnTo>
                  <a:lnTo>
                    <a:pt x="339" y="1333"/>
                  </a:lnTo>
                  <a:lnTo>
                    <a:pt x="334" y="1325"/>
                  </a:lnTo>
                  <a:lnTo>
                    <a:pt x="328" y="1320"/>
                  </a:lnTo>
                  <a:lnTo>
                    <a:pt x="322" y="1315"/>
                  </a:lnTo>
                  <a:lnTo>
                    <a:pt x="316" y="1312"/>
                  </a:lnTo>
                  <a:lnTo>
                    <a:pt x="309" y="1308"/>
                  </a:lnTo>
                  <a:lnTo>
                    <a:pt x="294" y="1304"/>
                  </a:lnTo>
                  <a:lnTo>
                    <a:pt x="294" y="1304"/>
                  </a:lnTo>
                  <a:lnTo>
                    <a:pt x="287" y="1302"/>
                  </a:lnTo>
                  <a:lnTo>
                    <a:pt x="282" y="1304"/>
                  </a:lnTo>
                  <a:lnTo>
                    <a:pt x="278" y="1307"/>
                  </a:lnTo>
                  <a:lnTo>
                    <a:pt x="275" y="1312"/>
                  </a:lnTo>
                  <a:lnTo>
                    <a:pt x="271" y="1322"/>
                  </a:lnTo>
                  <a:lnTo>
                    <a:pt x="268" y="1328"/>
                  </a:lnTo>
                  <a:lnTo>
                    <a:pt x="266" y="1332"/>
                  </a:lnTo>
                  <a:lnTo>
                    <a:pt x="266" y="1332"/>
                  </a:lnTo>
                  <a:lnTo>
                    <a:pt x="260" y="1343"/>
                  </a:lnTo>
                  <a:lnTo>
                    <a:pt x="254" y="1352"/>
                  </a:lnTo>
                  <a:lnTo>
                    <a:pt x="251" y="1356"/>
                  </a:lnTo>
                  <a:lnTo>
                    <a:pt x="248" y="1360"/>
                  </a:lnTo>
                  <a:lnTo>
                    <a:pt x="242" y="1362"/>
                  </a:lnTo>
                  <a:lnTo>
                    <a:pt x="236" y="1365"/>
                  </a:lnTo>
                  <a:lnTo>
                    <a:pt x="236" y="1365"/>
                  </a:lnTo>
                  <a:lnTo>
                    <a:pt x="208" y="1369"/>
                  </a:lnTo>
                  <a:lnTo>
                    <a:pt x="182" y="1375"/>
                  </a:lnTo>
                  <a:lnTo>
                    <a:pt x="182" y="1375"/>
                  </a:lnTo>
                  <a:lnTo>
                    <a:pt x="176" y="1376"/>
                  </a:lnTo>
                  <a:lnTo>
                    <a:pt x="171" y="1376"/>
                  </a:lnTo>
                  <a:lnTo>
                    <a:pt x="167" y="1375"/>
                  </a:lnTo>
                  <a:lnTo>
                    <a:pt x="163" y="1374"/>
                  </a:lnTo>
                  <a:lnTo>
                    <a:pt x="161" y="1371"/>
                  </a:lnTo>
                  <a:lnTo>
                    <a:pt x="159" y="1368"/>
                  </a:lnTo>
                  <a:lnTo>
                    <a:pt x="158" y="1363"/>
                  </a:lnTo>
                  <a:lnTo>
                    <a:pt x="157" y="1358"/>
                  </a:lnTo>
                  <a:lnTo>
                    <a:pt x="157" y="1358"/>
                  </a:lnTo>
                  <a:lnTo>
                    <a:pt x="155" y="1351"/>
                  </a:lnTo>
                  <a:lnTo>
                    <a:pt x="153" y="1345"/>
                  </a:lnTo>
                  <a:lnTo>
                    <a:pt x="150" y="1342"/>
                  </a:lnTo>
                  <a:lnTo>
                    <a:pt x="145" y="1339"/>
                  </a:lnTo>
                  <a:lnTo>
                    <a:pt x="140" y="1338"/>
                  </a:lnTo>
                  <a:lnTo>
                    <a:pt x="136" y="1337"/>
                  </a:lnTo>
                  <a:lnTo>
                    <a:pt x="123" y="1338"/>
                  </a:lnTo>
                  <a:lnTo>
                    <a:pt x="123" y="1338"/>
                  </a:lnTo>
                  <a:lnTo>
                    <a:pt x="99" y="1343"/>
                  </a:lnTo>
                  <a:lnTo>
                    <a:pt x="74" y="1346"/>
                  </a:lnTo>
                  <a:lnTo>
                    <a:pt x="74" y="1346"/>
                  </a:lnTo>
                  <a:lnTo>
                    <a:pt x="61" y="1348"/>
                  </a:lnTo>
                  <a:lnTo>
                    <a:pt x="49" y="1351"/>
                  </a:lnTo>
                  <a:lnTo>
                    <a:pt x="37" y="1352"/>
                  </a:lnTo>
                  <a:lnTo>
                    <a:pt x="30" y="1351"/>
                  </a:lnTo>
                  <a:lnTo>
                    <a:pt x="24" y="1348"/>
                  </a:lnTo>
                  <a:lnTo>
                    <a:pt x="24" y="1348"/>
                  </a:lnTo>
                  <a:lnTo>
                    <a:pt x="16" y="1346"/>
                  </a:lnTo>
                  <a:lnTo>
                    <a:pt x="9" y="1343"/>
                  </a:lnTo>
                  <a:lnTo>
                    <a:pt x="4" y="1339"/>
                  </a:lnTo>
                  <a:lnTo>
                    <a:pt x="1" y="1336"/>
                  </a:lnTo>
                  <a:lnTo>
                    <a:pt x="0" y="1331"/>
                  </a:lnTo>
                  <a:lnTo>
                    <a:pt x="0" y="1325"/>
                  </a:lnTo>
                  <a:lnTo>
                    <a:pt x="1" y="1318"/>
                  </a:lnTo>
                  <a:lnTo>
                    <a:pt x="2" y="1309"/>
                  </a:lnTo>
                  <a:lnTo>
                    <a:pt x="2" y="1309"/>
                  </a:lnTo>
                  <a:lnTo>
                    <a:pt x="21" y="1248"/>
                  </a:lnTo>
                  <a:lnTo>
                    <a:pt x="30" y="1217"/>
                  </a:lnTo>
                  <a:lnTo>
                    <a:pt x="38" y="1186"/>
                  </a:lnTo>
                  <a:lnTo>
                    <a:pt x="38" y="1186"/>
                  </a:lnTo>
                  <a:lnTo>
                    <a:pt x="44" y="1158"/>
                  </a:lnTo>
                  <a:lnTo>
                    <a:pt x="49" y="1130"/>
                  </a:lnTo>
                  <a:lnTo>
                    <a:pt x="53" y="1116"/>
                  </a:lnTo>
                  <a:lnTo>
                    <a:pt x="57" y="1102"/>
                  </a:lnTo>
                  <a:lnTo>
                    <a:pt x="62" y="1089"/>
                  </a:lnTo>
                  <a:lnTo>
                    <a:pt x="70" y="1077"/>
                  </a:lnTo>
                  <a:lnTo>
                    <a:pt x="70" y="1077"/>
                  </a:lnTo>
                  <a:lnTo>
                    <a:pt x="72" y="1073"/>
                  </a:lnTo>
                  <a:lnTo>
                    <a:pt x="74" y="1069"/>
                  </a:lnTo>
                  <a:lnTo>
                    <a:pt x="74" y="1059"/>
                  </a:lnTo>
                  <a:lnTo>
                    <a:pt x="74" y="1059"/>
                  </a:lnTo>
                  <a:lnTo>
                    <a:pt x="71" y="1035"/>
                  </a:lnTo>
                  <a:lnTo>
                    <a:pt x="72" y="1012"/>
                  </a:lnTo>
                  <a:lnTo>
                    <a:pt x="75" y="1002"/>
                  </a:lnTo>
                  <a:lnTo>
                    <a:pt x="77" y="990"/>
                  </a:lnTo>
                  <a:lnTo>
                    <a:pt x="79" y="980"/>
                  </a:lnTo>
                  <a:lnTo>
                    <a:pt x="83" y="969"/>
                  </a:lnTo>
                  <a:lnTo>
                    <a:pt x="87" y="960"/>
                  </a:lnTo>
                  <a:lnTo>
                    <a:pt x="93" y="951"/>
                  </a:lnTo>
                  <a:lnTo>
                    <a:pt x="99" y="942"/>
                  </a:lnTo>
                  <a:lnTo>
                    <a:pt x="106" y="933"/>
                  </a:lnTo>
                  <a:lnTo>
                    <a:pt x="113" y="925"/>
                  </a:lnTo>
                  <a:lnTo>
                    <a:pt x="122" y="917"/>
                  </a:lnTo>
                  <a:lnTo>
                    <a:pt x="131" y="908"/>
                  </a:lnTo>
                  <a:lnTo>
                    <a:pt x="142" y="902"/>
                  </a:lnTo>
                  <a:lnTo>
                    <a:pt x="142" y="902"/>
                  </a:lnTo>
                  <a:lnTo>
                    <a:pt x="152" y="892"/>
                  </a:lnTo>
                  <a:lnTo>
                    <a:pt x="152" y="892"/>
                  </a:lnTo>
                  <a:lnTo>
                    <a:pt x="165" y="882"/>
                  </a:lnTo>
                  <a:lnTo>
                    <a:pt x="169" y="877"/>
                  </a:lnTo>
                  <a:lnTo>
                    <a:pt x="174" y="872"/>
                  </a:lnTo>
                  <a:lnTo>
                    <a:pt x="178" y="865"/>
                  </a:lnTo>
                  <a:lnTo>
                    <a:pt x="181" y="858"/>
                  </a:lnTo>
                  <a:lnTo>
                    <a:pt x="183" y="850"/>
                  </a:lnTo>
                  <a:lnTo>
                    <a:pt x="184" y="840"/>
                  </a:lnTo>
                  <a:lnTo>
                    <a:pt x="184" y="840"/>
                  </a:lnTo>
                  <a:lnTo>
                    <a:pt x="185" y="831"/>
                  </a:lnTo>
                  <a:lnTo>
                    <a:pt x="188" y="824"/>
                  </a:lnTo>
                  <a:lnTo>
                    <a:pt x="191" y="820"/>
                  </a:lnTo>
                  <a:lnTo>
                    <a:pt x="195" y="817"/>
                  </a:lnTo>
                  <a:lnTo>
                    <a:pt x="199" y="817"/>
                  </a:lnTo>
                  <a:lnTo>
                    <a:pt x="205" y="820"/>
                  </a:lnTo>
                  <a:lnTo>
                    <a:pt x="212" y="824"/>
                  </a:lnTo>
                  <a:lnTo>
                    <a:pt x="219" y="830"/>
                  </a:lnTo>
                  <a:lnTo>
                    <a:pt x="219" y="830"/>
                  </a:lnTo>
                  <a:lnTo>
                    <a:pt x="224" y="836"/>
                  </a:lnTo>
                  <a:lnTo>
                    <a:pt x="231" y="840"/>
                  </a:lnTo>
                  <a:lnTo>
                    <a:pt x="236" y="842"/>
                  </a:lnTo>
                  <a:lnTo>
                    <a:pt x="242" y="843"/>
                  </a:lnTo>
                  <a:lnTo>
                    <a:pt x="249" y="843"/>
                  </a:lnTo>
                  <a:lnTo>
                    <a:pt x="254" y="842"/>
                  </a:lnTo>
                  <a:lnTo>
                    <a:pt x="267" y="837"/>
                  </a:lnTo>
                  <a:lnTo>
                    <a:pt x="267" y="837"/>
                  </a:lnTo>
                  <a:lnTo>
                    <a:pt x="275" y="834"/>
                  </a:lnTo>
                  <a:lnTo>
                    <a:pt x="283" y="829"/>
                  </a:lnTo>
                  <a:lnTo>
                    <a:pt x="290" y="824"/>
                  </a:lnTo>
                  <a:lnTo>
                    <a:pt x="296" y="819"/>
                  </a:lnTo>
                  <a:lnTo>
                    <a:pt x="301" y="812"/>
                  </a:lnTo>
                  <a:lnTo>
                    <a:pt x="305" y="805"/>
                  </a:lnTo>
                  <a:lnTo>
                    <a:pt x="309" y="797"/>
                  </a:lnTo>
                  <a:lnTo>
                    <a:pt x="311" y="789"/>
                  </a:lnTo>
                  <a:lnTo>
                    <a:pt x="311" y="789"/>
                  </a:lnTo>
                  <a:lnTo>
                    <a:pt x="314" y="778"/>
                  </a:lnTo>
                  <a:lnTo>
                    <a:pt x="318" y="769"/>
                  </a:lnTo>
                  <a:lnTo>
                    <a:pt x="324" y="760"/>
                  </a:lnTo>
                  <a:lnTo>
                    <a:pt x="329" y="752"/>
                  </a:lnTo>
                  <a:lnTo>
                    <a:pt x="335" y="744"/>
                  </a:lnTo>
                  <a:lnTo>
                    <a:pt x="343" y="738"/>
                  </a:lnTo>
                  <a:lnTo>
                    <a:pt x="352" y="732"/>
                  </a:lnTo>
                  <a:lnTo>
                    <a:pt x="362" y="726"/>
                  </a:lnTo>
                  <a:lnTo>
                    <a:pt x="362" y="726"/>
                  </a:lnTo>
                  <a:lnTo>
                    <a:pt x="366" y="724"/>
                  </a:lnTo>
                  <a:lnTo>
                    <a:pt x="371" y="721"/>
                  </a:lnTo>
                  <a:lnTo>
                    <a:pt x="373" y="718"/>
                  </a:lnTo>
                  <a:lnTo>
                    <a:pt x="375" y="716"/>
                  </a:lnTo>
                  <a:lnTo>
                    <a:pt x="375" y="713"/>
                  </a:lnTo>
                  <a:lnTo>
                    <a:pt x="377" y="708"/>
                  </a:lnTo>
                  <a:lnTo>
                    <a:pt x="377" y="708"/>
                  </a:lnTo>
                  <a:lnTo>
                    <a:pt x="366" y="697"/>
                  </a:lnTo>
                  <a:lnTo>
                    <a:pt x="354" y="685"/>
                  </a:lnTo>
                  <a:lnTo>
                    <a:pt x="348" y="680"/>
                  </a:lnTo>
                  <a:lnTo>
                    <a:pt x="340" y="677"/>
                  </a:lnTo>
                  <a:lnTo>
                    <a:pt x="332" y="675"/>
                  </a:lnTo>
                  <a:lnTo>
                    <a:pt x="322" y="672"/>
                  </a:lnTo>
                  <a:lnTo>
                    <a:pt x="322" y="672"/>
                  </a:lnTo>
                  <a:lnTo>
                    <a:pt x="313" y="670"/>
                  </a:lnTo>
                  <a:lnTo>
                    <a:pt x="304" y="668"/>
                  </a:lnTo>
                  <a:lnTo>
                    <a:pt x="295" y="663"/>
                  </a:lnTo>
                  <a:lnTo>
                    <a:pt x="287" y="658"/>
                  </a:lnTo>
                  <a:lnTo>
                    <a:pt x="280" y="652"/>
                  </a:lnTo>
                  <a:lnTo>
                    <a:pt x="272" y="645"/>
                  </a:lnTo>
                  <a:lnTo>
                    <a:pt x="258" y="629"/>
                  </a:lnTo>
                  <a:lnTo>
                    <a:pt x="258" y="629"/>
                  </a:lnTo>
                  <a:lnTo>
                    <a:pt x="272" y="616"/>
                  </a:lnTo>
                  <a:lnTo>
                    <a:pt x="283" y="603"/>
                  </a:lnTo>
                  <a:lnTo>
                    <a:pt x="292" y="588"/>
                  </a:lnTo>
                  <a:lnTo>
                    <a:pt x="301" y="573"/>
                  </a:lnTo>
                  <a:lnTo>
                    <a:pt x="306" y="558"/>
                  </a:lnTo>
                  <a:lnTo>
                    <a:pt x="310" y="541"/>
                  </a:lnTo>
                  <a:lnTo>
                    <a:pt x="312" y="524"/>
                  </a:lnTo>
                  <a:lnTo>
                    <a:pt x="312" y="506"/>
                  </a:lnTo>
                  <a:lnTo>
                    <a:pt x="312" y="506"/>
                  </a:lnTo>
                  <a:lnTo>
                    <a:pt x="312" y="498"/>
                  </a:lnTo>
                  <a:lnTo>
                    <a:pt x="314" y="491"/>
                  </a:lnTo>
                  <a:lnTo>
                    <a:pt x="317" y="485"/>
                  </a:lnTo>
                  <a:lnTo>
                    <a:pt x="321" y="479"/>
                  </a:lnTo>
                  <a:lnTo>
                    <a:pt x="326" y="474"/>
                  </a:lnTo>
                  <a:lnTo>
                    <a:pt x="332" y="470"/>
                  </a:lnTo>
                  <a:lnTo>
                    <a:pt x="339" y="466"/>
                  </a:lnTo>
                  <a:lnTo>
                    <a:pt x="345" y="463"/>
                  </a:lnTo>
                  <a:lnTo>
                    <a:pt x="345" y="463"/>
                  </a:lnTo>
                  <a:lnTo>
                    <a:pt x="355" y="458"/>
                  </a:lnTo>
                  <a:lnTo>
                    <a:pt x="364" y="452"/>
                  </a:lnTo>
                  <a:lnTo>
                    <a:pt x="371" y="447"/>
                  </a:lnTo>
                  <a:lnTo>
                    <a:pt x="378" y="440"/>
                  </a:lnTo>
                  <a:lnTo>
                    <a:pt x="384" y="432"/>
                  </a:lnTo>
                  <a:lnTo>
                    <a:pt x="388" y="422"/>
                  </a:lnTo>
                  <a:lnTo>
                    <a:pt x="393" y="413"/>
                  </a:lnTo>
                  <a:lnTo>
                    <a:pt x="395" y="402"/>
                  </a:lnTo>
                  <a:lnTo>
                    <a:pt x="395" y="402"/>
                  </a:lnTo>
                  <a:lnTo>
                    <a:pt x="397" y="391"/>
                  </a:lnTo>
                  <a:lnTo>
                    <a:pt x="401" y="381"/>
                  </a:lnTo>
                  <a:lnTo>
                    <a:pt x="404" y="371"/>
                  </a:lnTo>
                  <a:lnTo>
                    <a:pt x="409" y="360"/>
                  </a:lnTo>
                  <a:lnTo>
                    <a:pt x="420" y="342"/>
                  </a:lnTo>
                  <a:lnTo>
                    <a:pt x="432" y="323"/>
                  </a:lnTo>
                  <a:lnTo>
                    <a:pt x="432" y="323"/>
                  </a:lnTo>
                  <a:lnTo>
                    <a:pt x="442" y="308"/>
                  </a:lnTo>
                  <a:lnTo>
                    <a:pt x="448" y="301"/>
                  </a:lnTo>
                  <a:lnTo>
                    <a:pt x="454" y="295"/>
                  </a:lnTo>
                  <a:lnTo>
                    <a:pt x="461" y="290"/>
                  </a:lnTo>
                  <a:lnTo>
                    <a:pt x="469" y="285"/>
                  </a:lnTo>
                  <a:lnTo>
                    <a:pt x="478" y="284"/>
                  </a:lnTo>
                  <a:lnTo>
                    <a:pt x="488" y="283"/>
                  </a:lnTo>
                  <a:lnTo>
                    <a:pt x="488" y="283"/>
                  </a:lnTo>
                  <a:lnTo>
                    <a:pt x="495" y="283"/>
                  </a:lnTo>
                  <a:lnTo>
                    <a:pt x="500" y="282"/>
                  </a:lnTo>
                  <a:lnTo>
                    <a:pt x="504" y="278"/>
                  </a:lnTo>
                  <a:lnTo>
                    <a:pt x="509" y="275"/>
                  </a:lnTo>
                  <a:lnTo>
                    <a:pt x="517" y="266"/>
                  </a:lnTo>
                  <a:lnTo>
                    <a:pt x="524" y="257"/>
                  </a:lnTo>
                  <a:lnTo>
                    <a:pt x="524" y="257"/>
                  </a:lnTo>
                  <a:lnTo>
                    <a:pt x="537" y="243"/>
                  </a:lnTo>
                  <a:lnTo>
                    <a:pt x="543" y="239"/>
                  </a:lnTo>
                  <a:lnTo>
                    <a:pt x="547" y="237"/>
                  </a:lnTo>
                  <a:lnTo>
                    <a:pt x="552" y="238"/>
                  </a:lnTo>
                  <a:lnTo>
                    <a:pt x="557" y="240"/>
                  </a:lnTo>
                  <a:lnTo>
                    <a:pt x="576" y="250"/>
                  </a:lnTo>
                  <a:lnTo>
                    <a:pt x="576" y="250"/>
                  </a:lnTo>
                  <a:lnTo>
                    <a:pt x="589" y="258"/>
                  </a:lnTo>
                  <a:lnTo>
                    <a:pt x="596" y="261"/>
                  </a:lnTo>
                  <a:lnTo>
                    <a:pt x="602" y="265"/>
                  </a:lnTo>
                  <a:lnTo>
                    <a:pt x="609" y="267"/>
                  </a:lnTo>
                  <a:lnTo>
                    <a:pt x="617" y="267"/>
                  </a:lnTo>
                  <a:lnTo>
                    <a:pt x="625" y="266"/>
                  </a:lnTo>
                  <a:lnTo>
                    <a:pt x="634" y="261"/>
                  </a:lnTo>
                  <a:lnTo>
                    <a:pt x="634" y="261"/>
                  </a:lnTo>
                  <a:lnTo>
                    <a:pt x="638" y="260"/>
                  </a:lnTo>
                  <a:lnTo>
                    <a:pt x="640" y="259"/>
                  </a:lnTo>
                  <a:lnTo>
                    <a:pt x="644" y="260"/>
                  </a:lnTo>
                  <a:lnTo>
                    <a:pt x="646" y="261"/>
                  </a:lnTo>
                  <a:lnTo>
                    <a:pt x="652" y="266"/>
                  </a:lnTo>
                  <a:lnTo>
                    <a:pt x="655" y="271"/>
                  </a:lnTo>
                  <a:lnTo>
                    <a:pt x="655" y="271"/>
                  </a:lnTo>
                  <a:lnTo>
                    <a:pt x="660" y="280"/>
                  </a:lnTo>
                  <a:lnTo>
                    <a:pt x="665" y="288"/>
                  </a:lnTo>
                  <a:lnTo>
                    <a:pt x="667" y="291"/>
                  </a:lnTo>
                  <a:lnTo>
                    <a:pt x="670" y="295"/>
                  </a:lnTo>
                  <a:lnTo>
                    <a:pt x="675" y="297"/>
                  </a:lnTo>
                  <a:lnTo>
                    <a:pt x="680" y="299"/>
                  </a:lnTo>
                  <a:lnTo>
                    <a:pt x="680" y="299"/>
                  </a:lnTo>
                  <a:lnTo>
                    <a:pt x="688" y="275"/>
                  </a:lnTo>
                  <a:lnTo>
                    <a:pt x="690" y="262"/>
                  </a:lnTo>
                  <a:lnTo>
                    <a:pt x="692" y="251"/>
                  </a:lnTo>
                  <a:lnTo>
                    <a:pt x="692" y="251"/>
                  </a:lnTo>
                  <a:lnTo>
                    <a:pt x="695" y="244"/>
                  </a:lnTo>
                  <a:lnTo>
                    <a:pt x="696" y="238"/>
                  </a:lnTo>
                  <a:lnTo>
                    <a:pt x="699" y="233"/>
                  </a:lnTo>
                  <a:lnTo>
                    <a:pt x="703" y="230"/>
                  </a:lnTo>
                  <a:lnTo>
                    <a:pt x="706" y="228"/>
                  </a:lnTo>
                  <a:lnTo>
                    <a:pt x="712" y="227"/>
                  </a:lnTo>
                  <a:lnTo>
                    <a:pt x="718" y="225"/>
                  </a:lnTo>
                  <a:lnTo>
                    <a:pt x="723" y="227"/>
                  </a:lnTo>
                  <a:lnTo>
                    <a:pt x="723" y="227"/>
                  </a:lnTo>
                  <a:lnTo>
                    <a:pt x="735" y="227"/>
                  </a:lnTo>
                  <a:lnTo>
                    <a:pt x="746" y="227"/>
                  </a:lnTo>
                  <a:lnTo>
                    <a:pt x="746" y="227"/>
                  </a:lnTo>
                  <a:lnTo>
                    <a:pt x="751" y="225"/>
                  </a:lnTo>
                  <a:lnTo>
                    <a:pt x="757" y="223"/>
                  </a:lnTo>
                  <a:lnTo>
                    <a:pt x="761" y="220"/>
                  </a:lnTo>
                  <a:lnTo>
                    <a:pt x="766" y="216"/>
                  </a:lnTo>
                  <a:lnTo>
                    <a:pt x="775" y="206"/>
                  </a:lnTo>
                  <a:lnTo>
                    <a:pt x="783" y="194"/>
                  </a:lnTo>
                  <a:lnTo>
                    <a:pt x="789" y="182"/>
                  </a:lnTo>
                  <a:lnTo>
                    <a:pt x="793" y="170"/>
                  </a:lnTo>
                  <a:lnTo>
                    <a:pt x="793" y="163"/>
                  </a:lnTo>
                  <a:lnTo>
                    <a:pt x="793" y="159"/>
                  </a:lnTo>
                  <a:lnTo>
                    <a:pt x="791" y="153"/>
                  </a:lnTo>
                  <a:lnTo>
                    <a:pt x="789" y="149"/>
                  </a:lnTo>
                  <a:lnTo>
                    <a:pt x="789" y="149"/>
                  </a:lnTo>
                  <a:lnTo>
                    <a:pt x="784" y="139"/>
                  </a:lnTo>
                  <a:lnTo>
                    <a:pt x="781" y="130"/>
                  </a:lnTo>
                  <a:lnTo>
                    <a:pt x="780" y="122"/>
                  </a:lnTo>
                  <a:lnTo>
                    <a:pt x="781" y="115"/>
                  </a:lnTo>
                  <a:lnTo>
                    <a:pt x="783" y="107"/>
                  </a:lnTo>
                  <a:lnTo>
                    <a:pt x="788" y="100"/>
                  </a:lnTo>
                  <a:lnTo>
                    <a:pt x="794" y="93"/>
                  </a:lnTo>
                  <a:lnTo>
                    <a:pt x="801" y="86"/>
                  </a:lnTo>
                  <a:lnTo>
                    <a:pt x="801" y="86"/>
                  </a:lnTo>
                  <a:lnTo>
                    <a:pt x="813" y="73"/>
                  </a:lnTo>
                  <a:lnTo>
                    <a:pt x="825" y="58"/>
                  </a:lnTo>
                  <a:lnTo>
                    <a:pt x="825" y="58"/>
                  </a:lnTo>
                  <a:lnTo>
                    <a:pt x="829" y="55"/>
                  </a:lnTo>
                  <a:lnTo>
                    <a:pt x="833" y="51"/>
                  </a:lnTo>
                  <a:lnTo>
                    <a:pt x="837" y="49"/>
                  </a:lnTo>
                  <a:lnTo>
                    <a:pt x="842" y="48"/>
                  </a:lnTo>
                  <a:lnTo>
                    <a:pt x="847" y="48"/>
                  </a:lnTo>
                  <a:lnTo>
                    <a:pt x="851" y="48"/>
                  </a:lnTo>
                  <a:lnTo>
                    <a:pt x="862" y="51"/>
                  </a:lnTo>
                  <a:lnTo>
                    <a:pt x="862" y="51"/>
                  </a:lnTo>
                  <a:lnTo>
                    <a:pt x="877" y="58"/>
                  </a:lnTo>
                  <a:lnTo>
                    <a:pt x="892" y="66"/>
                  </a:lnTo>
                  <a:lnTo>
                    <a:pt x="900" y="70"/>
                  </a:lnTo>
                  <a:lnTo>
                    <a:pt x="907" y="72"/>
                  </a:lnTo>
                  <a:lnTo>
                    <a:pt x="915" y="72"/>
                  </a:lnTo>
                  <a:lnTo>
                    <a:pt x="922" y="71"/>
                  </a:lnTo>
                  <a:lnTo>
                    <a:pt x="922" y="71"/>
                  </a:lnTo>
                  <a:lnTo>
                    <a:pt x="928" y="68"/>
                  </a:lnTo>
                  <a:lnTo>
                    <a:pt x="934" y="62"/>
                  </a:lnTo>
                  <a:lnTo>
                    <a:pt x="939" y="55"/>
                  </a:lnTo>
                  <a:lnTo>
                    <a:pt x="942" y="48"/>
                  </a:lnTo>
                  <a:lnTo>
                    <a:pt x="948" y="31"/>
                  </a:lnTo>
                  <a:lnTo>
                    <a:pt x="952" y="23"/>
                  </a:lnTo>
                  <a:lnTo>
                    <a:pt x="955" y="15"/>
                  </a:lnTo>
                  <a:lnTo>
                    <a:pt x="955" y="15"/>
                  </a:lnTo>
                  <a:lnTo>
                    <a:pt x="960" y="8"/>
                  </a:lnTo>
                  <a:lnTo>
                    <a:pt x="964" y="3"/>
                  </a:lnTo>
                  <a:lnTo>
                    <a:pt x="969" y="0"/>
                  </a:lnTo>
                  <a:lnTo>
                    <a:pt x="972" y="0"/>
                  </a:lnTo>
                  <a:lnTo>
                    <a:pt x="977" y="0"/>
                  </a:lnTo>
                  <a:lnTo>
                    <a:pt x="981" y="3"/>
                  </a:lnTo>
                  <a:lnTo>
                    <a:pt x="986" y="8"/>
                  </a:lnTo>
                  <a:lnTo>
                    <a:pt x="991" y="15"/>
                  </a:lnTo>
                  <a:lnTo>
                    <a:pt x="991" y="15"/>
                  </a:lnTo>
                  <a:lnTo>
                    <a:pt x="996" y="25"/>
                  </a:lnTo>
                  <a:lnTo>
                    <a:pt x="1001" y="35"/>
                  </a:lnTo>
                  <a:lnTo>
                    <a:pt x="1003" y="40"/>
                  </a:lnTo>
                  <a:lnTo>
                    <a:pt x="1007" y="45"/>
                  </a:lnTo>
                  <a:lnTo>
                    <a:pt x="1010" y="48"/>
                  </a:lnTo>
                  <a:lnTo>
                    <a:pt x="1016" y="53"/>
                  </a:lnTo>
                  <a:lnTo>
                    <a:pt x="1016" y="53"/>
                  </a:lnTo>
                  <a:lnTo>
                    <a:pt x="1037" y="66"/>
                  </a:lnTo>
                  <a:lnTo>
                    <a:pt x="1058" y="80"/>
                  </a:lnTo>
                  <a:lnTo>
                    <a:pt x="1079" y="94"/>
                  </a:lnTo>
                  <a:lnTo>
                    <a:pt x="1090" y="100"/>
                  </a:lnTo>
                  <a:lnTo>
                    <a:pt x="1101" y="104"/>
                  </a:lnTo>
                  <a:lnTo>
                    <a:pt x="1101" y="104"/>
                  </a:lnTo>
                  <a:lnTo>
                    <a:pt x="1114" y="110"/>
                  </a:lnTo>
                  <a:lnTo>
                    <a:pt x="1126" y="116"/>
                  </a:lnTo>
                  <a:lnTo>
                    <a:pt x="1136" y="123"/>
                  </a:lnTo>
                  <a:lnTo>
                    <a:pt x="1146" y="132"/>
                  </a:lnTo>
                  <a:lnTo>
                    <a:pt x="1154" y="141"/>
                  </a:lnTo>
                  <a:lnTo>
                    <a:pt x="1162" y="151"/>
                  </a:lnTo>
                  <a:lnTo>
                    <a:pt x="1169" y="162"/>
                  </a:lnTo>
                  <a:lnTo>
                    <a:pt x="1176" y="175"/>
                  </a:lnTo>
                  <a:lnTo>
                    <a:pt x="1176" y="175"/>
                  </a:lnTo>
                  <a:lnTo>
                    <a:pt x="1183" y="187"/>
                  </a:lnTo>
                  <a:lnTo>
                    <a:pt x="1190" y="200"/>
                  </a:lnTo>
                  <a:lnTo>
                    <a:pt x="1199" y="213"/>
                  </a:lnTo>
                  <a:lnTo>
                    <a:pt x="1208" y="224"/>
                  </a:lnTo>
                  <a:lnTo>
                    <a:pt x="1219" y="235"/>
                  </a:lnTo>
                  <a:lnTo>
                    <a:pt x="1230" y="244"/>
                  </a:lnTo>
                  <a:lnTo>
                    <a:pt x="1243" y="252"/>
                  </a:lnTo>
                  <a:lnTo>
                    <a:pt x="1257" y="258"/>
                  </a:lnTo>
                  <a:lnTo>
                    <a:pt x="1257" y="258"/>
                  </a:lnTo>
                  <a:lnTo>
                    <a:pt x="1266" y="261"/>
                  </a:lnTo>
                  <a:lnTo>
                    <a:pt x="1274" y="265"/>
                  </a:lnTo>
                  <a:lnTo>
                    <a:pt x="1281" y="269"/>
                  </a:lnTo>
                  <a:lnTo>
                    <a:pt x="1287" y="275"/>
                  </a:lnTo>
                  <a:lnTo>
                    <a:pt x="1293" y="281"/>
                  </a:lnTo>
                  <a:lnTo>
                    <a:pt x="1298" y="286"/>
                  </a:lnTo>
                  <a:lnTo>
                    <a:pt x="1303" y="293"/>
                  </a:lnTo>
                  <a:lnTo>
                    <a:pt x="1306" y="301"/>
                  </a:lnTo>
                  <a:lnTo>
                    <a:pt x="1306" y="301"/>
                  </a:lnTo>
                  <a:lnTo>
                    <a:pt x="1344" y="375"/>
                  </a:lnTo>
                  <a:lnTo>
                    <a:pt x="1382" y="449"/>
                  </a:lnTo>
                  <a:lnTo>
                    <a:pt x="1382" y="449"/>
                  </a:lnTo>
                  <a:lnTo>
                    <a:pt x="1386" y="455"/>
                  </a:lnTo>
                  <a:lnTo>
                    <a:pt x="1389" y="460"/>
                  </a:lnTo>
                  <a:lnTo>
                    <a:pt x="1393" y="464"/>
                  </a:lnTo>
                  <a:lnTo>
                    <a:pt x="1397" y="467"/>
                  </a:lnTo>
                  <a:lnTo>
                    <a:pt x="1402" y="470"/>
                  </a:lnTo>
                  <a:lnTo>
                    <a:pt x="1408" y="472"/>
                  </a:lnTo>
                  <a:lnTo>
                    <a:pt x="1415" y="473"/>
                  </a:lnTo>
                  <a:lnTo>
                    <a:pt x="1422" y="473"/>
                  </a:lnTo>
                  <a:lnTo>
                    <a:pt x="1422" y="473"/>
                  </a:lnTo>
                  <a:lnTo>
                    <a:pt x="1465" y="472"/>
                  </a:lnTo>
                  <a:lnTo>
                    <a:pt x="1487" y="473"/>
                  </a:lnTo>
                  <a:lnTo>
                    <a:pt x="1509" y="475"/>
                  </a:lnTo>
                  <a:lnTo>
                    <a:pt x="1509" y="475"/>
                  </a:lnTo>
                  <a:lnTo>
                    <a:pt x="1535" y="479"/>
                  </a:lnTo>
                  <a:lnTo>
                    <a:pt x="1561" y="485"/>
                  </a:lnTo>
                  <a:lnTo>
                    <a:pt x="1585" y="490"/>
                  </a:lnTo>
                  <a:lnTo>
                    <a:pt x="1598" y="495"/>
                  </a:lnTo>
                  <a:lnTo>
                    <a:pt x="1609" y="500"/>
                  </a:lnTo>
                  <a:lnTo>
                    <a:pt x="1620" y="505"/>
                  </a:lnTo>
                  <a:lnTo>
                    <a:pt x="1631" y="512"/>
                  </a:lnTo>
                  <a:lnTo>
                    <a:pt x="1641" y="519"/>
                  </a:lnTo>
                  <a:lnTo>
                    <a:pt x="1651" y="528"/>
                  </a:lnTo>
                  <a:lnTo>
                    <a:pt x="1659" y="538"/>
                  </a:lnTo>
                  <a:lnTo>
                    <a:pt x="1667" y="549"/>
                  </a:lnTo>
                  <a:lnTo>
                    <a:pt x="1674" y="562"/>
                  </a:lnTo>
                  <a:lnTo>
                    <a:pt x="1681" y="576"/>
                  </a:lnTo>
                  <a:lnTo>
                    <a:pt x="1681" y="576"/>
                  </a:lnTo>
                  <a:close/>
                  <a:moveTo>
                    <a:pt x="1420" y="608"/>
                  </a:moveTo>
                  <a:lnTo>
                    <a:pt x="1420" y="608"/>
                  </a:lnTo>
                  <a:lnTo>
                    <a:pt x="1426" y="599"/>
                  </a:lnTo>
                  <a:lnTo>
                    <a:pt x="1430" y="592"/>
                  </a:lnTo>
                  <a:lnTo>
                    <a:pt x="1430" y="592"/>
                  </a:lnTo>
                  <a:lnTo>
                    <a:pt x="1437" y="569"/>
                  </a:lnTo>
                  <a:lnTo>
                    <a:pt x="1440" y="562"/>
                  </a:lnTo>
                  <a:lnTo>
                    <a:pt x="1445" y="558"/>
                  </a:lnTo>
                  <a:lnTo>
                    <a:pt x="1450" y="556"/>
                  </a:lnTo>
                  <a:lnTo>
                    <a:pt x="1457" y="556"/>
                  </a:lnTo>
                  <a:lnTo>
                    <a:pt x="1467" y="557"/>
                  </a:lnTo>
                  <a:lnTo>
                    <a:pt x="1479" y="559"/>
                  </a:lnTo>
                  <a:lnTo>
                    <a:pt x="1479" y="559"/>
                  </a:lnTo>
                  <a:lnTo>
                    <a:pt x="1495" y="562"/>
                  </a:lnTo>
                  <a:lnTo>
                    <a:pt x="1512" y="563"/>
                  </a:lnTo>
                  <a:lnTo>
                    <a:pt x="1547" y="562"/>
                  </a:lnTo>
                  <a:lnTo>
                    <a:pt x="1547" y="562"/>
                  </a:lnTo>
                  <a:lnTo>
                    <a:pt x="1522" y="553"/>
                  </a:lnTo>
                  <a:lnTo>
                    <a:pt x="1497" y="546"/>
                  </a:lnTo>
                  <a:lnTo>
                    <a:pt x="1471" y="541"/>
                  </a:lnTo>
                  <a:lnTo>
                    <a:pt x="1446" y="538"/>
                  </a:lnTo>
                  <a:lnTo>
                    <a:pt x="1395" y="533"/>
                  </a:lnTo>
                  <a:lnTo>
                    <a:pt x="1346" y="528"/>
                  </a:lnTo>
                  <a:lnTo>
                    <a:pt x="1346" y="528"/>
                  </a:lnTo>
                  <a:lnTo>
                    <a:pt x="1335" y="528"/>
                  </a:lnTo>
                  <a:lnTo>
                    <a:pt x="1326" y="532"/>
                  </a:lnTo>
                  <a:lnTo>
                    <a:pt x="1318" y="536"/>
                  </a:lnTo>
                  <a:lnTo>
                    <a:pt x="1311" y="542"/>
                  </a:lnTo>
                  <a:lnTo>
                    <a:pt x="1306" y="550"/>
                  </a:lnTo>
                  <a:lnTo>
                    <a:pt x="1304" y="559"/>
                  </a:lnTo>
                  <a:lnTo>
                    <a:pt x="1303" y="570"/>
                  </a:lnTo>
                  <a:lnTo>
                    <a:pt x="1305" y="580"/>
                  </a:lnTo>
                  <a:lnTo>
                    <a:pt x="1305" y="580"/>
                  </a:lnTo>
                  <a:lnTo>
                    <a:pt x="1306" y="586"/>
                  </a:lnTo>
                  <a:lnTo>
                    <a:pt x="1309" y="589"/>
                  </a:lnTo>
                  <a:lnTo>
                    <a:pt x="1311" y="593"/>
                  </a:lnTo>
                  <a:lnTo>
                    <a:pt x="1314" y="595"/>
                  </a:lnTo>
                  <a:lnTo>
                    <a:pt x="1318" y="597"/>
                  </a:lnTo>
                  <a:lnTo>
                    <a:pt x="1323" y="597"/>
                  </a:lnTo>
                  <a:lnTo>
                    <a:pt x="1327" y="596"/>
                  </a:lnTo>
                  <a:lnTo>
                    <a:pt x="1332" y="594"/>
                  </a:lnTo>
                  <a:lnTo>
                    <a:pt x="1332" y="594"/>
                  </a:lnTo>
                  <a:lnTo>
                    <a:pt x="1341" y="591"/>
                  </a:lnTo>
                  <a:lnTo>
                    <a:pt x="1349" y="586"/>
                  </a:lnTo>
                  <a:lnTo>
                    <a:pt x="1349" y="586"/>
                  </a:lnTo>
                  <a:lnTo>
                    <a:pt x="1356" y="581"/>
                  </a:lnTo>
                  <a:lnTo>
                    <a:pt x="1364" y="578"/>
                  </a:lnTo>
                  <a:lnTo>
                    <a:pt x="1371" y="577"/>
                  </a:lnTo>
                  <a:lnTo>
                    <a:pt x="1378" y="577"/>
                  </a:lnTo>
                  <a:lnTo>
                    <a:pt x="1385" y="578"/>
                  </a:lnTo>
                  <a:lnTo>
                    <a:pt x="1392" y="581"/>
                  </a:lnTo>
                  <a:lnTo>
                    <a:pt x="1397" y="587"/>
                  </a:lnTo>
                  <a:lnTo>
                    <a:pt x="1403" y="594"/>
                  </a:lnTo>
                  <a:lnTo>
                    <a:pt x="1403" y="594"/>
                  </a:lnTo>
                  <a:lnTo>
                    <a:pt x="1407" y="597"/>
                  </a:lnTo>
                  <a:lnTo>
                    <a:pt x="1410" y="600"/>
                  </a:lnTo>
                  <a:lnTo>
                    <a:pt x="1420" y="608"/>
                  </a:lnTo>
                  <a:lnTo>
                    <a:pt x="1420" y="608"/>
                  </a:lnTo>
                  <a:close/>
                  <a:moveTo>
                    <a:pt x="1582" y="568"/>
                  </a:moveTo>
                  <a:lnTo>
                    <a:pt x="1582" y="568"/>
                  </a:lnTo>
                  <a:lnTo>
                    <a:pt x="1579" y="566"/>
                  </a:lnTo>
                  <a:lnTo>
                    <a:pt x="1578" y="566"/>
                  </a:lnTo>
                  <a:lnTo>
                    <a:pt x="1578" y="566"/>
                  </a:lnTo>
                  <a:lnTo>
                    <a:pt x="1577" y="569"/>
                  </a:lnTo>
                  <a:lnTo>
                    <a:pt x="1577" y="570"/>
                  </a:lnTo>
                  <a:lnTo>
                    <a:pt x="1578" y="571"/>
                  </a:lnTo>
                  <a:lnTo>
                    <a:pt x="1581" y="571"/>
                  </a:lnTo>
                  <a:lnTo>
                    <a:pt x="1581" y="571"/>
                  </a:lnTo>
                  <a:lnTo>
                    <a:pt x="1582" y="568"/>
                  </a:lnTo>
                  <a:lnTo>
                    <a:pt x="1582" y="568"/>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2"/>
            <p:cNvSpPr>
              <a:spLocks noEditPoints="1"/>
            </p:cNvSpPr>
            <p:nvPr/>
          </p:nvSpPr>
          <p:spPr bwMode="auto">
            <a:xfrm>
              <a:off x="2947" y="2763"/>
              <a:ext cx="269" cy="422"/>
            </a:xfrm>
            <a:custGeom>
              <a:avLst/>
              <a:gdLst>
                <a:gd name="T0" fmla="*/ 841 w 1344"/>
                <a:gd name="T1" fmla="*/ 336 h 2108"/>
                <a:gd name="T2" fmla="*/ 741 w 1344"/>
                <a:gd name="T3" fmla="*/ 589 h 2108"/>
                <a:gd name="T4" fmla="*/ 599 w 1344"/>
                <a:gd name="T5" fmla="*/ 732 h 2108"/>
                <a:gd name="T6" fmla="*/ 398 w 1344"/>
                <a:gd name="T7" fmla="*/ 818 h 2108"/>
                <a:gd name="T8" fmla="*/ 312 w 1344"/>
                <a:gd name="T9" fmla="*/ 816 h 2108"/>
                <a:gd name="T10" fmla="*/ 206 w 1344"/>
                <a:gd name="T11" fmla="*/ 929 h 2108"/>
                <a:gd name="T12" fmla="*/ 192 w 1344"/>
                <a:gd name="T13" fmla="*/ 1042 h 2108"/>
                <a:gd name="T14" fmla="*/ 238 w 1344"/>
                <a:gd name="T15" fmla="*/ 1095 h 2108"/>
                <a:gd name="T16" fmla="*/ 168 w 1344"/>
                <a:gd name="T17" fmla="*/ 1194 h 2108"/>
                <a:gd name="T18" fmla="*/ 205 w 1344"/>
                <a:gd name="T19" fmla="*/ 1319 h 2108"/>
                <a:gd name="T20" fmla="*/ 276 w 1344"/>
                <a:gd name="T21" fmla="*/ 1362 h 2108"/>
                <a:gd name="T22" fmla="*/ 143 w 1344"/>
                <a:gd name="T23" fmla="*/ 1369 h 2108"/>
                <a:gd name="T24" fmla="*/ 88 w 1344"/>
                <a:gd name="T25" fmla="*/ 1419 h 2108"/>
                <a:gd name="T26" fmla="*/ 3 w 1344"/>
                <a:gd name="T27" fmla="*/ 1522 h 2108"/>
                <a:gd name="T28" fmla="*/ 75 w 1344"/>
                <a:gd name="T29" fmla="*/ 1793 h 2108"/>
                <a:gd name="T30" fmla="*/ 226 w 1344"/>
                <a:gd name="T31" fmla="*/ 1858 h 2108"/>
                <a:gd name="T32" fmla="*/ 334 w 1344"/>
                <a:gd name="T33" fmla="*/ 1912 h 2108"/>
                <a:gd name="T34" fmla="*/ 345 w 1344"/>
                <a:gd name="T35" fmla="*/ 1738 h 2108"/>
                <a:gd name="T36" fmla="*/ 375 w 1344"/>
                <a:gd name="T37" fmla="*/ 1880 h 2108"/>
                <a:gd name="T38" fmla="*/ 410 w 1344"/>
                <a:gd name="T39" fmla="*/ 2084 h 2108"/>
                <a:gd name="T40" fmla="*/ 480 w 1344"/>
                <a:gd name="T41" fmla="*/ 2070 h 2108"/>
                <a:gd name="T42" fmla="*/ 565 w 1344"/>
                <a:gd name="T43" fmla="*/ 1818 h 2108"/>
                <a:gd name="T44" fmla="*/ 663 w 1344"/>
                <a:gd name="T45" fmla="*/ 1702 h 2108"/>
                <a:gd name="T46" fmla="*/ 813 w 1344"/>
                <a:gd name="T47" fmla="*/ 1650 h 2108"/>
                <a:gd name="T48" fmla="*/ 903 w 1344"/>
                <a:gd name="T49" fmla="*/ 1544 h 2108"/>
                <a:gd name="T50" fmla="*/ 802 w 1344"/>
                <a:gd name="T51" fmla="*/ 1425 h 2108"/>
                <a:gd name="T52" fmla="*/ 866 w 1344"/>
                <a:gd name="T53" fmla="*/ 1417 h 2108"/>
                <a:gd name="T54" fmla="*/ 1027 w 1344"/>
                <a:gd name="T55" fmla="*/ 1424 h 2108"/>
                <a:gd name="T56" fmla="*/ 1112 w 1344"/>
                <a:gd name="T57" fmla="*/ 1265 h 2108"/>
                <a:gd name="T58" fmla="*/ 941 w 1344"/>
                <a:gd name="T59" fmla="*/ 1188 h 2108"/>
                <a:gd name="T60" fmla="*/ 894 w 1344"/>
                <a:gd name="T61" fmla="*/ 1222 h 2108"/>
                <a:gd name="T62" fmla="*/ 759 w 1344"/>
                <a:gd name="T63" fmla="*/ 1257 h 2108"/>
                <a:gd name="T64" fmla="*/ 787 w 1344"/>
                <a:gd name="T65" fmla="*/ 1198 h 2108"/>
                <a:gd name="T66" fmla="*/ 829 w 1344"/>
                <a:gd name="T67" fmla="*/ 1131 h 2108"/>
                <a:gd name="T68" fmla="*/ 956 w 1344"/>
                <a:gd name="T69" fmla="*/ 1039 h 2108"/>
                <a:gd name="T70" fmla="*/ 971 w 1344"/>
                <a:gd name="T71" fmla="*/ 1167 h 2108"/>
                <a:gd name="T72" fmla="*/ 1025 w 1344"/>
                <a:gd name="T73" fmla="*/ 1060 h 2108"/>
                <a:gd name="T74" fmla="*/ 1061 w 1344"/>
                <a:gd name="T75" fmla="*/ 925 h 2108"/>
                <a:gd name="T76" fmla="*/ 1173 w 1344"/>
                <a:gd name="T77" fmla="*/ 757 h 2108"/>
                <a:gd name="T78" fmla="*/ 1344 w 1344"/>
                <a:gd name="T79" fmla="*/ 710 h 2108"/>
                <a:gd name="T80" fmla="*/ 1266 w 1344"/>
                <a:gd name="T81" fmla="*/ 590 h 2108"/>
                <a:gd name="T82" fmla="*/ 1335 w 1344"/>
                <a:gd name="T83" fmla="*/ 485 h 2108"/>
                <a:gd name="T84" fmla="*/ 1158 w 1344"/>
                <a:gd name="T85" fmla="*/ 270 h 2108"/>
                <a:gd name="T86" fmla="*/ 1109 w 1344"/>
                <a:gd name="T87" fmla="*/ 87 h 2108"/>
                <a:gd name="T88" fmla="*/ 1003 w 1344"/>
                <a:gd name="T89" fmla="*/ 106 h 2108"/>
                <a:gd name="T90" fmla="*/ 251 w 1344"/>
                <a:gd name="T91" fmla="*/ 1434 h 2108"/>
                <a:gd name="T92" fmla="*/ 266 w 1344"/>
                <a:gd name="T93" fmla="*/ 1474 h 2108"/>
                <a:gd name="T94" fmla="*/ 292 w 1344"/>
                <a:gd name="T95" fmla="*/ 1695 h 2108"/>
                <a:gd name="T96" fmla="*/ 314 w 1344"/>
                <a:gd name="T97" fmla="*/ 1729 h 2108"/>
                <a:gd name="T98" fmla="*/ 275 w 1344"/>
                <a:gd name="T99" fmla="*/ 1141 h 2108"/>
                <a:gd name="T100" fmla="*/ 334 w 1344"/>
                <a:gd name="T101" fmla="*/ 1169 h 2108"/>
                <a:gd name="T102" fmla="*/ 387 w 1344"/>
                <a:gd name="T103" fmla="*/ 1142 h 2108"/>
                <a:gd name="T104" fmla="*/ 386 w 1344"/>
                <a:gd name="T105" fmla="*/ 1256 h 2108"/>
                <a:gd name="T106" fmla="*/ 419 w 1344"/>
                <a:gd name="T107" fmla="*/ 1351 h 2108"/>
                <a:gd name="T108" fmla="*/ 440 w 1344"/>
                <a:gd name="T109" fmla="*/ 1386 h 2108"/>
                <a:gd name="T110" fmla="*/ 484 w 1344"/>
                <a:gd name="T111" fmla="*/ 1366 h 2108"/>
                <a:gd name="T112" fmla="*/ 510 w 1344"/>
                <a:gd name="T113" fmla="*/ 1349 h 2108"/>
                <a:gd name="T114" fmla="*/ 666 w 1344"/>
                <a:gd name="T115" fmla="*/ 1305 h 2108"/>
                <a:gd name="T116" fmla="*/ 787 w 1344"/>
                <a:gd name="T117" fmla="*/ 1372 h 2108"/>
                <a:gd name="T118" fmla="*/ 773 w 1344"/>
                <a:gd name="T119" fmla="*/ 1168 h 2108"/>
                <a:gd name="T120" fmla="*/ 976 w 1344"/>
                <a:gd name="T121" fmla="*/ 999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4" h="2108">
                  <a:moveTo>
                    <a:pt x="883" y="194"/>
                  </a:moveTo>
                  <a:lnTo>
                    <a:pt x="883" y="194"/>
                  </a:lnTo>
                  <a:lnTo>
                    <a:pt x="880" y="211"/>
                  </a:lnTo>
                  <a:lnTo>
                    <a:pt x="877" y="224"/>
                  </a:lnTo>
                  <a:lnTo>
                    <a:pt x="873" y="233"/>
                  </a:lnTo>
                  <a:lnTo>
                    <a:pt x="868" y="241"/>
                  </a:lnTo>
                  <a:lnTo>
                    <a:pt x="863" y="247"/>
                  </a:lnTo>
                  <a:lnTo>
                    <a:pt x="855" y="253"/>
                  </a:lnTo>
                  <a:lnTo>
                    <a:pt x="829" y="265"/>
                  </a:lnTo>
                  <a:lnTo>
                    <a:pt x="829" y="265"/>
                  </a:lnTo>
                  <a:lnTo>
                    <a:pt x="832" y="273"/>
                  </a:lnTo>
                  <a:lnTo>
                    <a:pt x="835" y="280"/>
                  </a:lnTo>
                  <a:lnTo>
                    <a:pt x="840" y="286"/>
                  </a:lnTo>
                  <a:lnTo>
                    <a:pt x="844" y="293"/>
                  </a:lnTo>
                  <a:lnTo>
                    <a:pt x="855" y="306"/>
                  </a:lnTo>
                  <a:lnTo>
                    <a:pt x="859" y="314"/>
                  </a:lnTo>
                  <a:lnTo>
                    <a:pt x="863" y="322"/>
                  </a:lnTo>
                  <a:lnTo>
                    <a:pt x="863" y="322"/>
                  </a:lnTo>
                  <a:lnTo>
                    <a:pt x="853" y="325"/>
                  </a:lnTo>
                  <a:lnTo>
                    <a:pt x="847" y="330"/>
                  </a:lnTo>
                  <a:lnTo>
                    <a:pt x="841" y="336"/>
                  </a:lnTo>
                  <a:lnTo>
                    <a:pt x="836" y="342"/>
                  </a:lnTo>
                  <a:lnTo>
                    <a:pt x="833" y="349"/>
                  </a:lnTo>
                  <a:lnTo>
                    <a:pt x="830" y="357"/>
                  </a:lnTo>
                  <a:lnTo>
                    <a:pt x="829" y="367"/>
                  </a:lnTo>
                  <a:lnTo>
                    <a:pt x="828" y="376"/>
                  </a:lnTo>
                  <a:lnTo>
                    <a:pt x="828" y="376"/>
                  </a:lnTo>
                  <a:lnTo>
                    <a:pt x="828" y="404"/>
                  </a:lnTo>
                  <a:lnTo>
                    <a:pt x="826" y="431"/>
                  </a:lnTo>
                  <a:lnTo>
                    <a:pt x="821" y="486"/>
                  </a:lnTo>
                  <a:lnTo>
                    <a:pt x="821" y="486"/>
                  </a:lnTo>
                  <a:lnTo>
                    <a:pt x="820" y="495"/>
                  </a:lnTo>
                  <a:lnTo>
                    <a:pt x="819" y="503"/>
                  </a:lnTo>
                  <a:lnTo>
                    <a:pt x="813" y="518"/>
                  </a:lnTo>
                  <a:lnTo>
                    <a:pt x="805" y="534"/>
                  </a:lnTo>
                  <a:lnTo>
                    <a:pt x="795" y="547"/>
                  </a:lnTo>
                  <a:lnTo>
                    <a:pt x="783" y="561"/>
                  </a:lnTo>
                  <a:lnTo>
                    <a:pt x="769" y="573"/>
                  </a:lnTo>
                  <a:lnTo>
                    <a:pt x="756" y="582"/>
                  </a:lnTo>
                  <a:lnTo>
                    <a:pt x="749" y="585"/>
                  </a:lnTo>
                  <a:lnTo>
                    <a:pt x="741" y="589"/>
                  </a:lnTo>
                  <a:lnTo>
                    <a:pt x="741" y="589"/>
                  </a:lnTo>
                  <a:lnTo>
                    <a:pt x="729" y="591"/>
                  </a:lnTo>
                  <a:lnTo>
                    <a:pt x="718" y="595"/>
                  </a:lnTo>
                  <a:lnTo>
                    <a:pt x="693" y="599"/>
                  </a:lnTo>
                  <a:lnTo>
                    <a:pt x="681" y="602"/>
                  </a:lnTo>
                  <a:lnTo>
                    <a:pt x="670" y="606"/>
                  </a:lnTo>
                  <a:lnTo>
                    <a:pt x="660" y="611"/>
                  </a:lnTo>
                  <a:lnTo>
                    <a:pt x="651" y="618"/>
                  </a:lnTo>
                  <a:lnTo>
                    <a:pt x="651" y="618"/>
                  </a:lnTo>
                  <a:lnTo>
                    <a:pt x="643" y="627"/>
                  </a:lnTo>
                  <a:lnTo>
                    <a:pt x="637" y="636"/>
                  </a:lnTo>
                  <a:lnTo>
                    <a:pt x="632" y="648"/>
                  </a:lnTo>
                  <a:lnTo>
                    <a:pt x="629" y="659"/>
                  </a:lnTo>
                  <a:lnTo>
                    <a:pt x="624" y="683"/>
                  </a:lnTo>
                  <a:lnTo>
                    <a:pt x="622" y="696"/>
                  </a:lnTo>
                  <a:lnTo>
                    <a:pt x="618" y="708"/>
                  </a:lnTo>
                  <a:lnTo>
                    <a:pt x="618" y="708"/>
                  </a:lnTo>
                  <a:lnTo>
                    <a:pt x="614" y="718"/>
                  </a:lnTo>
                  <a:lnTo>
                    <a:pt x="612" y="723"/>
                  </a:lnTo>
                  <a:lnTo>
                    <a:pt x="608" y="727"/>
                  </a:lnTo>
                  <a:lnTo>
                    <a:pt x="603" y="729"/>
                  </a:lnTo>
                  <a:lnTo>
                    <a:pt x="599" y="732"/>
                  </a:lnTo>
                  <a:lnTo>
                    <a:pt x="593" y="733"/>
                  </a:lnTo>
                  <a:lnTo>
                    <a:pt x="587" y="734"/>
                  </a:lnTo>
                  <a:lnTo>
                    <a:pt x="587" y="734"/>
                  </a:lnTo>
                  <a:lnTo>
                    <a:pt x="576" y="734"/>
                  </a:lnTo>
                  <a:lnTo>
                    <a:pt x="567" y="738"/>
                  </a:lnTo>
                  <a:lnTo>
                    <a:pt x="557" y="742"/>
                  </a:lnTo>
                  <a:lnTo>
                    <a:pt x="548" y="748"/>
                  </a:lnTo>
                  <a:lnTo>
                    <a:pt x="548" y="748"/>
                  </a:lnTo>
                  <a:lnTo>
                    <a:pt x="533" y="757"/>
                  </a:lnTo>
                  <a:lnTo>
                    <a:pt x="518" y="764"/>
                  </a:lnTo>
                  <a:lnTo>
                    <a:pt x="485" y="777"/>
                  </a:lnTo>
                  <a:lnTo>
                    <a:pt x="469" y="784"/>
                  </a:lnTo>
                  <a:lnTo>
                    <a:pt x="453" y="792"/>
                  </a:lnTo>
                  <a:lnTo>
                    <a:pt x="438" y="801"/>
                  </a:lnTo>
                  <a:lnTo>
                    <a:pt x="431" y="807"/>
                  </a:lnTo>
                  <a:lnTo>
                    <a:pt x="425" y="812"/>
                  </a:lnTo>
                  <a:lnTo>
                    <a:pt x="425" y="812"/>
                  </a:lnTo>
                  <a:lnTo>
                    <a:pt x="419" y="817"/>
                  </a:lnTo>
                  <a:lnTo>
                    <a:pt x="412" y="819"/>
                  </a:lnTo>
                  <a:lnTo>
                    <a:pt x="405" y="819"/>
                  </a:lnTo>
                  <a:lnTo>
                    <a:pt x="398" y="818"/>
                  </a:lnTo>
                  <a:lnTo>
                    <a:pt x="398" y="818"/>
                  </a:lnTo>
                  <a:lnTo>
                    <a:pt x="390" y="817"/>
                  </a:lnTo>
                  <a:lnTo>
                    <a:pt x="387" y="817"/>
                  </a:lnTo>
                  <a:lnTo>
                    <a:pt x="383" y="818"/>
                  </a:lnTo>
                  <a:lnTo>
                    <a:pt x="380" y="819"/>
                  </a:lnTo>
                  <a:lnTo>
                    <a:pt x="376" y="822"/>
                  </a:lnTo>
                  <a:lnTo>
                    <a:pt x="374" y="825"/>
                  </a:lnTo>
                  <a:lnTo>
                    <a:pt x="372" y="829"/>
                  </a:lnTo>
                  <a:lnTo>
                    <a:pt x="372" y="829"/>
                  </a:lnTo>
                  <a:lnTo>
                    <a:pt x="367" y="837"/>
                  </a:lnTo>
                  <a:lnTo>
                    <a:pt x="364" y="841"/>
                  </a:lnTo>
                  <a:lnTo>
                    <a:pt x="359" y="844"/>
                  </a:lnTo>
                  <a:lnTo>
                    <a:pt x="355" y="845"/>
                  </a:lnTo>
                  <a:lnTo>
                    <a:pt x="349" y="844"/>
                  </a:lnTo>
                  <a:lnTo>
                    <a:pt x="344" y="841"/>
                  </a:lnTo>
                  <a:lnTo>
                    <a:pt x="338" y="838"/>
                  </a:lnTo>
                  <a:lnTo>
                    <a:pt x="333" y="833"/>
                  </a:lnTo>
                  <a:lnTo>
                    <a:pt x="333" y="833"/>
                  </a:lnTo>
                  <a:lnTo>
                    <a:pt x="322" y="824"/>
                  </a:lnTo>
                  <a:lnTo>
                    <a:pt x="312" y="816"/>
                  </a:lnTo>
                  <a:lnTo>
                    <a:pt x="312" y="816"/>
                  </a:lnTo>
                  <a:lnTo>
                    <a:pt x="304" y="811"/>
                  </a:lnTo>
                  <a:lnTo>
                    <a:pt x="299" y="810"/>
                  </a:lnTo>
                  <a:lnTo>
                    <a:pt x="296" y="810"/>
                  </a:lnTo>
                  <a:lnTo>
                    <a:pt x="292" y="811"/>
                  </a:lnTo>
                  <a:lnTo>
                    <a:pt x="289" y="812"/>
                  </a:lnTo>
                  <a:lnTo>
                    <a:pt x="279" y="819"/>
                  </a:lnTo>
                  <a:lnTo>
                    <a:pt x="279" y="819"/>
                  </a:lnTo>
                  <a:lnTo>
                    <a:pt x="269" y="829"/>
                  </a:lnTo>
                  <a:lnTo>
                    <a:pt x="261" y="839"/>
                  </a:lnTo>
                  <a:lnTo>
                    <a:pt x="253" y="849"/>
                  </a:lnTo>
                  <a:lnTo>
                    <a:pt x="246" y="860"/>
                  </a:lnTo>
                  <a:lnTo>
                    <a:pt x="239" y="871"/>
                  </a:lnTo>
                  <a:lnTo>
                    <a:pt x="232" y="882"/>
                  </a:lnTo>
                  <a:lnTo>
                    <a:pt x="224" y="891"/>
                  </a:lnTo>
                  <a:lnTo>
                    <a:pt x="214" y="900"/>
                  </a:lnTo>
                  <a:lnTo>
                    <a:pt x="214" y="900"/>
                  </a:lnTo>
                  <a:lnTo>
                    <a:pt x="209" y="905"/>
                  </a:lnTo>
                  <a:lnTo>
                    <a:pt x="206" y="910"/>
                  </a:lnTo>
                  <a:lnTo>
                    <a:pt x="205" y="916"/>
                  </a:lnTo>
                  <a:lnTo>
                    <a:pt x="205" y="922"/>
                  </a:lnTo>
                  <a:lnTo>
                    <a:pt x="206" y="929"/>
                  </a:lnTo>
                  <a:lnTo>
                    <a:pt x="209" y="936"/>
                  </a:lnTo>
                  <a:lnTo>
                    <a:pt x="213" y="943"/>
                  </a:lnTo>
                  <a:lnTo>
                    <a:pt x="219" y="948"/>
                  </a:lnTo>
                  <a:lnTo>
                    <a:pt x="219" y="948"/>
                  </a:lnTo>
                  <a:lnTo>
                    <a:pt x="226" y="958"/>
                  </a:lnTo>
                  <a:lnTo>
                    <a:pt x="231" y="964"/>
                  </a:lnTo>
                  <a:lnTo>
                    <a:pt x="234" y="970"/>
                  </a:lnTo>
                  <a:lnTo>
                    <a:pt x="235" y="977"/>
                  </a:lnTo>
                  <a:lnTo>
                    <a:pt x="234" y="983"/>
                  </a:lnTo>
                  <a:lnTo>
                    <a:pt x="231" y="990"/>
                  </a:lnTo>
                  <a:lnTo>
                    <a:pt x="226" y="998"/>
                  </a:lnTo>
                  <a:lnTo>
                    <a:pt x="220" y="1007"/>
                  </a:lnTo>
                  <a:lnTo>
                    <a:pt x="220" y="1007"/>
                  </a:lnTo>
                  <a:lnTo>
                    <a:pt x="216" y="1012"/>
                  </a:lnTo>
                  <a:lnTo>
                    <a:pt x="216" y="1012"/>
                  </a:lnTo>
                  <a:lnTo>
                    <a:pt x="213" y="1016"/>
                  </a:lnTo>
                  <a:lnTo>
                    <a:pt x="213" y="1016"/>
                  </a:lnTo>
                  <a:lnTo>
                    <a:pt x="208" y="1024"/>
                  </a:lnTo>
                  <a:lnTo>
                    <a:pt x="203" y="1032"/>
                  </a:lnTo>
                  <a:lnTo>
                    <a:pt x="196" y="1039"/>
                  </a:lnTo>
                  <a:lnTo>
                    <a:pt x="192" y="1042"/>
                  </a:lnTo>
                  <a:lnTo>
                    <a:pt x="188" y="1044"/>
                  </a:lnTo>
                  <a:lnTo>
                    <a:pt x="188" y="1044"/>
                  </a:lnTo>
                  <a:lnTo>
                    <a:pt x="186" y="1051"/>
                  </a:lnTo>
                  <a:lnTo>
                    <a:pt x="186" y="1057"/>
                  </a:lnTo>
                  <a:lnTo>
                    <a:pt x="186" y="1061"/>
                  </a:lnTo>
                  <a:lnTo>
                    <a:pt x="189" y="1067"/>
                  </a:lnTo>
                  <a:lnTo>
                    <a:pt x="190" y="1072"/>
                  </a:lnTo>
                  <a:lnTo>
                    <a:pt x="193" y="1077"/>
                  </a:lnTo>
                  <a:lnTo>
                    <a:pt x="197" y="1081"/>
                  </a:lnTo>
                  <a:lnTo>
                    <a:pt x="201" y="1085"/>
                  </a:lnTo>
                  <a:lnTo>
                    <a:pt x="201" y="1085"/>
                  </a:lnTo>
                  <a:lnTo>
                    <a:pt x="208" y="1092"/>
                  </a:lnTo>
                  <a:lnTo>
                    <a:pt x="212" y="1096"/>
                  </a:lnTo>
                  <a:lnTo>
                    <a:pt x="215" y="1099"/>
                  </a:lnTo>
                  <a:lnTo>
                    <a:pt x="220" y="1100"/>
                  </a:lnTo>
                  <a:lnTo>
                    <a:pt x="223" y="1102"/>
                  </a:lnTo>
                  <a:lnTo>
                    <a:pt x="229" y="1099"/>
                  </a:lnTo>
                  <a:lnTo>
                    <a:pt x="235" y="1095"/>
                  </a:lnTo>
                  <a:lnTo>
                    <a:pt x="235" y="1095"/>
                  </a:lnTo>
                  <a:lnTo>
                    <a:pt x="237" y="1093"/>
                  </a:lnTo>
                  <a:lnTo>
                    <a:pt x="238" y="1095"/>
                  </a:lnTo>
                  <a:lnTo>
                    <a:pt x="241" y="1098"/>
                  </a:lnTo>
                  <a:lnTo>
                    <a:pt x="241" y="1098"/>
                  </a:lnTo>
                  <a:lnTo>
                    <a:pt x="245" y="1111"/>
                  </a:lnTo>
                  <a:lnTo>
                    <a:pt x="249" y="1123"/>
                  </a:lnTo>
                  <a:lnTo>
                    <a:pt x="249" y="1135"/>
                  </a:lnTo>
                  <a:lnTo>
                    <a:pt x="246" y="1146"/>
                  </a:lnTo>
                  <a:lnTo>
                    <a:pt x="243" y="1157"/>
                  </a:lnTo>
                  <a:lnTo>
                    <a:pt x="236" y="1167"/>
                  </a:lnTo>
                  <a:lnTo>
                    <a:pt x="227" y="1176"/>
                  </a:lnTo>
                  <a:lnTo>
                    <a:pt x="216" y="1183"/>
                  </a:lnTo>
                  <a:lnTo>
                    <a:pt x="216" y="1183"/>
                  </a:lnTo>
                  <a:lnTo>
                    <a:pt x="212" y="1187"/>
                  </a:lnTo>
                  <a:lnTo>
                    <a:pt x="207" y="1191"/>
                  </a:lnTo>
                  <a:lnTo>
                    <a:pt x="203" y="1195"/>
                  </a:lnTo>
                  <a:lnTo>
                    <a:pt x="198" y="1198"/>
                  </a:lnTo>
                  <a:lnTo>
                    <a:pt x="193" y="1202"/>
                  </a:lnTo>
                  <a:lnTo>
                    <a:pt x="186" y="1202"/>
                  </a:lnTo>
                  <a:lnTo>
                    <a:pt x="181" y="1201"/>
                  </a:lnTo>
                  <a:lnTo>
                    <a:pt x="173" y="1196"/>
                  </a:lnTo>
                  <a:lnTo>
                    <a:pt x="173" y="1196"/>
                  </a:lnTo>
                  <a:lnTo>
                    <a:pt x="168" y="1194"/>
                  </a:lnTo>
                  <a:lnTo>
                    <a:pt x="164" y="1194"/>
                  </a:lnTo>
                  <a:lnTo>
                    <a:pt x="161" y="1195"/>
                  </a:lnTo>
                  <a:lnTo>
                    <a:pt x="158" y="1197"/>
                  </a:lnTo>
                  <a:lnTo>
                    <a:pt x="154" y="1201"/>
                  </a:lnTo>
                  <a:lnTo>
                    <a:pt x="152" y="1205"/>
                  </a:lnTo>
                  <a:lnTo>
                    <a:pt x="150" y="1210"/>
                  </a:lnTo>
                  <a:lnTo>
                    <a:pt x="148" y="1216"/>
                  </a:lnTo>
                  <a:lnTo>
                    <a:pt x="148" y="1216"/>
                  </a:lnTo>
                  <a:lnTo>
                    <a:pt x="148" y="1229"/>
                  </a:lnTo>
                  <a:lnTo>
                    <a:pt x="151" y="1243"/>
                  </a:lnTo>
                  <a:lnTo>
                    <a:pt x="154" y="1256"/>
                  </a:lnTo>
                  <a:lnTo>
                    <a:pt x="159" y="1269"/>
                  </a:lnTo>
                  <a:lnTo>
                    <a:pt x="164" y="1281"/>
                  </a:lnTo>
                  <a:lnTo>
                    <a:pt x="171" y="1293"/>
                  </a:lnTo>
                  <a:lnTo>
                    <a:pt x="185" y="1316"/>
                  </a:lnTo>
                  <a:lnTo>
                    <a:pt x="185" y="1316"/>
                  </a:lnTo>
                  <a:lnTo>
                    <a:pt x="189" y="1319"/>
                  </a:lnTo>
                  <a:lnTo>
                    <a:pt x="192" y="1322"/>
                  </a:lnTo>
                  <a:lnTo>
                    <a:pt x="197" y="1322"/>
                  </a:lnTo>
                  <a:lnTo>
                    <a:pt x="200" y="1322"/>
                  </a:lnTo>
                  <a:lnTo>
                    <a:pt x="205" y="1319"/>
                  </a:lnTo>
                  <a:lnTo>
                    <a:pt x="208" y="1316"/>
                  </a:lnTo>
                  <a:lnTo>
                    <a:pt x="211" y="1312"/>
                  </a:lnTo>
                  <a:lnTo>
                    <a:pt x="213" y="1307"/>
                  </a:lnTo>
                  <a:lnTo>
                    <a:pt x="213" y="1307"/>
                  </a:lnTo>
                  <a:lnTo>
                    <a:pt x="214" y="1294"/>
                  </a:lnTo>
                  <a:lnTo>
                    <a:pt x="215" y="1281"/>
                  </a:lnTo>
                  <a:lnTo>
                    <a:pt x="217" y="1249"/>
                  </a:lnTo>
                  <a:lnTo>
                    <a:pt x="217" y="1249"/>
                  </a:lnTo>
                  <a:lnTo>
                    <a:pt x="227" y="1260"/>
                  </a:lnTo>
                  <a:lnTo>
                    <a:pt x="236" y="1271"/>
                  </a:lnTo>
                  <a:lnTo>
                    <a:pt x="244" y="1281"/>
                  </a:lnTo>
                  <a:lnTo>
                    <a:pt x="252" y="1292"/>
                  </a:lnTo>
                  <a:lnTo>
                    <a:pt x="259" y="1303"/>
                  </a:lnTo>
                  <a:lnTo>
                    <a:pt x="265" y="1313"/>
                  </a:lnTo>
                  <a:lnTo>
                    <a:pt x="268" y="1326"/>
                  </a:lnTo>
                  <a:lnTo>
                    <a:pt x="268" y="1333"/>
                  </a:lnTo>
                  <a:lnTo>
                    <a:pt x="268" y="1340"/>
                  </a:lnTo>
                  <a:lnTo>
                    <a:pt x="268" y="1340"/>
                  </a:lnTo>
                  <a:lnTo>
                    <a:pt x="269" y="1348"/>
                  </a:lnTo>
                  <a:lnTo>
                    <a:pt x="272" y="1356"/>
                  </a:lnTo>
                  <a:lnTo>
                    <a:pt x="276" y="1362"/>
                  </a:lnTo>
                  <a:lnTo>
                    <a:pt x="281" y="1366"/>
                  </a:lnTo>
                  <a:lnTo>
                    <a:pt x="295" y="1374"/>
                  </a:lnTo>
                  <a:lnTo>
                    <a:pt x="302" y="1378"/>
                  </a:lnTo>
                  <a:lnTo>
                    <a:pt x="309" y="1384"/>
                  </a:lnTo>
                  <a:lnTo>
                    <a:pt x="309" y="1384"/>
                  </a:lnTo>
                  <a:lnTo>
                    <a:pt x="266" y="1396"/>
                  </a:lnTo>
                  <a:lnTo>
                    <a:pt x="266" y="1396"/>
                  </a:lnTo>
                  <a:lnTo>
                    <a:pt x="261" y="1398"/>
                  </a:lnTo>
                  <a:lnTo>
                    <a:pt x="257" y="1401"/>
                  </a:lnTo>
                  <a:lnTo>
                    <a:pt x="254" y="1403"/>
                  </a:lnTo>
                  <a:lnTo>
                    <a:pt x="252" y="1408"/>
                  </a:lnTo>
                  <a:lnTo>
                    <a:pt x="251" y="1411"/>
                  </a:lnTo>
                  <a:lnTo>
                    <a:pt x="251" y="1416"/>
                  </a:lnTo>
                  <a:lnTo>
                    <a:pt x="251" y="1425"/>
                  </a:lnTo>
                  <a:lnTo>
                    <a:pt x="251" y="1425"/>
                  </a:lnTo>
                  <a:lnTo>
                    <a:pt x="231" y="1418"/>
                  </a:lnTo>
                  <a:lnTo>
                    <a:pt x="212" y="1411"/>
                  </a:lnTo>
                  <a:lnTo>
                    <a:pt x="193" y="1402"/>
                  </a:lnTo>
                  <a:lnTo>
                    <a:pt x="176" y="1392"/>
                  </a:lnTo>
                  <a:lnTo>
                    <a:pt x="159" y="1380"/>
                  </a:lnTo>
                  <a:lnTo>
                    <a:pt x="143" y="1369"/>
                  </a:lnTo>
                  <a:lnTo>
                    <a:pt x="110" y="1343"/>
                  </a:lnTo>
                  <a:lnTo>
                    <a:pt x="110" y="1343"/>
                  </a:lnTo>
                  <a:lnTo>
                    <a:pt x="103" y="1339"/>
                  </a:lnTo>
                  <a:lnTo>
                    <a:pt x="96" y="1335"/>
                  </a:lnTo>
                  <a:lnTo>
                    <a:pt x="93" y="1334"/>
                  </a:lnTo>
                  <a:lnTo>
                    <a:pt x="90" y="1334"/>
                  </a:lnTo>
                  <a:lnTo>
                    <a:pt x="85" y="1334"/>
                  </a:lnTo>
                  <a:lnTo>
                    <a:pt x="82" y="1336"/>
                  </a:lnTo>
                  <a:lnTo>
                    <a:pt x="82" y="1336"/>
                  </a:lnTo>
                  <a:lnTo>
                    <a:pt x="79" y="1340"/>
                  </a:lnTo>
                  <a:lnTo>
                    <a:pt x="77" y="1342"/>
                  </a:lnTo>
                  <a:lnTo>
                    <a:pt x="76" y="1346"/>
                  </a:lnTo>
                  <a:lnTo>
                    <a:pt x="76" y="1348"/>
                  </a:lnTo>
                  <a:lnTo>
                    <a:pt x="78" y="1355"/>
                  </a:lnTo>
                  <a:lnTo>
                    <a:pt x="80" y="1362"/>
                  </a:lnTo>
                  <a:lnTo>
                    <a:pt x="80" y="1362"/>
                  </a:lnTo>
                  <a:lnTo>
                    <a:pt x="82" y="1371"/>
                  </a:lnTo>
                  <a:lnTo>
                    <a:pt x="83" y="1381"/>
                  </a:lnTo>
                  <a:lnTo>
                    <a:pt x="85" y="1400"/>
                  </a:lnTo>
                  <a:lnTo>
                    <a:pt x="86" y="1410"/>
                  </a:lnTo>
                  <a:lnTo>
                    <a:pt x="88" y="1419"/>
                  </a:lnTo>
                  <a:lnTo>
                    <a:pt x="92" y="1430"/>
                  </a:lnTo>
                  <a:lnTo>
                    <a:pt x="98" y="1439"/>
                  </a:lnTo>
                  <a:lnTo>
                    <a:pt x="98" y="1439"/>
                  </a:lnTo>
                  <a:lnTo>
                    <a:pt x="90" y="1436"/>
                  </a:lnTo>
                  <a:lnTo>
                    <a:pt x="80" y="1434"/>
                  </a:lnTo>
                  <a:lnTo>
                    <a:pt x="72" y="1434"/>
                  </a:lnTo>
                  <a:lnTo>
                    <a:pt x="64" y="1436"/>
                  </a:lnTo>
                  <a:lnTo>
                    <a:pt x="48" y="1437"/>
                  </a:lnTo>
                  <a:lnTo>
                    <a:pt x="39" y="1437"/>
                  </a:lnTo>
                  <a:lnTo>
                    <a:pt x="31" y="1434"/>
                  </a:lnTo>
                  <a:lnTo>
                    <a:pt x="31" y="1434"/>
                  </a:lnTo>
                  <a:lnTo>
                    <a:pt x="18" y="1449"/>
                  </a:lnTo>
                  <a:lnTo>
                    <a:pt x="14" y="1457"/>
                  </a:lnTo>
                  <a:lnTo>
                    <a:pt x="9" y="1465"/>
                  </a:lnTo>
                  <a:lnTo>
                    <a:pt x="5" y="1472"/>
                  </a:lnTo>
                  <a:lnTo>
                    <a:pt x="2" y="1480"/>
                  </a:lnTo>
                  <a:lnTo>
                    <a:pt x="1" y="1489"/>
                  </a:lnTo>
                  <a:lnTo>
                    <a:pt x="0" y="1497"/>
                  </a:lnTo>
                  <a:lnTo>
                    <a:pt x="0" y="1497"/>
                  </a:lnTo>
                  <a:lnTo>
                    <a:pt x="0" y="1509"/>
                  </a:lnTo>
                  <a:lnTo>
                    <a:pt x="3" y="1522"/>
                  </a:lnTo>
                  <a:lnTo>
                    <a:pt x="9" y="1536"/>
                  </a:lnTo>
                  <a:lnTo>
                    <a:pt x="17" y="1550"/>
                  </a:lnTo>
                  <a:lnTo>
                    <a:pt x="17" y="1550"/>
                  </a:lnTo>
                  <a:lnTo>
                    <a:pt x="27" y="1569"/>
                  </a:lnTo>
                  <a:lnTo>
                    <a:pt x="37" y="1589"/>
                  </a:lnTo>
                  <a:lnTo>
                    <a:pt x="42" y="1608"/>
                  </a:lnTo>
                  <a:lnTo>
                    <a:pt x="46" y="1628"/>
                  </a:lnTo>
                  <a:lnTo>
                    <a:pt x="48" y="1647"/>
                  </a:lnTo>
                  <a:lnTo>
                    <a:pt x="48" y="1667"/>
                  </a:lnTo>
                  <a:lnTo>
                    <a:pt x="46" y="1688"/>
                  </a:lnTo>
                  <a:lnTo>
                    <a:pt x="43" y="1709"/>
                  </a:lnTo>
                  <a:lnTo>
                    <a:pt x="43" y="1709"/>
                  </a:lnTo>
                  <a:lnTo>
                    <a:pt x="42" y="1717"/>
                  </a:lnTo>
                  <a:lnTo>
                    <a:pt x="42" y="1726"/>
                  </a:lnTo>
                  <a:lnTo>
                    <a:pt x="42" y="1734"/>
                  </a:lnTo>
                  <a:lnTo>
                    <a:pt x="43" y="1741"/>
                  </a:lnTo>
                  <a:lnTo>
                    <a:pt x="46" y="1748"/>
                  </a:lnTo>
                  <a:lnTo>
                    <a:pt x="49" y="1755"/>
                  </a:lnTo>
                  <a:lnTo>
                    <a:pt x="56" y="1768"/>
                  </a:lnTo>
                  <a:lnTo>
                    <a:pt x="65" y="1780"/>
                  </a:lnTo>
                  <a:lnTo>
                    <a:pt x="75" y="1793"/>
                  </a:lnTo>
                  <a:lnTo>
                    <a:pt x="84" y="1804"/>
                  </a:lnTo>
                  <a:lnTo>
                    <a:pt x="93" y="1816"/>
                  </a:lnTo>
                  <a:lnTo>
                    <a:pt x="93" y="1816"/>
                  </a:lnTo>
                  <a:lnTo>
                    <a:pt x="95" y="1819"/>
                  </a:lnTo>
                  <a:lnTo>
                    <a:pt x="99" y="1820"/>
                  </a:lnTo>
                  <a:lnTo>
                    <a:pt x="105" y="1821"/>
                  </a:lnTo>
                  <a:lnTo>
                    <a:pt x="120" y="1821"/>
                  </a:lnTo>
                  <a:lnTo>
                    <a:pt x="120" y="1821"/>
                  </a:lnTo>
                  <a:lnTo>
                    <a:pt x="150" y="1821"/>
                  </a:lnTo>
                  <a:lnTo>
                    <a:pt x="179" y="1820"/>
                  </a:lnTo>
                  <a:lnTo>
                    <a:pt x="179" y="1820"/>
                  </a:lnTo>
                  <a:lnTo>
                    <a:pt x="196" y="1820"/>
                  </a:lnTo>
                  <a:lnTo>
                    <a:pt x="203" y="1821"/>
                  </a:lnTo>
                  <a:lnTo>
                    <a:pt x="209" y="1823"/>
                  </a:lnTo>
                  <a:lnTo>
                    <a:pt x="215" y="1826"/>
                  </a:lnTo>
                  <a:lnTo>
                    <a:pt x="220" y="1832"/>
                  </a:lnTo>
                  <a:lnTo>
                    <a:pt x="222" y="1840"/>
                  </a:lnTo>
                  <a:lnTo>
                    <a:pt x="223" y="1850"/>
                  </a:lnTo>
                  <a:lnTo>
                    <a:pt x="223" y="1850"/>
                  </a:lnTo>
                  <a:lnTo>
                    <a:pt x="224" y="1855"/>
                  </a:lnTo>
                  <a:lnTo>
                    <a:pt x="226" y="1858"/>
                  </a:lnTo>
                  <a:lnTo>
                    <a:pt x="229" y="1861"/>
                  </a:lnTo>
                  <a:lnTo>
                    <a:pt x="231" y="1863"/>
                  </a:lnTo>
                  <a:lnTo>
                    <a:pt x="246" y="1871"/>
                  </a:lnTo>
                  <a:lnTo>
                    <a:pt x="246" y="1871"/>
                  </a:lnTo>
                  <a:lnTo>
                    <a:pt x="253" y="1874"/>
                  </a:lnTo>
                  <a:lnTo>
                    <a:pt x="260" y="1878"/>
                  </a:lnTo>
                  <a:lnTo>
                    <a:pt x="267" y="1881"/>
                  </a:lnTo>
                  <a:lnTo>
                    <a:pt x="269" y="1884"/>
                  </a:lnTo>
                  <a:lnTo>
                    <a:pt x="272" y="1886"/>
                  </a:lnTo>
                  <a:lnTo>
                    <a:pt x="272" y="1886"/>
                  </a:lnTo>
                  <a:lnTo>
                    <a:pt x="283" y="1894"/>
                  </a:lnTo>
                  <a:lnTo>
                    <a:pt x="294" y="1902"/>
                  </a:lnTo>
                  <a:lnTo>
                    <a:pt x="303" y="1911"/>
                  </a:lnTo>
                  <a:lnTo>
                    <a:pt x="306" y="1915"/>
                  </a:lnTo>
                  <a:lnTo>
                    <a:pt x="309" y="1919"/>
                  </a:lnTo>
                  <a:lnTo>
                    <a:pt x="309" y="1919"/>
                  </a:lnTo>
                  <a:lnTo>
                    <a:pt x="317" y="1916"/>
                  </a:lnTo>
                  <a:lnTo>
                    <a:pt x="327" y="1914"/>
                  </a:lnTo>
                  <a:lnTo>
                    <a:pt x="327" y="1914"/>
                  </a:lnTo>
                  <a:lnTo>
                    <a:pt x="330" y="1914"/>
                  </a:lnTo>
                  <a:lnTo>
                    <a:pt x="334" y="1912"/>
                  </a:lnTo>
                  <a:lnTo>
                    <a:pt x="338" y="1908"/>
                  </a:lnTo>
                  <a:lnTo>
                    <a:pt x="342" y="1902"/>
                  </a:lnTo>
                  <a:lnTo>
                    <a:pt x="344" y="1896"/>
                  </a:lnTo>
                  <a:lnTo>
                    <a:pt x="344" y="1896"/>
                  </a:lnTo>
                  <a:lnTo>
                    <a:pt x="348" y="1887"/>
                  </a:lnTo>
                  <a:lnTo>
                    <a:pt x="350" y="1878"/>
                  </a:lnTo>
                  <a:lnTo>
                    <a:pt x="352" y="1869"/>
                  </a:lnTo>
                  <a:lnTo>
                    <a:pt x="352" y="1861"/>
                  </a:lnTo>
                  <a:lnTo>
                    <a:pt x="352" y="1851"/>
                  </a:lnTo>
                  <a:lnTo>
                    <a:pt x="352" y="1842"/>
                  </a:lnTo>
                  <a:lnTo>
                    <a:pt x="351" y="1833"/>
                  </a:lnTo>
                  <a:lnTo>
                    <a:pt x="349" y="1824"/>
                  </a:lnTo>
                  <a:lnTo>
                    <a:pt x="349" y="1824"/>
                  </a:lnTo>
                  <a:lnTo>
                    <a:pt x="347" y="1814"/>
                  </a:lnTo>
                  <a:lnTo>
                    <a:pt x="345" y="1805"/>
                  </a:lnTo>
                  <a:lnTo>
                    <a:pt x="344" y="1787"/>
                  </a:lnTo>
                  <a:lnTo>
                    <a:pt x="344" y="1770"/>
                  </a:lnTo>
                  <a:lnTo>
                    <a:pt x="343" y="1751"/>
                  </a:lnTo>
                  <a:lnTo>
                    <a:pt x="343" y="1751"/>
                  </a:lnTo>
                  <a:lnTo>
                    <a:pt x="344" y="1742"/>
                  </a:lnTo>
                  <a:lnTo>
                    <a:pt x="345" y="1738"/>
                  </a:lnTo>
                  <a:lnTo>
                    <a:pt x="348" y="1736"/>
                  </a:lnTo>
                  <a:lnTo>
                    <a:pt x="350" y="1733"/>
                  </a:lnTo>
                  <a:lnTo>
                    <a:pt x="353" y="1732"/>
                  </a:lnTo>
                  <a:lnTo>
                    <a:pt x="357" y="1730"/>
                  </a:lnTo>
                  <a:lnTo>
                    <a:pt x="362" y="1729"/>
                  </a:lnTo>
                  <a:lnTo>
                    <a:pt x="362" y="1729"/>
                  </a:lnTo>
                  <a:lnTo>
                    <a:pt x="364" y="1726"/>
                  </a:lnTo>
                  <a:lnTo>
                    <a:pt x="364" y="1726"/>
                  </a:lnTo>
                  <a:lnTo>
                    <a:pt x="365" y="1726"/>
                  </a:lnTo>
                  <a:lnTo>
                    <a:pt x="365" y="1727"/>
                  </a:lnTo>
                  <a:lnTo>
                    <a:pt x="362" y="1729"/>
                  </a:lnTo>
                  <a:lnTo>
                    <a:pt x="362" y="1729"/>
                  </a:lnTo>
                  <a:lnTo>
                    <a:pt x="363" y="1745"/>
                  </a:lnTo>
                  <a:lnTo>
                    <a:pt x="366" y="1761"/>
                  </a:lnTo>
                  <a:lnTo>
                    <a:pt x="372" y="1794"/>
                  </a:lnTo>
                  <a:lnTo>
                    <a:pt x="375" y="1810"/>
                  </a:lnTo>
                  <a:lnTo>
                    <a:pt x="376" y="1826"/>
                  </a:lnTo>
                  <a:lnTo>
                    <a:pt x="378" y="1842"/>
                  </a:lnTo>
                  <a:lnTo>
                    <a:pt x="376" y="1859"/>
                  </a:lnTo>
                  <a:lnTo>
                    <a:pt x="376" y="1859"/>
                  </a:lnTo>
                  <a:lnTo>
                    <a:pt x="375" y="1880"/>
                  </a:lnTo>
                  <a:lnTo>
                    <a:pt x="376" y="1900"/>
                  </a:lnTo>
                  <a:lnTo>
                    <a:pt x="380" y="1919"/>
                  </a:lnTo>
                  <a:lnTo>
                    <a:pt x="386" y="1939"/>
                  </a:lnTo>
                  <a:lnTo>
                    <a:pt x="393" y="1957"/>
                  </a:lnTo>
                  <a:lnTo>
                    <a:pt x="402" y="1976"/>
                  </a:lnTo>
                  <a:lnTo>
                    <a:pt x="412" y="1994"/>
                  </a:lnTo>
                  <a:lnTo>
                    <a:pt x="424" y="2011"/>
                  </a:lnTo>
                  <a:lnTo>
                    <a:pt x="424" y="2011"/>
                  </a:lnTo>
                  <a:lnTo>
                    <a:pt x="426" y="2015"/>
                  </a:lnTo>
                  <a:lnTo>
                    <a:pt x="426" y="2015"/>
                  </a:lnTo>
                  <a:lnTo>
                    <a:pt x="429" y="2023"/>
                  </a:lnTo>
                  <a:lnTo>
                    <a:pt x="432" y="2030"/>
                  </a:lnTo>
                  <a:lnTo>
                    <a:pt x="434" y="2037"/>
                  </a:lnTo>
                  <a:lnTo>
                    <a:pt x="434" y="2044"/>
                  </a:lnTo>
                  <a:lnTo>
                    <a:pt x="433" y="2051"/>
                  </a:lnTo>
                  <a:lnTo>
                    <a:pt x="431" y="2058"/>
                  </a:lnTo>
                  <a:lnTo>
                    <a:pt x="427" y="2063"/>
                  </a:lnTo>
                  <a:lnTo>
                    <a:pt x="421" y="2070"/>
                  </a:lnTo>
                  <a:lnTo>
                    <a:pt x="421" y="2070"/>
                  </a:lnTo>
                  <a:lnTo>
                    <a:pt x="416" y="2077"/>
                  </a:lnTo>
                  <a:lnTo>
                    <a:pt x="410" y="2084"/>
                  </a:lnTo>
                  <a:lnTo>
                    <a:pt x="409" y="2089"/>
                  </a:lnTo>
                  <a:lnTo>
                    <a:pt x="409" y="2093"/>
                  </a:lnTo>
                  <a:lnTo>
                    <a:pt x="410" y="2097"/>
                  </a:lnTo>
                  <a:lnTo>
                    <a:pt x="412" y="2101"/>
                  </a:lnTo>
                  <a:lnTo>
                    <a:pt x="412" y="2101"/>
                  </a:lnTo>
                  <a:lnTo>
                    <a:pt x="416" y="2105"/>
                  </a:lnTo>
                  <a:lnTo>
                    <a:pt x="420" y="2107"/>
                  </a:lnTo>
                  <a:lnTo>
                    <a:pt x="424" y="2108"/>
                  </a:lnTo>
                  <a:lnTo>
                    <a:pt x="428" y="2108"/>
                  </a:lnTo>
                  <a:lnTo>
                    <a:pt x="438" y="2107"/>
                  </a:lnTo>
                  <a:lnTo>
                    <a:pt x="447" y="2105"/>
                  </a:lnTo>
                  <a:lnTo>
                    <a:pt x="447" y="2105"/>
                  </a:lnTo>
                  <a:lnTo>
                    <a:pt x="454" y="2102"/>
                  </a:lnTo>
                  <a:lnTo>
                    <a:pt x="459" y="2100"/>
                  </a:lnTo>
                  <a:lnTo>
                    <a:pt x="464" y="2097"/>
                  </a:lnTo>
                  <a:lnTo>
                    <a:pt x="469" y="2092"/>
                  </a:lnTo>
                  <a:lnTo>
                    <a:pt x="472" y="2087"/>
                  </a:lnTo>
                  <a:lnTo>
                    <a:pt x="476" y="2083"/>
                  </a:lnTo>
                  <a:lnTo>
                    <a:pt x="478" y="2076"/>
                  </a:lnTo>
                  <a:lnTo>
                    <a:pt x="480" y="2070"/>
                  </a:lnTo>
                  <a:lnTo>
                    <a:pt x="480" y="2070"/>
                  </a:lnTo>
                  <a:lnTo>
                    <a:pt x="485" y="2052"/>
                  </a:lnTo>
                  <a:lnTo>
                    <a:pt x="489" y="2033"/>
                  </a:lnTo>
                  <a:lnTo>
                    <a:pt x="496" y="2016"/>
                  </a:lnTo>
                  <a:lnTo>
                    <a:pt x="503" y="1999"/>
                  </a:lnTo>
                  <a:lnTo>
                    <a:pt x="512" y="1981"/>
                  </a:lnTo>
                  <a:lnTo>
                    <a:pt x="522" y="1967"/>
                  </a:lnTo>
                  <a:lnTo>
                    <a:pt x="533" y="1950"/>
                  </a:lnTo>
                  <a:lnTo>
                    <a:pt x="546" y="1937"/>
                  </a:lnTo>
                  <a:lnTo>
                    <a:pt x="546" y="1937"/>
                  </a:lnTo>
                  <a:lnTo>
                    <a:pt x="549" y="1932"/>
                  </a:lnTo>
                  <a:lnTo>
                    <a:pt x="553" y="1926"/>
                  </a:lnTo>
                  <a:lnTo>
                    <a:pt x="554" y="1922"/>
                  </a:lnTo>
                  <a:lnTo>
                    <a:pt x="555" y="1916"/>
                  </a:lnTo>
                  <a:lnTo>
                    <a:pt x="555" y="1916"/>
                  </a:lnTo>
                  <a:lnTo>
                    <a:pt x="553" y="1885"/>
                  </a:lnTo>
                  <a:lnTo>
                    <a:pt x="552" y="1869"/>
                  </a:lnTo>
                  <a:lnTo>
                    <a:pt x="553" y="1854"/>
                  </a:lnTo>
                  <a:lnTo>
                    <a:pt x="556" y="1839"/>
                  </a:lnTo>
                  <a:lnTo>
                    <a:pt x="559" y="1832"/>
                  </a:lnTo>
                  <a:lnTo>
                    <a:pt x="562" y="1825"/>
                  </a:lnTo>
                  <a:lnTo>
                    <a:pt x="565" y="1818"/>
                  </a:lnTo>
                  <a:lnTo>
                    <a:pt x="570" y="1812"/>
                  </a:lnTo>
                  <a:lnTo>
                    <a:pt x="576" y="1805"/>
                  </a:lnTo>
                  <a:lnTo>
                    <a:pt x="583" y="1800"/>
                  </a:lnTo>
                  <a:lnTo>
                    <a:pt x="583" y="1800"/>
                  </a:lnTo>
                  <a:lnTo>
                    <a:pt x="584" y="1797"/>
                  </a:lnTo>
                  <a:lnTo>
                    <a:pt x="584" y="1793"/>
                  </a:lnTo>
                  <a:lnTo>
                    <a:pt x="583" y="1789"/>
                  </a:lnTo>
                  <a:lnTo>
                    <a:pt x="584" y="1786"/>
                  </a:lnTo>
                  <a:lnTo>
                    <a:pt x="584" y="1786"/>
                  </a:lnTo>
                  <a:lnTo>
                    <a:pt x="590" y="1771"/>
                  </a:lnTo>
                  <a:lnTo>
                    <a:pt x="597" y="1756"/>
                  </a:lnTo>
                  <a:lnTo>
                    <a:pt x="601" y="1749"/>
                  </a:lnTo>
                  <a:lnTo>
                    <a:pt x="606" y="1743"/>
                  </a:lnTo>
                  <a:lnTo>
                    <a:pt x="610" y="1738"/>
                  </a:lnTo>
                  <a:lnTo>
                    <a:pt x="616" y="1735"/>
                  </a:lnTo>
                  <a:lnTo>
                    <a:pt x="616" y="1735"/>
                  </a:lnTo>
                  <a:lnTo>
                    <a:pt x="624" y="1732"/>
                  </a:lnTo>
                  <a:lnTo>
                    <a:pt x="630" y="1728"/>
                  </a:lnTo>
                  <a:lnTo>
                    <a:pt x="641" y="1720"/>
                  </a:lnTo>
                  <a:lnTo>
                    <a:pt x="663" y="1702"/>
                  </a:lnTo>
                  <a:lnTo>
                    <a:pt x="663" y="1702"/>
                  </a:lnTo>
                  <a:lnTo>
                    <a:pt x="673" y="1694"/>
                  </a:lnTo>
                  <a:lnTo>
                    <a:pt x="683" y="1687"/>
                  </a:lnTo>
                  <a:lnTo>
                    <a:pt x="693" y="1681"/>
                  </a:lnTo>
                  <a:lnTo>
                    <a:pt x="699" y="1679"/>
                  </a:lnTo>
                  <a:lnTo>
                    <a:pt x="706" y="1677"/>
                  </a:lnTo>
                  <a:lnTo>
                    <a:pt x="706" y="1677"/>
                  </a:lnTo>
                  <a:lnTo>
                    <a:pt x="714" y="1696"/>
                  </a:lnTo>
                  <a:lnTo>
                    <a:pt x="716" y="1702"/>
                  </a:lnTo>
                  <a:lnTo>
                    <a:pt x="720" y="1704"/>
                  </a:lnTo>
                  <a:lnTo>
                    <a:pt x="724" y="1705"/>
                  </a:lnTo>
                  <a:lnTo>
                    <a:pt x="729" y="1704"/>
                  </a:lnTo>
                  <a:lnTo>
                    <a:pt x="744" y="1696"/>
                  </a:lnTo>
                  <a:lnTo>
                    <a:pt x="744" y="1696"/>
                  </a:lnTo>
                  <a:lnTo>
                    <a:pt x="768" y="1683"/>
                  </a:lnTo>
                  <a:lnTo>
                    <a:pt x="781" y="1677"/>
                  </a:lnTo>
                  <a:lnTo>
                    <a:pt x="795" y="1673"/>
                  </a:lnTo>
                  <a:lnTo>
                    <a:pt x="795" y="1673"/>
                  </a:lnTo>
                  <a:lnTo>
                    <a:pt x="802" y="1669"/>
                  </a:lnTo>
                  <a:lnTo>
                    <a:pt x="807" y="1665"/>
                  </a:lnTo>
                  <a:lnTo>
                    <a:pt x="811" y="1658"/>
                  </a:lnTo>
                  <a:lnTo>
                    <a:pt x="813" y="1650"/>
                  </a:lnTo>
                  <a:lnTo>
                    <a:pt x="813" y="1650"/>
                  </a:lnTo>
                  <a:lnTo>
                    <a:pt x="812" y="1645"/>
                  </a:lnTo>
                  <a:lnTo>
                    <a:pt x="811" y="1642"/>
                  </a:lnTo>
                  <a:lnTo>
                    <a:pt x="809" y="1639"/>
                  </a:lnTo>
                  <a:lnTo>
                    <a:pt x="805" y="1638"/>
                  </a:lnTo>
                  <a:lnTo>
                    <a:pt x="797" y="1635"/>
                  </a:lnTo>
                  <a:lnTo>
                    <a:pt x="795" y="1632"/>
                  </a:lnTo>
                  <a:lnTo>
                    <a:pt x="792" y="1629"/>
                  </a:lnTo>
                  <a:lnTo>
                    <a:pt x="792" y="1629"/>
                  </a:lnTo>
                  <a:lnTo>
                    <a:pt x="872" y="1600"/>
                  </a:lnTo>
                  <a:lnTo>
                    <a:pt x="872" y="1600"/>
                  </a:lnTo>
                  <a:lnTo>
                    <a:pt x="879" y="1597"/>
                  </a:lnTo>
                  <a:lnTo>
                    <a:pt x="886" y="1592"/>
                  </a:lnTo>
                  <a:lnTo>
                    <a:pt x="892" y="1586"/>
                  </a:lnTo>
                  <a:lnTo>
                    <a:pt x="897" y="1580"/>
                  </a:lnTo>
                  <a:lnTo>
                    <a:pt x="902" y="1573"/>
                  </a:lnTo>
                  <a:lnTo>
                    <a:pt x="904" y="1566"/>
                  </a:lnTo>
                  <a:lnTo>
                    <a:pt x="905" y="1558"/>
                  </a:lnTo>
                  <a:lnTo>
                    <a:pt x="905" y="1552"/>
                  </a:lnTo>
                  <a:lnTo>
                    <a:pt x="905" y="1552"/>
                  </a:lnTo>
                  <a:lnTo>
                    <a:pt x="903" y="1544"/>
                  </a:lnTo>
                  <a:lnTo>
                    <a:pt x="900" y="1539"/>
                  </a:lnTo>
                  <a:lnTo>
                    <a:pt x="895" y="1537"/>
                  </a:lnTo>
                  <a:lnTo>
                    <a:pt x="890" y="1536"/>
                  </a:lnTo>
                  <a:lnTo>
                    <a:pt x="879" y="1536"/>
                  </a:lnTo>
                  <a:lnTo>
                    <a:pt x="873" y="1536"/>
                  </a:lnTo>
                  <a:lnTo>
                    <a:pt x="867" y="1536"/>
                  </a:lnTo>
                  <a:lnTo>
                    <a:pt x="867" y="1536"/>
                  </a:lnTo>
                  <a:lnTo>
                    <a:pt x="855" y="1530"/>
                  </a:lnTo>
                  <a:lnTo>
                    <a:pt x="855" y="1530"/>
                  </a:lnTo>
                  <a:lnTo>
                    <a:pt x="856" y="1523"/>
                  </a:lnTo>
                  <a:lnTo>
                    <a:pt x="857" y="1517"/>
                  </a:lnTo>
                  <a:lnTo>
                    <a:pt x="857" y="1517"/>
                  </a:lnTo>
                  <a:lnTo>
                    <a:pt x="867" y="1497"/>
                  </a:lnTo>
                  <a:lnTo>
                    <a:pt x="868" y="1489"/>
                  </a:lnTo>
                  <a:lnTo>
                    <a:pt x="868" y="1483"/>
                  </a:lnTo>
                  <a:lnTo>
                    <a:pt x="866" y="1478"/>
                  </a:lnTo>
                  <a:lnTo>
                    <a:pt x="862" y="1472"/>
                  </a:lnTo>
                  <a:lnTo>
                    <a:pt x="844" y="1459"/>
                  </a:lnTo>
                  <a:lnTo>
                    <a:pt x="844" y="1459"/>
                  </a:lnTo>
                  <a:lnTo>
                    <a:pt x="822" y="1441"/>
                  </a:lnTo>
                  <a:lnTo>
                    <a:pt x="802" y="1425"/>
                  </a:lnTo>
                  <a:lnTo>
                    <a:pt x="802" y="1425"/>
                  </a:lnTo>
                  <a:lnTo>
                    <a:pt x="803" y="1421"/>
                  </a:lnTo>
                  <a:lnTo>
                    <a:pt x="805" y="1418"/>
                  </a:lnTo>
                  <a:lnTo>
                    <a:pt x="809" y="1417"/>
                  </a:lnTo>
                  <a:lnTo>
                    <a:pt x="812" y="1416"/>
                  </a:lnTo>
                  <a:lnTo>
                    <a:pt x="818" y="1412"/>
                  </a:lnTo>
                  <a:lnTo>
                    <a:pt x="820" y="1411"/>
                  </a:lnTo>
                  <a:lnTo>
                    <a:pt x="821" y="1408"/>
                  </a:lnTo>
                  <a:lnTo>
                    <a:pt x="821" y="1408"/>
                  </a:lnTo>
                  <a:lnTo>
                    <a:pt x="824" y="1401"/>
                  </a:lnTo>
                  <a:lnTo>
                    <a:pt x="826" y="1395"/>
                  </a:lnTo>
                  <a:lnTo>
                    <a:pt x="829" y="1393"/>
                  </a:lnTo>
                  <a:lnTo>
                    <a:pt x="833" y="1392"/>
                  </a:lnTo>
                  <a:lnTo>
                    <a:pt x="836" y="1392"/>
                  </a:lnTo>
                  <a:lnTo>
                    <a:pt x="841" y="1394"/>
                  </a:lnTo>
                  <a:lnTo>
                    <a:pt x="850" y="1401"/>
                  </a:lnTo>
                  <a:lnTo>
                    <a:pt x="850" y="1401"/>
                  </a:lnTo>
                  <a:lnTo>
                    <a:pt x="859" y="1408"/>
                  </a:lnTo>
                  <a:lnTo>
                    <a:pt x="863" y="1412"/>
                  </a:lnTo>
                  <a:lnTo>
                    <a:pt x="866" y="1417"/>
                  </a:lnTo>
                  <a:lnTo>
                    <a:pt x="866" y="1417"/>
                  </a:lnTo>
                  <a:lnTo>
                    <a:pt x="871" y="1426"/>
                  </a:lnTo>
                  <a:lnTo>
                    <a:pt x="878" y="1434"/>
                  </a:lnTo>
                  <a:lnTo>
                    <a:pt x="886" y="1440"/>
                  </a:lnTo>
                  <a:lnTo>
                    <a:pt x="894" y="1446"/>
                  </a:lnTo>
                  <a:lnTo>
                    <a:pt x="911" y="1457"/>
                  </a:lnTo>
                  <a:lnTo>
                    <a:pt x="919" y="1463"/>
                  </a:lnTo>
                  <a:lnTo>
                    <a:pt x="927" y="1469"/>
                  </a:lnTo>
                  <a:lnTo>
                    <a:pt x="927" y="1469"/>
                  </a:lnTo>
                  <a:lnTo>
                    <a:pt x="934" y="1476"/>
                  </a:lnTo>
                  <a:lnTo>
                    <a:pt x="941" y="1479"/>
                  </a:lnTo>
                  <a:lnTo>
                    <a:pt x="948" y="1480"/>
                  </a:lnTo>
                  <a:lnTo>
                    <a:pt x="955" y="1480"/>
                  </a:lnTo>
                  <a:lnTo>
                    <a:pt x="962" y="1478"/>
                  </a:lnTo>
                  <a:lnTo>
                    <a:pt x="969" y="1475"/>
                  </a:lnTo>
                  <a:lnTo>
                    <a:pt x="976" y="1469"/>
                  </a:lnTo>
                  <a:lnTo>
                    <a:pt x="983" y="1462"/>
                  </a:lnTo>
                  <a:lnTo>
                    <a:pt x="983" y="1462"/>
                  </a:lnTo>
                  <a:lnTo>
                    <a:pt x="994" y="1449"/>
                  </a:lnTo>
                  <a:lnTo>
                    <a:pt x="1007" y="1438"/>
                  </a:lnTo>
                  <a:lnTo>
                    <a:pt x="1021" y="1427"/>
                  </a:lnTo>
                  <a:lnTo>
                    <a:pt x="1027" y="1424"/>
                  </a:lnTo>
                  <a:lnTo>
                    <a:pt x="1036" y="1419"/>
                  </a:lnTo>
                  <a:lnTo>
                    <a:pt x="1036" y="1419"/>
                  </a:lnTo>
                  <a:lnTo>
                    <a:pt x="1040" y="1417"/>
                  </a:lnTo>
                  <a:lnTo>
                    <a:pt x="1045" y="1414"/>
                  </a:lnTo>
                  <a:lnTo>
                    <a:pt x="1052" y="1404"/>
                  </a:lnTo>
                  <a:lnTo>
                    <a:pt x="1052" y="1404"/>
                  </a:lnTo>
                  <a:lnTo>
                    <a:pt x="1065" y="1383"/>
                  </a:lnTo>
                  <a:lnTo>
                    <a:pt x="1078" y="1360"/>
                  </a:lnTo>
                  <a:lnTo>
                    <a:pt x="1085" y="1348"/>
                  </a:lnTo>
                  <a:lnTo>
                    <a:pt x="1092" y="1338"/>
                  </a:lnTo>
                  <a:lnTo>
                    <a:pt x="1100" y="1327"/>
                  </a:lnTo>
                  <a:lnTo>
                    <a:pt x="1109" y="1318"/>
                  </a:lnTo>
                  <a:lnTo>
                    <a:pt x="1109" y="1318"/>
                  </a:lnTo>
                  <a:lnTo>
                    <a:pt x="1113" y="1313"/>
                  </a:lnTo>
                  <a:lnTo>
                    <a:pt x="1115" y="1309"/>
                  </a:lnTo>
                  <a:lnTo>
                    <a:pt x="1117" y="1304"/>
                  </a:lnTo>
                  <a:lnTo>
                    <a:pt x="1117" y="1300"/>
                  </a:lnTo>
                  <a:lnTo>
                    <a:pt x="1117" y="1289"/>
                  </a:lnTo>
                  <a:lnTo>
                    <a:pt x="1116" y="1279"/>
                  </a:lnTo>
                  <a:lnTo>
                    <a:pt x="1116" y="1279"/>
                  </a:lnTo>
                  <a:lnTo>
                    <a:pt x="1112" y="1265"/>
                  </a:lnTo>
                  <a:lnTo>
                    <a:pt x="1106" y="1254"/>
                  </a:lnTo>
                  <a:lnTo>
                    <a:pt x="1102" y="1248"/>
                  </a:lnTo>
                  <a:lnTo>
                    <a:pt x="1098" y="1243"/>
                  </a:lnTo>
                  <a:lnTo>
                    <a:pt x="1093" y="1240"/>
                  </a:lnTo>
                  <a:lnTo>
                    <a:pt x="1087" y="1236"/>
                  </a:lnTo>
                  <a:lnTo>
                    <a:pt x="1083" y="1234"/>
                  </a:lnTo>
                  <a:lnTo>
                    <a:pt x="1076" y="1232"/>
                  </a:lnTo>
                  <a:lnTo>
                    <a:pt x="1063" y="1228"/>
                  </a:lnTo>
                  <a:lnTo>
                    <a:pt x="1048" y="1228"/>
                  </a:lnTo>
                  <a:lnTo>
                    <a:pt x="1032" y="1231"/>
                  </a:lnTo>
                  <a:lnTo>
                    <a:pt x="1032" y="1231"/>
                  </a:lnTo>
                  <a:lnTo>
                    <a:pt x="1015" y="1234"/>
                  </a:lnTo>
                  <a:lnTo>
                    <a:pt x="1001" y="1235"/>
                  </a:lnTo>
                  <a:lnTo>
                    <a:pt x="989" y="1234"/>
                  </a:lnTo>
                  <a:lnTo>
                    <a:pt x="979" y="1232"/>
                  </a:lnTo>
                  <a:lnTo>
                    <a:pt x="970" y="1226"/>
                  </a:lnTo>
                  <a:lnTo>
                    <a:pt x="961" y="1218"/>
                  </a:lnTo>
                  <a:lnTo>
                    <a:pt x="953" y="1206"/>
                  </a:lnTo>
                  <a:lnTo>
                    <a:pt x="943" y="1191"/>
                  </a:lnTo>
                  <a:lnTo>
                    <a:pt x="943" y="1191"/>
                  </a:lnTo>
                  <a:lnTo>
                    <a:pt x="941" y="1188"/>
                  </a:lnTo>
                  <a:lnTo>
                    <a:pt x="940" y="1183"/>
                  </a:lnTo>
                  <a:lnTo>
                    <a:pt x="940" y="1183"/>
                  </a:lnTo>
                  <a:lnTo>
                    <a:pt x="935" y="1178"/>
                  </a:lnTo>
                  <a:lnTo>
                    <a:pt x="930" y="1174"/>
                  </a:lnTo>
                  <a:lnTo>
                    <a:pt x="924" y="1171"/>
                  </a:lnTo>
                  <a:lnTo>
                    <a:pt x="917" y="1169"/>
                  </a:lnTo>
                  <a:lnTo>
                    <a:pt x="911" y="1168"/>
                  </a:lnTo>
                  <a:lnTo>
                    <a:pt x="904" y="1169"/>
                  </a:lnTo>
                  <a:lnTo>
                    <a:pt x="897" y="1172"/>
                  </a:lnTo>
                  <a:lnTo>
                    <a:pt x="890" y="1174"/>
                  </a:lnTo>
                  <a:lnTo>
                    <a:pt x="890" y="1174"/>
                  </a:lnTo>
                  <a:lnTo>
                    <a:pt x="883" y="1179"/>
                  </a:lnTo>
                  <a:lnTo>
                    <a:pt x="880" y="1183"/>
                  </a:lnTo>
                  <a:lnTo>
                    <a:pt x="878" y="1188"/>
                  </a:lnTo>
                  <a:lnTo>
                    <a:pt x="878" y="1193"/>
                  </a:lnTo>
                  <a:lnTo>
                    <a:pt x="879" y="1197"/>
                  </a:lnTo>
                  <a:lnTo>
                    <a:pt x="881" y="1202"/>
                  </a:lnTo>
                  <a:lnTo>
                    <a:pt x="888" y="1211"/>
                  </a:lnTo>
                  <a:lnTo>
                    <a:pt x="888" y="1211"/>
                  </a:lnTo>
                  <a:lnTo>
                    <a:pt x="892" y="1217"/>
                  </a:lnTo>
                  <a:lnTo>
                    <a:pt x="894" y="1222"/>
                  </a:lnTo>
                  <a:lnTo>
                    <a:pt x="895" y="1227"/>
                  </a:lnTo>
                  <a:lnTo>
                    <a:pt x="895" y="1233"/>
                  </a:lnTo>
                  <a:lnTo>
                    <a:pt x="895" y="1239"/>
                  </a:lnTo>
                  <a:lnTo>
                    <a:pt x="894" y="1243"/>
                  </a:lnTo>
                  <a:lnTo>
                    <a:pt x="889" y="1255"/>
                  </a:lnTo>
                  <a:lnTo>
                    <a:pt x="889" y="1255"/>
                  </a:lnTo>
                  <a:lnTo>
                    <a:pt x="886" y="1259"/>
                  </a:lnTo>
                  <a:lnTo>
                    <a:pt x="881" y="1264"/>
                  </a:lnTo>
                  <a:lnTo>
                    <a:pt x="877" y="1265"/>
                  </a:lnTo>
                  <a:lnTo>
                    <a:pt x="871" y="1264"/>
                  </a:lnTo>
                  <a:lnTo>
                    <a:pt x="871" y="1264"/>
                  </a:lnTo>
                  <a:lnTo>
                    <a:pt x="858" y="1262"/>
                  </a:lnTo>
                  <a:lnTo>
                    <a:pt x="845" y="1259"/>
                  </a:lnTo>
                  <a:lnTo>
                    <a:pt x="833" y="1258"/>
                  </a:lnTo>
                  <a:lnTo>
                    <a:pt x="820" y="1258"/>
                  </a:lnTo>
                  <a:lnTo>
                    <a:pt x="795" y="1259"/>
                  </a:lnTo>
                  <a:lnTo>
                    <a:pt x="782" y="1259"/>
                  </a:lnTo>
                  <a:lnTo>
                    <a:pt x="771" y="1259"/>
                  </a:lnTo>
                  <a:lnTo>
                    <a:pt x="771" y="1259"/>
                  </a:lnTo>
                  <a:lnTo>
                    <a:pt x="765" y="1258"/>
                  </a:lnTo>
                  <a:lnTo>
                    <a:pt x="759" y="1257"/>
                  </a:lnTo>
                  <a:lnTo>
                    <a:pt x="754" y="1254"/>
                  </a:lnTo>
                  <a:lnTo>
                    <a:pt x="752" y="1252"/>
                  </a:lnTo>
                  <a:lnTo>
                    <a:pt x="751" y="1249"/>
                  </a:lnTo>
                  <a:lnTo>
                    <a:pt x="751" y="1249"/>
                  </a:lnTo>
                  <a:lnTo>
                    <a:pt x="751" y="1245"/>
                  </a:lnTo>
                  <a:lnTo>
                    <a:pt x="751" y="1243"/>
                  </a:lnTo>
                  <a:lnTo>
                    <a:pt x="752" y="1240"/>
                  </a:lnTo>
                  <a:lnTo>
                    <a:pt x="753" y="1239"/>
                  </a:lnTo>
                  <a:lnTo>
                    <a:pt x="758" y="1235"/>
                  </a:lnTo>
                  <a:lnTo>
                    <a:pt x="762" y="1233"/>
                  </a:lnTo>
                  <a:lnTo>
                    <a:pt x="762" y="1233"/>
                  </a:lnTo>
                  <a:lnTo>
                    <a:pt x="768" y="1231"/>
                  </a:lnTo>
                  <a:lnTo>
                    <a:pt x="773" y="1228"/>
                  </a:lnTo>
                  <a:lnTo>
                    <a:pt x="777" y="1226"/>
                  </a:lnTo>
                  <a:lnTo>
                    <a:pt x="780" y="1222"/>
                  </a:lnTo>
                  <a:lnTo>
                    <a:pt x="783" y="1218"/>
                  </a:lnTo>
                  <a:lnTo>
                    <a:pt x="784" y="1213"/>
                  </a:lnTo>
                  <a:lnTo>
                    <a:pt x="786" y="1209"/>
                  </a:lnTo>
                  <a:lnTo>
                    <a:pt x="786" y="1203"/>
                  </a:lnTo>
                  <a:lnTo>
                    <a:pt x="786" y="1203"/>
                  </a:lnTo>
                  <a:lnTo>
                    <a:pt x="787" y="1198"/>
                  </a:lnTo>
                  <a:lnTo>
                    <a:pt x="788" y="1196"/>
                  </a:lnTo>
                  <a:lnTo>
                    <a:pt x="791" y="1190"/>
                  </a:lnTo>
                  <a:lnTo>
                    <a:pt x="797" y="1186"/>
                  </a:lnTo>
                  <a:lnTo>
                    <a:pt x="803" y="1182"/>
                  </a:lnTo>
                  <a:lnTo>
                    <a:pt x="803" y="1182"/>
                  </a:lnTo>
                  <a:lnTo>
                    <a:pt x="814" y="1176"/>
                  </a:lnTo>
                  <a:lnTo>
                    <a:pt x="820" y="1173"/>
                  </a:lnTo>
                  <a:lnTo>
                    <a:pt x="825" y="1168"/>
                  </a:lnTo>
                  <a:lnTo>
                    <a:pt x="827" y="1164"/>
                  </a:lnTo>
                  <a:lnTo>
                    <a:pt x="828" y="1161"/>
                  </a:lnTo>
                  <a:lnTo>
                    <a:pt x="828" y="1159"/>
                  </a:lnTo>
                  <a:lnTo>
                    <a:pt x="825" y="1151"/>
                  </a:lnTo>
                  <a:lnTo>
                    <a:pt x="819" y="1143"/>
                  </a:lnTo>
                  <a:lnTo>
                    <a:pt x="819" y="1143"/>
                  </a:lnTo>
                  <a:lnTo>
                    <a:pt x="818" y="1141"/>
                  </a:lnTo>
                  <a:lnTo>
                    <a:pt x="818" y="1140"/>
                  </a:lnTo>
                  <a:lnTo>
                    <a:pt x="819" y="1137"/>
                  </a:lnTo>
                  <a:lnTo>
                    <a:pt x="820" y="1136"/>
                  </a:lnTo>
                  <a:lnTo>
                    <a:pt x="824" y="1133"/>
                  </a:lnTo>
                  <a:lnTo>
                    <a:pt x="829" y="1131"/>
                  </a:lnTo>
                  <a:lnTo>
                    <a:pt x="829" y="1131"/>
                  </a:lnTo>
                  <a:lnTo>
                    <a:pt x="835" y="1131"/>
                  </a:lnTo>
                  <a:lnTo>
                    <a:pt x="841" y="1129"/>
                  </a:lnTo>
                  <a:lnTo>
                    <a:pt x="845" y="1127"/>
                  </a:lnTo>
                  <a:lnTo>
                    <a:pt x="849" y="1123"/>
                  </a:lnTo>
                  <a:lnTo>
                    <a:pt x="857" y="1115"/>
                  </a:lnTo>
                  <a:lnTo>
                    <a:pt x="864" y="1106"/>
                  </a:lnTo>
                  <a:lnTo>
                    <a:pt x="864" y="1106"/>
                  </a:lnTo>
                  <a:lnTo>
                    <a:pt x="880" y="1085"/>
                  </a:lnTo>
                  <a:lnTo>
                    <a:pt x="897" y="1066"/>
                  </a:lnTo>
                  <a:lnTo>
                    <a:pt x="933" y="1027"/>
                  </a:lnTo>
                  <a:lnTo>
                    <a:pt x="933" y="1027"/>
                  </a:lnTo>
                  <a:lnTo>
                    <a:pt x="938" y="1023"/>
                  </a:lnTo>
                  <a:lnTo>
                    <a:pt x="943" y="1021"/>
                  </a:lnTo>
                  <a:lnTo>
                    <a:pt x="948" y="1021"/>
                  </a:lnTo>
                  <a:lnTo>
                    <a:pt x="954" y="1024"/>
                  </a:lnTo>
                  <a:lnTo>
                    <a:pt x="954" y="1024"/>
                  </a:lnTo>
                  <a:lnTo>
                    <a:pt x="956" y="1027"/>
                  </a:lnTo>
                  <a:lnTo>
                    <a:pt x="957" y="1029"/>
                  </a:lnTo>
                  <a:lnTo>
                    <a:pt x="958" y="1031"/>
                  </a:lnTo>
                  <a:lnTo>
                    <a:pt x="958" y="1035"/>
                  </a:lnTo>
                  <a:lnTo>
                    <a:pt x="956" y="1039"/>
                  </a:lnTo>
                  <a:lnTo>
                    <a:pt x="953" y="1044"/>
                  </a:lnTo>
                  <a:lnTo>
                    <a:pt x="953" y="1044"/>
                  </a:lnTo>
                  <a:lnTo>
                    <a:pt x="942" y="1055"/>
                  </a:lnTo>
                  <a:lnTo>
                    <a:pt x="936" y="1066"/>
                  </a:lnTo>
                  <a:lnTo>
                    <a:pt x="932" y="1077"/>
                  </a:lnTo>
                  <a:lnTo>
                    <a:pt x="931" y="1089"/>
                  </a:lnTo>
                  <a:lnTo>
                    <a:pt x="932" y="1100"/>
                  </a:lnTo>
                  <a:lnTo>
                    <a:pt x="935" y="1111"/>
                  </a:lnTo>
                  <a:lnTo>
                    <a:pt x="941" y="1123"/>
                  </a:lnTo>
                  <a:lnTo>
                    <a:pt x="948" y="1135"/>
                  </a:lnTo>
                  <a:lnTo>
                    <a:pt x="948" y="1135"/>
                  </a:lnTo>
                  <a:lnTo>
                    <a:pt x="949" y="1138"/>
                  </a:lnTo>
                  <a:lnTo>
                    <a:pt x="950" y="1143"/>
                  </a:lnTo>
                  <a:lnTo>
                    <a:pt x="950" y="1148"/>
                  </a:lnTo>
                  <a:lnTo>
                    <a:pt x="951" y="1152"/>
                  </a:lnTo>
                  <a:lnTo>
                    <a:pt x="951" y="1152"/>
                  </a:lnTo>
                  <a:lnTo>
                    <a:pt x="955" y="1158"/>
                  </a:lnTo>
                  <a:lnTo>
                    <a:pt x="958" y="1163"/>
                  </a:lnTo>
                  <a:lnTo>
                    <a:pt x="962" y="1165"/>
                  </a:lnTo>
                  <a:lnTo>
                    <a:pt x="966" y="1167"/>
                  </a:lnTo>
                  <a:lnTo>
                    <a:pt x="971" y="1167"/>
                  </a:lnTo>
                  <a:lnTo>
                    <a:pt x="974" y="1165"/>
                  </a:lnTo>
                  <a:lnTo>
                    <a:pt x="979" y="1163"/>
                  </a:lnTo>
                  <a:lnTo>
                    <a:pt x="981" y="1157"/>
                  </a:lnTo>
                  <a:lnTo>
                    <a:pt x="981" y="1157"/>
                  </a:lnTo>
                  <a:lnTo>
                    <a:pt x="985" y="1150"/>
                  </a:lnTo>
                  <a:lnTo>
                    <a:pt x="989" y="1142"/>
                  </a:lnTo>
                  <a:lnTo>
                    <a:pt x="999" y="1128"/>
                  </a:lnTo>
                  <a:lnTo>
                    <a:pt x="1002" y="1120"/>
                  </a:lnTo>
                  <a:lnTo>
                    <a:pt x="1006" y="1112"/>
                  </a:lnTo>
                  <a:lnTo>
                    <a:pt x="1007" y="1104"/>
                  </a:lnTo>
                  <a:lnTo>
                    <a:pt x="1008" y="1095"/>
                  </a:lnTo>
                  <a:lnTo>
                    <a:pt x="1008" y="1095"/>
                  </a:lnTo>
                  <a:lnTo>
                    <a:pt x="1007" y="1088"/>
                  </a:lnTo>
                  <a:lnTo>
                    <a:pt x="1007" y="1081"/>
                  </a:lnTo>
                  <a:lnTo>
                    <a:pt x="1008" y="1077"/>
                  </a:lnTo>
                  <a:lnTo>
                    <a:pt x="1009" y="1074"/>
                  </a:lnTo>
                  <a:lnTo>
                    <a:pt x="1011" y="1072"/>
                  </a:lnTo>
                  <a:lnTo>
                    <a:pt x="1014" y="1069"/>
                  </a:lnTo>
                  <a:lnTo>
                    <a:pt x="1014" y="1069"/>
                  </a:lnTo>
                  <a:lnTo>
                    <a:pt x="1021" y="1065"/>
                  </a:lnTo>
                  <a:lnTo>
                    <a:pt x="1025" y="1060"/>
                  </a:lnTo>
                  <a:lnTo>
                    <a:pt x="1034" y="1047"/>
                  </a:lnTo>
                  <a:lnTo>
                    <a:pt x="1042" y="1036"/>
                  </a:lnTo>
                  <a:lnTo>
                    <a:pt x="1047" y="1030"/>
                  </a:lnTo>
                  <a:lnTo>
                    <a:pt x="1053" y="1024"/>
                  </a:lnTo>
                  <a:lnTo>
                    <a:pt x="1053" y="1024"/>
                  </a:lnTo>
                  <a:lnTo>
                    <a:pt x="1057" y="1020"/>
                  </a:lnTo>
                  <a:lnTo>
                    <a:pt x="1062" y="1015"/>
                  </a:lnTo>
                  <a:lnTo>
                    <a:pt x="1065" y="1011"/>
                  </a:lnTo>
                  <a:lnTo>
                    <a:pt x="1067" y="1005"/>
                  </a:lnTo>
                  <a:lnTo>
                    <a:pt x="1068" y="1000"/>
                  </a:lnTo>
                  <a:lnTo>
                    <a:pt x="1067" y="994"/>
                  </a:lnTo>
                  <a:lnTo>
                    <a:pt x="1065" y="987"/>
                  </a:lnTo>
                  <a:lnTo>
                    <a:pt x="1062" y="981"/>
                  </a:lnTo>
                  <a:lnTo>
                    <a:pt x="1062" y="981"/>
                  </a:lnTo>
                  <a:lnTo>
                    <a:pt x="1057" y="973"/>
                  </a:lnTo>
                  <a:lnTo>
                    <a:pt x="1054" y="964"/>
                  </a:lnTo>
                  <a:lnTo>
                    <a:pt x="1053" y="956"/>
                  </a:lnTo>
                  <a:lnTo>
                    <a:pt x="1053" y="948"/>
                  </a:lnTo>
                  <a:lnTo>
                    <a:pt x="1054" y="941"/>
                  </a:lnTo>
                  <a:lnTo>
                    <a:pt x="1056" y="933"/>
                  </a:lnTo>
                  <a:lnTo>
                    <a:pt x="1061" y="925"/>
                  </a:lnTo>
                  <a:lnTo>
                    <a:pt x="1067" y="917"/>
                  </a:lnTo>
                  <a:lnTo>
                    <a:pt x="1067" y="917"/>
                  </a:lnTo>
                  <a:lnTo>
                    <a:pt x="1074" y="907"/>
                  </a:lnTo>
                  <a:lnTo>
                    <a:pt x="1079" y="896"/>
                  </a:lnTo>
                  <a:lnTo>
                    <a:pt x="1084" y="885"/>
                  </a:lnTo>
                  <a:lnTo>
                    <a:pt x="1089" y="875"/>
                  </a:lnTo>
                  <a:lnTo>
                    <a:pt x="1092" y="863"/>
                  </a:lnTo>
                  <a:lnTo>
                    <a:pt x="1094" y="850"/>
                  </a:lnTo>
                  <a:lnTo>
                    <a:pt x="1098" y="827"/>
                  </a:lnTo>
                  <a:lnTo>
                    <a:pt x="1098" y="827"/>
                  </a:lnTo>
                  <a:lnTo>
                    <a:pt x="1099" y="817"/>
                  </a:lnTo>
                  <a:lnTo>
                    <a:pt x="1102" y="808"/>
                  </a:lnTo>
                  <a:lnTo>
                    <a:pt x="1106" y="800"/>
                  </a:lnTo>
                  <a:lnTo>
                    <a:pt x="1110" y="793"/>
                  </a:lnTo>
                  <a:lnTo>
                    <a:pt x="1116" y="786"/>
                  </a:lnTo>
                  <a:lnTo>
                    <a:pt x="1123" y="780"/>
                  </a:lnTo>
                  <a:lnTo>
                    <a:pt x="1130" y="776"/>
                  </a:lnTo>
                  <a:lnTo>
                    <a:pt x="1138" y="771"/>
                  </a:lnTo>
                  <a:lnTo>
                    <a:pt x="1138" y="771"/>
                  </a:lnTo>
                  <a:lnTo>
                    <a:pt x="1155" y="763"/>
                  </a:lnTo>
                  <a:lnTo>
                    <a:pt x="1173" y="757"/>
                  </a:lnTo>
                  <a:lnTo>
                    <a:pt x="1181" y="755"/>
                  </a:lnTo>
                  <a:lnTo>
                    <a:pt x="1190" y="754"/>
                  </a:lnTo>
                  <a:lnTo>
                    <a:pt x="1199" y="753"/>
                  </a:lnTo>
                  <a:lnTo>
                    <a:pt x="1208" y="753"/>
                  </a:lnTo>
                  <a:lnTo>
                    <a:pt x="1208" y="753"/>
                  </a:lnTo>
                  <a:lnTo>
                    <a:pt x="1226" y="754"/>
                  </a:lnTo>
                  <a:lnTo>
                    <a:pt x="1243" y="754"/>
                  </a:lnTo>
                  <a:lnTo>
                    <a:pt x="1260" y="755"/>
                  </a:lnTo>
                  <a:lnTo>
                    <a:pt x="1278" y="758"/>
                  </a:lnTo>
                  <a:lnTo>
                    <a:pt x="1278" y="758"/>
                  </a:lnTo>
                  <a:lnTo>
                    <a:pt x="1282" y="758"/>
                  </a:lnTo>
                  <a:lnTo>
                    <a:pt x="1288" y="758"/>
                  </a:lnTo>
                  <a:lnTo>
                    <a:pt x="1299" y="756"/>
                  </a:lnTo>
                  <a:lnTo>
                    <a:pt x="1311" y="751"/>
                  </a:lnTo>
                  <a:lnTo>
                    <a:pt x="1321" y="744"/>
                  </a:lnTo>
                  <a:lnTo>
                    <a:pt x="1331" y="736"/>
                  </a:lnTo>
                  <a:lnTo>
                    <a:pt x="1339" y="728"/>
                  </a:lnTo>
                  <a:lnTo>
                    <a:pt x="1343" y="719"/>
                  </a:lnTo>
                  <a:lnTo>
                    <a:pt x="1344" y="714"/>
                  </a:lnTo>
                  <a:lnTo>
                    <a:pt x="1344" y="710"/>
                  </a:lnTo>
                  <a:lnTo>
                    <a:pt x="1344" y="710"/>
                  </a:lnTo>
                  <a:lnTo>
                    <a:pt x="1344" y="694"/>
                  </a:lnTo>
                  <a:lnTo>
                    <a:pt x="1342" y="681"/>
                  </a:lnTo>
                  <a:lnTo>
                    <a:pt x="1340" y="671"/>
                  </a:lnTo>
                  <a:lnTo>
                    <a:pt x="1335" y="662"/>
                  </a:lnTo>
                  <a:lnTo>
                    <a:pt x="1328" y="655"/>
                  </a:lnTo>
                  <a:lnTo>
                    <a:pt x="1319" y="648"/>
                  </a:lnTo>
                  <a:lnTo>
                    <a:pt x="1306" y="642"/>
                  </a:lnTo>
                  <a:lnTo>
                    <a:pt x="1291" y="636"/>
                  </a:lnTo>
                  <a:lnTo>
                    <a:pt x="1291" y="636"/>
                  </a:lnTo>
                  <a:lnTo>
                    <a:pt x="1282" y="633"/>
                  </a:lnTo>
                  <a:lnTo>
                    <a:pt x="1282" y="633"/>
                  </a:lnTo>
                  <a:lnTo>
                    <a:pt x="1276" y="630"/>
                  </a:lnTo>
                  <a:lnTo>
                    <a:pt x="1272" y="628"/>
                  </a:lnTo>
                  <a:lnTo>
                    <a:pt x="1268" y="625"/>
                  </a:lnTo>
                  <a:lnTo>
                    <a:pt x="1267" y="620"/>
                  </a:lnTo>
                  <a:lnTo>
                    <a:pt x="1266" y="615"/>
                  </a:lnTo>
                  <a:lnTo>
                    <a:pt x="1265" y="611"/>
                  </a:lnTo>
                  <a:lnTo>
                    <a:pt x="1265" y="600"/>
                  </a:lnTo>
                  <a:lnTo>
                    <a:pt x="1265" y="600"/>
                  </a:lnTo>
                  <a:lnTo>
                    <a:pt x="1265" y="595"/>
                  </a:lnTo>
                  <a:lnTo>
                    <a:pt x="1266" y="590"/>
                  </a:lnTo>
                  <a:lnTo>
                    <a:pt x="1268" y="587"/>
                  </a:lnTo>
                  <a:lnTo>
                    <a:pt x="1271" y="583"/>
                  </a:lnTo>
                  <a:lnTo>
                    <a:pt x="1274" y="581"/>
                  </a:lnTo>
                  <a:lnTo>
                    <a:pt x="1278" y="580"/>
                  </a:lnTo>
                  <a:lnTo>
                    <a:pt x="1282" y="579"/>
                  </a:lnTo>
                  <a:lnTo>
                    <a:pt x="1287" y="579"/>
                  </a:lnTo>
                  <a:lnTo>
                    <a:pt x="1287" y="579"/>
                  </a:lnTo>
                  <a:lnTo>
                    <a:pt x="1295" y="577"/>
                  </a:lnTo>
                  <a:lnTo>
                    <a:pt x="1301" y="576"/>
                  </a:lnTo>
                  <a:lnTo>
                    <a:pt x="1305" y="574"/>
                  </a:lnTo>
                  <a:lnTo>
                    <a:pt x="1310" y="571"/>
                  </a:lnTo>
                  <a:lnTo>
                    <a:pt x="1314" y="566"/>
                  </a:lnTo>
                  <a:lnTo>
                    <a:pt x="1317" y="561"/>
                  </a:lnTo>
                  <a:lnTo>
                    <a:pt x="1322" y="549"/>
                  </a:lnTo>
                  <a:lnTo>
                    <a:pt x="1322" y="549"/>
                  </a:lnTo>
                  <a:lnTo>
                    <a:pt x="1329" y="528"/>
                  </a:lnTo>
                  <a:lnTo>
                    <a:pt x="1335" y="513"/>
                  </a:lnTo>
                  <a:lnTo>
                    <a:pt x="1337" y="500"/>
                  </a:lnTo>
                  <a:lnTo>
                    <a:pt x="1337" y="495"/>
                  </a:lnTo>
                  <a:lnTo>
                    <a:pt x="1336" y="490"/>
                  </a:lnTo>
                  <a:lnTo>
                    <a:pt x="1335" y="485"/>
                  </a:lnTo>
                  <a:lnTo>
                    <a:pt x="1332" y="481"/>
                  </a:lnTo>
                  <a:lnTo>
                    <a:pt x="1324" y="470"/>
                  </a:lnTo>
                  <a:lnTo>
                    <a:pt x="1311" y="460"/>
                  </a:lnTo>
                  <a:lnTo>
                    <a:pt x="1295" y="446"/>
                  </a:lnTo>
                  <a:lnTo>
                    <a:pt x="1295" y="446"/>
                  </a:lnTo>
                  <a:lnTo>
                    <a:pt x="1276" y="432"/>
                  </a:lnTo>
                  <a:lnTo>
                    <a:pt x="1267" y="425"/>
                  </a:lnTo>
                  <a:lnTo>
                    <a:pt x="1258" y="420"/>
                  </a:lnTo>
                  <a:lnTo>
                    <a:pt x="1258" y="420"/>
                  </a:lnTo>
                  <a:lnTo>
                    <a:pt x="1245" y="412"/>
                  </a:lnTo>
                  <a:lnTo>
                    <a:pt x="1235" y="402"/>
                  </a:lnTo>
                  <a:lnTo>
                    <a:pt x="1226" y="393"/>
                  </a:lnTo>
                  <a:lnTo>
                    <a:pt x="1216" y="384"/>
                  </a:lnTo>
                  <a:lnTo>
                    <a:pt x="1208" y="372"/>
                  </a:lnTo>
                  <a:lnTo>
                    <a:pt x="1200" y="361"/>
                  </a:lnTo>
                  <a:lnTo>
                    <a:pt x="1185" y="338"/>
                  </a:lnTo>
                  <a:lnTo>
                    <a:pt x="1185" y="338"/>
                  </a:lnTo>
                  <a:lnTo>
                    <a:pt x="1177" y="322"/>
                  </a:lnTo>
                  <a:lnTo>
                    <a:pt x="1169" y="304"/>
                  </a:lnTo>
                  <a:lnTo>
                    <a:pt x="1163" y="287"/>
                  </a:lnTo>
                  <a:lnTo>
                    <a:pt x="1158" y="270"/>
                  </a:lnTo>
                  <a:lnTo>
                    <a:pt x="1148" y="235"/>
                  </a:lnTo>
                  <a:lnTo>
                    <a:pt x="1138" y="200"/>
                  </a:lnTo>
                  <a:lnTo>
                    <a:pt x="1138" y="200"/>
                  </a:lnTo>
                  <a:lnTo>
                    <a:pt x="1136" y="188"/>
                  </a:lnTo>
                  <a:lnTo>
                    <a:pt x="1132" y="178"/>
                  </a:lnTo>
                  <a:lnTo>
                    <a:pt x="1130" y="172"/>
                  </a:lnTo>
                  <a:lnTo>
                    <a:pt x="1127" y="167"/>
                  </a:lnTo>
                  <a:lnTo>
                    <a:pt x="1123" y="164"/>
                  </a:lnTo>
                  <a:lnTo>
                    <a:pt x="1119" y="160"/>
                  </a:lnTo>
                  <a:lnTo>
                    <a:pt x="1119" y="160"/>
                  </a:lnTo>
                  <a:lnTo>
                    <a:pt x="1112" y="156"/>
                  </a:lnTo>
                  <a:lnTo>
                    <a:pt x="1108" y="151"/>
                  </a:lnTo>
                  <a:lnTo>
                    <a:pt x="1105" y="147"/>
                  </a:lnTo>
                  <a:lnTo>
                    <a:pt x="1104" y="142"/>
                  </a:lnTo>
                  <a:lnTo>
                    <a:pt x="1104" y="136"/>
                  </a:lnTo>
                  <a:lnTo>
                    <a:pt x="1104" y="131"/>
                  </a:lnTo>
                  <a:lnTo>
                    <a:pt x="1106" y="117"/>
                  </a:lnTo>
                  <a:lnTo>
                    <a:pt x="1106" y="117"/>
                  </a:lnTo>
                  <a:lnTo>
                    <a:pt x="1108" y="106"/>
                  </a:lnTo>
                  <a:lnTo>
                    <a:pt x="1108" y="97"/>
                  </a:lnTo>
                  <a:lnTo>
                    <a:pt x="1109" y="87"/>
                  </a:lnTo>
                  <a:lnTo>
                    <a:pt x="1108" y="79"/>
                  </a:lnTo>
                  <a:lnTo>
                    <a:pt x="1107" y="69"/>
                  </a:lnTo>
                  <a:lnTo>
                    <a:pt x="1105" y="61"/>
                  </a:lnTo>
                  <a:lnTo>
                    <a:pt x="1101" y="53"/>
                  </a:lnTo>
                  <a:lnTo>
                    <a:pt x="1098" y="46"/>
                  </a:lnTo>
                  <a:lnTo>
                    <a:pt x="1093" y="40"/>
                  </a:lnTo>
                  <a:lnTo>
                    <a:pt x="1087" y="33"/>
                  </a:lnTo>
                  <a:lnTo>
                    <a:pt x="1082" y="27"/>
                  </a:lnTo>
                  <a:lnTo>
                    <a:pt x="1075" y="21"/>
                  </a:lnTo>
                  <a:lnTo>
                    <a:pt x="1067" y="15"/>
                  </a:lnTo>
                  <a:lnTo>
                    <a:pt x="1057" y="10"/>
                  </a:lnTo>
                  <a:lnTo>
                    <a:pt x="1038" y="0"/>
                  </a:lnTo>
                  <a:lnTo>
                    <a:pt x="1038" y="0"/>
                  </a:lnTo>
                  <a:lnTo>
                    <a:pt x="1031" y="41"/>
                  </a:lnTo>
                  <a:lnTo>
                    <a:pt x="1023" y="81"/>
                  </a:lnTo>
                  <a:lnTo>
                    <a:pt x="1023" y="81"/>
                  </a:lnTo>
                  <a:lnTo>
                    <a:pt x="1021" y="88"/>
                  </a:lnTo>
                  <a:lnTo>
                    <a:pt x="1017" y="95"/>
                  </a:lnTo>
                  <a:lnTo>
                    <a:pt x="1014" y="99"/>
                  </a:lnTo>
                  <a:lnTo>
                    <a:pt x="1009" y="104"/>
                  </a:lnTo>
                  <a:lnTo>
                    <a:pt x="1003" y="106"/>
                  </a:lnTo>
                  <a:lnTo>
                    <a:pt x="996" y="107"/>
                  </a:lnTo>
                  <a:lnTo>
                    <a:pt x="989" y="107"/>
                  </a:lnTo>
                  <a:lnTo>
                    <a:pt x="981" y="106"/>
                  </a:lnTo>
                  <a:lnTo>
                    <a:pt x="981" y="106"/>
                  </a:lnTo>
                  <a:lnTo>
                    <a:pt x="949" y="97"/>
                  </a:lnTo>
                  <a:lnTo>
                    <a:pt x="916" y="89"/>
                  </a:lnTo>
                  <a:lnTo>
                    <a:pt x="916" y="89"/>
                  </a:lnTo>
                  <a:lnTo>
                    <a:pt x="909" y="87"/>
                  </a:lnTo>
                  <a:lnTo>
                    <a:pt x="909" y="87"/>
                  </a:lnTo>
                  <a:lnTo>
                    <a:pt x="909" y="89"/>
                  </a:lnTo>
                  <a:lnTo>
                    <a:pt x="909" y="89"/>
                  </a:lnTo>
                  <a:lnTo>
                    <a:pt x="903" y="113"/>
                  </a:lnTo>
                  <a:lnTo>
                    <a:pt x="896" y="142"/>
                  </a:lnTo>
                  <a:lnTo>
                    <a:pt x="883" y="194"/>
                  </a:lnTo>
                  <a:lnTo>
                    <a:pt x="883" y="194"/>
                  </a:lnTo>
                  <a:close/>
                  <a:moveTo>
                    <a:pt x="256" y="1444"/>
                  </a:moveTo>
                  <a:lnTo>
                    <a:pt x="256" y="1444"/>
                  </a:lnTo>
                  <a:lnTo>
                    <a:pt x="254" y="1444"/>
                  </a:lnTo>
                  <a:lnTo>
                    <a:pt x="253" y="1444"/>
                  </a:lnTo>
                  <a:lnTo>
                    <a:pt x="252" y="1441"/>
                  </a:lnTo>
                  <a:lnTo>
                    <a:pt x="251" y="1434"/>
                  </a:lnTo>
                  <a:lnTo>
                    <a:pt x="251" y="1434"/>
                  </a:lnTo>
                  <a:lnTo>
                    <a:pt x="251" y="1425"/>
                  </a:lnTo>
                  <a:lnTo>
                    <a:pt x="251" y="1425"/>
                  </a:lnTo>
                  <a:lnTo>
                    <a:pt x="254" y="1429"/>
                  </a:lnTo>
                  <a:lnTo>
                    <a:pt x="257" y="1432"/>
                  </a:lnTo>
                  <a:lnTo>
                    <a:pt x="257" y="1432"/>
                  </a:lnTo>
                  <a:lnTo>
                    <a:pt x="258" y="1436"/>
                  </a:lnTo>
                  <a:lnTo>
                    <a:pt x="259" y="1439"/>
                  </a:lnTo>
                  <a:lnTo>
                    <a:pt x="258" y="1441"/>
                  </a:lnTo>
                  <a:lnTo>
                    <a:pt x="256" y="1444"/>
                  </a:lnTo>
                  <a:lnTo>
                    <a:pt x="256" y="1444"/>
                  </a:lnTo>
                  <a:close/>
                  <a:moveTo>
                    <a:pt x="266" y="1474"/>
                  </a:moveTo>
                  <a:lnTo>
                    <a:pt x="266" y="1474"/>
                  </a:lnTo>
                  <a:lnTo>
                    <a:pt x="262" y="1472"/>
                  </a:lnTo>
                  <a:lnTo>
                    <a:pt x="262" y="1472"/>
                  </a:lnTo>
                  <a:lnTo>
                    <a:pt x="264" y="1469"/>
                  </a:lnTo>
                  <a:lnTo>
                    <a:pt x="264" y="1469"/>
                  </a:lnTo>
                  <a:lnTo>
                    <a:pt x="267" y="1470"/>
                  </a:lnTo>
                  <a:lnTo>
                    <a:pt x="267" y="1470"/>
                  </a:lnTo>
                  <a:lnTo>
                    <a:pt x="266" y="1474"/>
                  </a:lnTo>
                  <a:lnTo>
                    <a:pt x="266" y="1474"/>
                  </a:lnTo>
                  <a:close/>
                  <a:moveTo>
                    <a:pt x="314" y="1729"/>
                  </a:moveTo>
                  <a:lnTo>
                    <a:pt x="314" y="1729"/>
                  </a:lnTo>
                  <a:lnTo>
                    <a:pt x="310" y="1735"/>
                  </a:lnTo>
                  <a:lnTo>
                    <a:pt x="305" y="1741"/>
                  </a:lnTo>
                  <a:lnTo>
                    <a:pt x="302" y="1748"/>
                  </a:lnTo>
                  <a:lnTo>
                    <a:pt x="299" y="1755"/>
                  </a:lnTo>
                  <a:lnTo>
                    <a:pt x="298" y="1764"/>
                  </a:lnTo>
                  <a:lnTo>
                    <a:pt x="297" y="1772"/>
                  </a:lnTo>
                  <a:lnTo>
                    <a:pt x="296" y="1794"/>
                  </a:lnTo>
                  <a:lnTo>
                    <a:pt x="296" y="1794"/>
                  </a:lnTo>
                  <a:lnTo>
                    <a:pt x="294" y="1787"/>
                  </a:lnTo>
                  <a:lnTo>
                    <a:pt x="291" y="1779"/>
                  </a:lnTo>
                  <a:lnTo>
                    <a:pt x="289" y="1772"/>
                  </a:lnTo>
                  <a:lnTo>
                    <a:pt x="289" y="1766"/>
                  </a:lnTo>
                  <a:lnTo>
                    <a:pt x="289" y="1753"/>
                  </a:lnTo>
                  <a:lnTo>
                    <a:pt x="291" y="1741"/>
                  </a:lnTo>
                  <a:lnTo>
                    <a:pt x="294" y="1729"/>
                  </a:lnTo>
                  <a:lnTo>
                    <a:pt x="295" y="1718"/>
                  </a:lnTo>
                  <a:lnTo>
                    <a:pt x="295" y="1706"/>
                  </a:lnTo>
                  <a:lnTo>
                    <a:pt x="294" y="1700"/>
                  </a:lnTo>
                  <a:lnTo>
                    <a:pt x="292" y="1695"/>
                  </a:lnTo>
                  <a:lnTo>
                    <a:pt x="292" y="1695"/>
                  </a:lnTo>
                  <a:lnTo>
                    <a:pt x="291" y="1691"/>
                  </a:lnTo>
                  <a:lnTo>
                    <a:pt x="292" y="1688"/>
                  </a:lnTo>
                  <a:lnTo>
                    <a:pt x="294" y="1685"/>
                  </a:lnTo>
                  <a:lnTo>
                    <a:pt x="297" y="1683"/>
                  </a:lnTo>
                  <a:lnTo>
                    <a:pt x="303" y="1680"/>
                  </a:lnTo>
                  <a:lnTo>
                    <a:pt x="310" y="1679"/>
                  </a:lnTo>
                  <a:lnTo>
                    <a:pt x="310" y="1679"/>
                  </a:lnTo>
                  <a:lnTo>
                    <a:pt x="314" y="1677"/>
                  </a:lnTo>
                  <a:lnTo>
                    <a:pt x="318" y="1679"/>
                  </a:lnTo>
                  <a:lnTo>
                    <a:pt x="320" y="1680"/>
                  </a:lnTo>
                  <a:lnTo>
                    <a:pt x="322" y="1682"/>
                  </a:lnTo>
                  <a:lnTo>
                    <a:pt x="323" y="1689"/>
                  </a:lnTo>
                  <a:lnTo>
                    <a:pt x="323" y="1696"/>
                  </a:lnTo>
                  <a:lnTo>
                    <a:pt x="323" y="1696"/>
                  </a:lnTo>
                  <a:lnTo>
                    <a:pt x="325" y="1704"/>
                  </a:lnTo>
                  <a:lnTo>
                    <a:pt x="323" y="1713"/>
                  </a:lnTo>
                  <a:lnTo>
                    <a:pt x="322" y="1718"/>
                  </a:lnTo>
                  <a:lnTo>
                    <a:pt x="321" y="1721"/>
                  </a:lnTo>
                  <a:lnTo>
                    <a:pt x="318" y="1726"/>
                  </a:lnTo>
                  <a:lnTo>
                    <a:pt x="314" y="1729"/>
                  </a:lnTo>
                  <a:lnTo>
                    <a:pt x="314" y="1729"/>
                  </a:lnTo>
                  <a:close/>
                  <a:moveTo>
                    <a:pt x="370" y="1227"/>
                  </a:moveTo>
                  <a:lnTo>
                    <a:pt x="370" y="1227"/>
                  </a:lnTo>
                  <a:lnTo>
                    <a:pt x="365" y="1227"/>
                  </a:lnTo>
                  <a:lnTo>
                    <a:pt x="362" y="1225"/>
                  </a:lnTo>
                  <a:lnTo>
                    <a:pt x="358" y="1221"/>
                  </a:lnTo>
                  <a:lnTo>
                    <a:pt x="356" y="1218"/>
                  </a:lnTo>
                  <a:lnTo>
                    <a:pt x="356" y="1218"/>
                  </a:lnTo>
                  <a:lnTo>
                    <a:pt x="355" y="1210"/>
                  </a:lnTo>
                  <a:lnTo>
                    <a:pt x="351" y="1203"/>
                  </a:lnTo>
                  <a:lnTo>
                    <a:pt x="347" y="1198"/>
                  </a:lnTo>
                  <a:lnTo>
                    <a:pt x="342" y="1194"/>
                  </a:lnTo>
                  <a:lnTo>
                    <a:pt x="336" y="1190"/>
                  </a:lnTo>
                  <a:lnTo>
                    <a:pt x="330" y="1187"/>
                  </a:lnTo>
                  <a:lnTo>
                    <a:pt x="315" y="1182"/>
                  </a:lnTo>
                  <a:lnTo>
                    <a:pt x="315" y="1182"/>
                  </a:lnTo>
                  <a:lnTo>
                    <a:pt x="303" y="1178"/>
                  </a:lnTo>
                  <a:lnTo>
                    <a:pt x="294" y="1171"/>
                  </a:lnTo>
                  <a:lnTo>
                    <a:pt x="285" y="1163"/>
                  </a:lnTo>
                  <a:lnTo>
                    <a:pt x="279" y="1152"/>
                  </a:lnTo>
                  <a:lnTo>
                    <a:pt x="275" y="1141"/>
                  </a:lnTo>
                  <a:lnTo>
                    <a:pt x="273" y="1128"/>
                  </a:lnTo>
                  <a:lnTo>
                    <a:pt x="273" y="1114"/>
                  </a:lnTo>
                  <a:lnTo>
                    <a:pt x="275" y="1098"/>
                  </a:lnTo>
                  <a:lnTo>
                    <a:pt x="275" y="1098"/>
                  </a:lnTo>
                  <a:lnTo>
                    <a:pt x="283" y="1098"/>
                  </a:lnTo>
                  <a:lnTo>
                    <a:pt x="290" y="1100"/>
                  </a:lnTo>
                  <a:lnTo>
                    <a:pt x="296" y="1103"/>
                  </a:lnTo>
                  <a:lnTo>
                    <a:pt x="300" y="1106"/>
                  </a:lnTo>
                  <a:lnTo>
                    <a:pt x="304" y="1112"/>
                  </a:lnTo>
                  <a:lnTo>
                    <a:pt x="307" y="1118"/>
                  </a:lnTo>
                  <a:lnTo>
                    <a:pt x="313" y="1130"/>
                  </a:lnTo>
                  <a:lnTo>
                    <a:pt x="313" y="1130"/>
                  </a:lnTo>
                  <a:lnTo>
                    <a:pt x="314" y="1135"/>
                  </a:lnTo>
                  <a:lnTo>
                    <a:pt x="315" y="1141"/>
                  </a:lnTo>
                  <a:lnTo>
                    <a:pt x="317" y="1146"/>
                  </a:lnTo>
                  <a:lnTo>
                    <a:pt x="319" y="1152"/>
                  </a:lnTo>
                  <a:lnTo>
                    <a:pt x="319" y="1152"/>
                  </a:lnTo>
                  <a:lnTo>
                    <a:pt x="321" y="1157"/>
                  </a:lnTo>
                  <a:lnTo>
                    <a:pt x="326" y="1161"/>
                  </a:lnTo>
                  <a:lnTo>
                    <a:pt x="329" y="1166"/>
                  </a:lnTo>
                  <a:lnTo>
                    <a:pt x="334" y="1169"/>
                  </a:lnTo>
                  <a:lnTo>
                    <a:pt x="338" y="1172"/>
                  </a:lnTo>
                  <a:lnTo>
                    <a:pt x="344" y="1173"/>
                  </a:lnTo>
                  <a:lnTo>
                    <a:pt x="350" y="1174"/>
                  </a:lnTo>
                  <a:lnTo>
                    <a:pt x="356" y="1174"/>
                  </a:lnTo>
                  <a:lnTo>
                    <a:pt x="356" y="1174"/>
                  </a:lnTo>
                  <a:lnTo>
                    <a:pt x="360" y="1173"/>
                  </a:lnTo>
                  <a:lnTo>
                    <a:pt x="364" y="1171"/>
                  </a:lnTo>
                  <a:lnTo>
                    <a:pt x="366" y="1167"/>
                  </a:lnTo>
                  <a:lnTo>
                    <a:pt x="368" y="1163"/>
                  </a:lnTo>
                  <a:lnTo>
                    <a:pt x="371" y="1154"/>
                  </a:lnTo>
                  <a:lnTo>
                    <a:pt x="372" y="1144"/>
                  </a:lnTo>
                  <a:lnTo>
                    <a:pt x="372" y="1144"/>
                  </a:lnTo>
                  <a:lnTo>
                    <a:pt x="372" y="1136"/>
                  </a:lnTo>
                  <a:lnTo>
                    <a:pt x="373" y="1131"/>
                  </a:lnTo>
                  <a:lnTo>
                    <a:pt x="376" y="1129"/>
                  </a:lnTo>
                  <a:lnTo>
                    <a:pt x="376" y="1129"/>
                  </a:lnTo>
                  <a:lnTo>
                    <a:pt x="382" y="1130"/>
                  </a:lnTo>
                  <a:lnTo>
                    <a:pt x="386" y="1134"/>
                  </a:lnTo>
                  <a:lnTo>
                    <a:pt x="387" y="1137"/>
                  </a:lnTo>
                  <a:lnTo>
                    <a:pt x="387" y="1142"/>
                  </a:lnTo>
                  <a:lnTo>
                    <a:pt x="387" y="1142"/>
                  </a:lnTo>
                  <a:lnTo>
                    <a:pt x="383" y="1159"/>
                  </a:lnTo>
                  <a:lnTo>
                    <a:pt x="380" y="1178"/>
                  </a:lnTo>
                  <a:lnTo>
                    <a:pt x="379" y="1196"/>
                  </a:lnTo>
                  <a:lnTo>
                    <a:pt x="379" y="1213"/>
                  </a:lnTo>
                  <a:lnTo>
                    <a:pt x="379" y="1213"/>
                  </a:lnTo>
                  <a:lnTo>
                    <a:pt x="379" y="1218"/>
                  </a:lnTo>
                  <a:lnTo>
                    <a:pt x="378" y="1222"/>
                  </a:lnTo>
                  <a:lnTo>
                    <a:pt x="374" y="1226"/>
                  </a:lnTo>
                  <a:lnTo>
                    <a:pt x="370" y="1227"/>
                  </a:lnTo>
                  <a:lnTo>
                    <a:pt x="370" y="1227"/>
                  </a:lnTo>
                  <a:close/>
                  <a:moveTo>
                    <a:pt x="409" y="1296"/>
                  </a:moveTo>
                  <a:lnTo>
                    <a:pt x="409" y="1296"/>
                  </a:lnTo>
                  <a:lnTo>
                    <a:pt x="408" y="1304"/>
                  </a:lnTo>
                  <a:lnTo>
                    <a:pt x="406" y="1311"/>
                  </a:lnTo>
                  <a:lnTo>
                    <a:pt x="405" y="1326"/>
                  </a:lnTo>
                  <a:lnTo>
                    <a:pt x="405" y="1326"/>
                  </a:lnTo>
                  <a:lnTo>
                    <a:pt x="405" y="1326"/>
                  </a:lnTo>
                  <a:lnTo>
                    <a:pt x="405" y="1326"/>
                  </a:lnTo>
                  <a:lnTo>
                    <a:pt x="396" y="1287"/>
                  </a:lnTo>
                  <a:lnTo>
                    <a:pt x="389" y="1266"/>
                  </a:lnTo>
                  <a:lnTo>
                    <a:pt x="386" y="1256"/>
                  </a:lnTo>
                  <a:lnTo>
                    <a:pt x="381" y="1245"/>
                  </a:lnTo>
                  <a:lnTo>
                    <a:pt x="381" y="1245"/>
                  </a:lnTo>
                  <a:lnTo>
                    <a:pt x="394" y="1250"/>
                  </a:lnTo>
                  <a:lnTo>
                    <a:pt x="404" y="1255"/>
                  </a:lnTo>
                  <a:lnTo>
                    <a:pt x="411" y="1259"/>
                  </a:lnTo>
                  <a:lnTo>
                    <a:pt x="415" y="1264"/>
                  </a:lnTo>
                  <a:lnTo>
                    <a:pt x="416" y="1269"/>
                  </a:lnTo>
                  <a:lnTo>
                    <a:pt x="416" y="1275"/>
                  </a:lnTo>
                  <a:lnTo>
                    <a:pt x="413" y="1285"/>
                  </a:lnTo>
                  <a:lnTo>
                    <a:pt x="409" y="1296"/>
                  </a:lnTo>
                  <a:lnTo>
                    <a:pt x="409" y="1296"/>
                  </a:lnTo>
                  <a:close/>
                  <a:moveTo>
                    <a:pt x="397" y="1366"/>
                  </a:moveTo>
                  <a:lnTo>
                    <a:pt x="397" y="1366"/>
                  </a:lnTo>
                  <a:lnTo>
                    <a:pt x="397" y="1363"/>
                  </a:lnTo>
                  <a:lnTo>
                    <a:pt x="398" y="1358"/>
                  </a:lnTo>
                  <a:lnTo>
                    <a:pt x="402" y="1351"/>
                  </a:lnTo>
                  <a:lnTo>
                    <a:pt x="405" y="1343"/>
                  </a:lnTo>
                  <a:lnTo>
                    <a:pt x="406" y="1339"/>
                  </a:lnTo>
                  <a:lnTo>
                    <a:pt x="406" y="1334"/>
                  </a:lnTo>
                  <a:lnTo>
                    <a:pt x="406" y="1334"/>
                  </a:lnTo>
                  <a:lnTo>
                    <a:pt x="419" y="1351"/>
                  </a:lnTo>
                  <a:lnTo>
                    <a:pt x="421" y="1356"/>
                  </a:lnTo>
                  <a:lnTo>
                    <a:pt x="423" y="1361"/>
                  </a:lnTo>
                  <a:lnTo>
                    <a:pt x="420" y="1363"/>
                  </a:lnTo>
                  <a:lnTo>
                    <a:pt x="416" y="1364"/>
                  </a:lnTo>
                  <a:lnTo>
                    <a:pt x="397" y="1366"/>
                  </a:lnTo>
                  <a:lnTo>
                    <a:pt x="397" y="1366"/>
                  </a:lnTo>
                  <a:close/>
                  <a:moveTo>
                    <a:pt x="461" y="1411"/>
                  </a:moveTo>
                  <a:lnTo>
                    <a:pt x="461" y="1411"/>
                  </a:lnTo>
                  <a:lnTo>
                    <a:pt x="461" y="1412"/>
                  </a:lnTo>
                  <a:lnTo>
                    <a:pt x="459" y="1415"/>
                  </a:lnTo>
                  <a:lnTo>
                    <a:pt x="457" y="1421"/>
                  </a:lnTo>
                  <a:lnTo>
                    <a:pt x="457" y="1421"/>
                  </a:lnTo>
                  <a:lnTo>
                    <a:pt x="451" y="1418"/>
                  </a:lnTo>
                  <a:lnTo>
                    <a:pt x="448" y="1416"/>
                  </a:lnTo>
                  <a:lnTo>
                    <a:pt x="446" y="1412"/>
                  </a:lnTo>
                  <a:lnTo>
                    <a:pt x="446" y="1410"/>
                  </a:lnTo>
                  <a:lnTo>
                    <a:pt x="446" y="1410"/>
                  </a:lnTo>
                  <a:lnTo>
                    <a:pt x="447" y="1406"/>
                  </a:lnTo>
                  <a:lnTo>
                    <a:pt x="446" y="1400"/>
                  </a:lnTo>
                  <a:lnTo>
                    <a:pt x="441" y="1391"/>
                  </a:lnTo>
                  <a:lnTo>
                    <a:pt x="440" y="1386"/>
                  </a:lnTo>
                  <a:lnTo>
                    <a:pt x="439" y="1383"/>
                  </a:lnTo>
                  <a:lnTo>
                    <a:pt x="441" y="1378"/>
                  </a:lnTo>
                  <a:lnTo>
                    <a:pt x="444" y="1373"/>
                  </a:lnTo>
                  <a:lnTo>
                    <a:pt x="444" y="1373"/>
                  </a:lnTo>
                  <a:lnTo>
                    <a:pt x="447" y="1372"/>
                  </a:lnTo>
                  <a:lnTo>
                    <a:pt x="449" y="1372"/>
                  </a:lnTo>
                  <a:lnTo>
                    <a:pt x="454" y="1373"/>
                  </a:lnTo>
                  <a:lnTo>
                    <a:pt x="454" y="1373"/>
                  </a:lnTo>
                  <a:lnTo>
                    <a:pt x="458" y="1378"/>
                  </a:lnTo>
                  <a:lnTo>
                    <a:pt x="461" y="1381"/>
                  </a:lnTo>
                  <a:lnTo>
                    <a:pt x="462" y="1386"/>
                  </a:lnTo>
                  <a:lnTo>
                    <a:pt x="462" y="1392"/>
                  </a:lnTo>
                  <a:lnTo>
                    <a:pt x="462" y="1401"/>
                  </a:lnTo>
                  <a:lnTo>
                    <a:pt x="461" y="1411"/>
                  </a:lnTo>
                  <a:lnTo>
                    <a:pt x="461" y="1411"/>
                  </a:lnTo>
                  <a:close/>
                  <a:moveTo>
                    <a:pt x="500" y="1356"/>
                  </a:moveTo>
                  <a:lnTo>
                    <a:pt x="500" y="1356"/>
                  </a:lnTo>
                  <a:lnTo>
                    <a:pt x="494" y="1361"/>
                  </a:lnTo>
                  <a:lnTo>
                    <a:pt x="488" y="1364"/>
                  </a:lnTo>
                  <a:lnTo>
                    <a:pt x="486" y="1365"/>
                  </a:lnTo>
                  <a:lnTo>
                    <a:pt x="484" y="1366"/>
                  </a:lnTo>
                  <a:lnTo>
                    <a:pt x="480" y="1365"/>
                  </a:lnTo>
                  <a:lnTo>
                    <a:pt x="477" y="1363"/>
                  </a:lnTo>
                  <a:lnTo>
                    <a:pt x="477" y="1363"/>
                  </a:lnTo>
                  <a:lnTo>
                    <a:pt x="474" y="1361"/>
                  </a:lnTo>
                  <a:lnTo>
                    <a:pt x="473" y="1357"/>
                  </a:lnTo>
                  <a:lnTo>
                    <a:pt x="472" y="1351"/>
                  </a:lnTo>
                  <a:lnTo>
                    <a:pt x="473" y="1345"/>
                  </a:lnTo>
                  <a:lnTo>
                    <a:pt x="477" y="1338"/>
                  </a:lnTo>
                  <a:lnTo>
                    <a:pt x="477" y="1338"/>
                  </a:lnTo>
                  <a:lnTo>
                    <a:pt x="478" y="1334"/>
                  </a:lnTo>
                  <a:lnTo>
                    <a:pt x="480" y="1332"/>
                  </a:lnTo>
                  <a:lnTo>
                    <a:pt x="484" y="1331"/>
                  </a:lnTo>
                  <a:lnTo>
                    <a:pt x="486" y="1330"/>
                  </a:lnTo>
                  <a:lnTo>
                    <a:pt x="492" y="1331"/>
                  </a:lnTo>
                  <a:lnTo>
                    <a:pt x="499" y="1333"/>
                  </a:lnTo>
                  <a:lnTo>
                    <a:pt x="499" y="1333"/>
                  </a:lnTo>
                  <a:lnTo>
                    <a:pt x="507" y="1338"/>
                  </a:lnTo>
                  <a:lnTo>
                    <a:pt x="509" y="1341"/>
                  </a:lnTo>
                  <a:lnTo>
                    <a:pt x="511" y="1346"/>
                  </a:lnTo>
                  <a:lnTo>
                    <a:pt x="511" y="1346"/>
                  </a:lnTo>
                  <a:lnTo>
                    <a:pt x="510" y="1349"/>
                  </a:lnTo>
                  <a:lnTo>
                    <a:pt x="507" y="1353"/>
                  </a:lnTo>
                  <a:lnTo>
                    <a:pt x="500" y="1356"/>
                  </a:lnTo>
                  <a:lnTo>
                    <a:pt x="500" y="1356"/>
                  </a:lnTo>
                  <a:close/>
                  <a:moveTo>
                    <a:pt x="662" y="1303"/>
                  </a:moveTo>
                  <a:lnTo>
                    <a:pt x="662" y="1303"/>
                  </a:lnTo>
                  <a:lnTo>
                    <a:pt x="663" y="1302"/>
                  </a:lnTo>
                  <a:lnTo>
                    <a:pt x="663" y="1302"/>
                  </a:lnTo>
                  <a:lnTo>
                    <a:pt x="666" y="1305"/>
                  </a:lnTo>
                  <a:lnTo>
                    <a:pt x="666" y="1305"/>
                  </a:lnTo>
                  <a:lnTo>
                    <a:pt x="662" y="1303"/>
                  </a:lnTo>
                  <a:lnTo>
                    <a:pt x="662" y="1303"/>
                  </a:lnTo>
                  <a:close/>
                  <a:moveTo>
                    <a:pt x="666" y="1305"/>
                  </a:moveTo>
                  <a:lnTo>
                    <a:pt x="666" y="1305"/>
                  </a:lnTo>
                  <a:lnTo>
                    <a:pt x="696" y="1305"/>
                  </a:lnTo>
                  <a:lnTo>
                    <a:pt x="696" y="1305"/>
                  </a:lnTo>
                  <a:lnTo>
                    <a:pt x="684" y="1313"/>
                  </a:lnTo>
                  <a:lnTo>
                    <a:pt x="681" y="1316"/>
                  </a:lnTo>
                  <a:lnTo>
                    <a:pt x="677" y="1317"/>
                  </a:lnTo>
                  <a:lnTo>
                    <a:pt x="675" y="1316"/>
                  </a:lnTo>
                  <a:lnTo>
                    <a:pt x="673" y="1313"/>
                  </a:lnTo>
                  <a:lnTo>
                    <a:pt x="666" y="1305"/>
                  </a:lnTo>
                  <a:lnTo>
                    <a:pt x="666" y="1305"/>
                  </a:lnTo>
                  <a:close/>
                  <a:moveTo>
                    <a:pt x="739" y="1275"/>
                  </a:moveTo>
                  <a:lnTo>
                    <a:pt x="739" y="1275"/>
                  </a:lnTo>
                  <a:lnTo>
                    <a:pt x="736" y="1273"/>
                  </a:lnTo>
                  <a:lnTo>
                    <a:pt x="736" y="1273"/>
                  </a:lnTo>
                  <a:lnTo>
                    <a:pt x="738" y="1272"/>
                  </a:lnTo>
                  <a:lnTo>
                    <a:pt x="739" y="1271"/>
                  </a:lnTo>
                  <a:lnTo>
                    <a:pt x="739" y="1271"/>
                  </a:lnTo>
                  <a:lnTo>
                    <a:pt x="742" y="1272"/>
                  </a:lnTo>
                  <a:lnTo>
                    <a:pt x="743" y="1273"/>
                  </a:lnTo>
                  <a:lnTo>
                    <a:pt x="743" y="1273"/>
                  </a:lnTo>
                  <a:lnTo>
                    <a:pt x="739" y="1275"/>
                  </a:lnTo>
                  <a:lnTo>
                    <a:pt x="739" y="1275"/>
                  </a:lnTo>
                  <a:close/>
                  <a:moveTo>
                    <a:pt x="817" y="1313"/>
                  </a:moveTo>
                  <a:lnTo>
                    <a:pt x="817" y="1313"/>
                  </a:lnTo>
                  <a:lnTo>
                    <a:pt x="805" y="1385"/>
                  </a:lnTo>
                  <a:lnTo>
                    <a:pt x="805" y="1385"/>
                  </a:lnTo>
                  <a:lnTo>
                    <a:pt x="798" y="1384"/>
                  </a:lnTo>
                  <a:lnTo>
                    <a:pt x="794" y="1380"/>
                  </a:lnTo>
                  <a:lnTo>
                    <a:pt x="790" y="1377"/>
                  </a:lnTo>
                  <a:lnTo>
                    <a:pt x="787" y="1372"/>
                  </a:lnTo>
                  <a:lnTo>
                    <a:pt x="780" y="1362"/>
                  </a:lnTo>
                  <a:lnTo>
                    <a:pt x="775" y="1358"/>
                  </a:lnTo>
                  <a:lnTo>
                    <a:pt x="771" y="1354"/>
                  </a:lnTo>
                  <a:lnTo>
                    <a:pt x="771" y="1354"/>
                  </a:lnTo>
                  <a:lnTo>
                    <a:pt x="776" y="1349"/>
                  </a:lnTo>
                  <a:lnTo>
                    <a:pt x="781" y="1345"/>
                  </a:lnTo>
                  <a:lnTo>
                    <a:pt x="790" y="1332"/>
                  </a:lnTo>
                  <a:lnTo>
                    <a:pt x="795" y="1326"/>
                  </a:lnTo>
                  <a:lnTo>
                    <a:pt x="800" y="1322"/>
                  </a:lnTo>
                  <a:lnTo>
                    <a:pt x="807" y="1317"/>
                  </a:lnTo>
                  <a:lnTo>
                    <a:pt x="817" y="1313"/>
                  </a:lnTo>
                  <a:lnTo>
                    <a:pt x="817" y="1313"/>
                  </a:lnTo>
                  <a:close/>
                  <a:moveTo>
                    <a:pt x="772" y="1179"/>
                  </a:moveTo>
                  <a:lnTo>
                    <a:pt x="772" y="1179"/>
                  </a:lnTo>
                  <a:lnTo>
                    <a:pt x="769" y="1175"/>
                  </a:lnTo>
                  <a:lnTo>
                    <a:pt x="768" y="1172"/>
                  </a:lnTo>
                  <a:lnTo>
                    <a:pt x="768" y="1172"/>
                  </a:lnTo>
                  <a:lnTo>
                    <a:pt x="769" y="1168"/>
                  </a:lnTo>
                  <a:lnTo>
                    <a:pt x="772" y="1165"/>
                  </a:lnTo>
                  <a:lnTo>
                    <a:pt x="772" y="1165"/>
                  </a:lnTo>
                  <a:lnTo>
                    <a:pt x="773" y="1168"/>
                  </a:lnTo>
                  <a:lnTo>
                    <a:pt x="775" y="1172"/>
                  </a:lnTo>
                  <a:lnTo>
                    <a:pt x="775" y="1172"/>
                  </a:lnTo>
                  <a:lnTo>
                    <a:pt x="774" y="1175"/>
                  </a:lnTo>
                  <a:lnTo>
                    <a:pt x="772" y="1179"/>
                  </a:lnTo>
                  <a:lnTo>
                    <a:pt x="772" y="1179"/>
                  </a:lnTo>
                  <a:close/>
                  <a:moveTo>
                    <a:pt x="795" y="1130"/>
                  </a:moveTo>
                  <a:lnTo>
                    <a:pt x="795" y="1130"/>
                  </a:lnTo>
                  <a:lnTo>
                    <a:pt x="792" y="1134"/>
                  </a:lnTo>
                  <a:lnTo>
                    <a:pt x="792" y="1134"/>
                  </a:lnTo>
                  <a:lnTo>
                    <a:pt x="791" y="1134"/>
                  </a:lnTo>
                  <a:lnTo>
                    <a:pt x="791" y="1133"/>
                  </a:lnTo>
                  <a:lnTo>
                    <a:pt x="795" y="1130"/>
                  </a:lnTo>
                  <a:lnTo>
                    <a:pt x="795" y="1130"/>
                  </a:lnTo>
                  <a:lnTo>
                    <a:pt x="797" y="1127"/>
                  </a:lnTo>
                  <a:lnTo>
                    <a:pt x="797" y="1127"/>
                  </a:lnTo>
                  <a:lnTo>
                    <a:pt x="798" y="1127"/>
                  </a:lnTo>
                  <a:lnTo>
                    <a:pt x="798" y="1128"/>
                  </a:lnTo>
                  <a:lnTo>
                    <a:pt x="795" y="1130"/>
                  </a:lnTo>
                  <a:lnTo>
                    <a:pt x="795" y="1130"/>
                  </a:lnTo>
                  <a:close/>
                  <a:moveTo>
                    <a:pt x="976" y="999"/>
                  </a:moveTo>
                  <a:lnTo>
                    <a:pt x="976" y="999"/>
                  </a:lnTo>
                  <a:lnTo>
                    <a:pt x="977" y="1001"/>
                  </a:lnTo>
                  <a:lnTo>
                    <a:pt x="977" y="1002"/>
                  </a:lnTo>
                  <a:lnTo>
                    <a:pt x="976" y="1004"/>
                  </a:lnTo>
                  <a:lnTo>
                    <a:pt x="973" y="1004"/>
                  </a:lnTo>
                  <a:lnTo>
                    <a:pt x="973" y="1004"/>
                  </a:lnTo>
                  <a:lnTo>
                    <a:pt x="972" y="1000"/>
                  </a:lnTo>
                  <a:lnTo>
                    <a:pt x="972" y="1000"/>
                  </a:lnTo>
                  <a:lnTo>
                    <a:pt x="976" y="999"/>
                  </a:lnTo>
                  <a:lnTo>
                    <a:pt x="976" y="99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3"/>
            <p:cNvSpPr>
              <a:spLocks/>
            </p:cNvSpPr>
            <p:nvPr/>
          </p:nvSpPr>
          <p:spPr bwMode="auto">
            <a:xfrm>
              <a:off x="2700" y="2985"/>
              <a:ext cx="307" cy="257"/>
            </a:xfrm>
            <a:custGeom>
              <a:avLst/>
              <a:gdLst>
                <a:gd name="T0" fmla="*/ 1396 w 1534"/>
                <a:gd name="T1" fmla="*/ 734 h 1286"/>
                <a:gd name="T2" fmla="*/ 1303 w 1534"/>
                <a:gd name="T3" fmla="*/ 712 h 1286"/>
                <a:gd name="T4" fmla="*/ 1255 w 1534"/>
                <a:gd name="T5" fmla="*/ 604 h 1286"/>
                <a:gd name="T6" fmla="*/ 1232 w 1534"/>
                <a:gd name="T7" fmla="*/ 454 h 1286"/>
                <a:gd name="T8" fmla="*/ 1217 w 1534"/>
                <a:gd name="T9" fmla="*/ 354 h 1286"/>
                <a:gd name="T10" fmla="*/ 1224 w 1534"/>
                <a:gd name="T11" fmla="*/ 263 h 1286"/>
                <a:gd name="T12" fmla="*/ 1259 w 1534"/>
                <a:gd name="T13" fmla="*/ 214 h 1286"/>
                <a:gd name="T14" fmla="*/ 1243 w 1534"/>
                <a:gd name="T15" fmla="*/ 169 h 1286"/>
                <a:gd name="T16" fmla="*/ 1242 w 1534"/>
                <a:gd name="T17" fmla="*/ 79 h 1286"/>
                <a:gd name="T18" fmla="*/ 1148 w 1534"/>
                <a:gd name="T19" fmla="*/ 57 h 1286"/>
                <a:gd name="T20" fmla="*/ 1159 w 1534"/>
                <a:gd name="T21" fmla="*/ 166 h 1286"/>
                <a:gd name="T22" fmla="*/ 1083 w 1534"/>
                <a:gd name="T23" fmla="*/ 150 h 1286"/>
                <a:gd name="T24" fmla="*/ 1068 w 1534"/>
                <a:gd name="T25" fmla="*/ 35 h 1286"/>
                <a:gd name="T26" fmla="*/ 1035 w 1534"/>
                <a:gd name="T27" fmla="*/ 2 h 1286"/>
                <a:gd name="T28" fmla="*/ 1007 w 1534"/>
                <a:gd name="T29" fmla="*/ 57 h 1286"/>
                <a:gd name="T30" fmla="*/ 937 w 1534"/>
                <a:gd name="T31" fmla="*/ 37 h 1286"/>
                <a:gd name="T32" fmla="*/ 781 w 1534"/>
                <a:gd name="T33" fmla="*/ 60 h 1286"/>
                <a:gd name="T34" fmla="*/ 678 w 1534"/>
                <a:gd name="T35" fmla="*/ 63 h 1286"/>
                <a:gd name="T36" fmla="*/ 488 w 1534"/>
                <a:gd name="T37" fmla="*/ 82 h 1286"/>
                <a:gd name="T38" fmla="*/ 474 w 1534"/>
                <a:gd name="T39" fmla="*/ 117 h 1286"/>
                <a:gd name="T40" fmla="*/ 493 w 1534"/>
                <a:gd name="T41" fmla="*/ 175 h 1286"/>
                <a:gd name="T42" fmla="*/ 361 w 1534"/>
                <a:gd name="T43" fmla="*/ 208 h 1286"/>
                <a:gd name="T44" fmla="*/ 256 w 1534"/>
                <a:gd name="T45" fmla="*/ 212 h 1286"/>
                <a:gd name="T46" fmla="*/ 235 w 1534"/>
                <a:gd name="T47" fmla="*/ 280 h 1286"/>
                <a:gd name="T48" fmla="*/ 315 w 1534"/>
                <a:gd name="T49" fmla="*/ 306 h 1286"/>
                <a:gd name="T50" fmla="*/ 407 w 1534"/>
                <a:gd name="T51" fmla="*/ 299 h 1286"/>
                <a:gd name="T52" fmla="*/ 522 w 1534"/>
                <a:gd name="T53" fmla="*/ 284 h 1286"/>
                <a:gd name="T54" fmla="*/ 460 w 1534"/>
                <a:gd name="T55" fmla="*/ 362 h 1286"/>
                <a:gd name="T56" fmla="*/ 238 w 1534"/>
                <a:gd name="T57" fmla="*/ 422 h 1286"/>
                <a:gd name="T58" fmla="*/ 195 w 1534"/>
                <a:gd name="T59" fmla="*/ 497 h 1286"/>
                <a:gd name="T60" fmla="*/ 119 w 1534"/>
                <a:gd name="T61" fmla="*/ 552 h 1286"/>
                <a:gd name="T62" fmla="*/ 44 w 1534"/>
                <a:gd name="T63" fmla="*/ 580 h 1286"/>
                <a:gd name="T64" fmla="*/ 1 w 1534"/>
                <a:gd name="T65" fmla="*/ 666 h 1286"/>
                <a:gd name="T66" fmla="*/ 66 w 1534"/>
                <a:gd name="T67" fmla="*/ 735 h 1286"/>
                <a:gd name="T68" fmla="*/ 155 w 1534"/>
                <a:gd name="T69" fmla="*/ 672 h 1286"/>
                <a:gd name="T70" fmla="*/ 203 w 1534"/>
                <a:gd name="T71" fmla="*/ 731 h 1286"/>
                <a:gd name="T72" fmla="*/ 339 w 1534"/>
                <a:gd name="T73" fmla="*/ 817 h 1286"/>
                <a:gd name="T74" fmla="*/ 430 w 1534"/>
                <a:gd name="T75" fmla="*/ 929 h 1286"/>
                <a:gd name="T76" fmla="*/ 490 w 1534"/>
                <a:gd name="T77" fmla="*/ 976 h 1286"/>
                <a:gd name="T78" fmla="*/ 609 w 1534"/>
                <a:gd name="T79" fmla="*/ 1145 h 1286"/>
                <a:gd name="T80" fmla="*/ 792 w 1534"/>
                <a:gd name="T81" fmla="*/ 1175 h 1286"/>
                <a:gd name="T82" fmla="*/ 881 w 1534"/>
                <a:gd name="T83" fmla="*/ 1275 h 1286"/>
                <a:gd name="T84" fmla="*/ 989 w 1534"/>
                <a:gd name="T85" fmla="*/ 1282 h 1286"/>
                <a:gd name="T86" fmla="*/ 1066 w 1534"/>
                <a:gd name="T87" fmla="*/ 1214 h 1286"/>
                <a:gd name="T88" fmla="*/ 1053 w 1534"/>
                <a:gd name="T89" fmla="*/ 1193 h 1286"/>
                <a:gd name="T90" fmla="*/ 1126 w 1534"/>
                <a:gd name="T91" fmla="*/ 1219 h 1286"/>
                <a:gd name="T92" fmla="*/ 1139 w 1534"/>
                <a:gd name="T93" fmla="*/ 1136 h 1286"/>
                <a:gd name="T94" fmla="*/ 1099 w 1534"/>
                <a:gd name="T95" fmla="*/ 1075 h 1286"/>
                <a:gd name="T96" fmla="*/ 1155 w 1534"/>
                <a:gd name="T97" fmla="*/ 1106 h 1286"/>
                <a:gd name="T98" fmla="*/ 1254 w 1534"/>
                <a:gd name="T99" fmla="*/ 1119 h 1286"/>
                <a:gd name="T100" fmla="*/ 1308 w 1534"/>
                <a:gd name="T101" fmla="*/ 1089 h 1286"/>
                <a:gd name="T102" fmla="*/ 1366 w 1534"/>
                <a:gd name="T103" fmla="*/ 1052 h 1286"/>
                <a:gd name="T104" fmla="*/ 1428 w 1534"/>
                <a:gd name="T105" fmla="*/ 1031 h 1286"/>
                <a:gd name="T106" fmla="*/ 1425 w 1534"/>
                <a:gd name="T107" fmla="*/ 992 h 1286"/>
                <a:gd name="T108" fmla="*/ 1462 w 1534"/>
                <a:gd name="T109" fmla="*/ 944 h 1286"/>
                <a:gd name="T110" fmla="*/ 1504 w 1534"/>
                <a:gd name="T111" fmla="*/ 936 h 1286"/>
                <a:gd name="T112" fmla="*/ 1507 w 1534"/>
                <a:gd name="T113" fmla="*/ 880 h 1286"/>
                <a:gd name="T114" fmla="*/ 1526 w 1534"/>
                <a:gd name="T115" fmla="*/ 821 h 1286"/>
                <a:gd name="T116" fmla="*/ 1440 w 1534"/>
                <a:gd name="T117" fmla="*/ 761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 h="1286">
                  <a:moveTo>
                    <a:pt x="1435" y="748"/>
                  </a:moveTo>
                  <a:lnTo>
                    <a:pt x="1435" y="748"/>
                  </a:lnTo>
                  <a:lnTo>
                    <a:pt x="1434" y="744"/>
                  </a:lnTo>
                  <a:lnTo>
                    <a:pt x="1433" y="741"/>
                  </a:lnTo>
                  <a:lnTo>
                    <a:pt x="1431" y="739"/>
                  </a:lnTo>
                  <a:lnTo>
                    <a:pt x="1427" y="736"/>
                  </a:lnTo>
                  <a:lnTo>
                    <a:pt x="1421" y="734"/>
                  </a:lnTo>
                  <a:lnTo>
                    <a:pt x="1413" y="734"/>
                  </a:lnTo>
                  <a:lnTo>
                    <a:pt x="1413" y="734"/>
                  </a:lnTo>
                  <a:lnTo>
                    <a:pt x="1402" y="734"/>
                  </a:lnTo>
                  <a:lnTo>
                    <a:pt x="1396" y="734"/>
                  </a:lnTo>
                  <a:lnTo>
                    <a:pt x="1390" y="734"/>
                  </a:lnTo>
                  <a:lnTo>
                    <a:pt x="1390" y="734"/>
                  </a:lnTo>
                  <a:lnTo>
                    <a:pt x="1378" y="738"/>
                  </a:lnTo>
                  <a:lnTo>
                    <a:pt x="1366" y="739"/>
                  </a:lnTo>
                  <a:lnTo>
                    <a:pt x="1355" y="738"/>
                  </a:lnTo>
                  <a:lnTo>
                    <a:pt x="1344" y="736"/>
                  </a:lnTo>
                  <a:lnTo>
                    <a:pt x="1335" y="733"/>
                  </a:lnTo>
                  <a:lnTo>
                    <a:pt x="1326" y="730"/>
                  </a:lnTo>
                  <a:lnTo>
                    <a:pt x="1318" y="725"/>
                  </a:lnTo>
                  <a:lnTo>
                    <a:pt x="1310" y="719"/>
                  </a:lnTo>
                  <a:lnTo>
                    <a:pt x="1303" y="712"/>
                  </a:lnTo>
                  <a:lnTo>
                    <a:pt x="1296" y="705"/>
                  </a:lnTo>
                  <a:lnTo>
                    <a:pt x="1284" y="689"/>
                  </a:lnTo>
                  <a:lnTo>
                    <a:pt x="1272" y="671"/>
                  </a:lnTo>
                  <a:lnTo>
                    <a:pt x="1260" y="653"/>
                  </a:lnTo>
                  <a:lnTo>
                    <a:pt x="1260" y="653"/>
                  </a:lnTo>
                  <a:lnTo>
                    <a:pt x="1258" y="647"/>
                  </a:lnTo>
                  <a:lnTo>
                    <a:pt x="1255" y="641"/>
                  </a:lnTo>
                  <a:lnTo>
                    <a:pt x="1255" y="634"/>
                  </a:lnTo>
                  <a:lnTo>
                    <a:pt x="1255" y="627"/>
                  </a:lnTo>
                  <a:lnTo>
                    <a:pt x="1255" y="627"/>
                  </a:lnTo>
                  <a:lnTo>
                    <a:pt x="1255" y="604"/>
                  </a:lnTo>
                  <a:lnTo>
                    <a:pt x="1257" y="592"/>
                  </a:lnTo>
                  <a:lnTo>
                    <a:pt x="1258" y="581"/>
                  </a:lnTo>
                  <a:lnTo>
                    <a:pt x="1258" y="581"/>
                  </a:lnTo>
                  <a:lnTo>
                    <a:pt x="1260" y="564"/>
                  </a:lnTo>
                  <a:lnTo>
                    <a:pt x="1261" y="548"/>
                  </a:lnTo>
                  <a:lnTo>
                    <a:pt x="1260" y="531"/>
                  </a:lnTo>
                  <a:lnTo>
                    <a:pt x="1259" y="515"/>
                  </a:lnTo>
                  <a:lnTo>
                    <a:pt x="1255" y="499"/>
                  </a:lnTo>
                  <a:lnTo>
                    <a:pt x="1250" y="484"/>
                  </a:lnTo>
                  <a:lnTo>
                    <a:pt x="1242" y="469"/>
                  </a:lnTo>
                  <a:lnTo>
                    <a:pt x="1232" y="454"/>
                  </a:lnTo>
                  <a:lnTo>
                    <a:pt x="1232" y="454"/>
                  </a:lnTo>
                  <a:lnTo>
                    <a:pt x="1225" y="444"/>
                  </a:lnTo>
                  <a:lnTo>
                    <a:pt x="1221" y="434"/>
                  </a:lnTo>
                  <a:lnTo>
                    <a:pt x="1216" y="422"/>
                  </a:lnTo>
                  <a:lnTo>
                    <a:pt x="1214" y="410"/>
                  </a:lnTo>
                  <a:lnTo>
                    <a:pt x="1212" y="399"/>
                  </a:lnTo>
                  <a:lnTo>
                    <a:pt x="1212" y="387"/>
                  </a:lnTo>
                  <a:lnTo>
                    <a:pt x="1213" y="377"/>
                  </a:lnTo>
                  <a:lnTo>
                    <a:pt x="1214" y="367"/>
                  </a:lnTo>
                  <a:lnTo>
                    <a:pt x="1214" y="367"/>
                  </a:lnTo>
                  <a:lnTo>
                    <a:pt x="1217" y="354"/>
                  </a:lnTo>
                  <a:lnTo>
                    <a:pt x="1222" y="341"/>
                  </a:lnTo>
                  <a:lnTo>
                    <a:pt x="1227" y="330"/>
                  </a:lnTo>
                  <a:lnTo>
                    <a:pt x="1231" y="318"/>
                  </a:lnTo>
                  <a:lnTo>
                    <a:pt x="1234" y="306"/>
                  </a:lnTo>
                  <a:lnTo>
                    <a:pt x="1234" y="293"/>
                  </a:lnTo>
                  <a:lnTo>
                    <a:pt x="1234" y="286"/>
                  </a:lnTo>
                  <a:lnTo>
                    <a:pt x="1231" y="280"/>
                  </a:lnTo>
                  <a:lnTo>
                    <a:pt x="1229" y="273"/>
                  </a:lnTo>
                  <a:lnTo>
                    <a:pt x="1225" y="266"/>
                  </a:lnTo>
                  <a:lnTo>
                    <a:pt x="1225" y="266"/>
                  </a:lnTo>
                  <a:lnTo>
                    <a:pt x="1224" y="263"/>
                  </a:lnTo>
                  <a:lnTo>
                    <a:pt x="1225" y="260"/>
                  </a:lnTo>
                  <a:lnTo>
                    <a:pt x="1228" y="257"/>
                  </a:lnTo>
                  <a:lnTo>
                    <a:pt x="1231" y="254"/>
                  </a:lnTo>
                  <a:lnTo>
                    <a:pt x="1238" y="249"/>
                  </a:lnTo>
                  <a:lnTo>
                    <a:pt x="1245" y="243"/>
                  </a:lnTo>
                  <a:lnTo>
                    <a:pt x="1245" y="243"/>
                  </a:lnTo>
                  <a:lnTo>
                    <a:pt x="1251" y="238"/>
                  </a:lnTo>
                  <a:lnTo>
                    <a:pt x="1255" y="231"/>
                  </a:lnTo>
                  <a:lnTo>
                    <a:pt x="1259" y="225"/>
                  </a:lnTo>
                  <a:lnTo>
                    <a:pt x="1260" y="219"/>
                  </a:lnTo>
                  <a:lnTo>
                    <a:pt x="1259" y="214"/>
                  </a:lnTo>
                  <a:lnTo>
                    <a:pt x="1257" y="209"/>
                  </a:lnTo>
                  <a:lnTo>
                    <a:pt x="1252" y="203"/>
                  </a:lnTo>
                  <a:lnTo>
                    <a:pt x="1246" y="200"/>
                  </a:lnTo>
                  <a:lnTo>
                    <a:pt x="1246" y="200"/>
                  </a:lnTo>
                  <a:lnTo>
                    <a:pt x="1239" y="195"/>
                  </a:lnTo>
                  <a:lnTo>
                    <a:pt x="1236" y="190"/>
                  </a:lnTo>
                  <a:lnTo>
                    <a:pt x="1234" y="187"/>
                  </a:lnTo>
                  <a:lnTo>
                    <a:pt x="1232" y="182"/>
                  </a:lnTo>
                  <a:lnTo>
                    <a:pt x="1234" y="179"/>
                  </a:lnTo>
                  <a:lnTo>
                    <a:pt x="1236" y="175"/>
                  </a:lnTo>
                  <a:lnTo>
                    <a:pt x="1243" y="169"/>
                  </a:lnTo>
                  <a:lnTo>
                    <a:pt x="1243" y="169"/>
                  </a:lnTo>
                  <a:lnTo>
                    <a:pt x="1252" y="158"/>
                  </a:lnTo>
                  <a:lnTo>
                    <a:pt x="1258" y="148"/>
                  </a:lnTo>
                  <a:lnTo>
                    <a:pt x="1261" y="139"/>
                  </a:lnTo>
                  <a:lnTo>
                    <a:pt x="1261" y="128"/>
                  </a:lnTo>
                  <a:lnTo>
                    <a:pt x="1260" y="118"/>
                  </a:lnTo>
                  <a:lnTo>
                    <a:pt x="1257" y="108"/>
                  </a:lnTo>
                  <a:lnTo>
                    <a:pt x="1252" y="97"/>
                  </a:lnTo>
                  <a:lnTo>
                    <a:pt x="1247" y="87"/>
                  </a:lnTo>
                  <a:lnTo>
                    <a:pt x="1247" y="87"/>
                  </a:lnTo>
                  <a:lnTo>
                    <a:pt x="1242" y="79"/>
                  </a:lnTo>
                  <a:lnTo>
                    <a:pt x="1236" y="73"/>
                  </a:lnTo>
                  <a:lnTo>
                    <a:pt x="1229" y="68"/>
                  </a:lnTo>
                  <a:lnTo>
                    <a:pt x="1222" y="66"/>
                  </a:lnTo>
                  <a:lnTo>
                    <a:pt x="1207" y="63"/>
                  </a:lnTo>
                  <a:lnTo>
                    <a:pt x="1192" y="60"/>
                  </a:lnTo>
                  <a:lnTo>
                    <a:pt x="1192" y="60"/>
                  </a:lnTo>
                  <a:lnTo>
                    <a:pt x="1175" y="57"/>
                  </a:lnTo>
                  <a:lnTo>
                    <a:pt x="1161" y="55"/>
                  </a:lnTo>
                  <a:lnTo>
                    <a:pt x="1155" y="55"/>
                  </a:lnTo>
                  <a:lnTo>
                    <a:pt x="1152" y="56"/>
                  </a:lnTo>
                  <a:lnTo>
                    <a:pt x="1148" y="57"/>
                  </a:lnTo>
                  <a:lnTo>
                    <a:pt x="1145" y="59"/>
                  </a:lnTo>
                  <a:lnTo>
                    <a:pt x="1143" y="63"/>
                  </a:lnTo>
                  <a:lnTo>
                    <a:pt x="1141" y="66"/>
                  </a:lnTo>
                  <a:lnTo>
                    <a:pt x="1141" y="71"/>
                  </a:lnTo>
                  <a:lnTo>
                    <a:pt x="1141" y="75"/>
                  </a:lnTo>
                  <a:lnTo>
                    <a:pt x="1144" y="89"/>
                  </a:lnTo>
                  <a:lnTo>
                    <a:pt x="1148" y="106"/>
                  </a:lnTo>
                  <a:lnTo>
                    <a:pt x="1148" y="106"/>
                  </a:lnTo>
                  <a:lnTo>
                    <a:pt x="1164" y="162"/>
                  </a:lnTo>
                  <a:lnTo>
                    <a:pt x="1164" y="162"/>
                  </a:lnTo>
                  <a:lnTo>
                    <a:pt x="1159" y="166"/>
                  </a:lnTo>
                  <a:lnTo>
                    <a:pt x="1156" y="169"/>
                  </a:lnTo>
                  <a:lnTo>
                    <a:pt x="1154" y="169"/>
                  </a:lnTo>
                  <a:lnTo>
                    <a:pt x="1154" y="169"/>
                  </a:lnTo>
                  <a:lnTo>
                    <a:pt x="1132" y="171"/>
                  </a:lnTo>
                  <a:lnTo>
                    <a:pt x="1116" y="172"/>
                  </a:lnTo>
                  <a:lnTo>
                    <a:pt x="1105" y="171"/>
                  </a:lnTo>
                  <a:lnTo>
                    <a:pt x="1099" y="170"/>
                  </a:lnTo>
                  <a:lnTo>
                    <a:pt x="1095" y="167"/>
                  </a:lnTo>
                  <a:lnTo>
                    <a:pt x="1091" y="165"/>
                  </a:lnTo>
                  <a:lnTo>
                    <a:pt x="1088" y="161"/>
                  </a:lnTo>
                  <a:lnTo>
                    <a:pt x="1083" y="150"/>
                  </a:lnTo>
                  <a:lnTo>
                    <a:pt x="1077" y="135"/>
                  </a:lnTo>
                  <a:lnTo>
                    <a:pt x="1070" y="114"/>
                  </a:lnTo>
                  <a:lnTo>
                    <a:pt x="1070" y="114"/>
                  </a:lnTo>
                  <a:lnTo>
                    <a:pt x="1063" y="95"/>
                  </a:lnTo>
                  <a:lnTo>
                    <a:pt x="1061" y="85"/>
                  </a:lnTo>
                  <a:lnTo>
                    <a:pt x="1060" y="75"/>
                  </a:lnTo>
                  <a:lnTo>
                    <a:pt x="1060" y="65"/>
                  </a:lnTo>
                  <a:lnTo>
                    <a:pt x="1061" y="56"/>
                  </a:lnTo>
                  <a:lnTo>
                    <a:pt x="1063" y="45"/>
                  </a:lnTo>
                  <a:lnTo>
                    <a:pt x="1068" y="35"/>
                  </a:lnTo>
                  <a:lnTo>
                    <a:pt x="1068" y="35"/>
                  </a:lnTo>
                  <a:lnTo>
                    <a:pt x="1071" y="29"/>
                  </a:lnTo>
                  <a:lnTo>
                    <a:pt x="1071" y="23"/>
                  </a:lnTo>
                  <a:lnTo>
                    <a:pt x="1070" y="19"/>
                  </a:lnTo>
                  <a:lnTo>
                    <a:pt x="1068" y="15"/>
                  </a:lnTo>
                  <a:lnTo>
                    <a:pt x="1064" y="12"/>
                  </a:lnTo>
                  <a:lnTo>
                    <a:pt x="1061" y="8"/>
                  </a:lnTo>
                  <a:lnTo>
                    <a:pt x="1050" y="4"/>
                  </a:lnTo>
                  <a:lnTo>
                    <a:pt x="1050" y="4"/>
                  </a:lnTo>
                  <a:lnTo>
                    <a:pt x="1045" y="2"/>
                  </a:lnTo>
                  <a:lnTo>
                    <a:pt x="1040" y="0"/>
                  </a:lnTo>
                  <a:lnTo>
                    <a:pt x="1035" y="2"/>
                  </a:lnTo>
                  <a:lnTo>
                    <a:pt x="1031" y="3"/>
                  </a:lnTo>
                  <a:lnTo>
                    <a:pt x="1027" y="5"/>
                  </a:lnTo>
                  <a:lnTo>
                    <a:pt x="1024" y="8"/>
                  </a:lnTo>
                  <a:lnTo>
                    <a:pt x="1020" y="13"/>
                  </a:lnTo>
                  <a:lnTo>
                    <a:pt x="1018" y="19"/>
                  </a:lnTo>
                  <a:lnTo>
                    <a:pt x="1018" y="19"/>
                  </a:lnTo>
                  <a:lnTo>
                    <a:pt x="1016" y="30"/>
                  </a:lnTo>
                  <a:lnTo>
                    <a:pt x="1013" y="42"/>
                  </a:lnTo>
                  <a:lnTo>
                    <a:pt x="1012" y="48"/>
                  </a:lnTo>
                  <a:lnTo>
                    <a:pt x="1010" y="52"/>
                  </a:lnTo>
                  <a:lnTo>
                    <a:pt x="1007" y="57"/>
                  </a:lnTo>
                  <a:lnTo>
                    <a:pt x="1002" y="59"/>
                  </a:lnTo>
                  <a:lnTo>
                    <a:pt x="1002" y="59"/>
                  </a:lnTo>
                  <a:lnTo>
                    <a:pt x="996" y="60"/>
                  </a:lnTo>
                  <a:lnTo>
                    <a:pt x="990" y="60"/>
                  </a:lnTo>
                  <a:lnTo>
                    <a:pt x="984" y="59"/>
                  </a:lnTo>
                  <a:lnTo>
                    <a:pt x="978" y="57"/>
                  </a:lnTo>
                  <a:lnTo>
                    <a:pt x="966" y="50"/>
                  </a:lnTo>
                  <a:lnTo>
                    <a:pt x="956" y="44"/>
                  </a:lnTo>
                  <a:lnTo>
                    <a:pt x="956" y="44"/>
                  </a:lnTo>
                  <a:lnTo>
                    <a:pt x="947" y="40"/>
                  </a:lnTo>
                  <a:lnTo>
                    <a:pt x="937" y="37"/>
                  </a:lnTo>
                  <a:lnTo>
                    <a:pt x="929" y="35"/>
                  </a:lnTo>
                  <a:lnTo>
                    <a:pt x="920" y="34"/>
                  </a:lnTo>
                  <a:lnTo>
                    <a:pt x="911" y="34"/>
                  </a:lnTo>
                  <a:lnTo>
                    <a:pt x="902" y="34"/>
                  </a:lnTo>
                  <a:lnTo>
                    <a:pt x="891" y="36"/>
                  </a:lnTo>
                  <a:lnTo>
                    <a:pt x="881" y="38"/>
                  </a:lnTo>
                  <a:lnTo>
                    <a:pt x="881" y="38"/>
                  </a:lnTo>
                  <a:lnTo>
                    <a:pt x="865" y="43"/>
                  </a:lnTo>
                  <a:lnTo>
                    <a:pt x="849" y="46"/>
                  </a:lnTo>
                  <a:lnTo>
                    <a:pt x="814" y="53"/>
                  </a:lnTo>
                  <a:lnTo>
                    <a:pt x="781" y="60"/>
                  </a:lnTo>
                  <a:lnTo>
                    <a:pt x="765" y="65"/>
                  </a:lnTo>
                  <a:lnTo>
                    <a:pt x="747" y="70"/>
                  </a:lnTo>
                  <a:lnTo>
                    <a:pt x="747" y="70"/>
                  </a:lnTo>
                  <a:lnTo>
                    <a:pt x="743" y="71"/>
                  </a:lnTo>
                  <a:lnTo>
                    <a:pt x="738" y="71"/>
                  </a:lnTo>
                  <a:lnTo>
                    <a:pt x="734" y="71"/>
                  </a:lnTo>
                  <a:lnTo>
                    <a:pt x="730" y="70"/>
                  </a:lnTo>
                  <a:lnTo>
                    <a:pt x="730" y="70"/>
                  </a:lnTo>
                  <a:lnTo>
                    <a:pt x="713" y="65"/>
                  </a:lnTo>
                  <a:lnTo>
                    <a:pt x="695" y="63"/>
                  </a:lnTo>
                  <a:lnTo>
                    <a:pt x="678" y="63"/>
                  </a:lnTo>
                  <a:lnTo>
                    <a:pt x="661" y="64"/>
                  </a:lnTo>
                  <a:lnTo>
                    <a:pt x="645" y="65"/>
                  </a:lnTo>
                  <a:lnTo>
                    <a:pt x="628" y="68"/>
                  </a:lnTo>
                  <a:lnTo>
                    <a:pt x="594" y="74"/>
                  </a:lnTo>
                  <a:lnTo>
                    <a:pt x="594" y="74"/>
                  </a:lnTo>
                  <a:lnTo>
                    <a:pt x="570" y="78"/>
                  </a:lnTo>
                  <a:lnTo>
                    <a:pt x="546" y="80"/>
                  </a:lnTo>
                  <a:lnTo>
                    <a:pt x="522" y="80"/>
                  </a:lnTo>
                  <a:lnTo>
                    <a:pt x="497" y="81"/>
                  </a:lnTo>
                  <a:lnTo>
                    <a:pt x="497" y="81"/>
                  </a:lnTo>
                  <a:lnTo>
                    <a:pt x="488" y="82"/>
                  </a:lnTo>
                  <a:lnTo>
                    <a:pt x="479" y="83"/>
                  </a:lnTo>
                  <a:lnTo>
                    <a:pt x="475" y="85"/>
                  </a:lnTo>
                  <a:lnTo>
                    <a:pt x="472" y="88"/>
                  </a:lnTo>
                  <a:lnTo>
                    <a:pt x="469" y="91"/>
                  </a:lnTo>
                  <a:lnTo>
                    <a:pt x="466" y="96"/>
                  </a:lnTo>
                  <a:lnTo>
                    <a:pt x="466" y="96"/>
                  </a:lnTo>
                  <a:lnTo>
                    <a:pt x="466" y="101"/>
                  </a:lnTo>
                  <a:lnTo>
                    <a:pt x="466" y="104"/>
                  </a:lnTo>
                  <a:lnTo>
                    <a:pt x="467" y="108"/>
                  </a:lnTo>
                  <a:lnTo>
                    <a:pt x="470" y="111"/>
                  </a:lnTo>
                  <a:lnTo>
                    <a:pt x="474" y="117"/>
                  </a:lnTo>
                  <a:lnTo>
                    <a:pt x="480" y="123"/>
                  </a:lnTo>
                  <a:lnTo>
                    <a:pt x="480" y="123"/>
                  </a:lnTo>
                  <a:lnTo>
                    <a:pt x="489" y="134"/>
                  </a:lnTo>
                  <a:lnTo>
                    <a:pt x="493" y="140"/>
                  </a:lnTo>
                  <a:lnTo>
                    <a:pt x="495" y="146"/>
                  </a:lnTo>
                  <a:lnTo>
                    <a:pt x="497" y="151"/>
                  </a:lnTo>
                  <a:lnTo>
                    <a:pt x="497" y="156"/>
                  </a:lnTo>
                  <a:lnTo>
                    <a:pt x="497" y="162"/>
                  </a:lnTo>
                  <a:lnTo>
                    <a:pt x="497" y="166"/>
                  </a:lnTo>
                  <a:lnTo>
                    <a:pt x="495" y="171"/>
                  </a:lnTo>
                  <a:lnTo>
                    <a:pt x="493" y="175"/>
                  </a:lnTo>
                  <a:lnTo>
                    <a:pt x="489" y="180"/>
                  </a:lnTo>
                  <a:lnTo>
                    <a:pt x="485" y="184"/>
                  </a:lnTo>
                  <a:lnTo>
                    <a:pt x="480" y="187"/>
                  </a:lnTo>
                  <a:lnTo>
                    <a:pt x="474" y="190"/>
                  </a:lnTo>
                  <a:lnTo>
                    <a:pt x="460" y="195"/>
                  </a:lnTo>
                  <a:lnTo>
                    <a:pt x="460" y="195"/>
                  </a:lnTo>
                  <a:lnTo>
                    <a:pt x="441" y="201"/>
                  </a:lnTo>
                  <a:lnTo>
                    <a:pt x="420" y="204"/>
                  </a:lnTo>
                  <a:lnTo>
                    <a:pt x="401" y="208"/>
                  </a:lnTo>
                  <a:lnTo>
                    <a:pt x="381" y="209"/>
                  </a:lnTo>
                  <a:lnTo>
                    <a:pt x="361" y="208"/>
                  </a:lnTo>
                  <a:lnTo>
                    <a:pt x="342" y="205"/>
                  </a:lnTo>
                  <a:lnTo>
                    <a:pt x="322" y="201"/>
                  </a:lnTo>
                  <a:lnTo>
                    <a:pt x="303" y="195"/>
                  </a:lnTo>
                  <a:lnTo>
                    <a:pt x="303" y="195"/>
                  </a:lnTo>
                  <a:lnTo>
                    <a:pt x="296" y="193"/>
                  </a:lnTo>
                  <a:lnTo>
                    <a:pt x="289" y="190"/>
                  </a:lnTo>
                  <a:lnTo>
                    <a:pt x="283" y="192"/>
                  </a:lnTo>
                  <a:lnTo>
                    <a:pt x="280" y="193"/>
                  </a:lnTo>
                  <a:lnTo>
                    <a:pt x="276" y="195"/>
                  </a:lnTo>
                  <a:lnTo>
                    <a:pt x="276" y="195"/>
                  </a:lnTo>
                  <a:lnTo>
                    <a:pt x="256" y="212"/>
                  </a:lnTo>
                  <a:lnTo>
                    <a:pt x="238" y="230"/>
                  </a:lnTo>
                  <a:lnTo>
                    <a:pt x="229" y="239"/>
                  </a:lnTo>
                  <a:lnTo>
                    <a:pt x="221" y="249"/>
                  </a:lnTo>
                  <a:lnTo>
                    <a:pt x="214" y="260"/>
                  </a:lnTo>
                  <a:lnTo>
                    <a:pt x="207" y="271"/>
                  </a:lnTo>
                  <a:lnTo>
                    <a:pt x="207" y="271"/>
                  </a:lnTo>
                  <a:lnTo>
                    <a:pt x="212" y="275"/>
                  </a:lnTo>
                  <a:lnTo>
                    <a:pt x="216" y="277"/>
                  </a:lnTo>
                  <a:lnTo>
                    <a:pt x="221" y="279"/>
                  </a:lnTo>
                  <a:lnTo>
                    <a:pt x="225" y="280"/>
                  </a:lnTo>
                  <a:lnTo>
                    <a:pt x="235" y="280"/>
                  </a:lnTo>
                  <a:lnTo>
                    <a:pt x="244" y="279"/>
                  </a:lnTo>
                  <a:lnTo>
                    <a:pt x="244" y="279"/>
                  </a:lnTo>
                  <a:lnTo>
                    <a:pt x="254" y="280"/>
                  </a:lnTo>
                  <a:lnTo>
                    <a:pt x="263" y="280"/>
                  </a:lnTo>
                  <a:lnTo>
                    <a:pt x="273" y="283"/>
                  </a:lnTo>
                  <a:lnTo>
                    <a:pt x="282" y="285"/>
                  </a:lnTo>
                  <a:lnTo>
                    <a:pt x="291" y="288"/>
                  </a:lnTo>
                  <a:lnTo>
                    <a:pt x="299" y="293"/>
                  </a:lnTo>
                  <a:lnTo>
                    <a:pt x="307" y="299"/>
                  </a:lnTo>
                  <a:lnTo>
                    <a:pt x="315" y="306"/>
                  </a:lnTo>
                  <a:lnTo>
                    <a:pt x="315" y="306"/>
                  </a:lnTo>
                  <a:lnTo>
                    <a:pt x="321" y="310"/>
                  </a:lnTo>
                  <a:lnTo>
                    <a:pt x="327" y="314"/>
                  </a:lnTo>
                  <a:lnTo>
                    <a:pt x="333" y="316"/>
                  </a:lnTo>
                  <a:lnTo>
                    <a:pt x="339" y="317"/>
                  </a:lnTo>
                  <a:lnTo>
                    <a:pt x="345" y="317"/>
                  </a:lnTo>
                  <a:lnTo>
                    <a:pt x="352" y="316"/>
                  </a:lnTo>
                  <a:lnTo>
                    <a:pt x="359" y="315"/>
                  </a:lnTo>
                  <a:lnTo>
                    <a:pt x="366" y="313"/>
                  </a:lnTo>
                  <a:lnTo>
                    <a:pt x="366" y="313"/>
                  </a:lnTo>
                  <a:lnTo>
                    <a:pt x="387" y="306"/>
                  </a:lnTo>
                  <a:lnTo>
                    <a:pt x="407" y="299"/>
                  </a:lnTo>
                  <a:lnTo>
                    <a:pt x="449" y="285"/>
                  </a:lnTo>
                  <a:lnTo>
                    <a:pt x="449" y="285"/>
                  </a:lnTo>
                  <a:lnTo>
                    <a:pt x="458" y="281"/>
                  </a:lnTo>
                  <a:lnTo>
                    <a:pt x="466" y="279"/>
                  </a:lnTo>
                  <a:lnTo>
                    <a:pt x="475" y="278"/>
                  </a:lnTo>
                  <a:lnTo>
                    <a:pt x="485" y="277"/>
                  </a:lnTo>
                  <a:lnTo>
                    <a:pt x="494" y="277"/>
                  </a:lnTo>
                  <a:lnTo>
                    <a:pt x="503" y="278"/>
                  </a:lnTo>
                  <a:lnTo>
                    <a:pt x="512" y="280"/>
                  </a:lnTo>
                  <a:lnTo>
                    <a:pt x="522" y="284"/>
                  </a:lnTo>
                  <a:lnTo>
                    <a:pt x="522" y="284"/>
                  </a:lnTo>
                  <a:lnTo>
                    <a:pt x="519" y="294"/>
                  </a:lnTo>
                  <a:lnTo>
                    <a:pt x="516" y="303"/>
                  </a:lnTo>
                  <a:lnTo>
                    <a:pt x="511" y="313"/>
                  </a:lnTo>
                  <a:lnTo>
                    <a:pt x="507" y="322"/>
                  </a:lnTo>
                  <a:lnTo>
                    <a:pt x="502" y="329"/>
                  </a:lnTo>
                  <a:lnTo>
                    <a:pt x="496" y="337"/>
                  </a:lnTo>
                  <a:lnTo>
                    <a:pt x="489" y="343"/>
                  </a:lnTo>
                  <a:lnTo>
                    <a:pt x="483" y="348"/>
                  </a:lnTo>
                  <a:lnTo>
                    <a:pt x="475" y="354"/>
                  </a:lnTo>
                  <a:lnTo>
                    <a:pt x="469" y="359"/>
                  </a:lnTo>
                  <a:lnTo>
                    <a:pt x="460" y="362"/>
                  </a:lnTo>
                  <a:lnTo>
                    <a:pt x="451" y="366"/>
                  </a:lnTo>
                  <a:lnTo>
                    <a:pt x="434" y="370"/>
                  </a:lnTo>
                  <a:lnTo>
                    <a:pt x="414" y="374"/>
                  </a:lnTo>
                  <a:lnTo>
                    <a:pt x="414" y="374"/>
                  </a:lnTo>
                  <a:lnTo>
                    <a:pt x="391" y="376"/>
                  </a:lnTo>
                  <a:lnTo>
                    <a:pt x="368" y="381"/>
                  </a:lnTo>
                  <a:lnTo>
                    <a:pt x="346" y="386"/>
                  </a:lnTo>
                  <a:lnTo>
                    <a:pt x="324" y="392"/>
                  </a:lnTo>
                  <a:lnTo>
                    <a:pt x="282" y="407"/>
                  </a:lnTo>
                  <a:lnTo>
                    <a:pt x="238" y="422"/>
                  </a:lnTo>
                  <a:lnTo>
                    <a:pt x="238" y="422"/>
                  </a:lnTo>
                  <a:lnTo>
                    <a:pt x="229" y="427"/>
                  </a:lnTo>
                  <a:lnTo>
                    <a:pt x="222" y="431"/>
                  </a:lnTo>
                  <a:lnTo>
                    <a:pt x="218" y="435"/>
                  </a:lnTo>
                  <a:lnTo>
                    <a:pt x="216" y="439"/>
                  </a:lnTo>
                  <a:lnTo>
                    <a:pt x="214" y="444"/>
                  </a:lnTo>
                  <a:lnTo>
                    <a:pt x="213" y="450"/>
                  </a:lnTo>
                  <a:lnTo>
                    <a:pt x="213" y="450"/>
                  </a:lnTo>
                  <a:lnTo>
                    <a:pt x="208" y="469"/>
                  </a:lnTo>
                  <a:lnTo>
                    <a:pt x="202" y="485"/>
                  </a:lnTo>
                  <a:lnTo>
                    <a:pt x="199" y="491"/>
                  </a:lnTo>
                  <a:lnTo>
                    <a:pt x="195" y="497"/>
                  </a:lnTo>
                  <a:lnTo>
                    <a:pt x="191" y="503"/>
                  </a:lnTo>
                  <a:lnTo>
                    <a:pt x="186" y="507"/>
                  </a:lnTo>
                  <a:lnTo>
                    <a:pt x="182" y="511"/>
                  </a:lnTo>
                  <a:lnTo>
                    <a:pt x="176" y="514"/>
                  </a:lnTo>
                  <a:lnTo>
                    <a:pt x="169" y="516"/>
                  </a:lnTo>
                  <a:lnTo>
                    <a:pt x="162" y="519"/>
                  </a:lnTo>
                  <a:lnTo>
                    <a:pt x="146" y="521"/>
                  </a:lnTo>
                  <a:lnTo>
                    <a:pt x="126" y="522"/>
                  </a:lnTo>
                  <a:lnTo>
                    <a:pt x="126" y="522"/>
                  </a:lnTo>
                  <a:lnTo>
                    <a:pt x="122" y="545"/>
                  </a:lnTo>
                  <a:lnTo>
                    <a:pt x="119" y="552"/>
                  </a:lnTo>
                  <a:lnTo>
                    <a:pt x="116" y="557"/>
                  </a:lnTo>
                  <a:lnTo>
                    <a:pt x="111" y="560"/>
                  </a:lnTo>
                  <a:lnTo>
                    <a:pt x="104" y="563"/>
                  </a:lnTo>
                  <a:lnTo>
                    <a:pt x="95" y="564"/>
                  </a:lnTo>
                  <a:lnTo>
                    <a:pt x="84" y="565"/>
                  </a:lnTo>
                  <a:lnTo>
                    <a:pt x="84" y="565"/>
                  </a:lnTo>
                  <a:lnTo>
                    <a:pt x="73" y="566"/>
                  </a:lnTo>
                  <a:lnTo>
                    <a:pt x="65" y="568"/>
                  </a:lnTo>
                  <a:lnTo>
                    <a:pt x="57" y="571"/>
                  </a:lnTo>
                  <a:lnTo>
                    <a:pt x="50" y="574"/>
                  </a:lnTo>
                  <a:lnTo>
                    <a:pt x="44" y="580"/>
                  </a:lnTo>
                  <a:lnTo>
                    <a:pt x="39" y="586"/>
                  </a:lnTo>
                  <a:lnTo>
                    <a:pt x="34" y="592"/>
                  </a:lnTo>
                  <a:lnTo>
                    <a:pt x="30" y="601"/>
                  </a:lnTo>
                  <a:lnTo>
                    <a:pt x="30" y="601"/>
                  </a:lnTo>
                  <a:lnTo>
                    <a:pt x="26" y="606"/>
                  </a:lnTo>
                  <a:lnTo>
                    <a:pt x="23" y="612"/>
                  </a:lnTo>
                  <a:lnTo>
                    <a:pt x="23" y="612"/>
                  </a:lnTo>
                  <a:lnTo>
                    <a:pt x="10" y="636"/>
                  </a:lnTo>
                  <a:lnTo>
                    <a:pt x="5" y="648"/>
                  </a:lnTo>
                  <a:lnTo>
                    <a:pt x="2" y="657"/>
                  </a:lnTo>
                  <a:lnTo>
                    <a:pt x="1" y="666"/>
                  </a:lnTo>
                  <a:lnTo>
                    <a:pt x="0" y="675"/>
                  </a:lnTo>
                  <a:lnTo>
                    <a:pt x="0" y="682"/>
                  </a:lnTo>
                  <a:lnTo>
                    <a:pt x="2" y="689"/>
                  </a:lnTo>
                  <a:lnTo>
                    <a:pt x="5" y="696"/>
                  </a:lnTo>
                  <a:lnTo>
                    <a:pt x="10" y="703"/>
                  </a:lnTo>
                  <a:lnTo>
                    <a:pt x="16" y="709"/>
                  </a:lnTo>
                  <a:lnTo>
                    <a:pt x="23" y="715"/>
                  </a:lnTo>
                  <a:lnTo>
                    <a:pt x="32" y="720"/>
                  </a:lnTo>
                  <a:lnTo>
                    <a:pt x="42" y="725"/>
                  </a:lnTo>
                  <a:lnTo>
                    <a:pt x="66" y="735"/>
                  </a:lnTo>
                  <a:lnTo>
                    <a:pt x="66" y="735"/>
                  </a:lnTo>
                  <a:lnTo>
                    <a:pt x="81" y="740"/>
                  </a:lnTo>
                  <a:lnTo>
                    <a:pt x="81" y="740"/>
                  </a:lnTo>
                  <a:lnTo>
                    <a:pt x="88" y="731"/>
                  </a:lnTo>
                  <a:lnTo>
                    <a:pt x="94" y="721"/>
                  </a:lnTo>
                  <a:lnTo>
                    <a:pt x="103" y="701"/>
                  </a:lnTo>
                  <a:lnTo>
                    <a:pt x="112" y="680"/>
                  </a:lnTo>
                  <a:lnTo>
                    <a:pt x="118" y="670"/>
                  </a:lnTo>
                  <a:lnTo>
                    <a:pt x="126" y="660"/>
                  </a:lnTo>
                  <a:lnTo>
                    <a:pt x="126" y="660"/>
                  </a:lnTo>
                  <a:lnTo>
                    <a:pt x="146" y="667"/>
                  </a:lnTo>
                  <a:lnTo>
                    <a:pt x="155" y="672"/>
                  </a:lnTo>
                  <a:lnTo>
                    <a:pt x="163" y="678"/>
                  </a:lnTo>
                  <a:lnTo>
                    <a:pt x="171" y="683"/>
                  </a:lnTo>
                  <a:lnTo>
                    <a:pt x="177" y="690"/>
                  </a:lnTo>
                  <a:lnTo>
                    <a:pt x="183" y="700"/>
                  </a:lnTo>
                  <a:lnTo>
                    <a:pt x="186" y="711"/>
                  </a:lnTo>
                  <a:lnTo>
                    <a:pt x="186" y="711"/>
                  </a:lnTo>
                  <a:lnTo>
                    <a:pt x="189" y="717"/>
                  </a:lnTo>
                  <a:lnTo>
                    <a:pt x="193" y="723"/>
                  </a:lnTo>
                  <a:lnTo>
                    <a:pt x="198" y="727"/>
                  </a:lnTo>
                  <a:lnTo>
                    <a:pt x="203" y="731"/>
                  </a:lnTo>
                  <a:lnTo>
                    <a:pt x="203" y="731"/>
                  </a:lnTo>
                  <a:lnTo>
                    <a:pt x="223" y="744"/>
                  </a:lnTo>
                  <a:lnTo>
                    <a:pt x="242" y="757"/>
                  </a:lnTo>
                  <a:lnTo>
                    <a:pt x="261" y="770"/>
                  </a:lnTo>
                  <a:lnTo>
                    <a:pt x="271" y="774"/>
                  </a:lnTo>
                  <a:lnTo>
                    <a:pt x="282" y="779"/>
                  </a:lnTo>
                  <a:lnTo>
                    <a:pt x="282" y="779"/>
                  </a:lnTo>
                  <a:lnTo>
                    <a:pt x="296" y="785"/>
                  </a:lnTo>
                  <a:lnTo>
                    <a:pt x="308" y="791"/>
                  </a:lnTo>
                  <a:lnTo>
                    <a:pt x="320" y="799"/>
                  </a:lnTo>
                  <a:lnTo>
                    <a:pt x="330" y="808"/>
                  </a:lnTo>
                  <a:lnTo>
                    <a:pt x="339" y="817"/>
                  </a:lnTo>
                  <a:lnTo>
                    <a:pt x="348" y="829"/>
                  </a:lnTo>
                  <a:lnTo>
                    <a:pt x="356" y="841"/>
                  </a:lnTo>
                  <a:lnTo>
                    <a:pt x="362" y="854"/>
                  </a:lnTo>
                  <a:lnTo>
                    <a:pt x="362" y="854"/>
                  </a:lnTo>
                  <a:lnTo>
                    <a:pt x="371" y="868"/>
                  </a:lnTo>
                  <a:lnTo>
                    <a:pt x="379" y="882"/>
                  </a:lnTo>
                  <a:lnTo>
                    <a:pt x="388" y="894"/>
                  </a:lnTo>
                  <a:lnTo>
                    <a:pt x="398" y="906"/>
                  </a:lnTo>
                  <a:lnTo>
                    <a:pt x="410" y="917"/>
                  </a:lnTo>
                  <a:lnTo>
                    <a:pt x="422" y="925"/>
                  </a:lnTo>
                  <a:lnTo>
                    <a:pt x="430" y="929"/>
                  </a:lnTo>
                  <a:lnTo>
                    <a:pt x="439" y="932"/>
                  </a:lnTo>
                  <a:lnTo>
                    <a:pt x="447" y="935"/>
                  </a:lnTo>
                  <a:lnTo>
                    <a:pt x="455" y="937"/>
                  </a:lnTo>
                  <a:lnTo>
                    <a:pt x="455" y="937"/>
                  </a:lnTo>
                  <a:lnTo>
                    <a:pt x="462" y="939"/>
                  </a:lnTo>
                  <a:lnTo>
                    <a:pt x="469" y="943"/>
                  </a:lnTo>
                  <a:lnTo>
                    <a:pt x="473" y="947"/>
                  </a:lnTo>
                  <a:lnTo>
                    <a:pt x="478" y="952"/>
                  </a:lnTo>
                  <a:lnTo>
                    <a:pt x="485" y="964"/>
                  </a:lnTo>
                  <a:lnTo>
                    <a:pt x="490" y="976"/>
                  </a:lnTo>
                  <a:lnTo>
                    <a:pt x="490" y="976"/>
                  </a:lnTo>
                  <a:lnTo>
                    <a:pt x="525" y="1039"/>
                  </a:lnTo>
                  <a:lnTo>
                    <a:pt x="541" y="1072"/>
                  </a:lnTo>
                  <a:lnTo>
                    <a:pt x="556" y="1104"/>
                  </a:lnTo>
                  <a:lnTo>
                    <a:pt x="556" y="1104"/>
                  </a:lnTo>
                  <a:lnTo>
                    <a:pt x="561" y="1114"/>
                  </a:lnTo>
                  <a:lnTo>
                    <a:pt x="566" y="1123"/>
                  </a:lnTo>
                  <a:lnTo>
                    <a:pt x="573" y="1132"/>
                  </a:lnTo>
                  <a:lnTo>
                    <a:pt x="581" y="1137"/>
                  </a:lnTo>
                  <a:lnTo>
                    <a:pt x="589" y="1142"/>
                  </a:lnTo>
                  <a:lnTo>
                    <a:pt x="599" y="1144"/>
                  </a:lnTo>
                  <a:lnTo>
                    <a:pt x="609" y="1145"/>
                  </a:lnTo>
                  <a:lnTo>
                    <a:pt x="622" y="1145"/>
                  </a:lnTo>
                  <a:lnTo>
                    <a:pt x="622" y="1145"/>
                  </a:lnTo>
                  <a:lnTo>
                    <a:pt x="644" y="1144"/>
                  </a:lnTo>
                  <a:lnTo>
                    <a:pt x="666" y="1144"/>
                  </a:lnTo>
                  <a:lnTo>
                    <a:pt x="687" y="1146"/>
                  </a:lnTo>
                  <a:lnTo>
                    <a:pt x="708" y="1150"/>
                  </a:lnTo>
                  <a:lnTo>
                    <a:pt x="730" y="1156"/>
                  </a:lnTo>
                  <a:lnTo>
                    <a:pt x="751" y="1161"/>
                  </a:lnTo>
                  <a:lnTo>
                    <a:pt x="772" y="1168"/>
                  </a:lnTo>
                  <a:lnTo>
                    <a:pt x="792" y="1175"/>
                  </a:lnTo>
                  <a:lnTo>
                    <a:pt x="792" y="1175"/>
                  </a:lnTo>
                  <a:lnTo>
                    <a:pt x="807" y="1182"/>
                  </a:lnTo>
                  <a:lnTo>
                    <a:pt x="821" y="1191"/>
                  </a:lnTo>
                  <a:lnTo>
                    <a:pt x="833" y="1201"/>
                  </a:lnTo>
                  <a:lnTo>
                    <a:pt x="843" y="1212"/>
                  </a:lnTo>
                  <a:lnTo>
                    <a:pt x="851" y="1225"/>
                  </a:lnTo>
                  <a:lnTo>
                    <a:pt x="858" y="1239"/>
                  </a:lnTo>
                  <a:lnTo>
                    <a:pt x="864" y="1254"/>
                  </a:lnTo>
                  <a:lnTo>
                    <a:pt x="868" y="1269"/>
                  </a:lnTo>
                  <a:lnTo>
                    <a:pt x="868" y="1269"/>
                  </a:lnTo>
                  <a:lnTo>
                    <a:pt x="874" y="1273"/>
                  </a:lnTo>
                  <a:lnTo>
                    <a:pt x="881" y="1275"/>
                  </a:lnTo>
                  <a:lnTo>
                    <a:pt x="888" y="1277"/>
                  </a:lnTo>
                  <a:lnTo>
                    <a:pt x="894" y="1277"/>
                  </a:lnTo>
                  <a:lnTo>
                    <a:pt x="907" y="1277"/>
                  </a:lnTo>
                  <a:lnTo>
                    <a:pt x="914" y="1278"/>
                  </a:lnTo>
                  <a:lnTo>
                    <a:pt x="921" y="1279"/>
                  </a:lnTo>
                  <a:lnTo>
                    <a:pt x="921" y="1279"/>
                  </a:lnTo>
                  <a:lnTo>
                    <a:pt x="931" y="1282"/>
                  </a:lnTo>
                  <a:lnTo>
                    <a:pt x="939" y="1284"/>
                  </a:lnTo>
                  <a:lnTo>
                    <a:pt x="956" y="1286"/>
                  </a:lnTo>
                  <a:lnTo>
                    <a:pt x="973" y="1285"/>
                  </a:lnTo>
                  <a:lnTo>
                    <a:pt x="989" y="1282"/>
                  </a:lnTo>
                  <a:lnTo>
                    <a:pt x="1005" y="1278"/>
                  </a:lnTo>
                  <a:lnTo>
                    <a:pt x="1022" y="1273"/>
                  </a:lnTo>
                  <a:lnTo>
                    <a:pt x="1054" y="1261"/>
                  </a:lnTo>
                  <a:lnTo>
                    <a:pt x="1054" y="1261"/>
                  </a:lnTo>
                  <a:lnTo>
                    <a:pt x="1062" y="1256"/>
                  </a:lnTo>
                  <a:lnTo>
                    <a:pt x="1066" y="1250"/>
                  </a:lnTo>
                  <a:lnTo>
                    <a:pt x="1070" y="1243"/>
                  </a:lnTo>
                  <a:lnTo>
                    <a:pt x="1072" y="1236"/>
                  </a:lnTo>
                  <a:lnTo>
                    <a:pt x="1072" y="1229"/>
                  </a:lnTo>
                  <a:lnTo>
                    <a:pt x="1070" y="1221"/>
                  </a:lnTo>
                  <a:lnTo>
                    <a:pt x="1066" y="1214"/>
                  </a:lnTo>
                  <a:lnTo>
                    <a:pt x="1061" y="1208"/>
                  </a:lnTo>
                  <a:lnTo>
                    <a:pt x="1061" y="1208"/>
                  </a:lnTo>
                  <a:lnTo>
                    <a:pt x="1058" y="1205"/>
                  </a:lnTo>
                  <a:lnTo>
                    <a:pt x="1055" y="1204"/>
                  </a:lnTo>
                  <a:lnTo>
                    <a:pt x="1047" y="1203"/>
                  </a:lnTo>
                  <a:lnTo>
                    <a:pt x="1040" y="1201"/>
                  </a:lnTo>
                  <a:lnTo>
                    <a:pt x="1037" y="1198"/>
                  </a:lnTo>
                  <a:lnTo>
                    <a:pt x="1034" y="1195"/>
                  </a:lnTo>
                  <a:lnTo>
                    <a:pt x="1034" y="1195"/>
                  </a:lnTo>
                  <a:lnTo>
                    <a:pt x="1043" y="1193"/>
                  </a:lnTo>
                  <a:lnTo>
                    <a:pt x="1053" y="1193"/>
                  </a:lnTo>
                  <a:lnTo>
                    <a:pt x="1061" y="1193"/>
                  </a:lnTo>
                  <a:lnTo>
                    <a:pt x="1069" y="1195"/>
                  </a:lnTo>
                  <a:lnTo>
                    <a:pt x="1077" y="1198"/>
                  </a:lnTo>
                  <a:lnTo>
                    <a:pt x="1084" y="1202"/>
                  </a:lnTo>
                  <a:lnTo>
                    <a:pt x="1099" y="1211"/>
                  </a:lnTo>
                  <a:lnTo>
                    <a:pt x="1099" y="1211"/>
                  </a:lnTo>
                  <a:lnTo>
                    <a:pt x="1108" y="1216"/>
                  </a:lnTo>
                  <a:lnTo>
                    <a:pt x="1111" y="1218"/>
                  </a:lnTo>
                  <a:lnTo>
                    <a:pt x="1116" y="1220"/>
                  </a:lnTo>
                  <a:lnTo>
                    <a:pt x="1122" y="1220"/>
                  </a:lnTo>
                  <a:lnTo>
                    <a:pt x="1126" y="1219"/>
                  </a:lnTo>
                  <a:lnTo>
                    <a:pt x="1131" y="1218"/>
                  </a:lnTo>
                  <a:lnTo>
                    <a:pt x="1136" y="1213"/>
                  </a:lnTo>
                  <a:lnTo>
                    <a:pt x="1136" y="1213"/>
                  </a:lnTo>
                  <a:lnTo>
                    <a:pt x="1143" y="1205"/>
                  </a:lnTo>
                  <a:lnTo>
                    <a:pt x="1148" y="1196"/>
                  </a:lnTo>
                  <a:lnTo>
                    <a:pt x="1152" y="1186"/>
                  </a:lnTo>
                  <a:lnTo>
                    <a:pt x="1153" y="1175"/>
                  </a:lnTo>
                  <a:lnTo>
                    <a:pt x="1152" y="1165"/>
                  </a:lnTo>
                  <a:lnTo>
                    <a:pt x="1149" y="1155"/>
                  </a:lnTo>
                  <a:lnTo>
                    <a:pt x="1145" y="1144"/>
                  </a:lnTo>
                  <a:lnTo>
                    <a:pt x="1139" y="1136"/>
                  </a:lnTo>
                  <a:lnTo>
                    <a:pt x="1139" y="1136"/>
                  </a:lnTo>
                  <a:lnTo>
                    <a:pt x="1118" y="1117"/>
                  </a:lnTo>
                  <a:lnTo>
                    <a:pt x="1098" y="1099"/>
                  </a:lnTo>
                  <a:lnTo>
                    <a:pt x="1098" y="1099"/>
                  </a:lnTo>
                  <a:lnTo>
                    <a:pt x="1094" y="1095"/>
                  </a:lnTo>
                  <a:lnTo>
                    <a:pt x="1092" y="1089"/>
                  </a:lnTo>
                  <a:lnTo>
                    <a:pt x="1091" y="1084"/>
                  </a:lnTo>
                  <a:lnTo>
                    <a:pt x="1092" y="1082"/>
                  </a:lnTo>
                  <a:lnTo>
                    <a:pt x="1094" y="1079"/>
                  </a:lnTo>
                  <a:lnTo>
                    <a:pt x="1094" y="1079"/>
                  </a:lnTo>
                  <a:lnTo>
                    <a:pt x="1099" y="1075"/>
                  </a:lnTo>
                  <a:lnTo>
                    <a:pt x="1103" y="1074"/>
                  </a:lnTo>
                  <a:lnTo>
                    <a:pt x="1109" y="1075"/>
                  </a:lnTo>
                  <a:lnTo>
                    <a:pt x="1115" y="1077"/>
                  </a:lnTo>
                  <a:lnTo>
                    <a:pt x="1115" y="1077"/>
                  </a:lnTo>
                  <a:lnTo>
                    <a:pt x="1118" y="1080"/>
                  </a:lnTo>
                  <a:lnTo>
                    <a:pt x="1122" y="1082"/>
                  </a:lnTo>
                  <a:lnTo>
                    <a:pt x="1122" y="1082"/>
                  </a:lnTo>
                  <a:lnTo>
                    <a:pt x="1129" y="1091"/>
                  </a:lnTo>
                  <a:lnTo>
                    <a:pt x="1137" y="1098"/>
                  </a:lnTo>
                  <a:lnTo>
                    <a:pt x="1146" y="1103"/>
                  </a:lnTo>
                  <a:lnTo>
                    <a:pt x="1155" y="1106"/>
                  </a:lnTo>
                  <a:lnTo>
                    <a:pt x="1164" y="1108"/>
                  </a:lnTo>
                  <a:lnTo>
                    <a:pt x="1175" y="1110"/>
                  </a:lnTo>
                  <a:lnTo>
                    <a:pt x="1196" y="1110"/>
                  </a:lnTo>
                  <a:lnTo>
                    <a:pt x="1196" y="1110"/>
                  </a:lnTo>
                  <a:lnTo>
                    <a:pt x="1207" y="1110"/>
                  </a:lnTo>
                  <a:lnTo>
                    <a:pt x="1219" y="1111"/>
                  </a:lnTo>
                  <a:lnTo>
                    <a:pt x="1229" y="1112"/>
                  </a:lnTo>
                  <a:lnTo>
                    <a:pt x="1240" y="1115"/>
                  </a:lnTo>
                  <a:lnTo>
                    <a:pt x="1240" y="1115"/>
                  </a:lnTo>
                  <a:lnTo>
                    <a:pt x="1247" y="1118"/>
                  </a:lnTo>
                  <a:lnTo>
                    <a:pt x="1254" y="1119"/>
                  </a:lnTo>
                  <a:lnTo>
                    <a:pt x="1261" y="1120"/>
                  </a:lnTo>
                  <a:lnTo>
                    <a:pt x="1267" y="1119"/>
                  </a:lnTo>
                  <a:lnTo>
                    <a:pt x="1273" y="1118"/>
                  </a:lnTo>
                  <a:lnTo>
                    <a:pt x="1278" y="1114"/>
                  </a:lnTo>
                  <a:lnTo>
                    <a:pt x="1284" y="1108"/>
                  </a:lnTo>
                  <a:lnTo>
                    <a:pt x="1289" y="1103"/>
                  </a:lnTo>
                  <a:lnTo>
                    <a:pt x="1289" y="1103"/>
                  </a:lnTo>
                  <a:lnTo>
                    <a:pt x="1293" y="1096"/>
                  </a:lnTo>
                  <a:lnTo>
                    <a:pt x="1297" y="1093"/>
                  </a:lnTo>
                  <a:lnTo>
                    <a:pt x="1300" y="1091"/>
                  </a:lnTo>
                  <a:lnTo>
                    <a:pt x="1308" y="1089"/>
                  </a:lnTo>
                  <a:lnTo>
                    <a:pt x="1319" y="1089"/>
                  </a:lnTo>
                  <a:lnTo>
                    <a:pt x="1319" y="1089"/>
                  </a:lnTo>
                  <a:lnTo>
                    <a:pt x="1331" y="1090"/>
                  </a:lnTo>
                  <a:lnTo>
                    <a:pt x="1342" y="1090"/>
                  </a:lnTo>
                  <a:lnTo>
                    <a:pt x="1349" y="1089"/>
                  </a:lnTo>
                  <a:lnTo>
                    <a:pt x="1353" y="1087"/>
                  </a:lnTo>
                  <a:lnTo>
                    <a:pt x="1358" y="1082"/>
                  </a:lnTo>
                  <a:lnTo>
                    <a:pt x="1360" y="1075"/>
                  </a:lnTo>
                  <a:lnTo>
                    <a:pt x="1364" y="1065"/>
                  </a:lnTo>
                  <a:lnTo>
                    <a:pt x="1366" y="1052"/>
                  </a:lnTo>
                  <a:lnTo>
                    <a:pt x="1366" y="1052"/>
                  </a:lnTo>
                  <a:lnTo>
                    <a:pt x="1367" y="1043"/>
                  </a:lnTo>
                  <a:lnTo>
                    <a:pt x="1368" y="1038"/>
                  </a:lnTo>
                  <a:lnTo>
                    <a:pt x="1372" y="1034"/>
                  </a:lnTo>
                  <a:lnTo>
                    <a:pt x="1372" y="1034"/>
                  </a:lnTo>
                  <a:lnTo>
                    <a:pt x="1383" y="1035"/>
                  </a:lnTo>
                  <a:lnTo>
                    <a:pt x="1396" y="1036"/>
                  </a:lnTo>
                  <a:lnTo>
                    <a:pt x="1409" y="1037"/>
                  </a:lnTo>
                  <a:lnTo>
                    <a:pt x="1414" y="1036"/>
                  </a:lnTo>
                  <a:lnTo>
                    <a:pt x="1420" y="1035"/>
                  </a:lnTo>
                  <a:lnTo>
                    <a:pt x="1420" y="1035"/>
                  </a:lnTo>
                  <a:lnTo>
                    <a:pt x="1428" y="1031"/>
                  </a:lnTo>
                  <a:lnTo>
                    <a:pt x="1432" y="1029"/>
                  </a:lnTo>
                  <a:lnTo>
                    <a:pt x="1435" y="1027"/>
                  </a:lnTo>
                  <a:lnTo>
                    <a:pt x="1438" y="1023"/>
                  </a:lnTo>
                  <a:lnTo>
                    <a:pt x="1439" y="1021"/>
                  </a:lnTo>
                  <a:lnTo>
                    <a:pt x="1438" y="1016"/>
                  </a:lnTo>
                  <a:lnTo>
                    <a:pt x="1435" y="1013"/>
                  </a:lnTo>
                  <a:lnTo>
                    <a:pt x="1435" y="1013"/>
                  </a:lnTo>
                  <a:lnTo>
                    <a:pt x="1432" y="1007"/>
                  </a:lnTo>
                  <a:lnTo>
                    <a:pt x="1428" y="1002"/>
                  </a:lnTo>
                  <a:lnTo>
                    <a:pt x="1427" y="997"/>
                  </a:lnTo>
                  <a:lnTo>
                    <a:pt x="1425" y="992"/>
                  </a:lnTo>
                  <a:lnTo>
                    <a:pt x="1425" y="982"/>
                  </a:lnTo>
                  <a:lnTo>
                    <a:pt x="1426" y="971"/>
                  </a:lnTo>
                  <a:lnTo>
                    <a:pt x="1431" y="952"/>
                  </a:lnTo>
                  <a:lnTo>
                    <a:pt x="1433" y="943"/>
                  </a:lnTo>
                  <a:lnTo>
                    <a:pt x="1434" y="932"/>
                  </a:lnTo>
                  <a:lnTo>
                    <a:pt x="1434" y="932"/>
                  </a:lnTo>
                  <a:lnTo>
                    <a:pt x="1443" y="933"/>
                  </a:lnTo>
                  <a:lnTo>
                    <a:pt x="1450" y="936"/>
                  </a:lnTo>
                  <a:lnTo>
                    <a:pt x="1456" y="939"/>
                  </a:lnTo>
                  <a:lnTo>
                    <a:pt x="1462" y="944"/>
                  </a:lnTo>
                  <a:lnTo>
                    <a:pt x="1462" y="944"/>
                  </a:lnTo>
                  <a:lnTo>
                    <a:pt x="1469" y="948"/>
                  </a:lnTo>
                  <a:lnTo>
                    <a:pt x="1476" y="952"/>
                  </a:lnTo>
                  <a:lnTo>
                    <a:pt x="1479" y="952"/>
                  </a:lnTo>
                  <a:lnTo>
                    <a:pt x="1482" y="952"/>
                  </a:lnTo>
                  <a:lnTo>
                    <a:pt x="1487" y="952"/>
                  </a:lnTo>
                  <a:lnTo>
                    <a:pt x="1491" y="950"/>
                  </a:lnTo>
                  <a:lnTo>
                    <a:pt x="1491" y="950"/>
                  </a:lnTo>
                  <a:lnTo>
                    <a:pt x="1495" y="946"/>
                  </a:lnTo>
                  <a:lnTo>
                    <a:pt x="1499" y="943"/>
                  </a:lnTo>
                  <a:lnTo>
                    <a:pt x="1502" y="939"/>
                  </a:lnTo>
                  <a:lnTo>
                    <a:pt x="1504" y="936"/>
                  </a:lnTo>
                  <a:lnTo>
                    <a:pt x="1505" y="931"/>
                  </a:lnTo>
                  <a:lnTo>
                    <a:pt x="1505" y="928"/>
                  </a:lnTo>
                  <a:lnTo>
                    <a:pt x="1505" y="923"/>
                  </a:lnTo>
                  <a:lnTo>
                    <a:pt x="1503" y="918"/>
                  </a:lnTo>
                  <a:lnTo>
                    <a:pt x="1503" y="918"/>
                  </a:lnTo>
                  <a:lnTo>
                    <a:pt x="1501" y="910"/>
                  </a:lnTo>
                  <a:lnTo>
                    <a:pt x="1499" y="903"/>
                  </a:lnTo>
                  <a:lnTo>
                    <a:pt x="1499" y="898"/>
                  </a:lnTo>
                  <a:lnTo>
                    <a:pt x="1501" y="891"/>
                  </a:lnTo>
                  <a:lnTo>
                    <a:pt x="1503" y="886"/>
                  </a:lnTo>
                  <a:lnTo>
                    <a:pt x="1507" y="880"/>
                  </a:lnTo>
                  <a:lnTo>
                    <a:pt x="1517" y="871"/>
                  </a:lnTo>
                  <a:lnTo>
                    <a:pt x="1517" y="871"/>
                  </a:lnTo>
                  <a:lnTo>
                    <a:pt x="1524" y="864"/>
                  </a:lnTo>
                  <a:lnTo>
                    <a:pt x="1529" y="856"/>
                  </a:lnTo>
                  <a:lnTo>
                    <a:pt x="1532" y="848"/>
                  </a:lnTo>
                  <a:lnTo>
                    <a:pt x="1533" y="839"/>
                  </a:lnTo>
                  <a:lnTo>
                    <a:pt x="1533" y="839"/>
                  </a:lnTo>
                  <a:lnTo>
                    <a:pt x="1533" y="831"/>
                  </a:lnTo>
                  <a:lnTo>
                    <a:pt x="1534" y="823"/>
                  </a:lnTo>
                  <a:lnTo>
                    <a:pt x="1534" y="823"/>
                  </a:lnTo>
                  <a:lnTo>
                    <a:pt x="1526" y="821"/>
                  </a:lnTo>
                  <a:lnTo>
                    <a:pt x="1518" y="815"/>
                  </a:lnTo>
                  <a:lnTo>
                    <a:pt x="1499" y="802"/>
                  </a:lnTo>
                  <a:lnTo>
                    <a:pt x="1480" y="788"/>
                  </a:lnTo>
                  <a:lnTo>
                    <a:pt x="1474" y="784"/>
                  </a:lnTo>
                  <a:lnTo>
                    <a:pt x="1469" y="780"/>
                  </a:lnTo>
                  <a:lnTo>
                    <a:pt x="1469" y="780"/>
                  </a:lnTo>
                  <a:lnTo>
                    <a:pt x="1457" y="776"/>
                  </a:lnTo>
                  <a:lnTo>
                    <a:pt x="1452" y="773"/>
                  </a:lnTo>
                  <a:lnTo>
                    <a:pt x="1447" y="770"/>
                  </a:lnTo>
                  <a:lnTo>
                    <a:pt x="1443" y="765"/>
                  </a:lnTo>
                  <a:lnTo>
                    <a:pt x="1440" y="761"/>
                  </a:lnTo>
                  <a:lnTo>
                    <a:pt x="1436" y="755"/>
                  </a:lnTo>
                  <a:lnTo>
                    <a:pt x="1435" y="748"/>
                  </a:lnTo>
                  <a:lnTo>
                    <a:pt x="1435" y="748"/>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4"/>
            <p:cNvSpPr>
              <a:spLocks noEditPoints="1"/>
            </p:cNvSpPr>
            <p:nvPr/>
          </p:nvSpPr>
          <p:spPr bwMode="auto">
            <a:xfrm>
              <a:off x="2591" y="1650"/>
              <a:ext cx="596" cy="548"/>
            </a:xfrm>
            <a:custGeom>
              <a:avLst/>
              <a:gdLst>
                <a:gd name="T0" fmla="*/ 2888 w 2980"/>
                <a:gd name="T1" fmla="*/ 570 h 2737"/>
                <a:gd name="T2" fmla="*/ 2696 w 2980"/>
                <a:gd name="T3" fmla="*/ 286 h 2737"/>
                <a:gd name="T4" fmla="*/ 2603 w 2980"/>
                <a:gd name="T5" fmla="*/ 257 h 2737"/>
                <a:gd name="T6" fmla="*/ 2411 w 2980"/>
                <a:gd name="T7" fmla="*/ 199 h 2737"/>
                <a:gd name="T8" fmla="*/ 2393 w 2980"/>
                <a:gd name="T9" fmla="*/ 54 h 2737"/>
                <a:gd name="T10" fmla="*/ 2258 w 2980"/>
                <a:gd name="T11" fmla="*/ 33 h 2737"/>
                <a:gd name="T12" fmla="*/ 1863 w 2980"/>
                <a:gd name="T13" fmla="*/ 169 h 2737"/>
                <a:gd name="T14" fmla="*/ 1289 w 2980"/>
                <a:gd name="T15" fmla="*/ 15 h 2737"/>
                <a:gd name="T16" fmla="*/ 1199 w 2980"/>
                <a:gd name="T17" fmla="*/ 318 h 2737"/>
                <a:gd name="T18" fmla="*/ 1136 w 2980"/>
                <a:gd name="T19" fmla="*/ 485 h 2737"/>
                <a:gd name="T20" fmla="*/ 984 w 2980"/>
                <a:gd name="T21" fmla="*/ 525 h 2737"/>
                <a:gd name="T22" fmla="*/ 872 w 2980"/>
                <a:gd name="T23" fmla="*/ 494 h 2737"/>
                <a:gd name="T24" fmla="*/ 784 w 2980"/>
                <a:gd name="T25" fmla="*/ 533 h 2737"/>
                <a:gd name="T26" fmla="*/ 734 w 2980"/>
                <a:gd name="T27" fmla="*/ 562 h 2737"/>
                <a:gd name="T28" fmla="*/ 803 w 2980"/>
                <a:gd name="T29" fmla="*/ 756 h 2737"/>
                <a:gd name="T30" fmla="*/ 895 w 2980"/>
                <a:gd name="T31" fmla="*/ 838 h 2737"/>
                <a:gd name="T32" fmla="*/ 1015 w 2980"/>
                <a:gd name="T33" fmla="*/ 1032 h 2737"/>
                <a:gd name="T34" fmla="*/ 1503 w 2980"/>
                <a:gd name="T35" fmla="*/ 1562 h 2737"/>
                <a:gd name="T36" fmla="*/ 1208 w 2980"/>
                <a:gd name="T37" fmla="*/ 1682 h 2737"/>
                <a:gd name="T38" fmla="*/ 1070 w 2980"/>
                <a:gd name="T39" fmla="*/ 1940 h 2737"/>
                <a:gd name="T40" fmla="*/ 915 w 2980"/>
                <a:gd name="T41" fmla="*/ 1950 h 2737"/>
                <a:gd name="T42" fmla="*/ 733 w 2980"/>
                <a:gd name="T43" fmla="*/ 1958 h 2737"/>
                <a:gd name="T44" fmla="*/ 373 w 2980"/>
                <a:gd name="T45" fmla="*/ 2074 h 2737"/>
                <a:gd name="T46" fmla="*/ 224 w 2980"/>
                <a:gd name="T47" fmla="*/ 2137 h 2737"/>
                <a:gd name="T48" fmla="*/ 19 w 2980"/>
                <a:gd name="T49" fmla="*/ 2092 h 2737"/>
                <a:gd name="T50" fmla="*/ 29 w 2980"/>
                <a:gd name="T51" fmla="*/ 2284 h 2737"/>
                <a:gd name="T52" fmla="*/ 17 w 2980"/>
                <a:gd name="T53" fmla="*/ 2351 h 2737"/>
                <a:gd name="T54" fmla="*/ 99 w 2980"/>
                <a:gd name="T55" fmla="*/ 2476 h 2737"/>
                <a:gd name="T56" fmla="*/ 247 w 2980"/>
                <a:gd name="T57" fmla="*/ 2558 h 2737"/>
                <a:gd name="T58" fmla="*/ 342 w 2980"/>
                <a:gd name="T59" fmla="*/ 2527 h 2737"/>
                <a:gd name="T60" fmla="*/ 481 w 2980"/>
                <a:gd name="T61" fmla="*/ 2440 h 2737"/>
                <a:gd name="T62" fmla="*/ 835 w 2980"/>
                <a:gd name="T63" fmla="*/ 2571 h 2737"/>
                <a:gd name="T64" fmla="*/ 1154 w 2980"/>
                <a:gd name="T65" fmla="*/ 2597 h 2737"/>
                <a:gd name="T66" fmla="*/ 1451 w 2980"/>
                <a:gd name="T67" fmla="*/ 2686 h 2737"/>
                <a:gd name="T68" fmla="*/ 1594 w 2980"/>
                <a:gd name="T69" fmla="*/ 2689 h 2737"/>
                <a:gd name="T70" fmla="*/ 1712 w 2980"/>
                <a:gd name="T71" fmla="*/ 2708 h 2737"/>
                <a:gd name="T72" fmla="*/ 1850 w 2980"/>
                <a:gd name="T73" fmla="*/ 2737 h 2737"/>
                <a:gd name="T74" fmla="*/ 1930 w 2980"/>
                <a:gd name="T75" fmla="*/ 2661 h 2737"/>
                <a:gd name="T76" fmla="*/ 1903 w 2980"/>
                <a:gd name="T77" fmla="*/ 2567 h 2737"/>
                <a:gd name="T78" fmla="*/ 1801 w 2980"/>
                <a:gd name="T79" fmla="*/ 2471 h 2737"/>
                <a:gd name="T80" fmla="*/ 1856 w 2980"/>
                <a:gd name="T81" fmla="*/ 2368 h 2737"/>
                <a:gd name="T82" fmla="*/ 1923 w 2980"/>
                <a:gd name="T83" fmla="*/ 2316 h 2737"/>
                <a:gd name="T84" fmla="*/ 1971 w 2980"/>
                <a:gd name="T85" fmla="*/ 2254 h 2737"/>
                <a:gd name="T86" fmla="*/ 2044 w 2980"/>
                <a:gd name="T87" fmla="*/ 2232 h 2737"/>
                <a:gd name="T88" fmla="*/ 2120 w 2980"/>
                <a:gd name="T89" fmla="*/ 2141 h 2737"/>
                <a:gd name="T90" fmla="*/ 2218 w 2980"/>
                <a:gd name="T91" fmla="*/ 2033 h 2737"/>
                <a:gd name="T92" fmla="*/ 2270 w 2980"/>
                <a:gd name="T93" fmla="*/ 1857 h 2737"/>
                <a:gd name="T94" fmla="*/ 2200 w 2980"/>
                <a:gd name="T95" fmla="*/ 1836 h 2737"/>
                <a:gd name="T96" fmla="*/ 2218 w 2980"/>
                <a:gd name="T97" fmla="*/ 1815 h 2737"/>
                <a:gd name="T98" fmla="*/ 2338 w 2980"/>
                <a:gd name="T99" fmla="*/ 1738 h 2737"/>
                <a:gd name="T100" fmla="*/ 2346 w 2980"/>
                <a:gd name="T101" fmla="*/ 1657 h 2737"/>
                <a:gd name="T102" fmla="*/ 2453 w 2980"/>
                <a:gd name="T103" fmla="*/ 1654 h 2737"/>
                <a:gd name="T104" fmla="*/ 2518 w 2980"/>
                <a:gd name="T105" fmla="*/ 1475 h 2737"/>
                <a:gd name="T106" fmla="*/ 2427 w 2980"/>
                <a:gd name="T107" fmla="*/ 1437 h 2737"/>
                <a:gd name="T108" fmla="*/ 2492 w 2980"/>
                <a:gd name="T109" fmla="*/ 1360 h 2737"/>
                <a:gd name="T110" fmla="*/ 2588 w 2980"/>
                <a:gd name="T111" fmla="*/ 1213 h 2737"/>
                <a:gd name="T112" fmla="*/ 2734 w 2980"/>
                <a:gd name="T113" fmla="*/ 1141 h 2737"/>
                <a:gd name="T114" fmla="*/ 2836 w 2980"/>
                <a:gd name="T115" fmla="*/ 1146 h 2737"/>
                <a:gd name="T116" fmla="*/ 2885 w 2980"/>
                <a:gd name="T117" fmla="*/ 999 h 2737"/>
                <a:gd name="T118" fmla="*/ 2962 w 2980"/>
                <a:gd name="T119" fmla="*/ 906 h 2737"/>
                <a:gd name="T120" fmla="*/ 1774 w 2980"/>
                <a:gd name="T121" fmla="*/ 2244 h 2737"/>
                <a:gd name="T122" fmla="*/ 1820 w 2980"/>
                <a:gd name="T123" fmla="*/ 2215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0" h="2737">
                  <a:moveTo>
                    <a:pt x="2975" y="753"/>
                  </a:moveTo>
                  <a:lnTo>
                    <a:pt x="2975" y="753"/>
                  </a:lnTo>
                  <a:lnTo>
                    <a:pt x="2963" y="734"/>
                  </a:lnTo>
                  <a:lnTo>
                    <a:pt x="2963" y="734"/>
                  </a:lnTo>
                  <a:lnTo>
                    <a:pt x="2960" y="730"/>
                  </a:lnTo>
                  <a:lnTo>
                    <a:pt x="2956" y="726"/>
                  </a:lnTo>
                  <a:lnTo>
                    <a:pt x="2956" y="726"/>
                  </a:lnTo>
                  <a:lnTo>
                    <a:pt x="2895" y="622"/>
                  </a:lnTo>
                  <a:lnTo>
                    <a:pt x="2895" y="622"/>
                  </a:lnTo>
                  <a:lnTo>
                    <a:pt x="2892" y="616"/>
                  </a:lnTo>
                  <a:lnTo>
                    <a:pt x="2889" y="609"/>
                  </a:lnTo>
                  <a:lnTo>
                    <a:pt x="2888" y="602"/>
                  </a:lnTo>
                  <a:lnTo>
                    <a:pt x="2888" y="595"/>
                  </a:lnTo>
                  <a:lnTo>
                    <a:pt x="2888" y="595"/>
                  </a:lnTo>
                  <a:lnTo>
                    <a:pt x="2889" y="583"/>
                  </a:lnTo>
                  <a:lnTo>
                    <a:pt x="2888" y="570"/>
                  </a:lnTo>
                  <a:lnTo>
                    <a:pt x="2885" y="557"/>
                  </a:lnTo>
                  <a:lnTo>
                    <a:pt x="2881" y="546"/>
                  </a:lnTo>
                  <a:lnTo>
                    <a:pt x="2876" y="536"/>
                  </a:lnTo>
                  <a:lnTo>
                    <a:pt x="2870" y="524"/>
                  </a:lnTo>
                  <a:lnTo>
                    <a:pt x="2856" y="503"/>
                  </a:lnTo>
                  <a:lnTo>
                    <a:pt x="2856" y="503"/>
                  </a:lnTo>
                  <a:lnTo>
                    <a:pt x="2804" y="426"/>
                  </a:lnTo>
                  <a:lnTo>
                    <a:pt x="2753" y="350"/>
                  </a:lnTo>
                  <a:lnTo>
                    <a:pt x="2753" y="350"/>
                  </a:lnTo>
                  <a:lnTo>
                    <a:pt x="2736" y="326"/>
                  </a:lnTo>
                  <a:lnTo>
                    <a:pt x="2718" y="303"/>
                  </a:lnTo>
                  <a:lnTo>
                    <a:pt x="2718" y="303"/>
                  </a:lnTo>
                  <a:lnTo>
                    <a:pt x="2712" y="297"/>
                  </a:lnTo>
                  <a:lnTo>
                    <a:pt x="2707" y="293"/>
                  </a:lnTo>
                  <a:lnTo>
                    <a:pt x="2702" y="288"/>
                  </a:lnTo>
                  <a:lnTo>
                    <a:pt x="2696" y="286"/>
                  </a:lnTo>
                  <a:lnTo>
                    <a:pt x="2690" y="284"/>
                  </a:lnTo>
                  <a:lnTo>
                    <a:pt x="2683" y="283"/>
                  </a:lnTo>
                  <a:lnTo>
                    <a:pt x="2676" y="284"/>
                  </a:lnTo>
                  <a:lnTo>
                    <a:pt x="2669" y="287"/>
                  </a:lnTo>
                  <a:lnTo>
                    <a:pt x="2669" y="287"/>
                  </a:lnTo>
                  <a:lnTo>
                    <a:pt x="2660" y="289"/>
                  </a:lnTo>
                  <a:lnTo>
                    <a:pt x="2652" y="290"/>
                  </a:lnTo>
                  <a:lnTo>
                    <a:pt x="2644" y="290"/>
                  </a:lnTo>
                  <a:lnTo>
                    <a:pt x="2636" y="289"/>
                  </a:lnTo>
                  <a:lnTo>
                    <a:pt x="2629" y="287"/>
                  </a:lnTo>
                  <a:lnTo>
                    <a:pt x="2622" y="282"/>
                  </a:lnTo>
                  <a:lnTo>
                    <a:pt x="2615" y="275"/>
                  </a:lnTo>
                  <a:lnTo>
                    <a:pt x="2611" y="267"/>
                  </a:lnTo>
                  <a:lnTo>
                    <a:pt x="2611" y="267"/>
                  </a:lnTo>
                  <a:lnTo>
                    <a:pt x="2606" y="261"/>
                  </a:lnTo>
                  <a:lnTo>
                    <a:pt x="2603" y="257"/>
                  </a:lnTo>
                  <a:lnTo>
                    <a:pt x="2597" y="253"/>
                  </a:lnTo>
                  <a:lnTo>
                    <a:pt x="2592" y="251"/>
                  </a:lnTo>
                  <a:lnTo>
                    <a:pt x="2581" y="246"/>
                  </a:lnTo>
                  <a:lnTo>
                    <a:pt x="2568" y="244"/>
                  </a:lnTo>
                  <a:lnTo>
                    <a:pt x="2568" y="244"/>
                  </a:lnTo>
                  <a:lnTo>
                    <a:pt x="2508" y="235"/>
                  </a:lnTo>
                  <a:lnTo>
                    <a:pt x="2479" y="230"/>
                  </a:lnTo>
                  <a:lnTo>
                    <a:pt x="2449" y="226"/>
                  </a:lnTo>
                  <a:lnTo>
                    <a:pt x="2449" y="226"/>
                  </a:lnTo>
                  <a:lnTo>
                    <a:pt x="2437" y="223"/>
                  </a:lnTo>
                  <a:lnTo>
                    <a:pt x="2431" y="221"/>
                  </a:lnTo>
                  <a:lnTo>
                    <a:pt x="2425" y="219"/>
                  </a:lnTo>
                  <a:lnTo>
                    <a:pt x="2422" y="215"/>
                  </a:lnTo>
                  <a:lnTo>
                    <a:pt x="2417" y="211"/>
                  </a:lnTo>
                  <a:lnTo>
                    <a:pt x="2415" y="205"/>
                  </a:lnTo>
                  <a:lnTo>
                    <a:pt x="2411" y="199"/>
                  </a:lnTo>
                  <a:lnTo>
                    <a:pt x="2411" y="199"/>
                  </a:lnTo>
                  <a:lnTo>
                    <a:pt x="2401" y="170"/>
                  </a:lnTo>
                  <a:lnTo>
                    <a:pt x="2395" y="157"/>
                  </a:lnTo>
                  <a:lnTo>
                    <a:pt x="2388" y="144"/>
                  </a:lnTo>
                  <a:lnTo>
                    <a:pt x="2388" y="144"/>
                  </a:lnTo>
                  <a:lnTo>
                    <a:pt x="2384" y="134"/>
                  </a:lnTo>
                  <a:lnTo>
                    <a:pt x="2380" y="124"/>
                  </a:lnTo>
                  <a:lnTo>
                    <a:pt x="2378" y="115"/>
                  </a:lnTo>
                  <a:lnTo>
                    <a:pt x="2376" y="105"/>
                  </a:lnTo>
                  <a:lnTo>
                    <a:pt x="2377" y="96"/>
                  </a:lnTo>
                  <a:lnTo>
                    <a:pt x="2378" y="86"/>
                  </a:lnTo>
                  <a:lnTo>
                    <a:pt x="2381" y="76"/>
                  </a:lnTo>
                  <a:lnTo>
                    <a:pt x="2387" y="67"/>
                  </a:lnTo>
                  <a:lnTo>
                    <a:pt x="2387" y="67"/>
                  </a:lnTo>
                  <a:lnTo>
                    <a:pt x="2391" y="60"/>
                  </a:lnTo>
                  <a:lnTo>
                    <a:pt x="2393" y="54"/>
                  </a:lnTo>
                  <a:lnTo>
                    <a:pt x="2394" y="48"/>
                  </a:lnTo>
                  <a:lnTo>
                    <a:pt x="2393" y="43"/>
                  </a:lnTo>
                  <a:lnTo>
                    <a:pt x="2391" y="38"/>
                  </a:lnTo>
                  <a:lnTo>
                    <a:pt x="2388" y="32"/>
                  </a:lnTo>
                  <a:lnTo>
                    <a:pt x="2384" y="28"/>
                  </a:lnTo>
                  <a:lnTo>
                    <a:pt x="2378" y="23"/>
                  </a:lnTo>
                  <a:lnTo>
                    <a:pt x="2378" y="23"/>
                  </a:lnTo>
                  <a:lnTo>
                    <a:pt x="2367" y="13"/>
                  </a:lnTo>
                  <a:lnTo>
                    <a:pt x="2362" y="8"/>
                  </a:lnTo>
                  <a:lnTo>
                    <a:pt x="2356" y="3"/>
                  </a:lnTo>
                  <a:lnTo>
                    <a:pt x="2349" y="1"/>
                  </a:lnTo>
                  <a:lnTo>
                    <a:pt x="2342" y="0"/>
                  </a:lnTo>
                  <a:lnTo>
                    <a:pt x="2334" y="0"/>
                  </a:lnTo>
                  <a:lnTo>
                    <a:pt x="2324" y="3"/>
                  </a:lnTo>
                  <a:lnTo>
                    <a:pt x="2324" y="3"/>
                  </a:lnTo>
                  <a:lnTo>
                    <a:pt x="2258" y="33"/>
                  </a:lnTo>
                  <a:lnTo>
                    <a:pt x="2191" y="61"/>
                  </a:lnTo>
                  <a:lnTo>
                    <a:pt x="2058" y="119"/>
                  </a:lnTo>
                  <a:lnTo>
                    <a:pt x="2058" y="119"/>
                  </a:lnTo>
                  <a:lnTo>
                    <a:pt x="2015" y="136"/>
                  </a:lnTo>
                  <a:lnTo>
                    <a:pt x="1994" y="145"/>
                  </a:lnTo>
                  <a:lnTo>
                    <a:pt x="1973" y="155"/>
                  </a:lnTo>
                  <a:lnTo>
                    <a:pt x="1973" y="155"/>
                  </a:lnTo>
                  <a:lnTo>
                    <a:pt x="1960" y="161"/>
                  </a:lnTo>
                  <a:lnTo>
                    <a:pt x="1946" y="167"/>
                  </a:lnTo>
                  <a:lnTo>
                    <a:pt x="1933" y="170"/>
                  </a:lnTo>
                  <a:lnTo>
                    <a:pt x="1919" y="172"/>
                  </a:lnTo>
                  <a:lnTo>
                    <a:pt x="1905" y="173"/>
                  </a:lnTo>
                  <a:lnTo>
                    <a:pt x="1892" y="173"/>
                  </a:lnTo>
                  <a:lnTo>
                    <a:pt x="1877" y="172"/>
                  </a:lnTo>
                  <a:lnTo>
                    <a:pt x="1863" y="169"/>
                  </a:lnTo>
                  <a:lnTo>
                    <a:pt x="1863" y="169"/>
                  </a:lnTo>
                  <a:lnTo>
                    <a:pt x="1636" y="131"/>
                  </a:lnTo>
                  <a:lnTo>
                    <a:pt x="1522" y="112"/>
                  </a:lnTo>
                  <a:lnTo>
                    <a:pt x="1409" y="91"/>
                  </a:lnTo>
                  <a:lnTo>
                    <a:pt x="1409" y="91"/>
                  </a:lnTo>
                  <a:lnTo>
                    <a:pt x="1394" y="87"/>
                  </a:lnTo>
                  <a:lnTo>
                    <a:pt x="1380" y="84"/>
                  </a:lnTo>
                  <a:lnTo>
                    <a:pt x="1367" y="79"/>
                  </a:lnTo>
                  <a:lnTo>
                    <a:pt x="1355" y="74"/>
                  </a:lnTo>
                  <a:lnTo>
                    <a:pt x="1343" y="67"/>
                  </a:lnTo>
                  <a:lnTo>
                    <a:pt x="1332" y="59"/>
                  </a:lnTo>
                  <a:lnTo>
                    <a:pt x="1321" y="49"/>
                  </a:lnTo>
                  <a:lnTo>
                    <a:pt x="1312" y="37"/>
                  </a:lnTo>
                  <a:lnTo>
                    <a:pt x="1312" y="37"/>
                  </a:lnTo>
                  <a:lnTo>
                    <a:pt x="1305" y="30"/>
                  </a:lnTo>
                  <a:lnTo>
                    <a:pt x="1298" y="22"/>
                  </a:lnTo>
                  <a:lnTo>
                    <a:pt x="1289" y="15"/>
                  </a:lnTo>
                  <a:lnTo>
                    <a:pt x="1278" y="9"/>
                  </a:lnTo>
                  <a:lnTo>
                    <a:pt x="1278" y="9"/>
                  </a:lnTo>
                  <a:lnTo>
                    <a:pt x="1258" y="53"/>
                  </a:lnTo>
                  <a:lnTo>
                    <a:pt x="1238" y="96"/>
                  </a:lnTo>
                  <a:lnTo>
                    <a:pt x="1229" y="117"/>
                  </a:lnTo>
                  <a:lnTo>
                    <a:pt x="1220" y="139"/>
                  </a:lnTo>
                  <a:lnTo>
                    <a:pt x="1212" y="161"/>
                  </a:lnTo>
                  <a:lnTo>
                    <a:pt x="1205" y="183"/>
                  </a:lnTo>
                  <a:lnTo>
                    <a:pt x="1205" y="183"/>
                  </a:lnTo>
                  <a:lnTo>
                    <a:pt x="1200" y="202"/>
                  </a:lnTo>
                  <a:lnTo>
                    <a:pt x="1197" y="220"/>
                  </a:lnTo>
                  <a:lnTo>
                    <a:pt x="1196" y="240"/>
                  </a:lnTo>
                  <a:lnTo>
                    <a:pt x="1195" y="259"/>
                  </a:lnTo>
                  <a:lnTo>
                    <a:pt x="1195" y="279"/>
                  </a:lnTo>
                  <a:lnTo>
                    <a:pt x="1197" y="298"/>
                  </a:lnTo>
                  <a:lnTo>
                    <a:pt x="1199" y="318"/>
                  </a:lnTo>
                  <a:lnTo>
                    <a:pt x="1204" y="337"/>
                  </a:lnTo>
                  <a:lnTo>
                    <a:pt x="1204" y="337"/>
                  </a:lnTo>
                  <a:lnTo>
                    <a:pt x="1208" y="359"/>
                  </a:lnTo>
                  <a:lnTo>
                    <a:pt x="1212" y="380"/>
                  </a:lnTo>
                  <a:lnTo>
                    <a:pt x="1220" y="424"/>
                  </a:lnTo>
                  <a:lnTo>
                    <a:pt x="1220" y="424"/>
                  </a:lnTo>
                  <a:lnTo>
                    <a:pt x="1221" y="430"/>
                  </a:lnTo>
                  <a:lnTo>
                    <a:pt x="1221" y="434"/>
                  </a:lnTo>
                  <a:lnTo>
                    <a:pt x="1220" y="439"/>
                  </a:lnTo>
                  <a:lnTo>
                    <a:pt x="1219" y="443"/>
                  </a:lnTo>
                  <a:lnTo>
                    <a:pt x="1216" y="447"/>
                  </a:lnTo>
                  <a:lnTo>
                    <a:pt x="1213" y="450"/>
                  </a:lnTo>
                  <a:lnTo>
                    <a:pt x="1208" y="454"/>
                  </a:lnTo>
                  <a:lnTo>
                    <a:pt x="1203" y="456"/>
                  </a:lnTo>
                  <a:lnTo>
                    <a:pt x="1203" y="456"/>
                  </a:lnTo>
                  <a:lnTo>
                    <a:pt x="1136" y="485"/>
                  </a:lnTo>
                  <a:lnTo>
                    <a:pt x="1068" y="515"/>
                  </a:lnTo>
                  <a:lnTo>
                    <a:pt x="1068" y="515"/>
                  </a:lnTo>
                  <a:lnTo>
                    <a:pt x="1062" y="517"/>
                  </a:lnTo>
                  <a:lnTo>
                    <a:pt x="1057" y="519"/>
                  </a:lnTo>
                  <a:lnTo>
                    <a:pt x="1052" y="519"/>
                  </a:lnTo>
                  <a:lnTo>
                    <a:pt x="1048" y="519"/>
                  </a:lnTo>
                  <a:lnTo>
                    <a:pt x="1046" y="517"/>
                  </a:lnTo>
                  <a:lnTo>
                    <a:pt x="1046" y="517"/>
                  </a:lnTo>
                  <a:lnTo>
                    <a:pt x="1038" y="513"/>
                  </a:lnTo>
                  <a:lnTo>
                    <a:pt x="1029" y="508"/>
                  </a:lnTo>
                  <a:lnTo>
                    <a:pt x="1021" y="507"/>
                  </a:lnTo>
                  <a:lnTo>
                    <a:pt x="1013" y="506"/>
                  </a:lnTo>
                  <a:lnTo>
                    <a:pt x="1006" y="508"/>
                  </a:lnTo>
                  <a:lnTo>
                    <a:pt x="998" y="511"/>
                  </a:lnTo>
                  <a:lnTo>
                    <a:pt x="991" y="517"/>
                  </a:lnTo>
                  <a:lnTo>
                    <a:pt x="984" y="525"/>
                  </a:lnTo>
                  <a:lnTo>
                    <a:pt x="984" y="525"/>
                  </a:lnTo>
                  <a:lnTo>
                    <a:pt x="980" y="527"/>
                  </a:lnTo>
                  <a:lnTo>
                    <a:pt x="976" y="529"/>
                  </a:lnTo>
                  <a:lnTo>
                    <a:pt x="971" y="529"/>
                  </a:lnTo>
                  <a:lnTo>
                    <a:pt x="966" y="527"/>
                  </a:lnTo>
                  <a:lnTo>
                    <a:pt x="966" y="527"/>
                  </a:lnTo>
                  <a:lnTo>
                    <a:pt x="958" y="524"/>
                  </a:lnTo>
                  <a:lnTo>
                    <a:pt x="950" y="519"/>
                  </a:lnTo>
                  <a:lnTo>
                    <a:pt x="950" y="519"/>
                  </a:lnTo>
                  <a:lnTo>
                    <a:pt x="932" y="508"/>
                  </a:lnTo>
                  <a:lnTo>
                    <a:pt x="915" y="500"/>
                  </a:lnTo>
                  <a:lnTo>
                    <a:pt x="905" y="496"/>
                  </a:lnTo>
                  <a:lnTo>
                    <a:pt x="897" y="494"/>
                  </a:lnTo>
                  <a:lnTo>
                    <a:pt x="889" y="493"/>
                  </a:lnTo>
                  <a:lnTo>
                    <a:pt x="880" y="493"/>
                  </a:lnTo>
                  <a:lnTo>
                    <a:pt x="872" y="494"/>
                  </a:lnTo>
                  <a:lnTo>
                    <a:pt x="864" y="495"/>
                  </a:lnTo>
                  <a:lnTo>
                    <a:pt x="856" y="499"/>
                  </a:lnTo>
                  <a:lnTo>
                    <a:pt x="848" y="502"/>
                  </a:lnTo>
                  <a:lnTo>
                    <a:pt x="840" y="508"/>
                  </a:lnTo>
                  <a:lnTo>
                    <a:pt x="833" y="515"/>
                  </a:lnTo>
                  <a:lnTo>
                    <a:pt x="825" y="523"/>
                  </a:lnTo>
                  <a:lnTo>
                    <a:pt x="817" y="532"/>
                  </a:lnTo>
                  <a:lnTo>
                    <a:pt x="817" y="532"/>
                  </a:lnTo>
                  <a:lnTo>
                    <a:pt x="813" y="537"/>
                  </a:lnTo>
                  <a:lnTo>
                    <a:pt x="810" y="539"/>
                  </a:lnTo>
                  <a:lnTo>
                    <a:pt x="806" y="540"/>
                  </a:lnTo>
                  <a:lnTo>
                    <a:pt x="802" y="540"/>
                  </a:lnTo>
                  <a:lnTo>
                    <a:pt x="798" y="540"/>
                  </a:lnTo>
                  <a:lnTo>
                    <a:pt x="794" y="539"/>
                  </a:lnTo>
                  <a:lnTo>
                    <a:pt x="784" y="533"/>
                  </a:lnTo>
                  <a:lnTo>
                    <a:pt x="784" y="533"/>
                  </a:lnTo>
                  <a:lnTo>
                    <a:pt x="765" y="522"/>
                  </a:lnTo>
                  <a:lnTo>
                    <a:pt x="745" y="510"/>
                  </a:lnTo>
                  <a:lnTo>
                    <a:pt x="745" y="510"/>
                  </a:lnTo>
                  <a:lnTo>
                    <a:pt x="736" y="506"/>
                  </a:lnTo>
                  <a:lnTo>
                    <a:pt x="733" y="504"/>
                  </a:lnTo>
                  <a:lnTo>
                    <a:pt x="729" y="504"/>
                  </a:lnTo>
                  <a:lnTo>
                    <a:pt x="719" y="507"/>
                  </a:lnTo>
                  <a:lnTo>
                    <a:pt x="701" y="514"/>
                  </a:lnTo>
                  <a:lnTo>
                    <a:pt x="701" y="514"/>
                  </a:lnTo>
                  <a:lnTo>
                    <a:pt x="704" y="521"/>
                  </a:lnTo>
                  <a:lnTo>
                    <a:pt x="707" y="527"/>
                  </a:lnTo>
                  <a:lnTo>
                    <a:pt x="711" y="533"/>
                  </a:lnTo>
                  <a:lnTo>
                    <a:pt x="715" y="539"/>
                  </a:lnTo>
                  <a:lnTo>
                    <a:pt x="724" y="551"/>
                  </a:lnTo>
                  <a:lnTo>
                    <a:pt x="734" y="562"/>
                  </a:lnTo>
                  <a:lnTo>
                    <a:pt x="734" y="562"/>
                  </a:lnTo>
                  <a:lnTo>
                    <a:pt x="758" y="595"/>
                  </a:lnTo>
                  <a:lnTo>
                    <a:pt x="771" y="612"/>
                  </a:lnTo>
                  <a:lnTo>
                    <a:pt x="784" y="627"/>
                  </a:lnTo>
                  <a:lnTo>
                    <a:pt x="784" y="627"/>
                  </a:lnTo>
                  <a:lnTo>
                    <a:pt x="794" y="637"/>
                  </a:lnTo>
                  <a:lnTo>
                    <a:pt x="800" y="647"/>
                  </a:lnTo>
                  <a:lnTo>
                    <a:pt x="806" y="658"/>
                  </a:lnTo>
                  <a:lnTo>
                    <a:pt x="810" y="669"/>
                  </a:lnTo>
                  <a:lnTo>
                    <a:pt x="812" y="681"/>
                  </a:lnTo>
                  <a:lnTo>
                    <a:pt x="812" y="692"/>
                  </a:lnTo>
                  <a:lnTo>
                    <a:pt x="811" y="705"/>
                  </a:lnTo>
                  <a:lnTo>
                    <a:pt x="807" y="719"/>
                  </a:lnTo>
                  <a:lnTo>
                    <a:pt x="807" y="719"/>
                  </a:lnTo>
                  <a:lnTo>
                    <a:pt x="805" y="730"/>
                  </a:lnTo>
                  <a:lnTo>
                    <a:pt x="803" y="743"/>
                  </a:lnTo>
                  <a:lnTo>
                    <a:pt x="803" y="756"/>
                  </a:lnTo>
                  <a:lnTo>
                    <a:pt x="804" y="768"/>
                  </a:lnTo>
                  <a:lnTo>
                    <a:pt x="806" y="794"/>
                  </a:lnTo>
                  <a:lnTo>
                    <a:pt x="811" y="818"/>
                  </a:lnTo>
                  <a:lnTo>
                    <a:pt x="811" y="818"/>
                  </a:lnTo>
                  <a:lnTo>
                    <a:pt x="817" y="820"/>
                  </a:lnTo>
                  <a:lnTo>
                    <a:pt x="821" y="821"/>
                  </a:lnTo>
                  <a:lnTo>
                    <a:pt x="827" y="820"/>
                  </a:lnTo>
                  <a:lnTo>
                    <a:pt x="832" y="819"/>
                  </a:lnTo>
                  <a:lnTo>
                    <a:pt x="841" y="815"/>
                  </a:lnTo>
                  <a:lnTo>
                    <a:pt x="847" y="814"/>
                  </a:lnTo>
                  <a:lnTo>
                    <a:pt x="851" y="814"/>
                  </a:lnTo>
                  <a:lnTo>
                    <a:pt x="851" y="814"/>
                  </a:lnTo>
                  <a:lnTo>
                    <a:pt x="865" y="818"/>
                  </a:lnTo>
                  <a:lnTo>
                    <a:pt x="877" y="822"/>
                  </a:lnTo>
                  <a:lnTo>
                    <a:pt x="887" y="829"/>
                  </a:lnTo>
                  <a:lnTo>
                    <a:pt x="895" y="838"/>
                  </a:lnTo>
                  <a:lnTo>
                    <a:pt x="902" y="848"/>
                  </a:lnTo>
                  <a:lnTo>
                    <a:pt x="905" y="859"/>
                  </a:lnTo>
                  <a:lnTo>
                    <a:pt x="908" y="873"/>
                  </a:lnTo>
                  <a:lnTo>
                    <a:pt x="908" y="887"/>
                  </a:lnTo>
                  <a:lnTo>
                    <a:pt x="908" y="887"/>
                  </a:lnTo>
                  <a:lnTo>
                    <a:pt x="906" y="900"/>
                  </a:lnTo>
                  <a:lnTo>
                    <a:pt x="908" y="911"/>
                  </a:lnTo>
                  <a:lnTo>
                    <a:pt x="910" y="923"/>
                  </a:lnTo>
                  <a:lnTo>
                    <a:pt x="912" y="933"/>
                  </a:lnTo>
                  <a:lnTo>
                    <a:pt x="917" y="943"/>
                  </a:lnTo>
                  <a:lnTo>
                    <a:pt x="924" y="953"/>
                  </a:lnTo>
                  <a:lnTo>
                    <a:pt x="932" y="962"/>
                  </a:lnTo>
                  <a:lnTo>
                    <a:pt x="942" y="970"/>
                  </a:lnTo>
                  <a:lnTo>
                    <a:pt x="942" y="970"/>
                  </a:lnTo>
                  <a:lnTo>
                    <a:pt x="979" y="1001"/>
                  </a:lnTo>
                  <a:lnTo>
                    <a:pt x="1015" y="1032"/>
                  </a:lnTo>
                  <a:lnTo>
                    <a:pt x="1052" y="1063"/>
                  </a:lnTo>
                  <a:lnTo>
                    <a:pt x="1086" y="1095"/>
                  </a:lnTo>
                  <a:lnTo>
                    <a:pt x="1122" y="1128"/>
                  </a:lnTo>
                  <a:lnTo>
                    <a:pt x="1155" y="1161"/>
                  </a:lnTo>
                  <a:lnTo>
                    <a:pt x="1190" y="1194"/>
                  </a:lnTo>
                  <a:lnTo>
                    <a:pt x="1222" y="1229"/>
                  </a:lnTo>
                  <a:lnTo>
                    <a:pt x="1288" y="1299"/>
                  </a:lnTo>
                  <a:lnTo>
                    <a:pt x="1351" y="1371"/>
                  </a:lnTo>
                  <a:lnTo>
                    <a:pt x="1412" y="1444"/>
                  </a:lnTo>
                  <a:lnTo>
                    <a:pt x="1471" y="1519"/>
                  </a:lnTo>
                  <a:lnTo>
                    <a:pt x="1471" y="1519"/>
                  </a:lnTo>
                  <a:lnTo>
                    <a:pt x="1481" y="1531"/>
                  </a:lnTo>
                  <a:lnTo>
                    <a:pt x="1491" y="1542"/>
                  </a:lnTo>
                  <a:lnTo>
                    <a:pt x="1495" y="1548"/>
                  </a:lnTo>
                  <a:lnTo>
                    <a:pt x="1500" y="1555"/>
                  </a:lnTo>
                  <a:lnTo>
                    <a:pt x="1503" y="1562"/>
                  </a:lnTo>
                  <a:lnTo>
                    <a:pt x="1507" y="1571"/>
                  </a:lnTo>
                  <a:lnTo>
                    <a:pt x="1507" y="1571"/>
                  </a:lnTo>
                  <a:lnTo>
                    <a:pt x="1412" y="1586"/>
                  </a:lnTo>
                  <a:lnTo>
                    <a:pt x="1366" y="1593"/>
                  </a:lnTo>
                  <a:lnTo>
                    <a:pt x="1319" y="1599"/>
                  </a:lnTo>
                  <a:lnTo>
                    <a:pt x="1319" y="1599"/>
                  </a:lnTo>
                  <a:lnTo>
                    <a:pt x="1305" y="1601"/>
                  </a:lnTo>
                  <a:lnTo>
                    <a:pt x="1291" y="1604"/>
                  </a:lnTo>
                  <a:lnTo>
                    <a:pt x="1280" y="1608"/>
                  </a:lnTo>
                  <a:lnTo>
                    <a:pt x="1268" y="1614"/>
                  </a:lnTo>
                  <a:lnTo>
                    <a:pt x="1257" y="1621"/>
                  </a:lnTo>
                  <a:lnTo>
                    <a:pt x="1248" y="1630"/>
                  </a:lnTo>
                  <a:lnTo>
                    <a:pt x="1238" y="1639"/>
                  </a:lnTo>
                  <a:lnTo>
                    <a:pt x="1229" y="1652"/>
                  </a:lnTo>
                  <a:lnTo>
                    <a:pt x="1229" y="1652"/>
                  </a:lnTo>
                  <a:lnTo>
                    <a:pt x="1208" y="1682"/>
                  </a:lnTo>
                  <a:lnTo>
                    <a:pt x="1186" y="1712"/>
                  </a:lnTo>
                  <a:lnTo>
                    <a:pt x="1140" y="1769"/>
                  </a:lnTo>
                  <a:lnTo>
                    <a:pt x="1140" y="1769"/>
                  </a:lnTo>
                  <a:lnTo>
                    <a:pt x="1129" y="1784"/>
                  </a:lnTo>
                  <a:lnTo>
                    <a:pt x="1117" y="1800"/>
                  </a:lnTo>
                  <a:lnTo>
                    <a:pt x="1108" y="1818"/>
                  </a:lnTo>
                  <a:lnTo>
                    <a:pt x="1099" y="1835"/>
                  </a:lnTo>
                  <a:lnTo>
                    <a:pt x="1092" y="1852"/>
                  </a:lnTo>
                  <a:lnTo>
                    <a:pt x="1086" y="1871"/>
                  </a:lnTo>
                  <a:lnTo>
                    <a:pt x="1082" y="1889"/>
                  </a:lnTo>
                  <a:lnTo>
                    <a:pt x="1079" y="1910"/>
                  </a:lnTo>
                  <a:lnTo>
                    <a:pt x="1079" y="1910"/>
                  </a:lnTo>
                  <a:lnTo>
                    <a:pt x="1078" y="1921"/>
                  </a:lnTo>
                  <a:lnTo>
                    <a:pt x="1076" y="1930"/>
                  </a:lnTo>
                  <a:lnTo>
                    <a:pt x="1074" y="1936"/>
                  </a:lnTo>
                  <a:lnTo>
                    <a:pt x="1070" y="1940"/>
                  </a:lnTo>
                  <a:lnTo>
                    <a:pt x="1066" y="1942"/>
                  </a:lnTo>
                  <a:lnTo>
                    <a:pt x="1059" y="1941"/>
                  </a:lnTo>
                  <a:lnTo>
                    <a:pt x="1049" y="1938"/>
                  </a:lnTo>
                  <a:lnTo>
                    <a:pt x="1038" y="1934"/>
                  </a:lnTo>
                  <a:lnTo>
                    <a:pt x="1038" y="1934"/>
                  </a:lnTo>
                  <a:lnTo>
                    <a:pt x="1024" y="1929"/>
                  </a:lnTo>
                  <a:lnTo>
                    <a:pt x="1011" y="1926"/>
                  </a:lnTo>
                  <a:lnTo>
                    <a:pt x="998" y="1925"/>
                  </a:lnTo>
                  <a:lnTo>
                    <a:pt x="985" y="1925"/>
                  </a:lnTo>
                  <a:lnTo>
                    <a:pt x="971" y="1927"/>
                  </a:lnTo>
                  <a:lnTo>
                    <a:pt x="958" y="1930"/>
                  </a:lnTo>
                  <a:lnTo>
                    <a:pt x="946" y="1935"/>
                  </a:lnTo>
                  <a:lnTo>
                    <a:pt x="933" y="1942"/>
                  </a:lnTo>
                  <a:lnTo>
                    <a:pt x="933" y="1942"/>
                  </a:lnTo>
                  <a:lnTo>
                    <a:pt x="924" y="1947"/>
                  </a:lnTo>
                  <a:lnTo>
                    <a:pt x="915" y="1950"/>
                  </a:lnTo>
                  <a:lnTo>
                    <a:pt x="905" y="1951"/>
                  </a:lnTo>
                  <a:lnTo>
                    <a:pt x="896" y="1952"/>
                  </a:lnTo>
                  <a:lnTo>
                    <a:pt x="886" y="1951"/>
                  </a:lnTo>
                  <a:lnTo>
                    <a:pt x="877" y="1950"/>
                  </a:lnTo>
                  <a:lnTo>
                    <a:pt x="867" y="1948"/>
                  </a:lnTo>
                  <a:lnTo>
                    <a:pt x="858" y="1944"/>
                  </a:lnTo>
                  <a:lnTo>
                    <a:pt x="858" y="1944"/>
                  </a:lnTo>
                  <a:lnTo>
                    <a:pt x="842" y="1938"/>
                  </a:lnTo>
                  <a:lnTo>
                    <a:pt x="825" y="1935"/>
                  </a:lnTo>
                  <a:lnTo>
                    <a:pt x="809" y="1934"/>
                  </a:lnTo>
                  <a:lnTo>
                    <a:pt x="794" y="1935"/>
                  </a:lnTo>
                  <a:lnTo>
                    <a:pt x="777" y="1937"/>
                  </a:lnTo>
                  <a:lnTo>
                    <a:pt x="762" y="1942"/>
                  </a:lnTo>
                  <a:lnTo>
                    <a:pt x="747" y="1949"/>
                  </a:lnTo>
                  <a:lnTo>
                    <a:pt x="733" y="1958"/>
                  </a:lnTo>
                  <a:lnTo>
                    <a:pt x="733" y="1958"/>
                  </a:lnTo>
                  <a:lnTo>
                    <a:pt x="722" y="1964"/>
                  </a:lnTo>
                  <a:lnTo>
                    <a:pt x="712" y="1968"/>
                  </a:lnTo>
                  <a:lnTo>
                    <a:pt x="712" y="1968"/>
                  </a:lnTo>
                  <a:lnTo>
                    <a:pt x="671" y="1990"/>
                  </a:lnTo>
                  <a:lnTo>
                    <a:pt x="631" y="2010"/>
                  </a:lnTo>
                  <a:lnTo>
                    <a:pt x="591" y="2028"/>
                  </a:lnTo>
                  <a:lnTo>
                    <a:pt x="549" y="2043"/>
                  </a:lnTo>
                  <a:lnTo>
                    <a:pt x="527" y="2050"/>
                  </a:lnTo>
                  <a:lnTo>
                    <a:pt x="507" y="2056"/>
                  </a:lnTo>
                  <a:lnTo>
                    <a:pt x="485" y="2061"/>
                  </a:lnTo>
                  <a:lnTo>
                    <a:pt x="463" y="2065"/>
                  </a:lnTo>
                  <a:lnTo>
                    <a:pt x="441" y="2069"/>
                  </a:lnTo>
                  <a:lnTo>
                    <a:pt x="418" y="2072"/>
                  </a:lnTo>
                  <a:lnTo>
                    <a:pt x="396" y="2073"/>
                  </a:lnTo>
                  <a:lnTo>
                    <a:pt x="373" y="2074"/>
                  </a:lnTo>
                  <a:lnTo>
                    <a:pt x="373" y="2074"/>
                  </a:lnTo>
                  <a:lnTo>
                    <a:pt x="357" y="2077"/>
                  </a:lnTo>
                  <a:lnTo>
                    <a:pt x="342" y="2079"/>
                  </a:lnTo>
                  <a:lnTo>
                    <a:pt x="327" y="2082"/>
                  </a:lnTo>
                  <a:lnTo>
                    <a:pt x="313" y="2088"/>
                  </a:lnTo>
                  <a:lnTo>
                    <a:pt x="299" y="2094"/>
                  </a:lnTo>
                  <a:lnTo>
                    <a:pt x="285" y="2102"/>
                  </a:lnTo>
                  <a:lnTo>
                    <a:pt x="273" y="2110"/>
                  </a:lnTo>
                  <a:lnTo>
                    <a:pt x="260" y="2120"/>
                  </a:lnTo>
                  <a:lnTo>
                    <a:pt x="260" y="2120"/>
                  </a:lnTo>
                  <a:lnTo>
                    <a:pt x="245" y="2131"/>
                  </a:lnTo>
                  <a:lnTo>
                    <a:pt x="237" y="2135"/>
                  </a:lnTo>
                  <a:lnTo>
                    <a:pt x="229" y="2139"/>
                  </a:lnTo>
                  <a:lnTo>
                    <a:pt x="229" y="2139"/>
                  </a:lnTo>
                  <a:lnTo>
                    <a:pt x="227" y="2138"/>
                  </a:lnTo>
                  <a:lnTo>
                    <a:pt x="224" y="2137"/>
                  </a:lnTo>
                  <a:lnTo>
                    <a:pt x="224" y="2137"/>
                  </a:lnTo>
                  <a:lnTo>
                    <a:pt x="215" y="2125"/>
                  </a:lnTo>
                  <a:lnTo>
                    <a:pt x="205" y="2115"/>
                  </a:lnTo>
                  <a:lnTo>
                    <a:pt x="193" y="2107"/>
                  </a:lnTo>
                  <a:lnTo>
                    <a:pt x="183" y="2100"/>
                  </a:lnTo>
                  <a:lnTo>
                    <a:pt x="171" y="2094"/>
                  </a:lnTo>
                  <a:lnTo>
                    <a:pt x="160" y="2089"/>
                  </a:lnTo>
                  <a:lnTo>
                    <a:pt x="147" y="2086"/>
                  </a:lnTo>
                  <a:lnTo>
                    <a:pt x="136" y="2084"/>
                  </a:lnTo>
                  <a:lnTo>
                    <a:pt x="123" y="2082"/>
                  </a:lnTo>
                  <a:lnTo>
                    <a:pt x="110" y="2082"/>
                  </a:lnTo>
                  <a:lnTo>
                    <a:pt x="84" y="2082"/>
                  </a:lnTo>
                  <a:lnTo>
                    <a:pt x="58" y="2085"/>
                  </a:lnTo>
                  <a:lnTo>
                    <a:pt x="32" y="2088"/>
                  </a:lnTo>
                  <a:lnTo>
                    <a:pt x="32" y="2088"/>
                  </a:lnTo>
                  <a:lnTo>
                    <a:pt x="25" y="2089"/>
                  </a:lnTo>
                  <a:lnTo>
                    <a:pt x="19" y="2092"/>
                  </a:lnTo>
                  <a:lnTo>
                    <a:pt x="16" y="2095"/>
                  </a:lnTo>
                  <a:lnTo>
                    <a:pt x="12" y="2099"/>
                  </a:lnTo>
                  <a:lnTo>
                    <a:pt x="10" y="2103"/>
                  </a:lnTo>
                  <a:lnTo>
                    <a:pt x="9" y="2108"/>
                  </a:lnTo>
                  <a:lnTo>
                    <a:pt x="8" y="2120"/>
                  </a:lnTo>
                  <a:lnTo>
                    <a:pt x="8" y="2120"/>
                  </a:lnTo>
                  <a:lnTo>
                    <a:pt x="8" y="2138"/>
                  </a:lnTo>
                  <a:lnTo>
                    <a:pt x="9" y="2156"/>
                  </a:lnTo>
                  <a:lnTo>
                    <a:pt x="14" y="2192"/>
                  </a:lnTo>
                  <a:lnTo>
                    <a:pt x="19" y="2226"/>
                  </a:lnTo>
                  <a:lnTo>
                    <a:pt x="26" y="2261"/>
                  </a:lnTo>
                  <a:lnTo>
                    <a:pt x="26" y="2261"/>
                  </a:lnTo>
                  <a:lnTo>
                    <a:pt x="29" y="2270"/>
                  </a:lnTo>
                  <a:lnTo>
                    <a:pt x="30" y="2275"/>
                  </a:lnTo>
                  <a:lnTo>
                    <a:pt x="30" y="2279"/>
                  </a:lnTo>
                  <a:lnTo>
                    <a:pt x="29" y="2284"/>
                  </a:lnTo>
                  <a:lnTo>
                    <a:pt x="26" y="2287"/>
                  </a:lnTo>
                  <a:lnTo>
                    <a:pt x="23" y="2291"/>
                  </a:lnTo>
                  <a:lnTo>
                    <a:pt x="16" y="2294"/>
                  </a:lnTo>
                  <a:lnTo>
                    <a:pt x="16" y="2294"/>
                  </a:lnTo>
                  <a:lnTo>
                    <a:pt x="12" y="2297"/>
                  </a:lnTo>
                  <a:lnTo>
                    <a:pt x="9" y="2299"/>
                  </a:lnTo>
                  <a:lnTo>
                    <a:pt x="7" y="2302"/>
                  </a:lnTo>
                  <a:lnTo>
                    <a:pt x="4" y="2306"/>
                  </a:lnTo>
                  <a:lnTo>
                    <a:pt x="1" y="2315"/>
                  </a:lnTo>
                  <a:lnTo>
                    <a:pt x="0" y="2324"/>
                  </a:lnTo>
                  <a:lnTo>
                    <a:pt x="1" y="2332"/>
                  </a:lnTo>
                  <a:lnTo>
                    <a:pt x="4" y="2340"/>
                  </a:lnTo>
                  <a:lnTo>
                    <a:pt x="7" y="2344"/>
                  </a:lnTo>
                  <a:lnTo>
                    <a:pt x="10" y="2347"/>
                  </a:lnTo>
                  <a:lnTo>
                    <a:pt x="14" y="2350"/>
                  </a:lnTo>
                  <a:lnTo>
                    <a:pt x="17" y="2351"/>
                  </a:lnTo>
                  <a:lnTo>
                    <a:pt x="17" y="2351"/>
                  </a:lnTo>
                  <a:lnTo>
                    <a:pt x="30" y="2354"/>
                  </a:lnTo>
                  <a:lnTo>
                    <a:pt x="39" y="2360"/>
                  </a:lnTo>
                  <a:lnTo>
                    <a:pt x="47" y="2367"/>
                  </a:lnTo>
                  <a:lnTo>
                    <a:pt x="54" y="2374"/>
                  </a:lnTo>
                  <a:lnTo>
                    <a:pt x="58" y="2383"/>
                  </a:lnTo>
                  <a:lnTo>
                    <a:pt x="63" y="2392"/>
                  </a:lnTo>
                  <a:lnTo>
                    <a:pt x="70" y="2412"/>
                  </a:lnTo>
                  <a:lnTo>
                    <a:pt x="70" y="2412"/>
                  </a:lnTo>
                  <a:lnTo>
                    <a:pt x="78" y="2429"/>
                  </a:lnTo>
                  <a:lnTo>
                    <a:pt x="82" y="2437"/>
                  </a:lnTo>
                  <a:lnTo>
                    <a:pt x="85" y="2446"/>
                  </a:lnTo>
                  <a:lnTo>
                    <a:pt x="85" y="2446"/>
                  </a:lnTo>
                  <a:lnTo>
                    <a:pt x="88" y="2457"/>
                  </a:lnTo>
                  <a:lnTo>
                    <a:pt x="93" y="2467"/>
                  </a:lnTo>
                  <a:lnTo>
                    <a:pt x="99" y="2476"/>
                  </a:lnTo>
                  <a:lnTo>
                    <a:pt x="106" y="2484"/>
                  </a:lnTo>
                  <a:lnTo>
                    <a:pt x="113" y="2491"/>
                  </a:lnTo>
                  <a:lnTo>
                    <a:pt x="121" y="2498"/>
                  </a:lnTo>
                  <a:lnTo>
                    <a:pt x="130" y="2504"/>
                  </a:lnTo>
                  <a:lnTo>
                    <a:pt x="140" y="2510"/>
                  </a:lnTo>
                  <a:lnTo>
                    <a:pt x="140" y="2510"/>
                  </a:lnTo>
                  <a:lnTo>
                    <a:pt x="160" y="2520"/>
                  </a:lnTo>
                  <a:lnTo>
                    <a:pt x="178" y="2530"/>
                  </a:lnTo>
                  <a:lnTo>
                    <a:pt x="216" y="2554"/>
                  </a:lnTo>
                  <a:lnTo>
                    <a:pt x="216" y="2554"/>
                  </a:lnTo>
                  <a:lnTo>
                    <a:pt x="221" y="2557"/>
                  </a:lnTo>
                  <a:lnTo>
                    <a:pt x="227" y="2559"/>
                  </a:lnTo>
                  <a:lnTo>
                    <a:pt x="231" y="2560"/>
                  </a:lnTo>
                  <a:lnTo>
                    <a:pt x="237" y="2560"/>
                  </a:lnTo>
                  <a:lnTo>
                    <a:pt x="242" y="2560"/>
                  </a:lnTo>
                  <a:lnTo>
                    <a:pt x="247" y="2558"/>
                  </a:lnTo>
                  <a:lnTo>
                    <a:pt x="252" y="2556"/>
                  </a:lnTo>
                  <a:lnTo>
                    <a:pt x="257" y="2552"/>
                  </a:lnTo>
                  <a:lnTo>
                    <a:pt x="257" y="2552"/>
                  </a:lnTo>
                  <a:lnTo>
                    <a:pt x="266" y="2545"/>
                  </a:lnTo>
                  <a:lnTo>
                    <a:pt x="275" y="2539"/>
                  </a:lnTo>
                  <a:lnTo>
                    <a:pt x="294" y="2525"/>
                  </a:lnTo>
                  <a:lnTo>
                    <a:pt x="294" y="2525"/>
                  </a:lnTo>
                  <a:lnTo>
                    <a:pt x="305" y="2517"/>
                  </a:lnTo>
                  <a:lnTo>
                    <a:pt x="310" y="2514"/>
                  </a:lnTo>
                  <a:lnTo>
                    <a:pt x="315" y="2513"/>
                  </a:lnTo>
                  <a:lnTo>
                    <a:pt x="321" y="2513"/>
                  </a:lnTo>
                  <a:lnTo>
                    <a:pt x="326" y="2514"/>
                  </a:lnTo>
                  <a:lnTo>
                    <a:pt x="332" y="2518"/>
                  </a:lnTo>
                  <a:lnTo>
                    <a:pt x="337" y="2524"/>
                  </a:lnTo>
                  <a:lnTo>
                    <a:pt x="337" y="2524"/>
                  </a:lnTo>
                  <a:lnTo>
                    <a:pt x="342" y="2527"/>
                  </a:lnTo>
                  <a:lnTo>
                    <a:pt x="347" y="2529"/>
                  </a:lnTo>
                  <a:lnTo>
                    <a:pt x="350" y="2529"/>
                  </a:lnTo>
                  <a:lnTo>
                    <a:pt x="353" y="2529"/>
                  </a:lnTo>
                  <a:lnTo>
                    <a:pt x="358" y="2528"/>
                  </a:lnTo>
                  <a:lnTo>
                    <a:pt x="362" y="2526"/>
                  </a:lnTo>
                  <a:lnTo>
                    <a:pt x="368" y="2519"/>
                  </a:lnTo>
                  <a:lnTo>
                    <a:pt x="368" y="2519"/>
                  </a:lnTo>
                  <a:lnTo>
                    <a:pt x="398" y="2494"/>
                  </a:lnTo>
                  <a:lnTo>
                    <a:pt x="428" y="2468"/>
                  </a:lnTo>
                  <a:lnTo>
                    <a:pt x="428" y="2468"/>
                  </a:lnTo>
                  <a:lnTo>
                    <a:pt x="436" y="2461"/>
                  </a:lnTo>
                  <a:lnTo>
                    <a:pt x="446" y="2456"/>
                  </a:lnTo>
                  <a:lnTo>
                    <a:pt x="454" y="2451"/>
                  </a:lnTo>
                  <a:lnTo>
                    <a:pt x="463" y="2446"/>
                  </a:lnTo>
                  <a:lnTo>
                    <a:pt x="472" y="2443"/>
                  </a:lnTo>
                  <a:lnTo>
                    <a:pt x="481" y="2440"/>
                  </a:lnTo>
                  <a:lnTo>
                    <a:pt x="500" y="2436"/>
                  </a:lnTo>
                  <a:lnTo>
                    <a:pt x="518" y="2435"/>
                  </a:lnTo>
                  <a:lnTo>
                    <a:pt x="538" y="2437"/>
                  </a:lnTo>
                  <a:lnTo>
                    <a:pt x="556" y="2441"/>
                  </a:lnTo>
                  <a:lnTo>
                    <a:pt x="575" y="2446"/>
                  </a:lnTo>
                  <a:lnTo>
                    <a:pt x="575" y="2446"/>
                  </a:lnTo>
                  <a:lnTo>
                    <a:pt x="606" y="2459"/>
                  </a:lnTo>
                  <a:lnTo>
                    <a:pt x="637" y="2473"/>
                  </a:lnTo>
                  <a:lnTo>
                    <a:pt x="699" y="2502"/>
                  </a:lnTo>
                  <a:lnTo>
                    <a:pt x="760" y="2530"/>
                  </a:lnTo>
                  <a:lnTo>
                    <a:pt x="821" y="2560"/>
                  </a:lnTo>
                  <a:lnTo>
                    <a:pt x="821" y="2560"/>
                  </a:lnTo>
                  <a:lnTo>
                    <a:pt x="826" y="2562"/>
                  </a:lnTo>
                  <a:lnTo>
                    <a:pt x="829" y="2564"/>
                  </a:lnTo>
                  <a:lnTo>
                    <a:pt x="829" y="2564"/>
                  </a:lnTo>
                  <a:lnTo>
                    <a:pt x="835" y="2571"/>
                  </a:lnTo>
                  <a:lnTo>
                    <a:pt x="841" y="2575"/>
                  </a:lnTo>
                  <a:lnTo>
                    <a:pt x="847" y="2580"/>
                  </a:lnTo>
                  <a:lnTo>
                    <a:pt x="852" y="2585"/>
                  </a:lnTo>
                  <a:lnTo>
                    <a:pt x="865" y="2589"/>
                  </a:lnTo>
                  <a:lnTo>
                    <a:pt x="878" y="2593"/>
                  </a:lnTo>
                  <a:lnTo>
                    <a:pt x="892" y="2594"/>
                  </a:lnTo>
                  <a:lnTo>
                    <a:pt x="905" y="2594"/>
                  </a:lnTo>
                  <a:lnTo>
                    <a:pt x="934" y="2593"/>
                  </a:lnTo>
                  <a:lnTo>
                    <a:pt x="934" y="2593"/>
                  </a:lnTo>
                  <a:lnTo>
                    <a:pt x="989" y="2590"/>
                  </a:lnTo>
                  <a:lnTo>
                    <a:pt x="1045" y="2589"/>
                  </a:lnTo>
                  <a:lnTo>
                    <a:pt x="1072" y="2589"/>
                  </a:lnTo>
                  <a:lnTo>
                    <a:pt x="1100" y="2592"/>
                  </a:lnTo>
                  <a:lnTo>
                    <a:pt x="1128" y="2594"/>
                  </a:lnTo>
                  <a:lnTo>
                    <a:pt x="1154" y="2597"/>
                  </a:lnTo>
                  <a:lnTo>
                    <a:pt x="1154" y="2597"/>
                  </a:lnTo>
                  <a:lnTo>
                    <a:pt x="1222" y="2608"/>
                  </a:lnTo>
                  <a:lnTo>
                    <a:pt x="1257" y="2613"/>
                  </a:lnTo>
                  <a:lnTo>
                    <a:pt x="1290" y="2621"/>
                  </a:lnTo>
                  <a:lnTo>
                    <a:pt x="1322" y="2631"/>
                  </a:lnTo>
                  <a:lnTo>
                    <a:pt x="1355" y="2642"/>
                  </a:lnTo>
                  <a:lnTo>
                    <a:pt x="1371" y="2649"/>
                  </a:lnTo>
                  <a:lnTo>
                    <a:pt x="1387" y="2656"/>
                  </a:lnTo>
                  <a:lnTo>
                    <a:pt x="1402" y="2664"/>
                  </a:lnTo>
                  <a:lnTo>
                    <a:pt x="1418" y="2673"/>
                  </a:lnTo>
                  <a:lnTo>
                    <a:pt x="1418" y="2673"/>
                  </a:lnTo>
                  <a:lnTo>
                    <a:pt x="1425" y="2678"/>
                  </a:lnTo>
                  <a:lnTo>
                    <a:pt x="1433" y="2683"/>
                  </a:lnTo>
                  <a:lnTo>
                    <a:pt x="1438" y="2685"/>
                  </a:lnTo>
                  <a:lnTo>
                    <a:pt x="1442" y="2686"/>
                  </a:lnTo>
                  <a:lnTo>
                    <a:pt x="1447" y="2686"/>
                  </a:lnTo>
                  <a:lnTo>
                    <a:pt x="1451" y="2686"/>
                  </a:lnTo>
                  <a:lnTo>
                    <a:pt x="1451" y="2686"/>
                  </a:lnTo>
                  <a:lnTo>
                    <a:pt x="1464" y="2684"/>
                  </a:lnTo>
                  <a:lnTo>
                    <a:pt x="1477" y="2684"/>
                  </a:lnTo>
                  <a:lnTo>
                    <a:pt x="1490" y="2684"/>
                  </a:lnTo>
                  <a:lnTo>
                    <a:pt x="1502" y="2686"/>
                  </a:lnTo>
                  <a:lnTo>
                    <a:pt x="1526" y="2692"/>
                  </a:lnTo>
                  <a:lnTo>
                    <a:pt x="1551" y="2699"/>
                  </a:lnTo>
                  <a:lnTo>
                    <a:pt x="1551" y="2699"/>
                  </a:lnTo>
                  <a:lnTo>
                    <a:pt x="1557" y="2701"/>
                  </a:lnTo>
                  <a:lnTo>
                    <a:pt x="1564" y="2702"/>
                  </a:lnTo>
                  <a:lnTo>
                    <a:pt x="1570" y="2702"/>
                  </a:lnTo>
                  <a:lnTo>
                    <a:pt x="1574" y="2701"/>
                  </a:lnTo>
                  <a:lnTo>
                    <a:pt x="1577" y="2699"/>
                  </a:lnTo>
                  <a:lnTo>
                    <a:pt x="1577" y="2699"/>
                  </a:lnTo>
                  <a:lnTo>
                    <a:pt x="1585" y="2693"/>
                  </a:lnTo>
                  <a:lnTo>
                    <a:pt x="1594" y="2689"/>
                  </a:lnTo>
                  <a:lnTo>
                    <a:pt x="1604" y="2688"/>
                  </a:lnTo>
                  <a:lnTo>
                    <a:pt x="1612" y="2688"/>
                  </a:lnTo>
                  <a:lnTo>
                    <a:pt x="1620" y="2691"/>
                  </a:lnTo>
                  <a:lnTo>
                    <a:pt x="1628" y="2694"/>
                  </a:lnTo>
                  <a:lnTo>
                    <a:pt x="1644" y="2702"/>
                  </a:lnTo>
                  <a:lnTo>
                    <a:pt x="1644" y="2702"/>
                  </a:lnTo>
                  <a:lnTo>
                    <a:pt x="1658" y="2708"/>
                  </a:lnTo>
                  <a:lnTo>
                    <a:pt x="1670" y="2712"/>
                  </a:lnTo>
                  <a:lnTo>
                    <a:pt x="1677" y="2712"/>
                  </a:lnTo>
                  <a:lnTo>
                    <a:pt x="1684" y="2714"/>
                  </a:lnTo>
                  <a:lnTo>
                    <a:pt x="1691" y="2712"/>
                  </a:lnTo>
                  <a:lnTo>
                    <a:pt x="1698" y="2711"/>
                  </a:lnTo>
                  <a:lnTo>
                    <a:pt x="1698" y="2711"/>
                  </a:lnTo>
                  <a:lnTo>
                    <a:pt x="1704" y="2709"/>
                  </a:lnTo>
                  <a:lnTo>
                    <a:pt x="1704" y="2709"/>
                  </a:lnTo>
                  <a:lnTo>
                    <a:pt x="1712" y="2708"/>
                  </a:lnTo>
                  <a:lnTo>
                    <a:pt x="1720" y="2707"/>
                  </a:lnTo>
                  <a:lnTo>
                    <a:pt x="1736" y="2707"/>
                  </a:lnTo>
                  <a:lnTo>
                    <a:pt x="1752" y="2710"/>
                  </a:lnTo>
                  <a:lnTo>
                    <a:pt x="1768" y="2714"/>
                  </a:lnTo>
                  <a:lnTo>
                    <a:pt x="1768" y="2714"/>
                  </a:lnTo>
                  <a:lnTo>
                    <a:pt x="1795" y="2722"/>
                  </a:lnTo>
                  <a:lnTo>
                    <a:pt x="1821" y="2730"/>
                  </a:lnTo>
                  <a:lnTo>
                    <a:pt x="1821" y="2730"/>
                  </a:lnTo>
                  <a:lnTo>
                    <a:pt x="1827" y="2731"/>
                  </a:lnTo>
                  <a:lnTo>
                    <a:pt x="1827" y="2731"/>
                  </a:lnTo>
                  <a:lnTo>
                    <a:pt x="1833" y="2733"/>
                  </a:lnTo>
                  <a:lnTo>
                    <a:pt x="1833" y="2733"/>
                  </a:lnTo>
                  <a:lnTo>
                    <a:pt x="1846" y="2736"/>
                  </a:lnTo>
                  <a:lnTo>
                    <a:pt x="1846" y="2736"/>
                  </a:lnTo>
                  <a:lnTo>
                    <a:pt x="1850" y="2737"/>
                  </a:lnTo>
                  <a:lnTo>
                    <a:pt x="1850" y="2737"/>
                  </a:lnTo>
                  <a:lnTo>
                    <a:pt x="1852" y="2725"/>
                  </a:lnTo>
                  <a:lnTo>
                    <a:pt x="1857" y="2712"/>
                  </a:lnTo>
                  <a:lnTo>
                    <a:pt x="1862" y="2701"/>
                  </a:lnTo>
                  <a:lnTo>
                    <a:pt x="1867" y="2691"/>
                  </a:lnTo>
                  <a:lnTo>
                    <a:pt x="1875" y="2681"/>
                  </a:lnTo>
                  <a:lnTo>
                    <a:pt x="1881" y="2677"/>
                  </a:lnTo>
                  <a:lnTo>
                    <a:pt x="1886" y="2673"/>
                  </a:lnTo>
                  <a:lnTo>
                    <a:pt x="1893" y="2671"/>
                  </a:lnTo>
                  <a:lnTo>
                    <a:pt x="1900" y="2669"/>
                  </a:lnTo>
                  <a:lnTo>
                    <a:pt x="1907" y="2668"/>
                  </a:lnTo>
                  <a:lnTo>
                    <a:pt x="1916" y="2666"/>
                  </a:lnTo>
                  <a:lnTo>
                    <a:pt x="1916" y="2666"/>
                  </a:lnTo>
                  <a:lnTo>
                    <a:pt x="1919" y="2666"/>
                  </a:lnTo>
                  <a:lnTo>
                    <a:pt x="1923" y="2665"/>
                  </a:lnTo>
                  <a:lnTo>
                    <a:pt x="1926" y="2663"/>
                  </a:lnTo>
                  <a:lnTo>
                    <a:pt x="1930" y="2661"/>
                  </a:lnTo>
                  <a:lnTo>
                    <a:pt x="1934" y="2654"/>
                  </a:lnTo>
                  <a:lnTo>
                    <a:pt x="1938" y="2647"/>
                  </a:lnTo>
                  <a:lnTo>
                    <a:pt x="1938" y="2647"/>
                  </a:lnTo>
                  <a:lnTo>
                    <a:pt x="1946" y="2628"/>
                  </a:lnTo>
                  <a:lnTo>
                    <a:pt x="1950" y="2613"/>
                  </a:lnTo>
                  <a:lnTo>
                    <a:pt x="1953" y="2608"/>
                  </a:lnTo>
                  <a:lnTo>
                    <a:pt x="1953" y="2602"/>
                  </a:lnTo>
                  <a:lnTo>
                    <a:pt x="1953" y="2597"/>
                  </a:lnTo>
                  <a:lnTo>
                    <a:pt x="1952" y="2593"/>
                  </a:lnTo>
                  <a:lnTo>
                    <a:pt x="1949" y="2589"/>
                  </a:lnTo>
                  <a:lnTo>
                    <a:pt x="1946" y="2586"/>
                  </a:lnTo>
                  <a:lnTo>
                    <a:pt x="1941" y="2582"/>
                  </a:lnTo>
                  <a:lnTo>
                    <a:pt x="1937" y="2580"/>
                  </a:lnTo>
                  <a:lnTo>
                    <a:pt x="1923" y="2574"/>
                  </a:lnTo>
                  <a:lnTo>
                    <a:pt x="1903" y="2567"/>
                  </a:lnTo>
                  <a:lnTo>
                    <a:pt x="1903" y="2567"/>
                  </a:lnTo>
                  <a:lnTo>
                    <a:pt x="1899" y="2566"/>
                  </a:lnTo>
                  <a:lnTo>
                    <a:pt x="1894" y="2565"/>
                  </a:lnTo>
                  <a:lnTo>
                    <a:pt x="1894" y="2565"/>
                  </a:lnTo>
                  <a:lnTo>
                    <a:pt x="1885" y="2564"/>
                  </a:lnTo>
                  <a:lnTo>
                    <a:pt x="1875" y="2563"/>
                  </a:lnTo>
                  <a:lnTo>
                    <a:pt x="1867" y="2559"/>
                  </a:lnTo>
                  <a:lnTo>
                    <a:pt x="1861" y="2556"/>
                  </a:lnTo>
                  <a:lnTo>
                    <a:pt x="1854" y="2552"/>
                  </a:lnTo>
                  <a:lnTo>
                    <a:pt x="1847" y="2548"/>
                  </a:lnTo>
                  <a:lnTo>
                    <a:pt x="1841" y="2542"/>
                  </a:lnTo>
                  <a:lnTo>
                    <a:pt x="1836" y="2536"/>
                  </a:lnTo>
                  <a:lnTo>
                    <a:pt x="1827" y="2524"/>
                  </a:lnTo>
                  <a:lnTo>
                    <a:pt x="1819" y="2510"/>
                  </a:lnTo>
                  <a:lnTo>
                    <a:pt x="1804" y="2480"/>
                  </a:lnTo>
                  <a:lnTo>
                    <a:pt x="1804" y="2480"/>
                  </a:lnTo>
                  <a:lnTo>
                    <a:pt x="1801" y="2471"/>
                  </a:lnTo>
                  <a:lnTo>
                    <a:pt x="1798" y="2461"/>
                  </a:lnTo>
                  <a:lnTo>
                    <a:pt x="1798" y="2453"/>
                  </a:lnTo>
                  <a:lnTo>
                    <a:pt x="1799" y="2444"/>
                  </a:lnTo>
                  <a:lnTo>
                    <a:pt x="1802" y="2436"/>
                  </a:lnTo>
                  <a:lnTo>
                    <a:pt x="1805" y="2429"/>
                  </a:lnTo>
                  <a:lnTo>
                    <a:pt x="1810" y="2423"/>
                  </a:lnTo>
                  <a:lnTo>
                    <a:pt x="1816" y="2419"/>
                  </a:lnTo>
                  <a:lnTo>
                    <a:pt x="1816" y="2419"/>
                  </a:lnTo>
                  <a:lnTo>
                    <a:pt x="1831" y="2410"/>
                  </a:lnTo>
                  <a:lnTo>
                    <a:pt x="1842" y="2403"/>
                  </a:lnTo>
                  <a:lnTo>
                    <a:pt x="1849" y="2396"/>
                  </a:lnTo>
                  <a:lnTo>
                    <a:pt x="1852" y="2392"/>
                  </a:lnTo>
                  <a:lnTo>
                    <a:pt x="1855" y="2388"/>
                  </a:lnTo>
                  <a:lnTo>
                    <a:pt x="1856" y="2384"/>
                  </a:lnTo>
                  <a:lnTo>
                    <a:pt x="1856" y="2380"/>
                  </a:lnTo>
                  <a:lnTo>
                    <a:pt x="1856" y="2368"/>
                  </a:lnTo>
                  <a:lnTo>
                    <a:pt x="1854" y="2354"/>
                  </a:lnTo>
                  <a:lnTo>
                    <a:pt x="1850" y="2336"/>
                  </a:lnTo>
                  <a:lnTo>
                    <a:pt x="1850" y="2336"/>
                  </a:lnTo>
                  <a:lnTo>
                    <a:pt x="1848" y="2325"/>
                  </a:lnTo>
                  <a:lnTo>
                    <a:pt x="1847" y="2314"/>
                  </a:lnTo>
                  <a:lnTo>
                    <a:pt x="1848" y="2308"/>
                  </a:lnTo>
                  <a:lnTo>
                    <a:pt x="1849" y="2301"/>
                  </a:lnTo>
                  <a:lnTo>
                    <a:pt x="1851" y="2296"/>
                  </a:lnTo>
                  <a:lnTo>
                    <a:pt x="1855" y="2289"/>
                  </a:lnTo>
                  <a:lnTo>
                    <a:pt x="1855" y="2289"/>
                  </a:lnTo>
                  <a:lnTo>
                    <a:pt x="1862" y="2296"/>
                  </a:lnTo>
                  <a:lnTo>
                    <a:pt x="1870" y="2301"/>
                  </a:lnTo>
                  <a:lnTo>
                    <a:pt x="1879" y="2306"/>
                  </a:lnTo>
                  <a:lnTo>
                    <a:pt x="1887" y="2308"/>
                  </a:lnTo>
                  <a:lnTo>
                    <a:pt x="1905" y="2313"/>
                  </a:lnTo>
                  <a:lnTo>
                    <a:pt x="1923" y="2316"/>
                  </a:lnTo>
                  <a:lnTo>
                    <a:pt x="1923" y="2316"/>
                  </a:lnTo>
                  <a:lnTo>
                    <a:pt x="1942" y="2322"/>
                  </a:lnTo>
                  <a:lnTo>
                    <a:pt x="1957" y="2324"/>
                  </a:lnTo>
                  <a:lnTo>
                    <a:pt x="1963" y="2325"/>
                  </a:lnTo>
                  <a:lnTo>
                    <a:pt x="1968" y="2324"/>
                  </a:lnTo>
                  <a:lnTo>
                    <a:pt x="1971" y="2324"/>
                  </a:lnTo>
                  <a:lnTo>
                    <a:pt x="1975" y="2322"/>
                  </a:lnTo>
                  <a:lnTo>
                    <a:pt x="1977" y="2320"/>
                  </a:lnTo>
                  <a:lnTo>
                    <a:pt x="1978" y="2315"/>
                  </a:lnTo>
                  <a:lnTo>
                    <a:pt x="1978" y="2310"/>
                  </a:lnTo>
                  <a:lnTo>
                    <a:pt x="1978" y="2306"/>
                  </a:lnTo>
                  <a:lnTo>
                    <a:pt x="1976" y="2291"/>
                  </a:lnTo>
                  <a:lnTo>
                    <a:pt x="1972" y="2270"/>
                  </a:lnTo>
                  <a:lnTo>
                    <a:pt x="1972" y="2270"/>
                  </a:lnTo>
                  <a:lnTo>
                    <a:pt x="1971" y="2261"/>
                  </a:lnTo>
                  <a:lnTo>
                    <a:pt x="1971" y="2254"/>
                  </a:lnTo>
                  <a:lnTo>
                    <a:pt x="1973" y="2248"/>
                  </a:lnTo>
                  <a:lnTo>
                    <a:pt x="1977" y="2244"/>
                  </a:lnTo>
                  <a:lnTo>
                    <a:pt x="1986" y="2236"/>
                  </a:lnTo>
                  <a:lnTo>
                    <a:pt x="1991" y="2232"/>
                  </a:lnTo>
                  <a:lnTo>
                    <a:pt x="1995" y="2228"/>
                  </a:lnTo>
                  <a:lnTo>
                    <a:pt x="1995" y="2228"/>
                  </a:lnTo>
                  <a:lnTo>
                    <a:pt x="2000" y="2223"/>
                  </a:lnTo>
                  <a:lnTo>
                    <a:pt x="2006" y="2220"/>
                  </a:lnTo>
                  <a:lnTo>
                    <a:pt x="2010" y="2218"/>
                  </a:lnTo>
                  <a:lnTo>
                    <a:pt x="2015" y="2217"/>
                  </a:lnTo>
                  <a:lnTo>
                    <a:pt x="2021" y="2218"/>
                  </a:lnTo>
                  <a:lnTo>
                    <a:pt x="2025" y="2220"/>
                  </a:lnTo>
                  <a:lnTo>
                    <a:pt x="2031" y="2223"/>
                  </a:lnTo>
                  <a:lnTo>
                    <a:pt x="2036" y="2226"/>
                  </a:lnTo>
                  <a:lnTo>
                    <a:pt x="2036" y="2226"/>
                  </a:lnTo>
                  <a:lnTo>
                    <a:pt x="2044" y="2232"/>
                  </a:lnTo>
                  <a:lnTo>
                    <a:pt x="2052" y="2237"/>
                  </a:lnTo>
                  <a:lnTo>
                    <a:pt x="2052" y="2237"/>
                  </a:lnTo>
                  <a:lnTo>
                    <a:pt x="2059" y="2240"/>
                  </a:lnTo>
                  <a:lnTo>
                    <a:pt x="2064" y="2243"/>
                  </a:lnTo>
                  <a:lnTo>
                    <a:pt x="2070" y="2243"/>
                  </a:lnTo>
                  <a:lnTo>
                    <a:pt x="2076" y="2241"/>
                  </a:lnTo>
                  <a:lnTo>
                    <a:pt x="2081" y="2239"/>
                  </a:lnTo>
                  <a:lnTo>
                    <a:pt x="2084" y="2236"/>
                  </a:lnTo>
                  <a:lnTo>
                    <a:pt x="2088" y="2230"/>
                  </a:lnTo>
                  <a:lnTo>
                    <a:pt x="2091" y="2223"/>
                  </a:lnTo>
                  <a:lnTo>
                    <a:pt x="2091" y="2223"/>
                  </a:lnTo>
                  <a:lnTo>
                    <a:pt x="2100" y="2194"/>
                  </a:lnTo>
                  <a:lnTo>
                    <a:pt x="2109" y="2167"/>
                  </a:lnTo>
                  <a:lnTo>
                    <a:pt x="2109" y="2167"/>
                  </a:lnTo>
                  <a:lnTo>
                    <a:pt x="2115" y="2149"/>
                  </a:lnTo>
                  <a:lnTo>
                    <a:pt x="2120" y="2141"/>
                  </a:lnTo>
                  <a:lnTo>
                    <a:pt x="2124" y="2133"/>
                  </a:lnTo>
                  <a:lnTo>
                    <a:pt x="2129" y="2126"/>
                  </a:lnTo>
                  <a:lnTo>
                    <a:pt x="2135" y="2119"/>
                  </a:lnTo>
                  <a:lnTo>
                    <a:pt x="2142" y="2114"/>
                  </a:lnTo>
                  <a:lnTo>
                    <a:pt x="2150" y="2108"/>
                  </a:lnTo>
                  <a:lnTo>
                    <a:pt x="2150" y="2108"/>
                  </a:lnTo>
                  <a:lnTo>
                    <a:pt x="2166" y="2096"/>
                  </a:lnTo>
                  <a:lnTo>
                    <a:pt x="2181" y="2085"/>
                  </a:lnTo>
                  <a:lnTo>
                    <a:pt x="2211" y="2058"/>
                  </a:lnTo>
                  <a:lnTo>
                    <a:pt x="2211" y="2058"/>
                  </a:lnTo>
                  <a:lnTo>
                    <a:pt x="2215" y="2054"/>
                  </a:lnTo>
                  <a:lnTo>
                    <a:pt x="2218" y="2050"/>
                  </a:lnTo>
                  <a:lnTo>
                    <a:pt x="2220" y="2046"/>
                  </a:lnTo>
                  <a:lnTo>
                    <a:pt x="2221" y="2041"/>
                  </a:lnTo>
                  <a:lnTo>
                    <a:pt x="2220" y="2038"/>
                  </a:lnTo>
                  <a:lnTo>
                    <a:pt x="2218" y="2033"/>
                  </a:lnTo>
                  <a:lnTo>
                    <a:pt x="2214" y="2029"/>
                  </a:lnTo>
                  <a:lnTo>
                    <a:pt x="2210" y="2025"/>
                  </a:lnTo>
                  <a:lnTo>
                    <a:pt x="2210" y="2025"/>
                  </a:lnTo>
                  <a:lnTo>
                    <a:pt x="2199" y="2018"/>
                  </a:lnTo>
                  <a:lnTo>
                    <a:pt x="2189" y="2010"/>
                  </a:lnTo>
                  <a:lnTo>
                    <a:pt x="2180" y="2000"/>
                  </a:lnTo>
                  <a:lnTo>
                    <a:pt x="2172" y="1988"/>
                  </a:lnTo>
                  <a:lnTo>
                    <a:pt x="2172" y="1988"/>
                  </a:lnTo>
                  <a:lnTo>
                    <a:pt x="2187" y="1974"/>
                  </a:lnTo>
                  <a:lnTo>
                    <a:pt x="2202" y="1959"/>
                  </a:lnTo>
                  <a:lnTo>
                    <a:pt x="2214" y="1944"/>
                  </a:lnTo>
                  <a:lnTo>
                    <a:pt x="2226" y="1927"/>
                  </a:lnTo>
                  <a:lnTo>
                    <a:pt x="2237" y="1910"/>
                  </a:lnTo>
                  <a:lnTo>
                    <a:pt x="2248" y="1892"/>
                  </a:lnTo>
                  <a:lnTo>
                    <a:pt x="2270" y="1857"/>
                  </a:lnTo>
                  <a:lnTo>
                    <a:pt x="2270" y="1857"/>
                  </a:lnTo>
                  <a:lnTo>
                    <a:pt x="2273" y="1850"/>
                  </a:lnTo>
                  <a:lnTo>
                    <a:pt x="2275" y="1844"/>
                  </a:lnTo>
                  <a:lnTo>
                    <a:pt x="2276" y="1839"/>
                  </a:lnTo>
                  <a:lnTo>
                    <a:pt x="2275" y="1836"/>
                  </a:lnTo>
                  <a:lnTo>
                    <a:pt x="2273" y="1832"/>
                  </a:lnTo>
                  <a:lnTo>
                    <a:pt x="2268" y="1830"/>
                  </a:lnTo>
                  <a:lnTo>
                    <a:pt x="2263" y="1829"/>
                  </a:lnTo>
                  <a:lnTo>
                    <a:pt x="2255" y="1829"/>
                  </a:lnTo>
                  <a:lnTo>
                    <a:pt x="2255" y="1829"/>
                  </a:lnTo>
                  <a:lnTo>
                    <a:pt x="2244" y="1829"/>
                  </a:lnTo>
                  <a:lnTo>
                    <a:pt x="2234" y="1829"/>
                  </a:lnTo>
                  <a:lnTo>
                    <a:pt x="2223" y="1830"/>
                  </a:lnTo>
                  <a:lnTo>
                    <a:pt x="2213" y="1834"/>
                  </a:lnTo>
                  <a:lnTo>
                    <a:pt x="2213" y="1834"/>
                  </a:lnTo>
                  <a:lnTo>
                    <a:pt x="2206" y="1836"/>
                  </a:lnTo>
                  <a:lnTo>
                    <a:pt x="2200" y="1836"/>
                  </a:lnTo>
                  <a:lnTo>
                    <a:pt x="2195" y="1835"/>
                  </a:lnTo>
                  <a:lnTo>
                    <a:pt x="2191" y="1832"/>
                  </a:lnTo>
                  <a:lnTo>
                    <a:pt x="2189" y="1828"/>
                  </a:lnTo>
                  <a:lnTo>
                    <a:pt x="2188" y="1823"/>
                  </a:lnTo>
                  <a:lnTo>
                    <a:pt x="2187" y="1818"/>
                  </a:lnTo>
                  <a:lnTo>
                    <a:pt x="2187" y="1811"/>
                  </a:lnTo>
                  <a:lnTo>
                    <a:pt x="2187" y="1811"/>
                  </a:lnTo>
                  <a:lnTo>
                    <a:pt x="2183" y="1808"/>
                  </a:lnTo>
                  <a:lnTo>
                    <a:pt x="2183" y="1808"/>
                  </a:lnTo>
                  <a:lnTo>
                    <a:pt x="2184" y="1807"/>
                  </a:lnTo>
                  <a:lnTo>
                    <a:pt x="2184" y="1807"/>
                  </a:lnTo>
                  <a:lnTo>
                    <a:pt x="2187" y="1811"/>
                  </a:lnTo>
                  <a:lnTo>
                    <a:pt x="2187" y="1811"/>
                  </a:lnTo>
                  <a:lnTo>
                    <a:pt x="2197" y="1813"/>
                  </a:lnTo>
                  <a:lnTo>
                    <a:pt x="2207" y="1815"/>
                  </a:lnTo>
                  <a:lnTo>
                    <a:pt x="2218" y="1815"/>
                  </a:lnTo>
                  <a:lnTo>
                    <a:pt x="2227" y="1815"/>
                  </a:lnTo>
                  <a:lnTo>
                    <a:pt x="2236" y="1814"/>
                  </a:lnTo>
                  <a:lnTo>
                    <a:pt x="2245" y="1813"/>
                  </a:lnTo>
                  <a:lnTo>
                    <a:pt x="2253" y="1811"/>
                  </a:lnTo>
                  <a:lnTo>
                    <a:pt x="2261" y="1807"/>
                  </a:lnTo>
                  <a:lnTo>
                    <a:pt x="2270" y="1804"/>
                  </a:lnTo>
                  <a:lnTo>
                    <a:pt x="2278" y="1799"/>
                  </a:lnTo>
                  <a:lnTo>
                    <a:pt x="2286" y="1793"/>
                  </a:lnTo>
                  <a:lnTo>
                    <a:pt x="2293" y="1788"/>
                  </a:lnTo>
                  <a:lnTo>
                    <a:pt x="2306" y="1774"/>
                  </a:lnTo>
                  <a:lnTo>
                    <a:pt x="2319" y="1758"/>
                  </a:lnTo>
                  <a:lnTo>
                    <a:pt x="2319" y="1758"/>
                  </a:lnTo>
                  <a:lnTo>
                    <a:pt x="2323" y="1752"/>
                  </a:lnTo>
                  <a:lnTo>
                    <a:pt x="2328" y="1747"/>
                  </a:lnTo>
                  <a:lnTo>
                    <a:pt x="2328" y="1747"/>
                  </a:lnTo>
                  <a:lnTo>
                    <a:pt x="2338" y="1738"/>
                  </a:lnTo>
                  <a:lnTo>
                    <a:pt x="2343" y="1731"/>
                  </a:lnTo>
                  <a:lnTo>
                    <a:pt x="2348" y="1724"/>
                  </a:lnTo>
                  <a:lnTo>
                    <a:pt x="2349" y="1718"/>
                  </a:lnTo>
                  <a:lnTo>
                    <a:pt x="2349" y="1713"/>
                  </a:lnTo>
                  <a:lnTo>
                    <a:pt x="2346" y="1705"/>
                  </a:lnTo>
                  <a:lnTo>
                    <a:pt x="2333" y="1685"/>
                  </a:lnTo>
                  <a:lnTo>
                    <a:pt x="2333" y="1685"/>
                  </a:lnTo>
                  <a:lnTo>
                    <a:pt x="2331" y="1679"/>
                  </a:lnTo>
                  <a:lnTo>
                    <a:pt x="2328" y="1675"/>
                  </a:lnTo>
                  <a:lnTo>
                    <a:pt x="2328" y="1669"/>
                  </a:lnTo>
                  <a:lnTo>
                    <a:pt x="2331" y="1664"/>
                  </a:lnTo>
                  <a:lnTo>
                    <a:pt x="2331" y="1664"/>
                  </a:lnTo>
                  <a:lnTo>
                    <a:pt x="2336" y="1659"/>
                  </a:lnTo>
                  <a:lnTo>
                    <a:pt x="2340" y="1657"/>
                  </a:lnTo>
                  <a:lnTo>
                    <a:pt x="2342" y="1657"/>
                  </a:lnTo>
                  <a:lnTo>
                    <a:pt x="2346" y="1657"/>
                  </a:lnTo>
                  <a:lnTo>
                    <a:pt x="2348" y="1659"/>
                  </a:lnTo>
                  <a:lnTo>
                    <a:pt x="2355" y="1662"/>
                  </a:lnTo>
                  <a:lnTo>
                    <a:pt x="2355" y="1662"/>
                  </a:lnTo>
                  <a:lnTo>
                    <a:pt x="2400" y="1694"/>
                  </a:lnTo>
                  <a:lnTo>
                    <a:pt x="2400" y="1694"/>
                  </a:lnTo>
                  <a:lnTo>
                    <a:pt x="2404" y="1698"/>
                  </a:lnTo>
                  <a:lnTo>
                    <a:pt x="2408" y="1699"/>
                  </a:lnTo>
                  <a:lnTo>
                    <a:pt x="2412" y="1700"/>
                  </a:lnTo>
                  <a:lnTo>
                    <a:pt x="2417" y="1700"/>
                  </a:lnTo>
                  <a:lnTo>
                    <a:pt x="2420" y="1699"/>
                  </a:lnTo>
                  <a:lnTo>
                    <a:pt x="2425" y="1697"/>
                  </a:lnTo>
                  <a:lnTo>
                    <a:pt x="2429" y="1693"/>
                  </a:lnTo>
                  <a:lnTo>
                    <a:pt x="2431" y="1690"/>
                  </a:lnTo>
                  <a:lnTo>
                    <a:pt x="2431" y="1690"/>
                  </a:lnTo>
                  <a:lnTo>
                    <a:pt x="2441" y="1671"/>
                  </a:lnTo>
                  <a:lnTo>
                    <a:pt x="2453" y="1654"/>
                  </a:lnTo>
                  <a:lnTo>
                    <a:pt x="2475" y="1619"/>
                  </a:lnTo>
                  <a:lnTo>
                    <a:pt x="2485" y="1601"/>
                  </a:lnTo>
                  <a:lnTo>
                    <a:pt x="2493" y="1583"/>
                  </a:lnTo>
                  <a:lnTo>
                    <a:pt x="2501" y="1564"/>
                  </a:lnTo>
                  <a:lnTo>
                    <a:pt x="2507" y="1543"/>
                  </a:lnTo>
                  <a:lnTo>
                    <a:pt x="2507" y="1543"/>
                  </a:lnTo>
                  <a:lnTo>
                    <a:pt x="2509" y="1535"/>
                  </a:lnTo>
                  <a:lnTo>
                    <a:pt x="2513" y="1526"/>
                  </a:lnTo>
                  <a:lnTo>
                    <a:pt x="2521" y="1508"/>
                  </a:lnTo>
                  <a:lnTo>
                    <a:pt x="2523" y="1498"/>
                  </a:lnTo>
                  <a:lnTo>
                    <a:pt x="2524" y="1490"/>
                  </a:lnTo>
                  <a:lnTo>
                    <a:pt x="2524" y="1487"/>
                  </a:lnTo>
                  <a:lnTo>
                    <a:pt x="2523" y="1482"/>
                  </a:lnTo>
                  <a:lnTo>
                    <a:pt x="2522" y="1479"/>
                  </a:lnTo>
                  <a:lnTo>
                    <a:pt x="2518" y="1475"/>
                  </a:lnTo>
                  <a:lnTo>
                    <a:pt x="2518" y="1475"/>
                  </a:lnTo>
                  <a:lnTo>
                    <a:pt x="2513" y="1470"/>
                  </a:lnTo>
                  <a:lnTo>
                    <a:pt x="2506" y="1466"/>
                  </a:lnTo>
                  <a:lnTo>
                    <a:pt x="2498" y="1463"/>
                  </a:lnTo>
                  <a:lnTo>
                    <a:pt x="2488" y="1462"/>
                  </a:lnTo>
                  <a:lnTo>
                    <a:pt x="2469" y="1459"/>
                  </a:lnTo>
                  <a:lnTo>
                    <a:pt x="2449" y="1459"/>
                  </a:lnTo>
                  <a:lnTo>
                    <a:pt x="2449" y="1459"/>
                  </a:lnTo>
                  <a:lnTo>
                    <a:pt x="2441" y="1459"/>
                  </a:lnTo>
                  <a:lnTo>
                    <a:pt x="2438" y="1458"/>
                  </a:lnTo>
                  <a:lnTo>
                    <a:pt x="2434" y="1457"/>
                  </a:lnTo>
                  <a:lnTo>
                    <a:pt x="2432" y="1455"/>
                  </a:lnTo>
                  <a:lnTo>
                    <a:pt x="2430" y="1451"/>
                  </a:lnTo>
                  <a:lnTo>
                    <a:pt x="2427" y="1448"/>
                  </a:lnTo>
                  <a:lnTo>
                    <a:pt x="2427" y="1442"/>
                  </a:lnTo>
                  <a:lnTo>
                    <a:pt x="2427" y="1442"/>
                  </a:lnTo>
                  <a:lnTo>
                    <a:pt x="2427" y="1437"/>
                  </a:lnTo>
                  <a:lnTo>
                    <a:pt x="2429" y="1434"/>
                  </a:lnTo>
                  <a:lnTo>
                    <a:pt x="2431" y="1431"/>
                  </a:lnTo>
                  <a:lnTo>
                    <a:pt x="2433" y="1428"/>
                  </a:lnTo>
                  <a:lnTo>
                    <a:pt x="2440" y="1426"/>
                  </a:lnTo>
                  <a:lnTo>
                    <a:pt x="2448" y="1424"/>
                  </a:lnTo>
                  <a:lnTo>
                    <a:pt x="2448" y="1424"/>
                  </a:lnTo>
                  <a:lnTo>
                    <a:pt x="2460" y="1421"/>
                  </a:lnTo>
                  <a:lnTo>
                    <a:pt x="2469" y="1419"/>
                  </a:lnTo>
                  <a:lnTo>
                    <a:pt x="2476" y="1416"/>
                  </a:lnTo>
                  <a:lnTo>
                    <a:pt x="2480" y="1412"/>
                  </a:lnTo>
                  <a:lnTo>
                    <a:pt x="2485" y="1406"/>
                  </a:lnTo>
                  <a:lnTo>
                    <a:pt x="2487" y="1398"/>
                  </a:lnTo>
                  <a:lnTo>
                    <a:pt x="2488" y="1389"/>
                  </a:lnTo>
                  <a:lnTo>
                    <a:pt x="2490" y="1378"/>
                  </a:lnTo>
                  <a:lnTo>
                    <a:pt x="2490" y="1378"/>
                  </a:lnTo>
                  <a:lnTo>
                    <a:pt x="2492" y="1360"/>
                  </a:lnTo>
                  <a:lnTo>
                    <a:pt x="2497" y="1343"/>
                  </a:lnTo>
                  <a:lnTo>
                    <a:pt x="2502" y="1328"/>
                  </a:lnTo>
                  <a:lnTo>
                    <a:pt x="2509" y="1312"/>
                  </a:lnTo>
                  <a:lnTo>
                    <a:pt x="2509" y="1312"/>
                  </a:lnTo>
                  <a:lnTo>
                    <a:pt x="2526" y="1280"/>
                  </a:lnTo>
                  <a:lnTo>
                    <a:pt x="2533" y="1262"/>
                  </a:lnTo>
                  <a:lnTo>
                    <a:pt x="2540" y="1245"/>
                  </a:lnTo>
                  <a:lnTo>
                    <a:pt x="2540" y="1245"/>
                  </a:lnTo>
                  <a:lnTo>
                    <a:pt x="2543" y="1237"/>
                  </a:lnTo>
                  <a:lnTo>
                    <a:pt x="2547" y="1229"/>
                  </a:lnTo>
                  <a:lnTo>
                    <a:pt x="2552" y="1223"/>
                  </a:lnTo>
                  <a:lnTo>
                    <a:pt x="2556" y="1219"/>
                  </a:lnTo>
                  <a:lnTo>
                    <a:pt x="2563" y="1215"/>
                  </a:lnTo>
                  <a:lnTo>
                    <a:pt x="2570" y="1213"/>
                  </a:lnTo>
                  <a:lnTo>
                    <a:pt x="2578" y="1212"/>
                  </a:lnTo>
                  <a:lnTo>
                    <a:pt x="2588" y="1213"/>
                  </a:lnTo>
                  <a:lnTo>
                    <a:pt x="2588" y="1213"/>
                  </a:lnTo>
                  <a:lnTo>
                    <a:pt x="2600" y="1214"/>
                  </a:lnTo>
                  <a:lnTo>
                    <a:pt x="2612" y="1213"/>
                  </a:lnTo>
                  <a:lnTo>
                    <a:pt x="2622" y="1212"/>
                  </a:lnTo>
                  <a:lnTo>
                    <a:pt x="2634" y="1208"/>
                  </a:lnTo>
                  <a:lnTo>
                    <a:pt x="2644" y="1205"/>
                  </a:lnTo>
                  <a:lnTo>
                    <a:pt x="2653" y="1199"/>
                  </a:lnTo>
                  <a:lnTo>
                    <a:pt x="2664" y="1193"/>
                  </a:lnTo>
                  <a:lnTo>
                    <a:pt x="2673" y="1186"/>
                  </a:lnTo>
                  <a:lnTo>
                    <a:pt x="2673" y="1186"/>
                  </a:lnTo>
                  <a:lnTo>
                    <a:pt x="2685" y="1176"/>
                  </a:lnTo>
                  <a:lnTo>
                    <a:pt x="2699" y="1167"/>
                  </a:lnTo>
                  <a:lnTo>
                    <a:pt x="2712" y="1158"/>
                  </a:lnTo>
                  <a:lnTo>
                    <a:pt x="2725" y="1148"/>
                  </a:lnTo>
                  <a:lnTo>
                    <a:pt x="2725" y="1148"/>
                  </a:lnTo>
                  <a:lnTo>
                    <a:pt x="2734" y="1141"/>
                  </a:lnTo>
                  <a:lnTo>
                    <a:pt x="2743" y="1136"/>
                  </a:lnTo>
                  <a:lnTo>
                    <a:pt x="2752" y="1131"/>
                  </a:lnTo>
                  <a:lnTo>
                    <a:pt x="2762" y="1129"/>
                  </a:lnTo>
                  <a:lnTo>
                    <a:pt x="2771" y="1129"/>
                  </a:lnTo>
                  <a:lnTo>
                    <a:pt x="2780" y="1131"/>
                  </a:lnTo>
                  <a:lnTo>
                    <a:pt x="2790" y="1136"/>
                  </a:lnTo>
                  <a:lnTo>
                    <a:pt x="2801" y="1145"/>
                  </a:lnTo>
                  <a:lnTo>
                    <a:pt x="2801" y="1145"/>
                  </a:lnTo>
                  <a:lnTo>
                    <a:pt x="2808" y="1151"/>
                  </a:lnTo>
                  <a:lnTo>
                    <a:pt x="2812" y="1153"/>
                  </a:lnTo>
                  <a:lnTo>
                    <a:pt x="2817" y="1154"/>
                  </a:lnTo>
                  <a:lnTo>
                    <a:pt x="2821" y="1155"/>
                  </a:lnTo>
                  <a:lnTo>
                    <a:pt x="2827" y="1154"/>
                  </a:lnTo>
                  <a:lnTo>
                    <a:pt x="2832" y="1151"/>
                  </a:lnTo>
                  <a:lnTo>
                    <a:pt x="2836" y="1146"/>
                  </a:lnTo>
                  <a:lnTo>
                    <a:pt x="2836" y="1146"/>
                  </a:lnTo>
                  <a:lnTo>
                    <a:pt x="2854" y="1123"/>
                  </a:lnTo>
                  <a:lnTo>
                    <a:pt x="2862" y="1111"/>
                  </a:lnTo>
                  <a:lnTo>
                    <a:pt x="2869" y="1099"/>
                  </a:lnTo>
                  <a:lnTo>
                    <a:pt x="2874" y="1087"/>
                  </a:lnTo>
                  <a:lnTo>
                    <a:pt x="2879" y="1073"/>
                  </a:lnTo>
                  <a:lnTo>
                    <a:pt x="2880" y="1067"/>
                  </a:lnTo>
                  <a:lnTo>
                    <a:pt x="2880" y="1058"/>
                  </a:lnTo>
                  <a:lnTo>
                    <a:pt x="2880" y="1052"/>
                  </a:lnTo>
                  <a:lnTo>
                    <a:pt x="2879" y="1044"/>
                  </a:lnTo>
                  <a:lnTo>
                    <a:pt x="2879" y="1044"/>
                  </a:lnTo>
                  <a:lnTo>
                    <a:pt x="2879" y="1038"/>
                  </a:lnTo>
                  <a:lnTo>
                    <a:pt x="2879" y="1032"/>
                  </a:lnTo>
                  <a:lnTo>
                    <a:pt x="2881" y="1020"/>
                  </a:lnTo>
                  <a:lnTo>
                    <a:pt x="2884" y="1009"/>
                  </a:lnTo>
                  <a:lnTo>
                    <a:pt x="2885" y="999"/>
                  </a:lnTo>
                  <a:lnTo>
                    <a:pt x="2885" y="999"/>
                  </a:lnTo>
                  <a:lnTo>
                    <a:pt x="2886" y="988"/>
                  </a:lnTo>
                  <a:lnTo>
                    <a:pt x="2887" y="980"/>
                  </a:lnTo>
                  <a:lnTo>
                    <a:pt x="2891" y="974"/>
                  </a:lnTo>
                  <a:lnTo>
                    <a:pt x="2895" y="969"/>
                  </a:lnTo>
                  <a:lnTo>
                    <a:pt x="2901" y="964"/>
                  </a:lnTo>
                  <a:lnTo>
                    <a:pt x="2908" y="961"/>
                  </a:lnTo>
                  <a:lnTo>
                    <a:pt x="2915" y="958"/>
                  </a:lnTo>
                  <a:lnTo>
                    <a:pt x="2923" y="956"/>
                  </a:lnTo>
                  <a:lnTo>
                    <a:pt x="2923" y="956"/>
                  </a:lnTo>
                  <a:lnTo>
                    <a:pt x="2934" y="953"/>
                  </a:lnTo>
                  <a:lnTo>
                    <a:pt x="2944" y="949"/>
                  </a:lnTo>
                  <a:lnTo>
                    <a:pt x="2951" y="946"/>
                  </a:lnTo>
                  <a:lnTo>
                    <a:pt x="2954" y="941"/>
                  </a:lnTo>
                  <a:lnTo>
                    <a:pt x="2957" y="936"/>
                  </a:lnTo>
                  <a:lnTo>
                    <a:pt x="2959" y="928"/>
                  </a:lnTo>
                  <a:lnTo>
                    <a:pt x="2962" y="906"/>
                  </a:lnTo>
                  <a:lnTo>
                    <a:pt x="2962" y="906"/>
                  </a:lnTo>
                  <a:lnTo>
                    <a:pt x="2967" y="870"/>
                  </a:lnTo>
                  <a:lnTo>
                    <a:pt x="2969" y="833"/>
                  </a:lnTo>
                  <a:lnTo>
                    <a:pt x="2974" y="797"/>
                  </a:lnTo>
                  <a:lnTo>
                    <a:pt x="2977" y="779"/>
                  </a:lnTo>
                  <a:lnTo>
                    <a:pt x="2980" y="760"/>
                  </a:lnTo>
                  <a:lnTo>
                    <a:pt x="2980" y="760"/>
                  </a:lnTo>
                  <a:lnTo>
                    <a:pt x="2978" y="757"/>
                  </a:lnTo>
                  <a:lnTo>
                    <a:pt x="2975" y="753"/>
                  </a:lnTo>
                  <a:lnTo>
                    <a:pt x="2975" y="753"/>
                  </a:lnTo>
                  <a:close/>
                  <a:moveTo>
                    <a:pt x="1788" y="2255"/>
                  </a:moveTo>
                  <a:lnTo>
                    <a:pt x="1788" y="2255"/>
                  </a:lnTo>
                  <a:lnTo>
                    <a:pt x="1781" y="2252"/>
                  </a:lnTo>
                  <a:lnTo>
                    <a:pt x="1778" y="2249"/>
                  </a:lnTo>
                  <a:lnTo>
                    <a:pt x="1776" y="2246"/>
                  </a:lnTo>
                  <a:lnTo>
                    <a:pt x="1774" y="2244"/>
                  </a:lnTo>
                  <a:lnTo>
                    <a:pt x="1773" y="2239"/>
                  </a:lnTo>
                  <a:lnTo>
                    <a:pt x="1773" y="2231"/>
                  </a:lnTo>
                  <a:lnTo>
                    <a:pt x="1773" y="2231"/>
                  </a:lnTo>
                  <a:lnTo>
                    <a:pt x="1774" y="2226"/>
                  </a:lnTo>
                  <a:lnTo>
                    <a:pt x="1776" y="2223"/>
                  </a:lnTo>
                  <a:lnTo>
                    <a:pt x="1779" y="2220"/>
                  </a:lnTo>
                  <a:lnTo>
                    <a:pt x="1781" y="2217"/>
                  </a:lnTo>
                  <a:lnTo>
                    <a:pt x="1788" y="2214"/>
                  </a:lnTo>
                  <a:lnTo>
                    <a:pt x="1795" y="2210"/>
                  </a:lnTo>
                  <a:lnTo>
                    <a:pt x="1795" y="2210"/>
                  </a:lnTo>
                  <a:lnTo>
                    <a:pt x="1803" y="2208"/>
                  </a:lnTo>
                  <a:lnTo>
                    <a:pt x="1806" y="2208"/>
                  </a:lnTo>
                  <a:lnTo>
                    <a:pt x="1811" y="2209"/>
                  </a:lnTo>
                  <a:lnTo>
                    <a:pt x="1814" y="2210"/>
                  </a:lnTo>
                  <a:lnTo>
                    <a:pt x="1817" y="2213"/>
                  </a:lnTo>
                  <a:lnTo>
                    <a:pt x="1820" y="2215"/>
                  </a:lnTo>
                  <a:lnTo>
                    <a:pt x="1822" y="2218"/>
                  </a:lnTo>
                  <a:lnTo>
                    <a:pt x="1822" y="2218"/>
                  </a:lnTo>
                  <a:lnTo>
                    <a:pt x="1829" y="2229"/>
                  </a:lnTo>
                  <a:lnTo>
                    <a:pt x="1835" y="2240"/>
                  </a:lnTo>
                  <a:lnTo>
                    <a:pt x="1840" y="2253"/>
                  </a:lnTo>
                  <a:lnTo>
                    <a:pt x="1842" y="2260"/>
                  </a:lnTo>
                  <a:lnTo>
                    <a:pt x="1843" y="2268"/>
                  </a:lnTo>
                  <a:lnTo>
                    <a:pt x="1843" y="2268"/>
                  </a:lnTo>
                  <a:lnTo>
                    <a:pt x="1834" y="2269"/>
                  </a:lnTo>
                  <a:lnTo>
                    <a:pt x="1827" y="2269"/>
                  </a:lnTo>
                  <a:lnTo>
                    <a:pt x="1820" y="2267"/>
                  </a:lnTo>
                  <a:lnTo>
                    <a:pt x="1813" y="2266"/>
                  </a:lnTo>
                  <a:lnTo>
                    <a:pt x="1801" y="2260"/>
                  </a:lnTo>
                  <a:lnTo>
                    <a:pt x="1788" y="2255"/>
                  </a:lnTo>
                  <a:lnTo>
                    <a:pt x="1788" y="2255"/>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5"/>
            <p:cNvSpPr>
              <a:spLocks/>
            </p:cNvSpPr>
            <p:nvPr/>
          </p:nvSpPr>
          <p:spPr bwMode="auto">
            <a:xfrm>
              <a:off x="2547" y="2142"/>
              <a:ext cx="420" cy="631"/>
            </a:xfrm>
            <a:custGeom>
              <a:avLst/>
              <a:gdLst>
                <a:gd name="T0" fmla="*/ 1911 w 2097"/>
                <a:gd name="T1" fmla="*/ 274 h 3156"/>
                <a:gd name="T2" fmla="*/ 1817 w 2097"/>
                <a:gd name="T3" fmla="*/ 255 h 3156"/>
                <a:gd name="T4" fmla="*/ 1717 w 2097"/>
                <a:gd name="T5" fmla="*/ 249 h 3156"/>
                <a:gd name="T6" fmla="*/ 1619 w 2097"/>
                <a:gd name="T7" fmla="*/ 229 h 3156"/>
                <a:gd name="T8" fmla="*/ 1259 w 2097"/>
                <a:gd name="T9" fmla="*/ 152 h 3156"/>
                <a:gd name="T10" fmla="*/ 1049 w 2097"/>
                <a:gd name="T11" fmla="*/ 134 h 3156"/>
                <a:gd name="T12" fmla="*/ 743 w 2097"/>
                <a:gd name="T13" fmla="*/ 0 h 3156"/>
                <a:gd name="T14" fmla="*/ 631 w 2097"/>
                <a:gd name="T15" fmla="*/ 52 h 3156"/>
                <a:gd name="T16" fmla="*/ 586 w 2097"/>
                <a:gd name="T17" fmla="*/ 159 h 3156"/>
                <a:gd name="T18" fmla="*/ 632 w 2097"/>
                <a:gd name="T19" fmla="*/ 228 h 3156"/>
                <a:gd name="T20" fmla="*/ 597 w 2097"/>
                <a:gd name="T21" fmla="*/ 368 h 3156"/>
                <a:gd name="T22" fmla="*/ 419 w 2097"/>
                <a:gd name="T23" fmla="*/ 531 h 3156"/>
                <a:gd name="T24" fmla="*/ 419 w 2097"/>
                <a:gd name="T25" fmla="*/ 730 h 3156"/>
                <a:gd name="T26" fmla="*/ 306 w 2097"/>
                <a:gd name="T27" fmla="*/ 689 h 3156"/>
                <a:gd name="T28" fmla="*/ 263 w 2097"/>
                <a:gd name="T29" fmla="*/ 746 h 3156"/>
                <a:gd name="T30" fmla="*/ 200 w 2097"/>
                <a:gd name="T31" fmla="*/ 685 h 3156"/>
                <a:gd name="T32" fmla="*/ 129 w 2097"/>
                <a:gd name="T33" fmla="*/ 674 h 3156"/>
                <a:gd name="T34" fmla="*/ 0 w 2097"/>
                <a:gd name="T35" fmla="*/ 1032 h 3156"/>
                <a:gd name="T36" fmla="*/ 76 w 2097"/>
                <a:gd name="T37" fmla="*/ 1079 h 3156"/>
                <a:gd name="T38" fmla="*/ 120 w 2097"/>
                <a:gd name="T39" fmla="*/ 1190 h 3156"/>
                <a:gd name="T40" fmla="*/ 206 w 2097"/>
                <a:gd name="T41" fmla="*/ 1233 h 3156"/>
                <a:gd name="T42" fmla="*/ 356 w 2097"/>
                <a:gd name="T43" fmla="*/ 1246 h 3156"/>
                <a:gd name="T44" fmla="*/ 441 w 2097"/>
                <a:gd name="T45" fmla="*/ 1086 h 3156"/>
                <a:gd name="T46" fmla="*/ 657 w 2097"/>
                <a:gd name="T47" fmla="*/ 1446 h 3156"/>
                <a:gd name="T48" fmla="*/ 820 w 2097"/>
                <a:gd name="T49" fmla="*/ 1770 h 3156"/>
                <a:gd name="T50" fmla="*/ 915 w 2097"/>
                <a:gd name="T51" fmla="*/ 1916 h 3156"/>
                <a:gd name="T52" fmla="*/ 1115 w 2097"/>
                <a:gd name="T53" fmla="*/ 1977 h 3156"/>
                <a:gd name="T54" fmla="*/ 1193 w 2097"/>
                <a:gd name="T55" fmla="*/ 2091 h 3156"/>
                <a:gd name="T56" fmla="*/ 1314 w 2097"/>
                <a:gd name="T57" fmla="*/ 2268 h 3156"/>
                <a:gd name="T58" fmla="*/ 1319 w 2097"/>
                <a:gd name="T59" fmla="*/ 2382 h 3156"/>
                <a:gd name="T60" fmla="*/ 1285 w 2097"/>
                <a:gd name="T61" fmla="*/ 2468 h 3156"/>
                <a:gd name="T62" fmla="*/ 1185 w 2097"/>
                <a:gd name="T63" fmla="*/ 2576 h 3156"/>
                <a:gd name="T64" fmla="*/ 1255 w 2097"/>
                <a:gd name="T65" fmla="*/ 2715 h 3156"/>
                <a:gd name="T66" fmla="*/ 1359 w 2097"/>
                <a:gd name="T67" fmla="*/ 2895 h 3156"/>
                <a:gd name="T68" fmla="*/ 1472 w 2097"/>
                <a:gd name="T69" fmla="*/ 2954 h 3156"/>
                <a:gd name="T70" fmla="*/ 1515 w 2097"/>
                <a:gd name="T71" fmla="*/ 3032 h 3156"/>
                <a:gd name="T72" fmla="*/ 1554 w 2097"/>
                <a:gd name="T73" fmla="*/ 3138 h 3156"/>
                <a:gd name="T74" fmla="*/ 1651 w 2097"/>
                <a:gd name="T75" fmla="*/ 3130 h 3156"/>
                <a:gd name="T76" fmla="*/ 1704 w 2097"/>
                <a:gd name="T77" fmla="*/ 3032 h 3156"/>
                <a:gd name="T78" fmla="*/ 1865 w 2097"/>
                <a:gd name="T79" fmla="*/ 3034 h 3156"/>
                <a:gd name="T80" fmla="*/ 1910 w 2097"/>
                <a:gd name="T81" fmla="*/ 2880 h 3156"/>
                <a:gd name="T82" fmla="*/ 1959 w 2097"/>
                <a:gd name="T83" fmla="*/ 2776 h 3156"/>
                <a:gd name="T84" fmla="*/ 1992 w 2097"/>
                <a:gd name="T85" fmla="*/ 2654 h 3156"/>
                <a:gd name="T86" fmla="*/ 2013 w 2097"/>
                <a:gd name="T87" fmla="*/ 2475 h 3156"/>
                <a:gd name="T88" fmla="*/ 2015 w 2097"/>
                <a:gd name="T89" fmla="*/ 2342 h 3156"/>
                <a:gd name="T90" fmla="*/ 1947 w 2097"/>
                <a:gd name="T91" fmla="*/ 2256 h 3156"/>
                <a:gd name="T92" fmla="*/ 1937 w 2097"/>
                <a:gd name="T93" fmla="*/ 2153 h 3156"/>
                <a:gd name="T94" fmla="*/ 1904 w 2097"/>
                <a:gd name="T95" fmla="*/ 2011 h 3156"/>
                <a:gd name="T96" fmla="*/ 1879 w 2097"/>
                <a:gd name="T97" fmla="*/ 1935 h 3156"/>
                <a:gd name="T98" fmla="*/ 1858 w 2097"/>
                <a:gd name="T99" fmla="*/ 1729 h 3156"/>
                <a:gd name="T100" fmla="*/ 1902 w 2097"/>
                <a:gd name="T101" fmla="*/ 1637 h 3156"/>
                <a:gd name="T102" fmla="*/ 1881 w 2097"/>
                <a:gd name="T103" fmla="*/ 1486 h 3156"/>
                <a:gd name="T104" fmla="*/ 1831 w 2097"/>
                <a:gd name="T105" fmla="*/ 1367 h 3156"/>
                <a:gd name="T106" fmla="*/ 1856 w 2097"/>
                <a:gd name="T107" fmla="*/ 1226 h 3156"/>
                <a:gd name="T108" fmla="*/ 1871 w 2097"/>
                <a:gd name="T109" fmla="*/ 1091 h 3156"/>
                <a:gd name="T110" fmla="*/ 1972 w 2097"/>
                <a:gd name="T111" fmla="*/ 968 h 3156"/>
                <a:gd name="T112" fmla="*/ 2039 w 2097"/>
                <a:gd name="T113" fmla="*/ 1038 h 3156"/>
                <a:gd name="T114" fmla="*/ 2093 w 2097"/>
                <a:gd name="T115" fmla="*/ 948 h 3156"/>
                <a:gd name="T116" fmla="*/ 2015 w 2097"/>
                <a:gd name="T117" fmla="*/ 854 h 3156"/>
                <a:gd name="T118" fmla="*/ 1977 w 2097"/>
                <a:gd name="T119" fmla="*/ 715 h 3156"/>
                <a:gd name="T120" fmla="*/ 2006 w 2097"/>
                <a:gd name="T121" fmla="*/ 546 h 3156"/>
                <a:gd name="T122" fmla="*/ 2054 w 2097"/>
                <a:gd name="T123" fmla="*/ 365 h 3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7" h="3156">
                  <a:moveTo>
                    <a:pt x="2009" y="285"/>
                  </a:moveTo>
                  <a:lnTo>
                    <a:pt x="2009" y="285"/>
                  </a:lnTo>
                  <a:lnTo>
                    <a:pt x="2008" y="285"/>
                  </a:lnTo>
                  <a:lnTo>
                    <a:pt x="2008" y="285"/>
                  </a:lnTo>
                  <a:lnTo>
                    <a:pt x="1998" y="281"/>
                  </a:lnTo>
                  <a:lnTo>
                    <a:pt x="1998" y="281"/>
                  </a:lnTo>
                  <a:lnTo>
                    <a:pt x="1977" y="275"/>
                  </a:lnTo>
                  <a:lnTo>
                    <a:pt x="1965" y="273"/>
                  </a:lnTo>
                  <a:lnTo>
                    <a:pt x="1955" y="271"/>
                  </a:lnTo>
                  <a:lnTo>
                    <a:pt x="1945" y="271"/>
                  </a:lnTo>
                  <a:lnTo>
                    <a:pt x="1933" y="271"/>
                  </a:lnTo>
                  <a:lnTo>
                    <a:pt x="1923" y="272"/>
                  </a:lnTo>
                  <a:lnTo>
                    <a:pt x="1911" y="274"/>
                  </a:lnTo>
                  <a:lnTo>
                    <a:pt x="1911" y="274"/>
                  </a:lnTo>
                  <a:lnTo>
                    <a:pt x="1904" y="275"/>
                  </a:lnTo>
                  <a:lnTo>
                    <a:pt x="1896" y="277"/>
                  </a:lnTo>
                  <a:lnTo>
                    <a:pt x="1889" y="275"/>
                  </a:lnTo>
                  <a:lnTo>
                    <a:pt x="1881" y="274"/>
                  </a:lnTo>
                  <a:lnTo>
                    <a:pt x="1868" y="270"/>
                  </a:lnTo>
                  <a:lnTo>
                    <a:pt x="1855" y="263"/>
                  </a:lnTo>
                  <a:lnTo>
                    <a:pt x="1855" y="263"/>
                  </a:lnTo>
                  <a:lnTo>
                    <a:pt x="1842" y="257"/>
                  </a:lnTo>
                  <a:lnTo>
                    <a:pt x="1835" y="256"/>
                  </a:lnTo>
                  <a:lnTo>
                    <a:pt x="1829" y="253"/>
                  </a:lnTo>
                  <a:lnTo>
                    <a:pt x="1823" y="253"/>
                  </a:lnTo>
                  <a:lnTo>
                    <a:pt x="1817" y="255"/>
                  </a:lnTo>
                  <a:lnTo>
                    <a:pt x="1810" y="258"/>
                  </a:lnTo>
                  <a:lnTo>
                    <a:pt x="1803" y="262"/>
                  </a:lnTo>
                  <a:lnTo>
                    <a:pt x="1803" y="262"/>
                  </a:lnTo>
                  <a:lnTo>
                    <a:pt x="1798" y="265"/>
                  </a:lnTo>
                  <a:lnTo>
                    <a:pt x="1794" y="266"/>
                  </a:lnTo>
                  <a:lnTo>
                    <a:pt x="1788" y="266"/>
                  </a:lnTo>
                  <a:lnTo>
                    <a:pt x="1783" y="266"/>
                  </a:lnTo>
                  <a:lnTo>
                    <a:pt x="1773" y="264"/>
                  </a:lnTo>
                  <a:lnTo>
                    <a:pt x="1763" y="262"/>
                  </a:lnTo>
                  <a:lnTo>
                    <a:pt x="1763" y="262"/>
                  </a:lnTo>
                  <a:lnTo>
                    <a:pt x="1740" y="255"/>
                  </a:lnTo>
                  <a:lnTo>
                    <a:pt x="1728" y="251"/>
                  </a:lnTo>
                  <a:lnTo>
                    <a:pt x="1717" y="249"/>
                  </a:lnTo>
                  <a:lnTo>
                    <a:pt x="1705" y="247"/>
                  </a:lnTo>
                  <a:lnTo>
                    <a:pt x="1694" y="247"/>
                  </a:lnTo>
                  <a:lnTo>
                    <a:pt x="1681" y="248"/>
                  </a:lnTo>
                  <a:lnTo>
                    <a:pt x="1669" y="250"/>
                  </a:lnTo>
                  <a:lnTo>
                    <a:pt x="1669" y="250"/>
                  </a:lnTo>
                  <a:lnTo>
                    <a:pt x="1664" y="251"/>
                  </a:lnTo>
                  <a:lnTo>
                    <a:pt x="1660" y="251"/>
                  </a:lnTo>
                  <a:lnTo>
                    <a:pt x="1656" y="250"/>
                  </a:lnTo>
                  <a:lnTo>
                    <a:pt x="1651" y="249"/>
                  </a:lnTo>
                  <a:lnTo>
                    <a:pt x="1643" y="243"/>
                  </a:lnTo>
                  <a:lnTo>
                    <a:pt x="1635" y="239"/>
                  </a:lnTo>
                  <a:lnTo>
                    <a:pt x="1635" y="239"/>
                  </a:lnTo>
                  <a:lnTo>
                    <a:pt x="1619" y="229"/>
                  </a:lnTo>
                  <a:lnTo>
                    <a:pt x="1601" y="220"/>
                  </a:lnTo>
                  <a:lnTo>
                    <a:pt x="1585" y="212"/>
                  </a:lnTo>
                  <a:lnTo>
                    <a:pt x="1568" y="205"/>
                  </a:lnTo>
                  <a:lnTo>
                    <a:pt x="1532" y="192"/>
                  </a:lnTo>
                  <a:lnTo>
                    <a:pt x="1497" y="182"/>
                  </a:lnTo>
                  <a:lnTo>
                    <a:pt x="1461" y="174"/>
                  </a:lnTo>
                  <a:lnTo>
                    <a:pt x="1424" y="168"/>
                  </a:lnTo>
                  <a:lnTo>
                    <a:pt x="1387" y="162"/>
                  </a:lnTo>
                  <a:lnTo>
                    <a:pt x="1350" y="158"/>
                  </a:lnTo>
                  <a:lnTo>
                    <a:pt x="1350" y="158"/>
                  </a:lnTo>
                  <a:lnTo>
                    <a:pt x="1320" y="156"/>
                  </a:lnTo>
                  <a:lnTo>
                    <a:pt x="1289" y="153"/>
                  </a:lnTo>
                  <a:lnTo>
                    <a:pt x="1259" y="152"/>
                  </a:lnTo>
                  <a:lnTo>
                    <a:pt x="1228" y="152"/>
                  </a:lnTo>
                  <a:lnTo>
                    <a:pt x="1167" y="153"/>
                  </a:lnTo>
                  <a:lnTo>
                    <a:pt x="1106" y="157"/>
                  </a:lnTo>
                  <a:lnTo>
                    <a:pt x="1106" y="157"/>
                  </a:lnTo>
                  <a:lnTo>
                    <a:pt x="1091" y="158"/>
                  </a:lnTo>
                  <a:lnTo>
                    <a:pt x="1084" y="157"/>
                  </a:lnTo>
                  <a:lnTo>
                    <a:pt x="1077" y="156"/>
                  </a:lnTo>
                  <a:lnTo>
                    <a:pt x="1070" y="153"/>
                  </a:lnTo>
                  <a:lnTo>
                    <a:pt x="1064" y="150"/>
                  </a:lnTo>
                  <a:lnTo>
                    <a:pt x="1059" y="145"/>
                  </a:lnTo>
                  <a:lnTo>
                    <a:pt x="1054" y="138"/>
                  </a:lnTo>
                  <a:lnTo>
                    <a:pt x="1054" y="138"/>
                  </a:lnTo>
                  <a:lnTo>
                    <a:pt x="1049" y="134"/>
                  </a:lnTo>
                  <a:lnTo>
                    <a:pt x="1046" y="130"/>
                  </a:lnTo>
                  <a:lnTo>
                    <a:pt x="1037" y="123"/>
                  </a:lnTo>
                  <a:lnTo>
                    <a:pt x="1026" y="119"/>
                  </a:lnTo>
                  <a:lnTo>
                    <a:pt x="1015" y="113"/>
                  </a:lnTo>
                  <a:lnTo>
                    <a:pt x="1015" y="113"/>
                  </a:lnTo>
                  <a:lnTo>
                    <a:pt x="909" y="63"/>
                  </a:lnTo>
                  <a:lnTo>
                    <a:pt x="856" y="38"/>
                  </a:lnTo>
                  <a:lnTo>
                    <a:pt x="803" y="15"/>
                  </a:lnTo>
                  <a:lnTo>
                    <a:pt x="803" y="15"/>
                  </a:lnTo>
                  <a:lnTo>
                    <a:pt x="782" y="7"/>
                  </a:lnTo>
                  <a:lnTo>
                    <a:pt x="763" y="2"/>
                  </a:lnTo>
                  <a:lnTo>
                    <a:pt x="752" y="1"/>
                  </a:lnTo>
                  <a:lnTo>
                    <a:pt x="743" y="0"/>
                  </a:lnTo>
                  <a:lnTo>
                    <a:pt x="733" y="0"/>
                  </a:lnTo>
                  <a:lnTo>
                    <a:pt x="723" y="1"/>
                  </a:lnTo>
                  <a:lnTo>
                    <a:pt x="713" y="2"/>
                  </a:lnTo>
                  <a:lnTo>
                    <a:pt x="704" y="5"/>
                  </a:lnTo>
                  <a:lnTo>
                    <a:pt x="695" y="8"/>
                  </a:lnTo>
                  <a:lnTo>
                    <a:pt x="685" y="12"/>
                  </a:lnTo>
                  <a:lnTo>
                    <a:pt x="676" y="16"/>
                  </a:lnTo>
                  <a:lnTo>
                    <a:pt x="667" y="22"/>
                  </a:lnTo>
                  <a:lnTo>
                    <a:pt x="658" y="29"/>
                  </a:lnTo>
                  <a:lnTo>
                    <a:pt x="650" y="36"/>
                  </a:lnTo>
                  <a:lnTo>
                    <a:pt x="650" y="36"/>
                  </a:lnTo>
                  <a:lnTo>
                    <a:pt x="638" y="47"/>
                  </a:lnTo>
                  <a:lnTo>
                    <a:pt x="631" y="52"/>
                  </a:lnTo>
                  <a:lnTo>
                    <a:pt x="624" y="57"/>
                  </a:lnTo>
                  <a:lnTo>
                    <a:pt x="624" y="57"/>
                  </a:lnTo>
                  <a:lnTo>
                    <a:pt x="610" y="66"/>
                  </a:lnTo>
                  <a:lnTo>
                    <a:pt x="605" y="71"/>
                  </a:lnTo>
                  <a:lnTo>
                    <a:pt x="600" y="76"/>
                  </a:lnTo>
                  <a:lnTo>
                    <a:pt x="595" y="82"/>
                  </a:lnTo>
                  <a:lnTo>
                    <a:pt x="592" y="88"/>
                  </a:lnTo>
                  <a:lnTo>
                    <a:pt x="586" y="100"/>
                  </a:lnTo>
                  <a:lnTo>
                    <a:pt x="584" y="114"/>
                  </a:lnTo>
                  <a:lnTo>
                    <a:pt x="583" y="128"/>
                  </a:lnTo>
                  <a:lnTo>
                    <a:pt x="584" y="143"/>
                  </a:lnTo>
                  <a:lnTo>
                    <a:pt x="586" y="159"/>
                  </a:lnTo>
                  <a:lnTo>
                    <a:pt x="586" y="159"/>
                  </a:lnTo>
                  <a:lnTo>
                    <a:pt x="590" y="171"/>
                  </a:lnTo>
                  <a:lnTo>
                    <a:pt x="593" y="181"/>
                  </a:lnTo>
                  <a:lnTo>
                    <a:pt x="597" y="186"/>
                  </a:lnTo>
                  <a:lnTo>
                    <a:pt x="600" y="189"/>
                  </a:lnTo>
                  <a:lnTo>
                    <a:pt x="604" y="194"/>
                  </a:lnTo>
                  <a:lnTo>
                    <a:pt x="609" y="196"/>
                  </a:lnTo>
                  <a:lnTo>
                    <a:pt x="609" y="196"/>
                  </a:lnTo>
                  <a:lnTo>
                    <a:pt x="616" y="200"/>
                  </a:lnTo>
                  <a:lnTo>
                    <a:pt x="621" y="205"/>
                  </a:lnTo>
                  <a:lnTo>
                    <a:pt x="625" y="210"/>
                  </a:lnTo>
                  <a:lnTo>
                    <a:pt x="628" y="215"/>
                  </a:lnTo>
                  <a:lnTo>
                    <a:pt x="630" y="221"/>
                  </a:lnTo>
                  <a:lnTo>
                    <a:pt x="632" y="228"/>
                  </a:lnTo>
                  <a:lnTo>
                    <a:pt x="634" y="242"/>
                  </a:lnTo>
                  <a:lnTo>
                    <a:pt x="634" y="242"/>
                  </a:lnTo>
                  <a:lnTo>
                    <a:pt x="637" y="272"/>
                  </a:lnTo>
                  <a:lnTo>
                    <a:pt x="639" y="295"/>
                  </a:lnTo>
                  <a:lnTo>
                    <a:pt x="639" y="304"/>
                  </a:lnTo>
                  <a:lnTo>
                    <a:pt x="638" y="312"/>
                  </a:lnTo>
                  <a:lnTo>
                    <a:pt x="637" y="320"/>
                  </a:lnTo>
                  <a:lnTo>
                    <a:pt x="635" y="327"/>
                  </a:lnTo>
                  <a:lnTo>
                    <a:pt x="631" y="333"/>
                  </a:lnTo>
                  <a:lnTo>
                    <a:pt x="627" y="340"/>
                  </a:lnTo>
                  <a:lnTo>
                    <a:pt x="621" y="346"/>
                  </a:lnTo>
                  <a:lnTo>
                    <a:pt x="614" y="353"/>
                  </a:lnTo>
                  <a:lnTo>
                    <a:pt x="597" y="368"/>
                  </a:lnTo>
                  <a:lnTo>
                    <a:pt x="574" y="386"/>
                  </a:lnTo>
                  <a:lnTo>
                    <a:pt x="574" y="386"/>
                  </a:lnTo>
                  <a:lnTo>
                    <a:pt x="508" y="437"/>
                  </a:lnTo>
                  <a:lnTo>
                    <a:pt x="475" y="462"/>
                  </a:lnTo>
                  <a:lnTo>
                    <a:pt x="441" y="486"/>
                  </a:lnTo>
                  <a:lnTo>
                    <a:pt x="441" y="486"/>
                  </a:lnTo>
                  <a:lnTo>
                    <a:pt x="434" y="492"/>
                  </a:lnTo>
                  <a:lnTo>
                    <a:pt x="428" y="497"/>
                  </a:lnTo>
                  <a:lnTo>
                    <a:pt x="424" y="502"/>
                  </a:lnTo>
                  <a:lnTo>
                    <a:pt x="420" y="509"/>
                  </a:lnTo>
                  <a:lnTo>
                    <a:pt x="418" y="516"/>
                  </a:lnTo>
                  <a:lnTo>
                    <a:pt x="418" y="523"/>
                  </a:lnTo>
                  <a:lnTo>
                    <a:pt x="419" y="531"/>
                  </a:lnTo>
                  <a:lnTo>
                    <a:pt x="423" y="539"/>
                  </a:lnTo>
                  <a:lnTo>
                    <a:pt x="423" y="539"/>
                  </a:lnTo>
                  <a:lnTo>
                    <a:pt x="426" y="549"/>
                  </a:lnTo>
                  <a:lnTo>
                    <a:pt x="428" y="560"/>
                  </a:lnTo>
                  <a:lnTo>
                    <a:pt x="428" y="570"/>
                  </a:lnTo>
                  <a:lnTo>
                    <a:pt x="430" y="581"/>
                  </a:lnTo>
                  <a:lnTo>
                    <a:pt x="427" y="601"/>
                  </a:lnTo>
                  <a:lnTo>
                    <a:pt x="426" y="621"/>
                  </a:lnTo>
                  <a:lnTo>
                    <a:pt x="426" y="621"/>
                  </a:lnTo>
                  <a:lnTo>
                    <a:pt x="426" y="676"/>
                  </a:lnTo>
                  <a:lnTo>
                    <a:pt x="426" y="729"/>
                  </a:lnTo>
                  <a:lnTo>
                    <a:pt x="426" y="729"/>
                  </a:lnTo>
                  <a:lnTo>
                    <a:pt x="419" y="730"/>
                  </a:lnTo>
                  <a:lnTo>
                    <a:pt x="413" y="730"/>
                  </a:lnTo>
                  <a:lnTo>
                    <a:pt x="408" y="728"/>
                  </a:lnTo>
                  <a:lnTo>
                    <a:pt x="404" y="726"/>
                  </a:lnTo>
                  <a:lnTo>
                    <a:pt x="396" y="720"/>
                  </a:lnTo>
                  <a:lnTo>
                    <a:pt x="389" y="714"/>
                  </a:lnTo>
                  <a:lnTo>
                    <a:pt x="389" y="714"/>
                  </a:lnTo>
                  <a:lnTo>
                    <a:pt x="375" y="703"/>
                  </a:lnTo>
                  <a:lnTo>
                    <a:pt x="367" y="698"/>
                  </a:lnTo>
                  <a:lnTo>
                    <a:pt x="363" y="697"/>
                  </a:lnTo>
                  <a:lnTo>
                    <a:pt x="358" y="696"/>
                  </a:lnTo>
                  <a:lnTo>
                    <a:pt x="358" y="696"/>
                  </a:lnTo>
                  <a:lnTo>
                    <a:pt x="324" y="690"/>
                  </a:lnTo>
                  <a:lnTo>
                    <a:pt x="306" y="689"/>
                  </a:lnTo>
                  <a:lnTo>
                    <a:pt x="298" y="689"/>
                  </a:lnTo>
                  <a:lnTo>
                    <a:pt x="290" y="690"/>
                  </a:lnTo>
                  <a:lnTo>
                    <a:pt x="290" y="690"/>
                  </a:lnTo>
                  <a:lnTo>
                    <a:pt x="284" y="691"/>
                  </a:lnTo>
                  <a:lnTo>
                    <a:pt x="281" y="693"/>
                  </a:lnTo>
                  <a:lnTo>
                    <a:pt x="277" y="696"/>
                  </a:lnTo>
                  <a:lnTo>
                    <a:pt x="274" y="698"/>
                  </a:lnTo>
                  <a:lnTo>
                    <a:pt x="271" y="705"/>
                  </a:lnTo>
                  <a:lnTo>
                    <a:pt x="269" y="713"/>
                  </a:lnTo>
                  <a:lnTo>
                    <a:pt x="267" y="730"/>
                  </a:lnTo>
                  <a:lnTo>
                    <a:pt x="266" y="740"/>
                  </a:lnTo>
                  <a:lnTo>
                    <a:pt x="263" y="746"/>
                  </a:lnTo>
                  <a:lnTo>
                    <a:pt x="263" y="746"/>
                  </a:lnTo>
                  <a:lnTo>
                    <a:pt x="260" y="752"/>
                  </a:lnTo>
                  <a:lnTo>
                    <a:pt x="259" y="758"/>
                  </a:lnTo>
                  <a:lnTo>
                    <a:pt x="254" y="772"/>
                  </a:lnTo>
                  <a:lnTo>
                    <a:pt x="254" y="772"/>
                  </a:lnTo>
                  <a:lnTo>
                    <a:pt x="246" y="763"/>
                  </a:lnTo>
                  <a:lnTo>
                    <a:pt x="239" y="755"/>
                  </a:lnTo>
                  <a:lnTo>
                    <a:pt x="234" y="744"/>
                  </a:lnTo>
                  <a:lnTo>
                    <a:pt x="229" y="735"/>
                  </a:lnTo>
                  <a:lnTo>
                    <a:pt x="219" y="715"/>
                  </a:lnTo>
                  <a:lnTo>
                    <a:pt x="208" y="697"/>
                  </a:lnTo>
                  <a:lnTo>
                    <a:pt x="208" y="697"/>
                  </a:lnTo>
                  <a:lnTo>
                    <a:pt x="204" y="689"/>
                  </a:lnTo>
                  <a:lnTo>
                    <a:pt x="200" y="685"/>
                  </a:lnTo>
                  <a:lnTo>
                    <a:pt x="198" y="683"/>
                  </a:lnTo>
                  <a:lnTo>
                    <a:pt x="195" y="681"/>
                  </a:lnTo>
                  <a:lnTo>
                    <a:pt x="190" y="680"/>
                  </a:lnTo>
                  <a:lnTo>
                    <a:pt x="186" y="682"/>
                  </a:lnTo>
                  <a:lnTo>
                    <a:pt x="181" y="684"/>
                  </a:lnTo>
                  <a:lnTo>
                    <a:pt x="181" y="684"/>
                  </a:lnTo>
                  <a:lnTo>
                    <a:pt x="171" y="691"/>
                  </a:lnTo>
                  <a:lnTo>
                    <a:pt x="162" y="695"/>
                  </a:lnTo>
                  <a:lnTo>
                    <a:pt x="155" y="695"/>
                  </a:lnTo>
                  <a:lnTo>
                    <a:pt x="147" y="693"/>
                  </a:lnTo>
                  <a:lnTo>
                    <a:pt x="140" y="689"/>
                  </a:lnTo>
                  <a:lnTo>
                    <a:pt x="135" y="682"/>
                  </a:lnTo>
                  <a:lnTo>
                    <a:pt x="129" y="674"/>
                  </a:lnTo>
                  <a:lnTo>
                    <a:pt x="123" y="664"/>
                  </a:lnTo>
                  <a:lnTo>
                    <a:pt x="123" y="664"/>
                  </a:lnTo>
                  <a:lnTo>
                    <a:pt x="24" y="813"/>
                  </a:lnTo>
                  <a:lnTo>
                    <a:pt x="24" y="813"/>
                  </a:lnTo>
                  <a:lnTo>
                    <a:pt x="22" y="819"/>
                  </a:lnTo>
                  <a:lnTo>
                    <a:pt x="21" y="824"/>
                  </a:lnTo>
                  <a:lnTo>
                    <a:pt x="18" y="835"/>
                  </a:lnTo>
                  <a:lnTo>
                    <a:pt x="18" y="835"/>
                  </a:lnTo>
                  <a:lnTo>
                    <a:pt x="9" y="927"/>
                  </a:lnTo>
                  <a:lnTo>
                    <a:pt x="0" y="1018"/>
                  </a:lnTo>
                  <a:lnTo>
                    <a:pt x="0" y="1018"/>
                  </a:lnTo>
                  <a:lnTo>
                    <a:pt x="0" y="1026"/>
                  </a:lnTo>
                  <a:lnTo>
                    <a:pt x="0" y="1032"/>
                  </a:lnTo>
                  <a:lnTo>
                    <a:pt x="1" y="1038"/>
                  </a:lnTo>
                  <a:lnTo>
                    <a:pt x="3" y="1044"/>
                  </a:lnTo>
                  <a:lnTo>
                    <a:pt x="6" y="1048"/>
                  </a:lnTo>
                  <a:lnTo>
                    <a:pt x="10" y="1052"/>
                  </a:lnTo>
                  <a:lnTo>
                    <a:pt x="16" y="1054"/>
                  </a:lnTo>
                  <a:lnTo>
                    <a:pt x="23" y="1056"/>
                  </a:lnTo>
                  <a:lnTo>
                    <a:pt x="23" y="1056"/>
                  </a:lnTo>
                  <a:lnTo>
                    <a:pt x="33" y="1061"/>
                  </a:lnTo>
                  <a:lnTo>
                    <a:pt x="44" y="1066"/>
                  </a:lnTo>
                  <a:lnTo>
                    <a:pt x="44" y="1066"/>
                  </a:lnTo>
                  <a:lnTo>
                    <a:pt x="54" y="1071"/>
                  </a:lnTo>
                  <a:lnTo>
                    <a:pt x="65" y="1075"/>
                  </a:lnTo>
                  <a:lnTo>
                    <a:pt x="76" y="1079"/>
                  </a:lnTo>
                  <a:lnTo>
                    <a:pt x="86" y="1084"/>
                  </a:lnTo>
                  <a:lnTo>
                    <a:pt x="95" y="1090"/>
                  </a:lnTo>
                  <a:lnTo>
                    <a:pt x="100" y="1093"/>
                  </a:lnTo>
                  <a:lnTo>
                    <a:pt x="103" y="1098"/>
                  </a:lnTo>
                  <a:lnTo>
                    <a:pt x="107" y="1102"/>
                  </a:lnTo>
                  <a:lnTo>
                    <a:pt x="109" y="1108"/>
                  </a:lnTo>
                  <a:lnTo>
                    <a:pt x="112" y="1115"/>
                  </a:lnTo>
                  <a:lnTo>
                    <a:pt x="113" y="1123"/>
                  </a:lnTo>
                  <a:lnTo>
                    <a:pt x="113" y="1123"/>
                  </a:lnTo>
                  <a:lnTo>
                    <a:pt x="116" y="1146"/>
                  </a:lnTo>
                  <a:lnTo>
                    <a:pt x="120" y="1168"/>
                  </a:lnTo>
                  <a:lnTo>
                    <a:pt x="121" y="1180"/>
                  </a:lnTo>
                  <a:lnTo>
                    <a:pt x="120" y="1190"/>
                  </a:lnTo>
                  <a:lnTo>
                    <a:pt x="117" y="1201"/>
                  </a:lnTo>
                  <a:lnTo>
                    <a:pt x="112" y="1213"/>
                  </a:lnTo>
                  <a:lnTo>
                    <a:pt x="112" y="1213"/>
                  </a:lnTo>
                  <a:lnTo>
                    <a:pt x="112" y="1214"/>
                  </a:lnTo>
                  <a:lnTo>
                    <a:pt x="112" y="1218"/>
                  </a:lnTo>
                  <a:lnTo>
                    <a:pt x="112" y="1226"/>
                  </a:lnTo>
                  <a:lnTo>
                    <a:pt x="112" y="1226"/>
                  </a:lnTo>
                  <a:lnTo>
                    <a:pt x="121" y="1224"/>
                  </a:lnTo>
                  <a:lnTo>
                    <a:pt x="131" y="1223"/>
                  </a:lnTo>
                  <a:lnTo>
                    <a:pt x="150" y="1224"/>
                  </a:lnTo>
                  <a:lnTo>
                    <a:pt x="168" y="1227"/>
                  </a:lnTo>
                  <a:lnTo>
                    <a:pt x="186" y="1230"/>
                  </a:lnTo>
                  <a:lnTo>
                    <a:pt x="206" y="1233"/>
                  </a:lnTo>
                  <a:lnTo>
                    <a:pt x="224" y="1235"/>
                  </a:lnTo>
                  <a:lnTo>
                    <a:pt x="244" y="1235"/>
                  </a:lnTo>
                  <a:lnTo>
                    <a:pt x="253" y="1234"/>
                  </a:lnTo>
                  <a:lnTo>
                    <a:pt x="263" y="1233"/>
                  </a:lnTo>
                  <a:lnTo>
                    <a:pt x="263" y="1233"/>
                  </a:lnTo>
                  <a:lnTo>
                    <a:pt x="274" y="1231"/>
                  </a:lnTo>
                  <a:lnTo>
                    <a:pt x="284" y="1231"/>
                  </a:lnTo>
                  <a:lnTo>
                    <a:pt x="295" y="1233"/>
                  </a:lnTo>
                  <a:lnTo>
                    <a:pt x="306" y="1234"/>
                  </a:lnTo>
                  <a:lnTo>
                    <a:pt x="327" y="1239"/>
                  </a:lnTo>
                  <a:lnTo>
                    <a:pt x="349" y="1245"/>
                  </a:lnTo>
                  <a:lnTo>
                    <a:pt x="349" y="1245"/>
                  </a:lnTo>
                  <a:lnTo>
                    <a:pt x="356" y="1246"/>
                  </a:lnTo>
                  <a:lnTo>
                    <a:pt x="363" y="1246"/>
                  </a:lnTo>
                  <a:lnTo>
                    <a:pt x="369" y="1245"/>
                  </a:lnTo>
                  <a:lnTo>
                    <a:pt x="373" y="1243"/>
                  </a:lnTo>
                  <a:lnTo>
                    <a:pt x="378" y="1241"/>
                  </a:lnTo>
                  <a:lnTo>
                    <a:pt x="381" y="1236"/>
                  </a:lnTo>
                  <a:lnTo>
                    <a:pt x="383" y="1230"/>
                  </a:lnTo>
                  <a:lnTo>
                    <a:pt x="387" y="1223"/>
                  </a:lnTo>
                  <a:lnTo>
                    <a:pt x="387" y="1223"/>
                  </a:lnTo>
                  <a:lnTo>
                    <a:pt x="409" y="1168"/>
                  </a:lnTo>
                  <a:lnTo>
                    <a:pt x="431" y="1113"/>
                  </a:lnTo>
                  <a:lnTo>
                    <a:pt x="431" y="1113"/>
                  </a:lnTo>
                  <a:lnTo>
                    <a:pt x="436" y="1095"/>
                  </a:lnTo>
                  <a:lnTo>
                    <a:pt x="441" y="1086"/>
                  </a:lnTo>
                  <a:lnTo>
                    <a:pt x="448" y="1078"/>
                  </a:lnTo>
                  <a:lnTo>
                    <a:pt x="448" y="1078"/>
                  </a:lnTo>
                  <a:lnTo>
                    <a:pt x="455" y="1091"/>
                  </a:lnTo>
                  <a:lnTo>
                    <a:pt x="461" y="1105"/>
                  </a:lnTo>
                  <a:lnTo>
                    <a:pt x="471" y="1131"/>
                  </a:lnTo>
                  <a:lnTo>
                    <a:pt x="489" y="1185"/>
                  </a:lnTo>
                  <a:lnTo>
                    <a:pt x="489" y="1185"/>
                  </a:lnTo>
                  <a:lnTo>
                    <a:pt x="499" y="1206"/>
                  </a:lnTo>
                  <a:lnTo>
                    <a:pt x="508" y="1227"/>
                  </a:lnTo>
                  <a:lnTo>
                    <a:pt x="519" y="1246"/>
                  </a:lnTo>
                  <a:lnTo>
                    <a:pt x="532" y="1266"/>
                  </a:lnTo>
                  <a:lnTo>
                    <a:pt x="532" y="1266"/>
                  </a:lnTo>
                  <a:lnTo>
                    <a:pt x="657" y="1446"/>
                  </a:lnTo>
                  <a:lnTo>
                    <a:pt x="782" y="1625"/>
                  </a:lnTo>
                  <a:lnTo>
                    <a:pt x="782" y="1625"/>
                  </a:lnTo>
                  <a:lnTo>
                    <a:pt x="794" y="1644"/>
                  </a:lnTo>
                  <a:lnTo>
                    <a:pt x="798" y="1653"/>
                  </a:lnTo>
                  <a:lnTo>
                    <a:pt x="803" y="1663"/>
                  </a:lnTo>
                  <a:lnTo>
                    <a:pt x="806" y="1674"/>
                  </a:lnTo>
                  <a:lnTo>
                    <a:pt x="809" y="1684"/>
                  </a:lnTo>
                  <a:lnTo>
                    <a:pt x="811" y="1694"/>
                  </a:lnTo>
                  <a:lnTo>
                    <a:pt x="812" y="1706"/>
                  </a:lnTo>
                  <a:lnTo>
                    <a:pt x="812" y="1706"/>
                  </a:lnTo>
                  <a:lnTo>
                    <a:pt x="813" y="1728"/>
                  </a:lnTo>
                  <a:lnTo>
                    <a:pt x="816" y="1750"/>
                  </a:lnTo>
                  <a:lnTo>
                    <a:pt x="820" y="1770"/>
                  </a:lnTo>
                  <a:lnTo>
                    <a:pt x="826" y="1791"/>
                  </a:lnTo>
                  <a:lnTo>
                    <a:pt x="833" y="1812"/>
                  </a:lnTo>
                  <a:lnTo>
                    <a:pt x="841" y="1831"/>
                  </a:lnTo>
                  <a:lnTo>
                    <a:pt x="851" y="1851"/>
                  </a:lnTo>
                  <a:lnTo>
                    <a:pt x="863" y="1871"/>
                  </a:lnTo>
                  <a:lnTo>
                    <a:pt x="863" y="1871"/>
                  </a:lnTo>
                  <a:lnTo>
                    <a:pt x="866" y="1876"/>
                  </a:lnTo>
                  <a:lnTo>
                    <a:pt x="870" y="1883"/>
                  </a:lnTo>
                  <a:lnTo>
                    <a:pt x="873" y="1889"/>
                  </a:lnTo>
                  <a:lnTo>
                    <a:pt x="878" y="1893"/>
                  </a:lnTo>
                  <a:lnTo>
                    <a:pt x="878" y="1893"/>
                  </a:lnTo>
                  <a:lnTo>
                    <a:pt x="896" y="1904"/>
                  </a:lnTo>
                  <a:lnTo>
                    <a:pt x="915" y="1916"/>
                  </a:lnTo>
                  <a:lnTo>
                    <a:pt x="932" y="1928"/>
                  </a:lnTo>
                  <a:lnTo>
                    <a:pt x="950" y="1940"/>
                  </a:lnTo>
                  <a:lnTo>
                    <a:pt x="970" y="1950"/>
                  </a:lnTo>
                  <a:lnTo>
                    <a:pt x="990" y="1958"/>
                  </a:lnTo>
                  <a:lnTo>
                    <a:pt x="1000" y="1962"/>
                  </a:lnTo>
                  <a:lnTo>
                    <a:pt x="1010" y="1965"/>
                  </a:lnTo>
                  <a:lnTo>
                    <a:pt x="1022" y="1967"/>
                  </a:lnTo>
                  <a:lnTo>
                    <a:pt x="1033" y="1969"/>
                  </a:lnTo>
                  <a:lnTo>
                    <a:pt x="1033" y="1969"/>
                  </a:lnTo>
                  <a:lnTo>
                    <a:pt x="1054" y="1970"/>
                  </a:lnTo>
                  <a:lnTo>
                    <a:pt x="1074" y="1973"/>
                  </a:lnTo>
                  <a:lnTo>
                    <a:pt x="1094" y="1975"/>
                  </a:lnTo>
                  <a:lnTo>
                    <a:pt x="1115" y="1977"/>
                  </a:lnTo>
                  <a:lnTo>
                    <a:pt x="1115" y="1977"/>
                  </a:lnTo>
                  <a:lnTo>
                    <a:pt x="1124" y="1977"/>
                  </a:lnTo>
                  <a:lnTo>
                    <a:pt x="1132" y="1979"/>
                  </a:lnTo>
                  <a:lnTo>
                    <a:pt x="1139" y="1981"/>
                  </a:lnTo>
                  <a:lnTo>
                    <a:pt x="1145" y="1985"/>
                  </a:lnTo>
                  <a:lnTo>
                    <a:pt x="1151" y="1989"/>
                  </a:lnTo>
                  <a:lnTo>
                    <a:pt x="1155" y="1995"/>
                  </a:lnTo>
                  <a:lnTo>
                    <a:pt x="1159" y="2002"/>
                  </a:lnTo>
                  <a:lnTo>
                    <a:pt x="1162" y="2010"/>
                  </a:lnTo>
                  <a:lnTo>
                    <a:pt x="1162" y="2010"/>
                  </a:lnTo>
                  <a:lnTo>
                    <a:pt x="1173" y="2038"/>
                  </a:lnTo>
                  <a:lnTo>
                    <a:pt x="1183" y="2064"/>
                  </a:lnTo>
                  <a:lnTo>
                    <a:pt x="1193" y="2091"/>
                  </a:lnTo>
                  <a:lnTo>
                    <a:pt x="1204" y="2117"/>
                  </a:lnTo>
                  <a:lnTo>
                    <a:pt x="1204" y="2117"/>
                  </a:lnTo>
                  <a:lnTo>
                    <a:pt x="1208" y="2130"/>
                  </a:lnTo>
                  <a:lnTo>
                    <a:pt x="1214" y="2142"/>
                  </a:lnTo>
                  <a:lnTo>
                    <a:pt x="1220" y="2154"/>
                  </a:lnTo>
                  <a:lnTo>
                    <a:pt x="1227" y="2165"/>
                  </a:lnTo>
                  <a:lnTo>
                    <a:pt x="1234" y="2176"/>
                  </a:lnTo>
                  <a:lnTo>
                    <a:pt x="1242" y="2186"/>
                  </a:lnTo>
                  <a:lnTo>
                    <a:pt x="1259" y="2206"/>
                  </a:lnTo>
                  <a:lnTo>
                    <a:pt x="1259" y="2206"/>
                  </a:lnTo>
                  <a:lnTo>
                    <a:pt x="1288" y="2237"/>
                  </a:lnTo>
                  <a:lnTo>
                    <a:pt x="1314" y="2268"/>
                  </a:lnTo>
                  <a:lnTo>
                    <a:pt x="1314" y="2268"/>
                  </a:lnTo>
                  <a:lnTo>
                    <a:pt x="1324" y="2277"/>
                  </a:lnTo>
                  <a:lnTo>
                    <a:pt x="1333" y="2286"/>
                  </a:lnTo>
                  <a:lnTo>
                    <a:pt x="1336" y="2291"/>
                  </a:lnTo>
                  <a:lnTo>
                    <a:pt x="1339" y="2297"/>
                  </a:lnTo>
                  <a:lnTo>
                    <a:pt x="1340" y="2303"/>
                  </a:lnTo>
                  <a:lnTo>
                    <a:pt x="1340" y="2309"/>
                  </a:lnTo>
                  <a:lnTo>
                    <a:pt x="1340" y="2309"/>
                  </a:lnTo>
                  <a:lnTo>
                    <a:pt x="1338" y="2320"/>
                  </a:lnTo>
                  <a:lnTo>
                    <a:pt x="1335" y="2331"/>
                  </a:lnTo>
                  <a:lnTo>
                    <a:pt x="1332" y="2352"/>
                  </a:lnTo>
                  <a:lnTo>
                    <a:pt x="1329" y="2362"/>
                  </a:lnTo>
                  <a:lnTo>
                    <a:pt x="1325" y="2373"/>
                  </a:lnTo>
                  <a:lnTo>
                    <a:pt x="1319" y="2382"/>
                  </a:lnTo>
                  <a:lnTo>
                    <a:pt x="1310" y="2389"/>
                  </a:lnTo>
                  <a:lnTo>
                    <a:pt x="1310" y="2389"/>
                  </a:lnTo>
                  <a:lnTo>
                    <a:pt x="1302" y="2396"/>
                  </a:lnTo>
                  <a:lnTo>
                    <a:pt x="1294" y="2403"/>
                  </a:lnTo>
                  <a:lnTo>
                    <a:pt x="1287" y="2411"/>
                  </a:lnTo>
                  <a:lnTo>
                    <a:pt x="1282" y="2418"/>
                  </a:lnTo>
                  <a:lnTo>
                    <a:pt x="1279" y="2426"/>
                  </a:lnTo>
                  <a:lnTo>
                    <a:pt x="1279" y="2435"/>
                  </a:lnTo>
                  <a:lnTo>
                    <a:pt x="1280" y="2445"/>
                  </a:lnTo>
                  <a:lnTo>
                    <a:pt x="1283" y="2457"/>
                  </a:lnTo>
                  <a:lnTo>
                    <a:pt x="1283" y="2457"/>
                  </a:lnTo>
                  <a:lnTo>
                    <a:pt x="1285" y="2463"/>
                  </a:lnTo>
                  <a:lnTo>
                    <a:pt x="1285" y="2468"/>
                  </a:lnTo>
                  <a:lnTo>
                    <a:pt x="1282" y="2474"/>
                  </a:lnTo>
                  <a:lnTo>
                    <a:pt x="1279" y="2479"/>
                  </a:lnTo>
                  <a:lnTo>
                    <a:pt x="1279" y="2479"/>
                  </a:lnTo>
                  <a:lnTo>
                    <a:pt x="1264" y="2502"/>
                  </a:lnTo>
                  <a:lnTo>
                    <a:pt x="1264" y="2502"/>
                  </a:lnTo>
                  <a:lnTo>
                    <a:pt x="1246" y="2529"/>
                  </a:lnTo>
                  <a:lnTo>
                    <a:pt x="1237" y="2542"/>
                  </a:lnTo>
                  <a:lnTo>
                    <a:pt x="1227" y="2554"/>
                  </a:lnTo>
                  <a:lnTo>
                    <a:pt x="1215" y="2563"/>
                  </a:lnTo>
                  <a:lnTo>
                    <a:pt x="1208" y="2567"/>
                  </a:lnTo>
                  <a:lnTo>
                    <a:pt x="1202" y="2571"/>
                  </a:lnTo>
                  <a:lnTo>
                    <a:pt x="1193" y="2573"/>
                  </a:lnTo>
                  <a:lnTo>
                    <a:pt x="1185" y="2576"/>
                  </a:lnTo>
                  <a:lnTo>
                    <a:pt x="1177" y="2578"/>
                  </a:lnTo>
                  <a:lnTo>
                    <a:pt x="1167" y="2578"/>
                  </a:lnTo>
                  <a:lnTo>
                    <a:pt x="1167" y="2578"/>
                  </a:lnTo>
                  <a:lnTo>
                    <a:pt x="1172" y="2593"/>
                  </a:lnTo>
                  <a:lnTo>
                    <a:pt x="1177" y="2607"/>
                  </a:lnTo>
                  <a:lnTo>
                    <a:pt x="1190" y="2633"/>
                  </a:lnTo>
                  <a:lnTo>
                    <a:pt x="1203" y="2657"/>
                  </a:lnTo>
                  <a:lnTo>
                    <a:pt x="1215" y="2682"/>
                  </a:lnTo>
                  <a:lnTo>
                    <a:pt x="1215" y="2682"/>
                  </a:lnTo>
                  <a:lnTo>
                    <a:pt x="1227" y="2688"/>
                  </a:lnTo>
                  <a:lnTo>
                    <a:pt x="1237" y="2696"/>
                  </a:lnTo>
                  <a:lnTo>
                    <a:pt x="1246" y="2706"/>
                  </a:lnTo>
                  <a:lnTo>
                    <a:pt x="1255" y="2715"/>
                  </a:lnTo>
                  <a:lnTo>
                    <a:pt x="1261" y="2725"/>
                  </a:lnTo>
                  <a:lnTo>
                    <a:pt x="1268" y="2736"/>
                  </a:lnTo>
                  <a:lnTo>
                    <a:pt x="1280" y="2758"/>
                  </a:lnTo>
                  <a:lnTo>
                    <a:pt x="1289" y="2779"/>
                  </a:lnTo>
                  <a:lnTo>
                    <a:pt x="1298" y="2804"/>
                  </a:lnTo>
                  <a:lnTo>
                    <a:pt x="1309" y="2825"/>
                  </a:lnTo>
                  <a:lnTo>
                    <a:pt x="1320" y="2847"/>
                  </a:lnTo>
                  <a:lnTo>
                    <a:pt x="1320" y="2847"/>
                  </a:lnTo>
                  <a:lnTo>
                    <a:pt x="1327" y="2859"/>
                  </a:lnTo>
                  <a:lnTo>
                    <a:pt x="1334" y="2869"/>
                  </a:lnTo>
                  <a:lnTo>
                    <a:pt x="1342" y="2880"/>
                  </a:lnTo>
                  <a:lnTo>
                    <a:pt x="1350" y="2888"/>
                  </a:lnTo>
                  <a:lnTo>
                    <a:pt x="1359" y="2895"/>
                  </a:lnTo>
                  <a:lnTo>
                    <a:pt x="1370" y="2900"/>
                  </a:lnTo>
                  <a:lnTo>
                    <a:pt x="1381" y="2904"/>
                  </a:lnTo>
                  <a:lnTo>
                    <a:pt x="1394" y="2907"/>
                  </a:lnTo>
                  <a:lnTo>
                    <a:pt x="1394" y="2907"/>
                  </a:lnTo>
                  <a:lnTo>
                    <a:pt x="1404" y="2908"/>
                  </a:lnTo>
                  <a:lnTo>
                    <a:pt x="1414" y="2912"/>
                  </a:lnTo>
                  <a:lnTo>
                    <a:pt x="1422" y="2915"/>
                  </a:lnTo>
                  <a:lnTo>
                    <a:pt x="1431" y="2919"/>
                  </a:lnTo>
                  <a:lnTo>
                    <a:pt x="1447" y="2930"/>
                  </a:lnTo>
                  <a:lnTo>
                    <a:pt x="1462" y="2943"/>
                  </a:lnTo>
                  <a:lnTo>
                    <a:pt x="1462" y="2943"/>
                  </a:lnTo>
                  <a:lnTo>
                    <a:pt x="1468" y="2949"/>
                  </a:lnTo>
                  <a:lnTo>
                    <a:pt x="1472" y="2954"/>
                  </a:lnTo>
                  <a:lnTo>
                    <a:pt x="1476" y="2961"/>
                  </a:lnTo>
                  <a:lnTo>
                    <a:pt x="1478" y="2969"/>
                  </a:lnTo>
                  <a:lnTo>
                    <a:pt x="1478" y="2969"/>
                  </a:lnTo>
                  <a:lnTo>
                    <a:pt x="1480" y="2984"/>
                  </a:lnTo>
                  <a:lnTo>
                    <a:pt x="1483" y="2991"/>
                  </a:lnTo>
                  <a:lnTo>
                    <a:pt x="1485" y="2999"/>
                  </a:lnTo>
                  <a:lnTo>
                    <a:pt x="1488" y="3005"/>
                  </a:lnTo>
                  <a:lnTo>
                    <a:pt x="1493" y="3012"/>
                  </a:lnTo>
                  <a:lnTo>
                    <a:pt x="1499" y="3018"/>
                  </a:lnTo>
                  <a:lnTo>
                    <a:pt x="1507" y="3022"/>
                  </a:lnTo>
                  <a:lnTo>
                    <a:pt x="1507" y="3022"/>
                  </a:lnTo>
                  <a:lnTo>
                    <a:pt x="1511" y="3027"/>
                  </a:lnTo>
                  <a:lnTo>
                    <a:pt x="1515" y="3032"/>
                  </a:lnTo>
                  <a:lnTo>
                    <a:pt x="1517" y="3037"/>
                  </a:lnTo>
                  <a:lnTo>
                    <a:pt x="1518" y="3044"/>
                  </a:lnTo>
                  <a:lnTo>
                    <a:pt x="1520" y="3057"/>
                  </a:lnTo>
                  <a:lnTo>
                    <a:pt x="1518" y="3070"/>
                  </a:lnTo>
                  <a:lnTo>
                    <a:pt x="1518" y="3070"/>
                  </a:lnTo>
                  <a:lnTo>
                    <a:pt x="1518" y="3078"/>
                  </a:lnTo>
                  <a:lnTo>
                    <a:pt x="1520" y="3086"/>
                  </a:lnTo>
                  <a:lnTo>
                    <a:pt x="1521" y="3093"/>
                  </a:lnTo>
                  <a:lnTo>
                    <a:pt x="1522" y="3098"/>
                  </a:lnTo>
                  <a:lnTo>
                    <a:pt x="1528" y="3110"/>
                  </a:lnTo>
                  <a:lnTo>
                    <a:pt x="1536" y="3120"/>
                  </a:lnTo>
                  <a:lnTo>
                    <a:pt x="1545" y="3130"/>
                  </a:lnTo>
                  <a:lnTo>
                    <a:pt x="1554" y="3138"/>
                  </a:lnTo>
                  <a:lnTo>
                    <a:pt x="1566" y="3145"/>
                  </a:lnTo>
                  <a:lnTo>
                    <a:pt x="1576" y="3151"/>
                  </a:lnTo>
                  <a:lnTo>
                    <a:pt x="1576" y="3151"/>
                  </a:lnTo>
                  <a:lnTo>
                    <a:pt x="1584" y="3154"/>
                  </a:lnTo>
                  <a:lnTo>
                    <a:pt x="1591" y="3156"/>
                  </a:lnTo>
                  <a:lnTo>
                    <a:pt x="1599" y="3156"/>
                  </a:lnTo>
                  <a:lnTo>
                    <a:pt x="1607" y="3156"/>
                  </a:lnTo>
                  <a:lnTo>
                    <a:pt x="1615" y="3154"/>
                  </a:lnTo>
                  <a:lnTo>
                    <a:pt x="1623" y="3150"/>
                  </a:lnTo>
                  <a:lnTo>
                    <a:pt x="1630" y="3147"/>
                  </a:lnTo>
                  <a:lnTo>
                    <a:pt x="1638" y="3142"/>
                  </a:lnTo>
                  <a:lnTo>
                    <a:pt x="1645" y="3136"/>
                  </a:lnTo>
                  <a:lnTo>
                    <a:pt x="1651" y="3130"/>
                  </a:lnTo>
                  <a:lnTo>
                    <a:pt x="1657" y="3124"/>
                  </a:lnTo>
                  <a:lnTo>
                    <a:pt x="1661" y="3116"/>
                  </a:lnTo>
                  <a:lnTo>
                    <a:pt x="1665" y="3109"/>
                  </a:lnTo>
                  <a:lnTo>
                    <a:pt x="1668" y="3101"/>
                  </a:lnTo>
                  <a:lnTo>
                    <a:pt x="1669" y="3093"/>
                  </a:lnTo>
                  <a:lnTo>
                    <a:pt x="1669" y="3085"/>
                  </a:lnTo>
                  <a:lnTo>
                    <a:pt x="1669" y="3085"/>
                  </a:lnTo>
                  <a:lnTo>
                    <a:pt x="1670" y="3073"/>
                  </a:lnTo>
                  <a:lnTo>
                    <a:pt x="1673" y="3062"/>
                  </a:lnTo>
                  <a:lnTo>
                    <a:pt x="1679" y="3052"/>
                  </a:lnTo>
                  <a:lnTo>
                    <a:pt x="1685" y="3043"/>
                  </a:lnTo>
                  <a:lnTo>
                    <a:pt x="1695" y="3036"/>
                  </a:lnTo>
                  <a:lnTo>
                    <a:pt x="1704" y="3032"/>
                  </a:lnTo>
                  <a:lnTo>
                    <a:pt x="1715" y="3029"/>
                  </a:lnTo>
                  <a:lnTo>
                    <a:pt x="1720" y="3029"/>
                  </a:lnTo>
                  <a:lnTo>
                    <a:pt x="1726" y="3029"/>
                  </a:lnTo>
                  <a:lnTo>
                    <a:pt x="1726" y="3029"/>
                  </a:lnTo>
                  <a:lnTo>
                    <a:pt x="1772" y="3037"/>
                  </a:lnTo>
                  <a:lnTo>
                    <a:pt x="1817" y="3044"/>
                  </a:lnTo>
                  <a:lnTo>
                    <a:pt x="1817" y="3044"/>
                  </a:lnTo>
                  <a:lnTo>
                    <a:pt x="1825" y="3045"/>
                  </a:lnTo>
                  <a:lnTo>
                    <a:pt x="1833" y="3045"/>
                  </a:lnTo>
                  <a:lnTo>
                    <a:pt x="1841" y="3043"/>
                  </a:lnTo>
                  <a:lnTo>
                    <a:pt x="1849" y="3041"/>
                  </a:lnTo>
                  <a:lnTo>
                    <a:pt x="1857" y="3039"/>
                  </a:lnTo>
                  <a:lnTo>
                    <a:pt x="1865" y="3034"/>
                  </a:lnTo>
                  <a:lnTo>
                    <a:pt x="1872" y="3029"/>
                  </a:lnTo>
                  <a:lnTo>
                    <a:pt x="1879" y="3025"/>
                  </a:lnTo>
                  <a:lnTo>
                    <a:pt x="1885" y="3019"/>
                  </a:lnTo>
                  <a:lnTo>
                    <a:pt x="1891" y="3012"/>
                  </a:lnTo>
                  <a:lnTo>
                    <a:pt x="1896" y="3005"/>
                  </a:lnTo>
                  <a:lnTo>
                    <a:pt x="1901" y="2998"/>
                  </a:lnTo>
                  <a:lnTo>
                    <a:pt x="1904" y="2990"/>
                  </a:lnTo>
                  <a:lnTo>
                    <a:pt x="1907" y="2982"/>
                  </a:lnTo>
                  <a:lnTo>
                    <a:pt x="1909" y="2975"/>
                  </a:lnTo>
                  <a:lnTo>
                    <a:pt x="1909" y="2967"/>
                  </a:lnTo>
                  <a:lnTo>
                    <a:pt x="1909" y="2967"/>
                  </a:lnTo>
                  <a:lnTo>
                    <a:pt x="1910" y="2908"/>
                  </a:lnTo>
                  <a:lnTo>
                    <a:pt x="1910" y="2880"/>
                  </a:lnTo>
                  <a:lnTo>
                    <a:pt x="1909" y="2852"/>
                  </a:lnTo>
                  <a:lnTo>
                    <a:pt x="1909" y="2852"/>
                  </a:lnTo>
                  <a:lnTo>
                    <a:pt x="1909" y="2843"/>
                  </a:lnTo>
                  <a:lnTo>
                    <a:pt x="1909" y="2835"/>
                  </a:lnTo>
                  <a:lnTo>
                    <a:pt x="1911" y="2827"/>
                  </a:lnTo>
                  <a:lnTo>
                    <a:pt x="1914" y="2820"/>
                  </a:lnTo>
                  <a:lnTo>
                    <a:pt x="1917" y="2813"/>
                  </a:lnTo>
                  <a:lnTo>
                    <a:pt x="1922" y="2807"/>
                  </a:lnTo>
                  <a:lnTo>
                    <a:pt x="1927" y="2801"/>
                  </a:lnTo>
                  <a:lnTo>
                    <a:pt x="1934" y="2797"/>
                  </a:lnTo>
                  <a:lnTo>
                    <a:pt x="1934" y="2797"/>
                  </a:lnTo>
                  <a:lnTo>
                    <a:pt x="1947" y="2786"/>
                  </a:lnTo>
                  <a:lnTo>
                    <a:pt x="1959" y="2776"/>
                  </a:lnTo>
                  <a:lnTo>
                    <a:pt x="1968" y="2763"/>
                  </a:lnTo>
                  <a:lnTo>
                    <a:pt x="1975" y="2751"/>
                  </a:lnTo>
                  <a:lnTo>
                    <a:pt x="1979" y="2737"/>
                  </a:lnTo>
                  <a:lnTo>
                    <a:pt x="1984" y="2723"/>
                  </a:lnTo>
                  <a:lnTo>
                    <a:pt x="1986" y="2708"/>
                  </a:lnTo>
                  <a:lnTo>
                    <a:pt x="1988" y="2692"/>
                  </a:lnTo>
                  <a:lnTo>
                    <a:pt x="1988" y="2692"/>
                  </a:lnTo>
                  <a:lnTo>
                    <a:pt x="1990" y="2673"/>
                  </a:lnTo>
                  <a:lnTo>
                    <a:pt x="1990" y="2673"/>
                  </a:lnTo>
                  <a:lnTo>
                    <a:pt x="1991" y="2665"/>
                  </a:lnTo>
                  <a:lnTo>
                    <a:pt x="1991" y="2665"/>
                  </a:lnTo>
                  <a:lnTo>
                    <a:pt x="1992" y="2654"/>
                  </a:lnTo>
                  <a:lnTo>
                    <a:pt x="1992" y="2654"/>
                  </a:lnTo>
                  <a:lnTo>
                    <a:pt x="1992" y="2647"/>
                  </a:lnTo>
                  <a:lnTo>
                    <a:pt x="1992" y="2647"/>
                  </a:lnTo>
                  <a:lnTo>
                    <a:pt x="2000" y="2580"/>
                  </a:lnTo>
                  <a:lnTo>
                    <a:pt x="2007" y="2517"/>
                  </a:lnTo>
                  <a:lnTo>
                    <a:pt x="2007" y="2517"/>
                  </a:lnTo>
                  <a:lnTo>
                    <a:pt x="2007" y="2506"/>
                  </a:lnTo>
                  <a:lnTo>
                    <a:pt x="2008" y="2501"/>
                  </a:lnTo>
                  <a:lnTo>
                    <a:pt x="2009" y="2497"/>
                  </a:lnTo>
                  <a:lnTo>
                    <a:pt x="2009" y="2497"/>
                  </a:lnTo>
                  <a:lnTo>
                    <a:pt x="2009" y="2485"/>
                  </a:lnTo>
                  <a:lnTo>
                    <a:pt x="2010" y="2480"/>
                  </a:lnTo>
                  <a:lnTo>
                    <a:pt x="2013" y="2475"/>
                  </a:lnTo>
                  <a:lnTo>
                    <a:pt x="2013" y="2475"/>
                  </a:lnTo>
                  <a:lnTo>
                    <a:pt x="1993" y="2467"/>
                  </a:lnTo>
                  <a:lnTo>
                    <a:pt x="1975" y="2458"/>
                  </a:lnTo>
                  <a:lnTo>
                    <a:pt x="1955" y="2447"/>
                  </a:lnTo>
                  <a:lnTo>
                    <a:pt x="1935" y="2435"/>
                  </a:lnTo>
                  <a:lnTo>
                    <a:pt x="1935" y="2435"/>
                  </a:lnTo>
                  <a:lnTo>
                    <a:pt x="1983" y="2388"/>
                  </a:lnTo>
                  <a:lnTo>
                    <a:pt x="1983" y="2388"/>
                  </a:lnTo>
                  <a:lnTo>
                    <a:pt x="2007" y="2364"/>
                  </a:lnTo>
                  <a:lnTo>
                    <a:pt x="2014" y="2356"/>
                  </a:lnTo>
                  <a:lnTo>
                    <a:pt x="2016" y="2352"/>
                  </a:lnTo>
                  <a:lnTo>
                    <a:pt x="2017" y="2349"/>
                  </a:lnTo>
                  <a:lnTo>
                    <a:pt x="2016" y="2345"/>
                  </a:lnTo>
                  <a:lnTo>
                    <a:pt x="2015" y="2342"/>
                  </a:lnTo>
                  <a:lnTo>
                    <a:pt x="2008" y="2333"/>
                  </a:lnTo>
                  <a:lnTo>
                    <a:pt x="1997" y="2321"/>
                  </a:lnTo>
                  <a:lnTo>
                    <a:pt x="1980" y="2304"/>
                  </a:lnTo>
                  <a:lnTo>
                    <a:pt x="1980" y="2304"/>
                  </a:lnTo>
                  <a:lnTo>
                    <a:pt x="1977" y="2300"/>
                  </a:lnTo>
                  <a:lnTo>
                    <a:pt x="1974" y="2298"/>
                  </a:lnTo>
                  <a:lnTo>
                    <a:pt x="1974" y="2298"/>
                  </a:lnTo>
                  <a:lnTo>
                    <a:pt x="1964" y="2292"/>
                  </a:lnTo>
                  <a:lnTo>
                    <a:pt x="1957" y="2286"/>
                  </a:lnTo>
                  <a:lnTo>
                    <a:pt x="1952" y="2281"/>
                  </a:lnTo>
                  <a:lnTo>
                    <a:pt x="1948" y="2273"/>
                  </a:lnTo>
                  <a:lnTo>
                    <a:pt x="1947" y="2266"/>
                  </a:lnTo>
                  <a:lnTo>
                    <a:pt x="1947" y="2256"/>
                  </a:lnTo>
                  <a:lnTo>
                    <a:pt x="1948" y="2247"/>
                  </a:lnTo>
                  <a:lnTo>
                    <a:pt x="1952" y="2237"/>
                  </a:lnTo>
                  <a:lnTo>
                    <a:pt x="1952" y="2237"/>
                  </a:lnTo>
                  <a:lnTo>
                    <a:pt x="1955" y="2228"/>
                  </a:lnTo>
                  <a:lnTo>
                    <a:pt x="1957" y="2217"/>
                  </a:lnTo>
                  <a:lnTo>
                    <a:pt x="1959" y="2208"/>
                  </a:lnTo>
                  <a:lnTo>
                    <a:pt x="1959" y="2199"/>
                  </a:lnTo>
                  <a:lnTo>
                    <a:pt x="1957" y="2189"/>
                  </a:lnTo>
                  <a:lnTo>
                    <a:pt x="1954" y="2179"/>
                  </a:lnTo>
                  <a:lnTo>
                    <a:pt x="1948" y="2170"/>
                  </a:lnTo>
                  <a:lnTo>
                    <a:pt x="1942" y="2160"/>
                  </a:lnTo>
                  <a:lnTo>
                    <a:pt x="1942" y="2160"/>
                  </a:lnTo>
                  <a:lnTo>
                    <a:pt x="1937" y="2153"/>
                  </a:lnTo>
                  <a:lnTo>
                    <a:pt x="1931" y="2145"/>
                  </a:lnTo>
                  <a:lnTo>
                    <a:pt x="1923" y="2127"/>
                  </a:lnTo>
                  <a:lnTo>
                    <a:pt x="1915" y="2109"/>
                  </a:lnTo>
                  <a:lnTo>
                    <a:pt x="1904" y="2092"/>
                  </a:lnTo>
                  <a:lnTo>
                    <a:pt x="1904" y="2092"/>
                  </a:lnTo>
                  <a:lnTo>
                    <a:pt x="1899" y="2081"/>
                  </a:lnTo>
                  <a:lnTo>
                    <a:pt x="1895" y="2071"/>
                  </a:lnTo>
                  <a:lnTo>
                    <a:pt x="1893" y="2062"/>
                  </a:lnTo>
                  <a:lnTo>
                    <a:pt x="1892" y="2051"/>
                  </a:lnTo>
                  <a:lnTo>
                    <a:pt x="1893" y="2041"/>
                  </a:lnTo>
                  <a:lnTo>
                    <a:pt x="1895" y="2032"/>
                  </a:lnTo>
                  <a:lnTo>
                    <a:pt x="1900" y="2022"/>
                  </a:lnTo>
                  <a:lnTo>
                    <a:pt x="1904" y="2011"/>
                  </a:lnTo>
                  <a:lnTo>
                    <a:pt x="1904" y="2011"/>
                  </a:lnTo>
                  <a:lnTo>
                    <a:pt x="1911" y="2000"/>
                  </a:lnTo>
                  <a:lnTo>
                    <a:pt x="1916" y="1992"/>
                  </a:lnTo>
                  <a:lnTo>
                    <a:pt x="1918" y="1984"/>
                  </a:lnTo>
                  <a:lnTo>
                    <a:pt x="1918" y="1978"/>
                  </a:lnTo>
                  <a:lnTo>
                    <a:pt x="1916" y="1972"/>
                  </a:lnTo>
                  <a:lnTo>
                    <a:pt x="1911" y="1966"/>
                  </a:lnTo>
                  <a:lnTo>
                    <a:pt x="1904" y="1960"/>
                  </a:lnTo>
                  <a:lnTo>
                    <a:pt x="1895" y="1952"/>
                  </a:lnTo>
                  <a:lnTo>
                    <a:pt x="1895" y="1952"/>
                  </a:lnTo>
                  <a:lnTo>
                    <a:pt x="1889" y="1948"/>
                  </a:lnTo>
                  <a:lnTo>
                    <a:pt x="1884" y="1941"/>
                  </a:lnTo>
                  <a:lnTo>
                    <a:pt x="1879" y="1935"/>
                  </a:lnTo>
                  <a:lnTo>
                    <a:pt x="1876" y="1928"/>
                  </a:lnTo>
                  <a:lnTo>
                    <a:pt x="1873" y="1922"/>
                  </a:lnTo>
                  <a:lnTo>
                    <a:pt x="1872" y="1914"/>
                  </a:lnTo>
                  <a:lnTo>
                    <a:pt x="1871" y="1906"/>
                  </a:lnTo>
                  <a:lnTo>
                    <a:pt x="1872" y="1898"/>
                  </a:lnTo>
                  <a:lnTo>
                    <a:pt x="1872" y="1898"/>
                  </a:lnTo>
                  <a:lnTo>
                    <a:pt x="1872" y="1876"/>
                  </a:lnTo>
                  <a:lnTo>
                    <a:pt x="1872" y="1856"/>
                  </a:lnTo>
                  <a:lnTo>
                    <a:pt x="1871" y="1835"/>
                  </a:lnTo>
                  <a:lnTo>
                    <a:pt x="1869" y="1813"/>
                  </a:lnTo>
                  <a:lnTo>
                    <a:pt x="1864" y="1772"/>
                  </a:lnTo>
                  <a:lnTo>
                    <a:pt x="1858" y="1729"/>
                  </a:lnTo>
                  <a:lnTo>
                    <a:pt x="1858" y="1729"/>
                  </a:lnTo>
                  <a:lnTo>
                    <a:pt x="1857" y="1719"/>
                  </a:lnTo>
                  <a:lnTo>
                    <a:pt x="1857" y="1708"/>
                  </a:lnTo>
                  <a:lnTo>
                    <a:pt x="1857" y="1699"/>
                  </a:lnTo>
                  <a:lnTo>
                    <a:pt x="1859" y="1691"/>
                  </a:lnTo>
                  <a:lnTo>
                    <a:pt x="1862" y="1683"/>
                  </a:lnTo>
                  <a:lnTo>
                    <a:pt x="1866" y="1675"/>
                  </a:lnTo>
                  <a:lnTo>
                    <a:pt x="1872" y="1668"/>
                  </a:lnTo>
                  <a:lnTo>
                    <a:pt x="1880" y="1661"/>
                  </a:lnTo>
                  <a:lnTo>
                    <a:pt x="1880" y="1661"/>
                  </a:lnTo>
                  <a:lnTo>
                    <a:pt x="1886" y="1655"/>
                  </a:lnTo>
                  <a:lnTo>
                    <a:pt x="1892" y="1649"/>
                  </a:lnTo>
                  <a:lnTo>
                    <a:pt x="1897" y="1644"/>
                  </a:lnTo>
                  <a:lnTo>
                    <a:pt x="1902" y="1637"/>
                  </a:lnTo>
                  <a:lnTo>
                    <a:pt x="1909" y="1623"/>
                  </a:lnTo>
                  <a:lnTo>
                    <a:pt x="1914" y="1609"/>
                  </a:lnTo>
                  <a:lnTo>
                    <a:pt x="1917" y="1594"/>
                  </a:lnTo>
                  <a:lnTo>
                    <a:pt x="1919" y="1579"/>
                  </a:lnTo>
                  <a:lnTo>
                    <a:pt x="1923" y="1549"/>
                  </a:lnTo>
                  <a:lnTo>
                    <a:pt x="1923" y="1549"/>
                  </a:lnTo>
                  <a:lnTo>
                    <a:pt x="1923" y="1540"/>
                  </a:lnTo>
                  <a:lnTo>
                    <a:pt x="1921" y="1531"/>
                  </a:lnTo>
                  <a:lnTo>
                    <a:pt x="1916" y="1523"/>
                  </a:lnTo>
                  <a:lnTo>
                    <a:pt x="1910" y="1515"/>
                  </a:lnTo>
                  <a:lnTo>
                    <a:pt x="1896" y="1500"/>
                  </a:lnTo>
                  <a:lnTo>
                    <a:pt x="1881" y="1486"/>
                  </a:lnTo>
                  <a:lnTo>
                    <a:pt x="1881" y="1486"/>
                  </a:lnTo>
                  <a:lnTo>
                    <a:pt x="1876" y="1479"/>
                  </a:lnTo>
                  <a:lnTo>
                    <a:pt x="1876" y="1479"/>
                  </a:lnTo>
                  <a:lnTo>
                    <a:pt x="1866" y="1470"/>
                  </a:lnTo>
                  <a:lnTo>
                    <a:pt x="1858" y="1459"/>
                  </a:lnTo>
                  <a:lnTo>
                    <a:pt x="1851" y="1449"/>
                  </a:lnTo>
                  <a:lnTo>
                    <a:pt x="1846" y="1438"/>
                  </a:lnTo>
                  <a:lnTo>
                    <a:pt x="1840" y="1426"/>
                  </a:lnTo>
                  <a:lnTo>
                    <a:pt x="1836" y="1413"/>
                  </a:lnTo>
                  <a:lnTo>
                    <a:pt x="1833" y="1401"/>
                  </a:lnTo>
                  <a:lnTo>
                    <a:pt x="1831" y="1387"/>
                  </a:lnTo>
                  <a:lnTo>
                    <a:pt x="1831" y="1387"/>
                  </a:lnTo>
                  <a:lnTo>
                    <a:pt x="1829" y="1376"/>
                  </a:lnTo>
                  <a:lnTo>
                    <a:pt x="1831" y="1367"/>
                  </a:lnTo>
                  <a:lnTo>
                    <a:pt x="1833" y="1359"/>
                  </a:lnTo>
                  <a:lnTo>
                    <a:pt x="1836" y="1352"/>
                  </a:lnTo>
                  <a:lnTo>
                    <a:pt x="1844" y="1338"/>
                  </a:lnTo>
                  <a:lnTo>
                    <a:pt x="1854" y="1325"/>
                  </a:lnTo>
                  <a:lnTo>
                    <a:pt x="1854" y="1325"/>
                  </a:lnTo>
                  <a:lnTo>
                    <a:pt x="1859" y="1312"/>
                  </a:lnTo>
                  <a:lnTo>
                    <a:pt x="1865" y="1300"/>
                  </a:lnTo>
                  <a:lnTo>
                    <a:pt x="1868" y="1288"/>
                  </a:lnTo>
                  <a:lnTo>
                    <a:pt x="1870" y="1276"/>
                  </a:lnTo>
                  <a:lnTo>
                    <a:pt x="1869" y="1264"/>
                  </a:lnTo>
                  <a:lnTo>
                    <a:pt x="1866" y="1251"/>
                  </a:lnTo>
                  <a:lnTo>
                    <a:pt x="1862" y="1239"/>
                  </a:lnTo>
                  <a:lnTo>
                    <a:pt x="1856" y="1226"/>
                  </a:lnTo>
                  <a:lnTo>
                    <a:pt x="1856" y="1226"/>
                  </a:lnTo>
                  <a:lnTo>
                    <a:pt x="1848" y="1214"/>
                  </a:lnTo>
                  <a:lnTo>
                    <a:pt x="1843" y="1201"/>
                  </a:lnTo>
                  <a:lnTo>
                    <a:pt x="1840" y="1189"/>
                  </a:lnTo>
                  <a:lnTo>
                    <a:pt x="1838" y="1176"/>
                  </a:lnTo>
                  <a:lnTo>
                    <a:pt x="1839" y="1162"/>
                  </a:lnTo>
                  <a:lnTo>
                    <a:pt x="1841" y="1150"/>
                  </a:lnTo>
                  <a:lnTo>
                    <a:pt x="1847" y="1137"/>
                  </a:lnTo>
                  <a:lnTo>
                    <a:pt x="1856" y="1124"/>
                  </a:lnTo>
                  <a:lnTo>
                    <a:pt x="1856" y="1124"/>
                  </a:lnTo>
                  <a:lnTo>
                    <a:pt x="1861" y="1116"/>
                  </a:lnTo>
                  <a:lnTo>
                    <a:pt x="1864" y="1108"/>
                  </a:lnTo>
                  <a:lnTo>
                    <a:pt x="1871" y="1091"/>
                  </a:lnTo>
                  <a:lnTo>
                    <a:pt x="1871" y="1091"/>
                  </a:lnTo>
                  <a:lnTo>
                    <a:pt x="1921" y="977"/>
                  </a:lnTo>
                  <a:lnTo>
                    <a:pt x="1921" y="977"/>
                  </a:lnTo>
                  <a:lnTo>
                    <a:pt x="1924" y="969"/>
                  </a:lnTo>
                  <a:lnTo>
                    <a:pt x="1926" y="964"/>
                  </a:lnTo>
                  <a:lnTo>
                    <a:pt x="1930" y="961"/>
                  </a:lnTo>
                  <a:lnTo>
                    <a:pt x="1932" y="958"/>
                  </a:lnTo>
                  <a:lnTo>
                    <a:pt x="1937" y="956"/>
                  </a:lnTo>
                  <a:lnTo>
                    <a:pt x="1941" y="956"/>
                  </a:lnTo>
                  <a:lnTo>
                    <a:pt x="1946" y="958"/>
                  </a:lnTo>
                  <a:lnTo>
                    <a:pt x="1946" y="958"/>
                  </a:lnTo>
                  <a:lnTo>
                    <a:pt x="1964" y="964"/>
                  </a:lnTo>
                  <a:lnTo>
                    <a:pt x="1972" y="968"/>
                  </a:lnTo>
                  <a:lnTo>
                    <a:pt x="1982" y="971"/>
                  </a:lnTo>
                  <a:lnTo>
                    <a:pt x="1990" y="977"/>
                  </a:lnTo>
                  <a:lnTo>
                    <a:pt x="1997" y="983"/>
                  </a:lnTo>
                  <a:lnTo>
                    <a:pt x="2001" y="991"/>
                  </a:lnTo>
                  <a:lnTo>
                    <a:pt x="2006" y="1001"/>
                  </a:lnTo>
                  <a:lnTo>
                    <a:pt x="2006" y="1001"/>
                  </a:lnTo>
                  <a:lnTo>
                    <a:pt x="2008" y="1009"/>
                  </a:lnTo>
                  <a:lnTo>
                    <a:pt x="2012" y="1015"/>
                  </a:lnTo>
                  <a:lnTo>
                    <a:pt x="2015" y="1022"/>
                  </a:lnTo>
                  <a:lnTo>
                    <a:pt x="2021" y="1026"/>
                  </a:lnTo>
                  <a:lnTo>
                    <a:pt x="2027" y="1031"/>
                  </a:lnTo>
                  <a:lnTo>
                    <a:pt x="2032" y="1034"/>
                  </a:lnTo>
                  <a:lnTo>
                    <a:pt x="2039" y="1038"/>
                  </a:lnTo>
                  <a:lnTo>
                    <a:pt x="2047" y="1040"/>
                  </a:lnTo>
                  <a:lnTo>
                    <a:pt x="2047" y="1040"/>
                  </a:lnTo>
                  <a:lnTo>
                    <a:pt x="2063" y="1044"/>
                  </a:lnTo>
                  <a:lnTo>
                    <a:pt x="2069" y="1042"/>
                  </a:lnTo>
                  <a:lnTo>
                    <a:pt x="2073" y="1041"/>
                  </a:lnTo>
                  <a:lnTo>
                    <a:pt x="2076" y="1039"/>
                  </a:lnTo>
                  <a:lnTo>
                    <a:pt x="2080" y="1034"/>
                  </a:lnTo>
                  <a:lnTo>
                    <a:pt x="2081" y="1029"/>
                  </a:lnTo>
                  <a:lnTo>
                    <a:pt x="2083" y="1021"/>
                  </a:lnTo>
                  <a:lnTo>
                    <a:pt x="2083" y="1021"/>
                  </a:lnTo>
                  <a:lnTo>
                    <a:pt x="2089" y="985"/>
                  </a:lnTo>
                  <a:lnTo>
                    <a:pt x="2093" y="948"/>
                  </a:lnTo>
                  <a:lnTo>
                    <a:pt x="2093" y="948"/>
                  </a:lnTo>
                  <a:lnTo>
                    <a:pt x="2097" y="926"/>
                  </a:lnTo>
                  <a:lnTo>
                    <a:pt x="2097" y="919"/>
                  </a:lnTo>
                  <a:lnTo>
                    <a:pt x="2096" y="913"/>
                  </a:lnTo>
                  <a:lnTo>
                    <a:pt x="2092" y="909"/>
                  </a:lnTo>
                  <a:lnTo>
                    <a:pt x="2086" y="904"/>
                  </a:lnTo>
                  <a:lnTo>
                    <a:pt x="2077" y="901"/>
                  </a:lnTo>
                  <a:lnTo>
                    <a:pt x="2067" y="895"/>
                  </a:lnTo>
                  <a:lnTo>
                    <a:pt x="2067" y="895"/>
                  </a:lnTo>
                  <a:lnTo>
                    <a:pt x="2053" y="889"/>
                  </a:lnTo>
                  <a:lnTo>
                    <a:pt x="2040" y="882"/>
                  </a:lnTo>
                  <a:lnTo>
                    <a:pt x="2030" y="873"/>
                  </a:lnTo>
                  <a:lnTo>
                    <a:pt x="2022" y="864"/>
                  </a:lnTo>
                  <a:lnTo>
                    <a:pt x="2015" y="854"/>
                  </a:lnTo>
                  <a:lnTo>
                    <a:pt x="2012" y="841"/>
                  </a:lnTo>
                  <a:lnTo>
                    <a:pt x="2009" y="827"/>
                  </a:lnTo>
                  <a:lnTo>
                    <a:pt x="2010" y="812"/>
                  </a:lnTo>
                  <a:lnTo>
                    <a:pt x="2010" y="812"/>
                  </a:lnTo>
                  <a:lnTo>
                    <a:pt x="2012" y="797"/>
                  </a:lnTo>
                  <a:lnTo>
                    <a:pt x="2012" y="784"/>
                  </a:lnTo>
                  <a:lnTo>
                    <a:pt x="2009" y="772"/>
                  </a:lnTo>
                  <a:lnTo>
                    <a:pt x="2006" y="759"/>
                  </a:lnTo>
                  <a:lnTo>
                    <a:pt x="2000" y="748"/>
                  </a:lnTo>
                  <a:lnTo>
                    <a:pt x="1994" y="737"/>
                  </a:lnTo>
                  <a:lnTo>
                    <a:pt x="1986" y="726"/>
                  </a:lnTo>
                  <a:lnTo>
                    <a:pt x="1977" y="715"/>
                  </a:lnTo>
                  <a:lnTo>
                    <a:pt x="1977" y="715"/>
                  </a:lnTo>
                  <a:lnTo>
                    <a:pt x="1972" y="710"/>
                  </a:lnTo>
                  <a:lnTo>
                    <a:pt x="1968" y="703"/>
                  </a:lnTo>
                  <a:lnTo>
                    <a:pt x="1965" y="696"/>
                  </a:lnTo>
                  <a:lnTo>
                    <a:pt x="1965" y="692"/>
                  </a:lnTo>
                  <a:lnTo>
                    <a:pt x="1965" y="688"/>
                  </a:lnTo>
                  <a:lnTo>
                    <a:pt x="1965" y="688"/>
                  </a:lnTo>
                  <a:lnTo>
                    <a:pt x="1970" y="667"/>
                  </a:lnTo>
                  <a:lnTo>
                    <a:pt x="1975" y="646"/>
                  </a:lnTo>
                  <a:lnTo>
                    <a:pt x="1978" y="626"/>
                  </a:lnTo>
                  <a:lnTo>
                    <a:pt x="1983" y="605"/>
                  </a:lnTo>
                  <a:lnTo>
                    <a:pt x="1988" y="585"/>
                  </a:lnTo>
                  <a:lnTo>
                    <a:pt x="1997" y="564"/>
                  </a:lnTo>
                  <a:lnTo>
                    <a:pt x="2006" y="546"/>
                  </a:lnTo>
                  <a:lnTo>
                    <a:pt x="2012" y="537"/>
                  </a:lnTo>
                  <a:lnTo>
                    <a:pt x="2017" y="528"/>
                  </a:lnTo>
                  <a:lnTo>
                    <a:pt x="2017" y="528"/>
                  </a:lnTo>
                  <a:lnTo>
                    <a:pt x="2024" y="517"/>
                  </a:lnTo>
                  <a:lnTo>
                    <a:pt x="2031" y="506"/>
                  </a:lnTo>
                  <a:lnTo>
                    <a:pt x="2036" y="494"/>
                  </a:lnTo>
                  <a:lnTo>
                    <a:pt x="2039" y="483"/>
                  </a:lnTo>
                  <a:lnTo>
                    <a:pt x="2043" y="471"/>
                  </a:lnTo>
                  <a:lnTo>
                    <a:pt x="2045" y="459"/>
                  </a:lnTo>
                  <a:lnTo>
                    <a:pt x="2047" y="433"/>
                  </a:lnTo>
                  <a:lnTo>
                    <a:pt x="2047" y="433"/>
                  </a:lnTo>
                  <a:lnTo>
                    <a:pt x="2051" y="399"/>
                  </a:lnTo>
                  <a:lnTo>
                    <a:pt x="2054" y="365"/>
                  </a:lnTo>
                  <a:lnTo>
                    <a:pt x="2059" y="331"/>
                  </a:lnTo>
                  <a:lnTo>
                    <a:pt x="2065" y="297"/>
                  </a:lnTo>
                  <a:lnTo>
                    <a:pt x="2065" y="297"/>
                  </a:lnTo>
                  <a:lnTo>
                    <a:pt x="2061" y="297"/>
                  </a:lnTo>
                  <a:lnTo>
                    <a:pt x="2061" y="297"/>
                  </a:lnTo>
                  <a:lnTo>
                    <a:pt x="2037" y="291"/>
                  </a:lnTo>
                  <a:lnTo>
                    <a:pt x="2009" y="285"/>
                  </a:lnTo>
                  <a:lnTo>
                    <a:pt x="2009" y="285"/>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6"/>
            <p:cNvSpPr>
              <a:spLocks/>
            </p:cNvSpPr>
            <p:nvPr/>
          </p:nvSpPr>
          <p:spPr bwMode="auto">
            <a:xfrm>
              <a:off x="2543" y="962"/>
              <a:ext cx="920" cy="843"/>
            </a:xfrm>
            <a:custGeom>
              <a:avLst/>
              <a:gdLst>
                <a:gd name="T0" fmla="*/ 4491 w 4601"/>
                <a:gd name="T1" fmla="*/ 2460 h 4214"/>
                <a:gd name="T2" fmla="*/ 4342 w 4601"/>
                <a:gd name="T3" fmla="*/ 2357 h 4214"/>
                <a:gd name="T4" fmla="*/ 4361 w 4601"/>
                <a:gd name="T5" fmla="*/ 2204 h 4214"/>
                <a:gd name="T6" fmla="*/ 4256 w 4601"/>
                <a:gd name="T7" fmla="*/ 2163 h 4214"/>
                <a:gd name="T8" fmla="*/ 4240 w 4601"/>
                <a:gd name="T9" fmla="*/ 2106 h 4214"/>
                <a:gd name="T10" fmla="*/ 4330 w 4601"/>
                <a:gd name="T11" fmla="*/ 2021 h 4214"/>
                <a:gd name="T12" fmla="*/ 4358 w 4601"/>
                <a:gd name="T13" fmla="*/ 1906 h 4214"/>
                <a:gd name="T14" fmla="*/ 4434 w 4601"/>
                <a:gd name="T15" fmla="*/ 1709 h 4214"/>
                <a:gd name="T16" fmla="*/ 4311 w 4601"/>
                <a:gd name="T17" fmla="*/ 1606 h 4214"/>
                <a:gd name="T18" fmla="*/ 3483 w 4601"/>
                <a:gd name="T19" fmla="*/ 1363 h 4214"/>
                <a:gd name="T20" fmla="*/ 3297 w 4601"/>
                <a:gd name="T21" fmla="*/ 1628 h 4214"/>
                <a:gd name="T22" fmla="*/ 3142 w 4601"/>
                <a:gd name="T23" fmla="*/ 1703 h 4214"/>
                <a:gd name="T24" fmla="*/ 3050 w 4601"/>
                <a:gd name="T25" fmla="*/ 1567 h 4214"/>
                <a:gd name="T26" fmla="*/ 2920 w 4601"/>
                <a:gd name="T27" fmla="*/ 1481 h 4214"/>
                <a:gd name="T28" fmla="*/ 2845 w 4601"/>
                <a:gd name="T29" fmla="*/ 1423 h 4214"/>
                <a:gd name="T30" fmla="*/ 2712 w 4601"/>
                <a:gd name="T31" fmla="*/ 1301 h 4214"/>
                <a:gd name="T32" fmla="*/ 2603 w 4601"/>
                <a:gd name="T33" fmla="*/ 1276 h 4214"/>
                <a:gd name="T34" fmla="*/ 2396 w 4601"/>
                <a:gd name="T35" fmla="*/ 1157 h 4214"/>
                <a:gd name="T36" fmla="*/ 2080 w 4601"/>
                <a:gd name="T37" fmla="*/ 1010 h 4214"/>
                <a:gd name="T38" fmla="*/ 1454 w 4601"/>
                <a:gd name="T39" fmla="*/ 443 h 4214"/>
                <a:gd name="T40" fmla="*/ 945 w 4601"/>
                <a:gd name="T41" fmla="*/ 98 h 4214"/>
                <a:gd name="T42" fmla="*/ 718 w 4601"/>
                <a:gd name="T43" fmla="*/ 41 h 4214"/>
                <a:gd name="T44" fmla="*/ 465 w 4601"/>
                <a:gd name="T45" fmla="*/ 274 h 4214"/>
                <a:gd name="T46" fmla="*/ 160 w 4601"/>
                <a:gd name="T47" fmla="*/ 301 h 4214"/>
                <a:gd name="T48" fmla="*/ 197 w 4601"/>
                <a:gd name="T49" fmla="*/ 694 h 4214"/>
                <a:gd name="T50" fmla="*/ 140 w 4601"/>
                <a:gd name="T51" fmla="*/ 1024 h 4214"/>
                <a:gd name="T52" fmla="*/ 103 w 4601"/>
                <a:gd name="T53" fmla="*/ 1515 h 4214"/>
                <a:gd name="T54" fmla="*/ 9 w 4601"/>
                <a:gd name="T55" fmla="*/ 1697 h 4214"/>
                <a:gd name="T56" fmla="*/ 36 w 4601"/>
                <a:gd name="T57" fmla="*/ 1801 h 4214"/>
                <a:gd name="T58" fmla="*/ 238 w 4601"/>
                <a:gd name="T59" fmla="*/ 1973 h 4214"/>
                <a:gd name="T60" fmla="*/ 300 w 4601"/>
                <a:gd name="T61" fmla="*/ 2104 h 4214"/>
                <a:gd name="T62" fmla="*/ 390 w 4601"/>
                <a:gd name="T63" fmla="*/ 2170 h 4214"/>
                <a:gd name="T64" fmla="*/ 459 w 4601"/>
                <a:gd name="T65" fmla="*/ 2325 h 4214"/>
                <a:gd name="T66" fmla="*/ 569 w 4601"/>
                <a:gd name="T67" fmla="*/ 2391 h 4214"/>
                <a:gd name="T68" fmla="*/ 611 w 4601"/>
                <a:gd name="T69" fmla="*/ 2513 h 4214"/>
                <a:gd name="T70" fmla="*/ 693 w 4601"/>
                <a:gd name="T71" fmla="*/ 2597 h 4214"/>
                <a:gd name="T72" fmla="*/ 777 w 4601"/>
                <a:gd name="T73" fmla="*/ 2749 h 4214"/>
                <a:gd name="T74" fmla="*/ 801 w 4601"/>
                <a:gd name="T75" fmla="*/ 2740 h 4214"/>
                <a:gd name="T76" fmla="*/ 862 w 4601"/>
                <a:gd name="T77" fmla="*/ 2643 h 4214"/>
                <a:gd name="T78" fmla="*/ 936 w 4601"/>
                <a:gd name="T79" fmla="*/ 2852 h 4214"/>
                <a:gd name="T80" fmla="*/ 1076 w 4601"/>
                <a:gd name="T81" fmla="*/ 2999 h 4214"/>
                <a:gd name="T82" fmla="*/ 1207 w 4601"/>
                <a:gd name="T83" fmla="*/ 3059 h 4214"/>
                <a:gd name="T84" fmla="*/ 1708 w 4601"/>
                <a:gd name="T85" fmla="*/ 3517 h 4214"/>
                <a:gd name="T86" fmla="*/ 2376 w 4601"/>
                <a:gd name="T87" fmla="*/ 3500 h 4214"/>
                <a:gd name="T88" fmla="*/ 2647 w 4601"/>
                <a:gd name="T89" fmla="*/ 3461 h 4214"/>
                <a:gd name="T90" fmla="*/ 2659 w 4601"/>
                <a:gd name="T91" fmla="*/ 3604 h 4214"/>
                <a:gd name="T92" fmla="*/ 2805 w 4601"/>
                <a:gd name="T93" fmla="*/ 3660 h 4214"/>
                <a:gd name="T94" fmla="*/ 2924 w 4601"/>
                <a:gd name="T95" fmla="*/ 3700 h 4214"/>
                <a:gd name="T96" fmla="*/ 3137 w 4601"/>
                <a:gd name="T97" fmla="*/ 3965 h 4214"/>
                <a:gd name="T98" fmla="*/ 3223 w 4601"/>
                <a:gd name="T99" fmla="*/ 4165 h 4214"/>
                <a:gd name="T100" fmla="*/ 3342 w 4601"/>
                <a:gd name="T101" fmla="*/ 4142 h 4214"/>
                <a:gd name="T102" fmla="*/ 3330 w 4601"/>
                <a:gd name="T103" fmla="*/ 4045 h 4214"/>
                <a:gd name="T104" fmla="*/ 3455 w 4601"/>
                <a:gd name="T105" fmla="*/ 4201 h 4214"/>
                <a:gd name="T106" fmla="*/ 3522 w 4601"/>
                <a:gd name="T107" fmla="*/ 4154 h 4214"/>
                <a:gd name="T108" fmla="*/ 3594 w 4601"/>
                <a:gd name="T109" fmla="*/ 3969 h 4214"/>
                <a:gd name="T110" fmla="*/ 3680 w 4601"/>
                <a:gd name="T111" fmla="*/ 3909 h 4214"/>
                <a:gd name="T112" fmla="*/ 3854 w 4601"/>
                <a:gd name="T113" fmla="*/ 3867 h 4214"/>
                <a:gd name="T114" fmla="*/ 3930 w 4601"/>
                <a:gd name="T115" fmla="*/ 3816 h 4214"/>
                <a:gd name="T116" fmla="*/ 4014 w 4601"/>
                <a:gd name="T117" fmla="*/ 3643 h 4214"/>
                <a:gd name="T118" fmla="*/ 4144 w 4601"/>
                <a:gd name="T119" fmla="*/ 3522 h 4214"/>
                <a:gd name="T120" fmla="*/ 4255 w 4601"/>
                <a:gd name="T121" fmla="*/ 3097 h 4214"/>
                <a:gd name="T122" fmla="*/ 4531 w 4601"/>
                <a:gd name="T123" fmla="*/ 2779 h 4214"/>
                <a:gd name="T124" fmla="*/ 4579 w 4601"/>
                <a:gd name="T125" fmla="*/ 2597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1" h="4214">
                  <a:moveTo>
                    <a:pt x="4576" y="2597"/>
                  </a:moveTo>
                  <a:lnTo>
                    <a:pt x="4576" y="2597"/>
                  </a:lnTo>
                  <a:lnTo>
                    <a:pt x="4563" y="2596"/>
                  </a:lnTo>
                  <a:lnTo>
                    <a:pt x="4553" y="2594"/>
                  </a:lnTo>
                  <a:lnTo>
                    <a:pt x="4544" y="2590"/>
                  </a:lnTo>
                  <a:lnTo>
                    <a:pt x="4539" y="2583"/>
                  </a:lnTo>
                  <a:lnTo>
                    <a:pt x="4534" y="2576"/>
                  </a:lnTo>
                  <a:lnTo>
                    <a:pt x="4531" y="2567"/>
                  </a:lnTo>
                  <a:lnTo>
                    <a:pt x="4526" y="2546"/>
                  </a:lnTo>
                  <a:lnTo>
                    <a:pt x="4526" y="2546"/>
                  </a:lnTo>
                  <a:lnTo>
                    <a:pt x="4520" y="2522"/>
                  </a:lnTo>
                  <a:lnTo>
                    <a:pt x="4513" y="2500"/>
                  </a:lnTo>
                  <a:lnTo>
                    <a:pt x="4509" y="2489"/>
                  </a:lnTo>
                  <a:lnTo>
                    <a:pt x="4503" y="2478"/>
                  </a:lnTo>
                  <a:lnTo>
                    <a:pt x="4497" y="2469"/>
                  </a:lnTo>
                  <a:lnTo>
                    <a:pt x="4491" y="2460"/>
                  </a:lnTo>
                  <a:lnTo>
                    <a:pt x="4485" y="2452"/>
                  </a:lnTo>
                  <a:lnTo>
                    <a:pt x="4477" y="2444"/>
                  </a:lnTo>
                  <a:lnTo>
                    <a:pt x="4467" y="2437"/>
                  </a:lnTo>
                  <a:lnTo>
                    <a:pt x="4458" y="2430"/>
                  </a:lnTo>
                  <a:lnTo>
                    <a:pt x="4448" y="2425"/>
                  </a:lnTo>
                  <a:lnTo>
                    <a:pt x="4436" y="2421"/>
                  </a:lnTo>
                  <a:lnTo>
                    <a:pt x="4425" y="2417"/>
                  </a:lnTo>
                  <a:lnTo>
                    <a:pt x="4411" y="2415"/>
                  </a:lnTo>
                  <a:lnTo>
                    <a:pt x="4411" y="2415"/>
                  </a:lnTo>
                  <a:lnTo>
                    <a:pt x="4397" y="2413"/>
                  </a:lnTo>
                  <a:lnTo>
                    <a:pt x="4385" y="2408"/>
                  </a:lnTo>
                  <a:lnTo>
                    <a:pt x="4376" y="2401"/>
                  </a:lnTo>
                  <a:lnTo>
                    <a:pt x="4368" y="2394"/>
                  </a:lnTo>
                  <a:lnTo>
                    <a:pt x="4361" y="2386"/>
                  </a:lnTo>
                  <a:lnTo>
                    <a:pt x="4354" y="2377"/>
                  </a:lnTo>
                  <a:lnTo>
                    <a:pt x="4342" y="2357"/>
                  </a:lnTo>
                  <a:lnTo>
                    <a:pt x="4342" y="2357"/>
                  </a:lnTo>
                  <a:lnTo>
                    <a:pt x="4338" y="2352"/>
                  </a:lnTo>
                  <a:lnTo>
                    <a:pt x="4337" y="2345"/>
                  </a:lnTo>
                  <a:lnTo>
                    <a:pt x="4338" y="2338"/>
                  </a:lnTo>
                  <a:lnTo>
                    <a:pt x="4342" y="2332"/>
                  </a:lnTo>
                  <a:lnTo>
                    <a:pt x="4342" y="2332"/>
                  </a:lnTo>
                  <a:lnTo>
                    <a:pt x="4347" y="2325"/>
                  </a:lnTo>
                  <a:lnTo>
                    <a:pt x="4352" y="2317"/>
                  </a:lnTo>
                  <a:lnTo>
                    <a:pt x="4356" y="2310"/>
                  </a:lnTo>
                  <a:lnTo>
                    <a:pt x="4358" y="2302"/>
                  </a:lnTo>
                  <a:lnTo>
                    <a:pt x="4361" y="2286"/>
                  </a:lnTo>
                  <a:lnTo>
                    <a:pt x="4362" y="2270"/>
                  </a:lnTo>
                  <a:lnTo>
                    <a:pt x="4362" y="2254"/>
                  </a:lnTo>
                  <a:lnTo>
                    <a:pt x="4361" y="2236"/>
                  </a:lnTo>
                  <a:lnTo>
                    <a:pt x="4360" y="2220"/>
                  </a:lnTo>
                  <a:lnTo>
                    <a:pt x="4361" y="2204"/>
                  </a:lnTo>
                  <a:lnTo>
                    <a:pt x="4361" y="2204"/>
                  </a:lnTo>
                  <a:lnTo>
                    <a:pt x="4361" y="2197"/>
                  </a:lnTo>
                  <a:lnTo>
                    <a:pt x="4360" y="2192"/>
                  </a:lnTo>
                  <a:lnTo>
                    <a:pt x="4358" y="2186"/>
                  </a:lnTo>
                  <a:lnTo>
                    <a:pt x="4354" y="2181"/>
                  </a:lnTo>
                  <a:lnTo>
                    <a:pt x="4350" y="2178"/>
                  </a:lnTo>
                  <a:lnTo>
                    <a:pt x="4345" y="2174"/>
                  </a:lnTo>
                  <a:lnTo>
                    <a:pt x="4339" y="2171"/>
                  </a:lnTo>
                  <a:lnTo>
                    <a:pt x="4332" y="2169"/>
                  </a:lnTo>
                  <a:lnTo>
                    <a:pt x="4332" y="2169"/>
                  </a:lnTo>
                  <a:lnTo>
                    <a:pt x="4315" y="2165"/>
                  </a:lnTo>
                  <a:lnTo>
                    <a:pt x="4298" y="2163"/>
                  </a:lnTo>
                  <a:lnTo>
                    <a:pt x="4281" y="2163"/>
                  </a:lnTo>
                  <a:lnTo>
                    <a:pt x="4263" y="2163"/>
                  </a:lnTo>
                  <a:lnTo>
                    <a:pt x="4263" y="2163"/>
                  </a:lnTo>
                  <a:lnTo>
                    <a:pt x="4256" y="2163"/>
                  </a:lnTo>
                  <a:lnTo>
                    <a:pt x="4251" y="2162"/>
                  </a:lnTo>
                  <a:lnTo>
                    <a:pt x="4245" y="2160"/>
                  </a:lnTo>
                  <a:lnTo>
                    <a:pt x="4239" y="2157"/>
                  </a:lnTo>
                  <a:lnTo>
                    <a:pt x="4235" y="2154"/>
                  </a:lnTo>
                  <a:lnTo>
                    <a:pt x="4231" y="2150"/>
                  </a:lnTo>
                  <a:lnTo>
                    <a:pt x="4228" y="2144"/>
                  </a:lnTo>
                  <a:lnTo>
                    <a:pt x="4225" y="2139"/>
                  </a:lnTo>
                  <a:lnTo>
                    <a:pt x="4225" y="2139"/>
                  </a:lnTo>
                  <a:lnTo>
                    <a:pt x="4221" y="2129"/>
                  </a:lnTo>
                  <a:lnTo>
                    <a:pt x="4216" y="2120"/>
                  </a:lnTo>
                  <a:lnTo>
                    <a:pt x="4213" y="2110"/>
                  </a:lnTo>
                  <a:lnTo>
                    <a:pt x="4212" y="2104"/>
                  </a:lnTo>
                  <a:lnTo>
                    <a:pt x="4212" y="2097"/>
                  </a:lnTo>
                  <a:lnTo>
                    <a:pt x="4212" y="2097"/>
                  </a:lnTo>
                  <a:lnTo>
                    <a:pt x="4226" y="2103"/>
                  </a:lnTo>
                  <a:lnTo>
                    <a:pt x="4240" y="2106"/>
                  </a:lnTo>
                  <a:lnTo>
                    <a:pt x="4246" y="2106"/>
                  </a:lnTo>
                  <a:lnTo>
                    <a:pt x="4252" y="2106"/>
                  </a:lnTo>
                  <a:lnTo>
                    <a:pt x="4258" y="2105"/>
                  </a:lnTo>
                  <a:lnTo>
                    <a:pt x="4263" y="2103"/>
                  </a:lnTo>
                  <a:lnTo>
                    <a:pt x="4268" y="2101"/>
                  </a:lnTo>
                  <a:lnTo>
                    <a:pt x="4273" y="2098"/>
                  </a:lnTo>
                  <a:lnTo>
                    <a:pt x="4282" y="2090"/>
                  </a:lnTo>
                  <a:lnTo>
                    <a:pt x="4290" y="2080"/>
                  </a:lnTo>
                  <a:lnTo>
                    <a:pt x="4297" y="2068"/>
                  </a:lnTo>
                  <a:lnTo>
                    <a:pt x="4297" y="2068"/>
                  </a:lnTo>
                  <a:lnTo>
                    <a:pt x="4300" y="2061"/>
                  </a:lnTo>
                  <a:lnTo>
                    <a:pt x="4306" y="2054"/>
                  </a:lnTo>
                  <a:lnTo>
                    <a:pt x="4316" y="2042"/>
                  </a:lnTo>
                  <a:lnTo>
                    <a:pt x="4316" y="2042"/>
                  </a:lnTo>
                  <a:lnTo>
                    <a:pt x="4323" y="2031"/>
                  </a:lnTo>
                  <a:lnTo>
                    <a:pt x="4330" y="2021"/>
                  </a:lnTo>
                  <a:lnTo>
                    <a:pt x="4336" y="2011"/>
                  </a:lnTo>
                  <a:lnTo>
                    <a:pt x="4341" y="1999"/>
                  </a:lnTo>
                  <a:lnTo>
                    <a:pt x="4343" y="1988"/>
                  </a:lnTo>
                  <a:lnTo>
                    <a:pt x="4343" y="1975"/>
                  </a:lnTo>
                  <a:lnTo>
                    <a:pt x="4341" y="1962"/>
                  </a:lnTo>
                  <a:lnTo>
                    <a:pt x="4336" y="1950"/>
                  </a:lnTo>
                  <a:lnTo>
                    <a:pt x="4336" y="1950"/>
                  </a:lnTo>
                  <a:lnTo>
                    <a:pt x="4334" y="1942"/>
                  </a:lnTo>
                  <a:lnTo>
                    <a:pt x="4332" y="1936"/>
                  </a:lnTo>
                  <a:lnTo>
                    <a:pt x="4334" y="1929"/>
                  </a:lnTo>
                  <a:lnTo>
                    <a:pt x="4336" y="1923"/>
                  </a:lnTo>
                  <a:lnTo>
                    <a:pt x="4339" y="1919"/>
                  </a:lnTo>
                  <a:lnTo>
                    <a:pt x="4345" y="1914"/>
                  </a:lnTo>
                  <a:lnTo>
                    <a:pt x="4351" y="1909"/>
                  </a:lnTo>
                  <a:lnTo>
                    <a:pt x="4358" y="1906"/>
                  </a:lnTo>
                  <a:lnTo>
                    <a:pt x="4358" y="1906"/>
                  </a:lnTo>
                  <a:lnTo>
                    <a:pt x="4369" y="1902"/>
                  </a:lnTo>
                  <a:lnTo>
                    <a:pt x="4380" y="1898"/>
                  </a:lnTo>
                  <a:lnTo>
                    <a:pt x="4384" y="1894"/>
                  </a:lnTo>
                  <a:lnTo>
                    <a:pt x="4389" y="1891"/>
                  </a:lnTo>
                  <a:lnTo>
                    <a:pt x="4392" y="1887"/>
                  </a:lnTo>
                  <a:lnTo>
                    <a:pt x="4396" y="1882"/>
                  </a:lnTo>
                  <a:lnTo>
                    <a:pt x="4396" y="1882"/>
                  </a:lnTo>
                  <a:lnTo>
                    <a:pt x="4415" y="1843"/>
                  </a:lnTo>
                  <a:lnTo>
                    <a:pt x="4434" y="1803"/>
                  </a:lnTo>
                  <a:lnTo>
                    <a:pt x="4443" y="1784"/>
                  </a:lnTo>
                  <a:lnTo>
                    <a:pt x="4450" y="1763"/>
                  </a:lnTo>
                  <a:lnTo>
                    <a:pt x="4457" y="1742"/>
                  </a:lnTo>
                  <a:lnTo>
                    <a:pt x="4463" y="1722"/>
                  </a:lnTo>
                  <a:lnTo>
                    <a:pt x="4463" y="1722"/>
                  </a:lnTo>
                  <a:lnTo>
                    <a:pt x="4448" y="1716"/>
                  </a:lnTo>
                  <a:lnTo>
                    <a:pt x="4434" y="1709"/>
                  </a:lnTo>
                  <a:lnTo>
                    <a:pt x="4405" y="1694"/>
                  </a:lnTo>
                  <a:lnTo>
                    <a:pt x="4377" y="1679"/>
                  </a:lnTo>
                  <a:lnTo>
                    <a:pt x="4349" y="1664"/>
                  </a:lnTo>
                  <a:lnTo>
                    <a:pt x="4349" y="1664"/>
                  </a:lnTo>
                  <a:lnTo>
                    <a:pt x="4343" y="1662"/>
                  </a:lnTo>
                  <a:lnTo>
                    <a:pt x="4337" y="1657"/>
                  </a:lnTo>
                  <a:lnTo>
                    <a:pt x="4332" y="1652"/>
                  </a:lnTo>
                  <a:lnTo>
                    <a:pt x="4329" y="1648"/>
                  </a:lnTo>
                  <a:lnTo>
                    <a:pt x="4327" y="1643"/>
                  </a:lnTo>
                  <a:lnTo>
                    <a:pt x="4324" y="1638"/>
                  </a:lnTo>
                  <a:lnTo>
                    <a:pt x="4321" y="1625"/>
                  </a:lnTo>
                  <a:lnTo>
                    <a:pt x="4321" y="1625"/>
                  </a:lnTo>
                  <a:lnTo>
                    <a:pt x="4320" y="1619"/>
                  </a:lnTo>
                  <a:lnTo>
                    <a:pt x="4318" y="1613"/>
                  </a:lnTo>
                  <a:lnTo>
                    <a:pt x="4314" y="1610"/>
                  </a:lnTo>
                  <a:lnTo>
                    <a:pt x="4311" y="1606"/>
                  </a:lnTo>
                  <a:lnTo>
                    <a:pt x="4306" y="1603"/>
                  </a:lnTo>
                  <a:lnTo>
                    <a:pt x="4301" y="1602"/>
                  </a:lnTo>
                  <a:lnTo>
                    <a:pt x="4290" y="1598"/>
                  </a:lnTo>
                  <a:lnTo>
                    <a:pt x="4290" y="1598"/>
                  </a:lnTo>
                  <a:lnTo>
                    <a:pt x="4170" y="1587"/>
                  </a:lnTo>
                  <a:lnTo>
                    <a:pt x="4111" y="1580"/>
                  </a:lnTo>
                  <a:lnTo>
                    <a:pt x="4051" y="1574"/>
                  </a:lnTo>
                  <a:lnTo>
                    <a:pt x="4051" y="1574"/>
                  </a:lnTo>
                  <a:lnTo>
                    <a:pt x="4019" y="1570"/>
                  </a:lnTo>
                  <a:lnTo>
                    <a:pt x="3988" y="1564"/>
                  </a:lnTo>
                  <a:lnTo>
                    <a:pt x="3957" y="1556"/>
                  </a:lnTo>
                  <a:lnTo>
                    <a:pt x="3927" y="1544"/>
                  </a:lnTo>
                  <a:lnTo>
                    <a:pt x="3927" y="1544"/>
                  </a:lnTo>
                  <a:lnTo>
                    <a:pt x="3706" y="1453"/>
                  </a:lnTo>
                  <a:lnTo>
                    <a:pt x="3483" y="1363"/>
                  </a:lnTo>
                  <a:lnTo>
                    <a:pt x="3483" y="1363"/>
                  </a:lnTo>
                  <a:lnTo>
                    <a:pt x="3460" y="1354"/>
                  </a:lnTo>
                  <a:lnTo>
                    <a:pt x="3435" y="1346"/>
                  </a:lnTo>
                  <a:lnTo>
                    <a:pt x="3435" y="1346"/>
                  </a:lnTo>
                  <a:lnTo>
                    <a:pt x="3427" y="1359"/>
                  </a:lnTo>
                  <a:lnTo>
                    <a:pt x="3420" y="1371"/>
                  </a:lnTo>
                  <a:lnTo>
                    <a:pt x="3407" y="1399"/>
                  </a:lnTo>
                  <a:lnTo>
                    <a:pt x="3396" y="1427"/>
                  </a:lnTo>
                  <a:lnTo>
                    <a:pt x="3383" y="1453"/>
                  </a:lnTo>
                  <a:lnTo>
                    <a:pt x="3383" y="1453"/>
                  </a:lnTo>
                  <a:lnTo>
                    <a:pt x="3353" y="1519"/>
                  </a:lnTo>
                  <a:lnTo>
                    <a:pt x="3324" y="1583"/>
                  </a:lnTo>
                  <a:lnTo>
                    <a:pt x="3324" y="1583"/>
                  </a:lnTo>
                  <a:lnTo>
                    <a:pt x="3319" y="1596"/>
                  </a:lnTo>
                  <a:lnTo>
                    <a:pt x="3312" y="1608"/>
                  </a:lnTo>
                  <a:lnTo>
                    <a:pt x="3305" y="1618"/>
                  </a:lnTo>
                  <a:lnTo>
                    <a:pt x="3297" y="1628"/>
                  </a:lnTo>
                  <a:lnTo>
                    <a:pt x="3287" y="1638"/>
                  </a:lnTo>
                  <a:lnTo>
                    <a:pt x="3278" y="1647"/>
                  </a:lnTo>
                  <a:lnTo>
                    <a:pt x="3268" y="1655"/>
                  </a:lnTo>
                  <a:lnTo>
                    <a:pt x="3256" y="1662"/>
                  </a:lnTo>
                  <a:lnTo>
                    <a:pt x="3256" y="1662"/>
                  </a:lnTo>
                  <a:lnTo>
                    <a:pt x="3218" y="1684"/>
                  </a:lnTo>
                  <a:lnTo>
                    <a:pt x="3181" y="1707"/>
                  </a:lnTo>
                  <a:lnTo>
                    <a:pt x="3181" y="1707"/>
                  </a:lnTo>
                  <a:lnTo>
                    <a:pt x="3176" y="1710"/>
                  </a:lnTo>
                  <a:lnTo>
                    <a:pt x="3170" y="1712"/>
                  </a:lnTo>
                  <a:lnTo>
                    <a:pt x="3165" y="1715"/>
                  </a:lnTo>
                  <a:lnTo>
                    <a:pt x="3161" y="1715"/>
                  </a:lnTo>
                  <a:lnTo>
                    <a:pt x="3156" y="1714"/>
                  </a:lnTo>
                  <a:lnTo>
                    <a:pt x="3151" y="1711"/>
                  </a:lnTo>
                  <a:lnTo>
                    <a:pt x="3147" y="1708"/>
                  </a:lnTo>
                  <a:lnTo>
                    <a:pt x="3142" y="1703"/>
                  </a:lnTo>
                  <a:lnTo>
                    <a:pt x="3142" y="1703"/>
                  </a:lnTo>
                  <a:lnTo>
                    <a:pt x="3125" y="1682"/>
                  </a:lnTo>
                  <a:lnTo>
                    <a:pt x="3105" y="1665"/>
                  </a:lnTo>
                  <a:lnTo>
                    <a:pt x="3085" y="1649"/>
                  </a:lnTo>
                  <a:lnTo>
                    <a:pt x="3063" y="1634"/>
                  </a:lnTo>
                  <a:lnTo>
                    <a:pt x="3063" y="1634"/>
                  </a:lnTo>
                  <a:lnTo>
                    <a:pt x="3055" y="1628"/>
                  </a:lnTo>
                  <a:lnTo>
                    <a:pt x="3048" y="1621"/>
                  </a:lnTo>
                  <a:lnTo>
                    <a:pt x="3044" y="1614"/>
                  </a:lnTo>
                  <a:lnTo>
                    <a:pt x="3042" y="1606"/>
                  </a:lnTo>
                  <a:lnTo>
                    <a:pt x="3042" y="1598"/>
                  </a:lnTo>
                  <a:lnTo>
                    <a:pt x="3043" y="1590"/>
                  </a:lnTo>
                  <a:lnTo>
                    <a:pt x="3045" y="1581"/>
                  </a:lnTo>
                  <a:lnTo>
                    <a:pt x="3048" y="1573"/>
                  </a:lnTo>
                  <a:lnTo>
                    <a:pt x="3048" y="1573"/>
                  </a:lnTo>
                  <a:lnTo>
                    <a:pt x="3050" y="1567"/>
                  </a:lnTo>
                  <a:lnTo>
                    <a:pt x="3050" y="1561"/>
                  </a:lnTo>
                  <a:lnTo>
                    <a:pt x="3050" y="1557"/>
                  </a:lnTo>
                  <a:lnTo>
                    <a:pt x="3049" y="1553"/>
                  </a:lnTo>
                  <a:lnTo>
                    <a:pt x="3047" y="1549"/>
                  </a:lnTo>
                  <a:lnTo>
                    <a:pt x="3044" y="1545"/>
                  </a:lnTo>
                  <a:lnTo>
                    <a:pt x="3036" y="1540"/>
                  </a:lnTo>
                  <a:lnTo>
                    <a:pt x="3036" y="1540"/>
                  </a:lnTo>
                  <a:lnTo>
                    <a:pt x="2960" y="1487"/>
                  </a:lnTo>
                  <a:lnTo>
                    <a:pt x="2960" y="1487"/>
                  </a:lnTo>
                  <a:lnTo>
                    <a:pt x="2952" y="1482"/>
                  </a:lnTo>
                  <a:lnTo>
                    <a:pt x="2948" y="1480"/>
                  </a:lnTo>
                  <a:lnTo>
                    <a:pt x="2944" y="1480"/>
                  </a:lnTo>
                  <a:lnTo>
                    <a:pt x="2944" y="1480"/>
                  </a:lnTo>
                  <a:lnTo>
                    <a:pt x="2935" y="1481"/>
                  </a:lnTo>
                  <a:lnTo>
                    <a:pt x="2927" y="1482"/>
                  </a:lnTo>
                  <a:lnTo>
                    <a:pt x="2920" y="1481"/>
                  </a:lnTo>
                  <a:lnTo>
                    <a:pt x="2914" y="1479"/>
                  </a:lnTo>
                  <a:lnTo>
                    <a:pt x="2910" y="1474"/>
                  </a:lnTo>
                  <a:lnTo>
                    <a:pt x="2906" y="1468"/>
                  </a:lnTo>
                  <a:lnTo>
                    <a:pt x="2904" y="1460"/>
                  </a:lnTo>
                  <a:lnTo>
                    <a:pt x="2903" y="1450"/>
                  </a:lnTo>
                  <a:lnTo>
                    <a:pt x="2903" y="1450"/>
                  </a:lnTo>
                  <a:lnTo>
                    <a:pt x="2901" y="1446"/>
                  </a:lnTo>
                  <a:lnTo>
                    <a:pt x="2900" y="1444"/>
                  </a:lnTo>
                  <a:lnTo>
                    <a:pt x="2897" y="1442"/>
                  </a:lnTo>
                  <a:lnTo>
                    <a:pt x="2893" y="1439"/>
                  </a:lnTo>
                  <a:lnTo>
                    <a:pt x="2885" y="1437"/>
                  </a:lnTo>
                  <a:lnTo>
                    <a:pt x="2876" y="1435"/>
                  </a:lnTo>
                  <a:lnTo>
                    <a:pt x="2876" y="1435"/>
                  </a:lnTo>
                  <a:lnTo>
                    <a:pt x="2866" y="1431"/>
                  </a:lnTo>
                  <a:lnTo>
                    <a:pt x="2855" y="1428"/>
                  </a:lnTo>
                  <a:lnTo>
                    <a:pt x="2845" y="1423"/>
                  </a:lnTo>
                  <a:lnTo>
                    <a:pt x="2836" y="1418"/>
                  </a:lnTo>
                  <a:lnTo>
                    <a:pt x="2817" y="1406"/>
                  </a:lnTo>
                  <a:lnTo>
                    <a:pt x="2800" y="1393"/>
                  </a:lnTo>
                  <a:lnTo>
                    <a:pt x="2784" y="1380"/>
                  </a:lnTo>
                  <a:lnTo>
                    <a:pt x="2768" y="1365"/>
                  </a:lnTo>
                  <a:lnTo>
                    <a:pt x="2752" y="1351"/>
                  </a:lnTo>
                  <a:lnTo>
                    <a:pt x="2734" y="1337"/>
                  </a:lnTo>
                  <a:lnTo>
                    <a:pt x="2734" y="1337"/>
                  </a:lnTo>
                  <a:lnTo>
                    <a:pt x="2732" y="1335"/>
                  </a:lnTo>
                  <a:lnTo>
                    <a:pt x="2730" y="1330"/>
                  </a:lnTo>
                  <a:lnTo>
                    <a:pt x="2727" y="1321"/>
                  </a:lnTo>
                  <a:lnTo>
                    <a:pt x="2727" y="1321"/>
                  </a:lnTo>
                  <a:lnTo>
                    <a:pt x="2724" y="1315"/>
                  </a:lnTo>
                  <a:lnTo>
                    <a:pt x="2721" y="1309"/>
                  </a:lnTo>
                  <a:lnTo>
                    <a:pt x="2717" y="1305"/>
                  </a:lnTo>
                  <a:lnTo>
                    <a:pt x="2712" y="1301"/>
                  </a:lnTo>
                  <a:lnTo>
                    <a:pt x="2707" y="1299"/>
                  </a:lnTo>
                  <a:lnTo>
                    <a:pt x="2701" y="1297"/>
                  </a:lnTo>
                  <a:lnTo>
                    <a:pt x="2694" y="1295"/>
                  </a:lnTo>
                  <a:lnTo>
                    <a:pt x="2688" y="1295"/>
                  </a:lnTo>
                  <a:lnTo>
                    <a:pt x="2688" y="1295"/>
                  </a:lnTo>
                  <a:lnTo>
                    <a:pt x="2668" y="1294"/>
                  </a:lnTo>
                  <a:lnTo>
                    <a:pt x="2647" y="1295"/>
                  </a:lnTo>
                  <a:lnTo>
                    <a:pt x="2647" y="1295"/>
                  </a:lnTo>
                  <a:lnTo>
                    <a:pt x="2640" y="1295"/>
                  </a:lnTo>
                  <a:lnTo>
                    <a:pt x="2633" y="1295"/>
                  </a:lnTo>
                  <a:lnTo>
                    <a:pt x="2627" y="1293"/>
                  </a:lnTo>
                  <a:lnTo>
                    <a:pt x="2621" y="1292"/>
                  </a:lnTo>
                  <a:lnTo>
                    <a:pt x="2617" y="1289"/>
                  </a:lnTo>
                  <a:lnTo>
                    <a:pt x="2611" y="1285"/>
                  </a:lnTo>
                  <a:lnTo>
                    <a:pt x="2606" y="1280"/>
                  </a:lnTo>
                  <a:lnTo>
                    <a:pt x="2603" y="1276"/>
                  </a:lnTo>
                  <a:lnTo>
                    <a:pt x="2603" y="1276"/>
                  </a:lnTo>
                  <a:lnTo>
                    <a:pt x="2590" y="1262"/>
                  </a:lnTo>
                  <a:lnTo>
                    <a:pt x="2578" y="1249"/>
                  </a:lnTo>
                  <a:lnTo>
                    <a:pt x="2564" y="1239"/>
                  </a:lnTo>
                  <a:lnTo>
                    <a:pt x="2549" y="1230"/>
                  </a:lnTo>
                  <a:lnTo>
                    <a:pt x="2533" y="1222"/>
                  </a:lnTo>
                  <a:lnTo>
                    <a:pt x="2517" y="1215"/>
                  </a:lnTo>
                  <a:lnTo>
                    <a:pt x="2499" y="1210"/>
                  </a:lnTo>
                  <a:lnTo>
                    <a:pt x="2482" y="1207"/>
                  </a:lnTo>
                  <a:lnTo>
                    <a:pt x="2482" y="1207"/>
                  </a:lnTo>
                  <a:lnTo>
                    <a:pt x="2464" y="1202"/>
                  </a:lnTo>
                  <a:lnTo>
                    <a:pt x="2447" y="1196"/>
                  </a:lnTo>
                  <a:lnTo>
                    <a:pt x="2433" y="1189"/>
                  </a:lnTo>
                  <a:lnTo>
                    <a:pt x="2419" y="1181"/>
                  </a:lnTo>
                  <a:lnTo>
                    <a:pt x="2406" y="1170"/>
                  </a:lnTo>
                  <a:lnTo>
                    <a:pt x="2396" y="1157"/>
                  </a:lnTo>
                  <a:lnTo>
                    <a:pt x="2385" y="1143"/>
                  </a:lnTo>
                  <a:lnTo>
                    <a:pt x="2378" y="1126"/>
                  </a:lnTo>
                  <a:lnTo>
                    <a:pt x="2378" y="1126"/>
                  </a:lnTo>
                  <a:lnTo>
                    <a:pt x="2375" y="1119"/>
                  </a:lnTo>
                  <a:lnTo>
                    <a:pt x="2370" y="1113"/>
                  </a:lnTo>
                  <a:lnTo>
                    <a:pt x="2366" y="1108"/>
                  </a:lnTo>
                  <a:lnTo>
                    <a:pt x="2361" y="1103"/>
                  </a:lnTo>
                  <a:lnTo>
                    <a:pt x="2355" y="1100"/>
                  </a:lnTo>
                  <a:lnTo>
                    <a:pt x="2348" y="1096"/>
                  </a:lnTo>
                  <a:lnTo>
                    <a:pt x="2335" y="1090"/>
                  </a:lnTo>
                  <a:lnTo>
                    <a:pt x="2335" y="1090"/>
                  </a:lnTo>
                  <a:lnTo>
                    <a:pt x="2207" y="1052"/>
                  </a:lnTo>
                  <a:lnTo>
                    <a:pt x="2143" y="1032"/>
                  </a:lnTo>
                  <a:lnTo>
                    <a:pt x="2111" y="1021"/>
                  </a:lnTo>
                  <a:lnTo>
                    <a:pt x="2080" y="1010"/>
                  </a:lnTo>
                  <a:lnTo>
                    <a:pt x="2080" y="1010"/>
                  </a:lnTo>
                  <a:lnTo>
                    <a:pt x="2061" y="1002"/>
                  </a:lnTo>
                  <a:lnTo>
                    <a:pt x="2045" y="991"/>
                  </a:lnTo>
                  <a:lnTo>
                    <a:pt x="2030" y="980"/>
                  </a:lnTo>
                  <a:lnTo>
                    <a:pt x="2015" y="967"/>
                  </a:lnTo>
                  <a:lnTo>
                    <a:pt x="2015" y="967"/>
                  </a:lnTo>
                  <a:lnTo>
                    <a:pt x="1775" y="722"/>
                  </a:lnTo>
                  <a:lnTo>
                    <a:pt x="1535" y="478"/>
                  </a:lnTo>
                  <a:lnTo>
                    <a:pt x="1535" y="478"/>
                  </a:lnTo>
                  <a:lnTo>
                    <a:pt x="1526" y="468"/>
                  </a:lnTo>
                  <a:lnTo>
                    <a:pt x="1518" y="462"/>
                  </a:lnTo>
                  <a:lnTo>
                    <a:pt x="1508" y="455"/>
                  </a:lnTo>
                  <a:lnTo>
                    <a:pt x="1498" y="449"/>
                  </a:lnTo>
                  <a:lnTo>
                    <a:pt x="1489" y="445"/>
                  </a:lnTo>
                  <a:lnTo>
                    <a:pt x="1478" y="443"/>
                  </a:lnTo>
                  <a:lnTo>
                    <a:pt x="1467" y="442"/>
                  </a:lnTo>
                  <a:lnTo>
                    <a:pt x="1454" y="443"/>
                  </a:lnTo>
                  <a:lnTo>
                    <a:pt x="1454" y="443"/>
                  </a:lnTo>
                  <a:lnTo>
                    <a:pt x="1435" y="444"/>
                  </a:lnTo>
                  <a:lnTo>
                    <a:pt x="1416" y="443"/>
                  </a:lnTo>
                  <a:lnTo>
                    <a:pt x="1399" y="440"/>
                  </a:lnTo>
                  <a:lnTo>
                    <a:pt x="1382" y="434"/>
                  </a:lnTo>
                  <a:lnTo>
                    <a:pt x="1366" y="426"/>
                  </a:lnTo>
                  <a:lnTo>
                    <a:pt x="1349" y="417"/>
                  </a:lnTo>
                  <a:lnTo>
                    <a:pt x="1333" y="406"/>
                  </a:lnTo>
                  <a:lnTo>
                    <a:pt x="1318" y="394"/>
                  </a:lnTo>
                  <a:lnTo>
                    <a:pt x="1318" y="394"/>
                  </a:lnTo>
                  <a:lnTo>
                    <a:pt x="1231" y="322"/>
                  </a:lnTo>
                  <a:lnTo>
                    <a:pt x="1142" y="252"/>
                  </a:lnTo>
                  <a:lnTo>
                    <a:pt x="1053" y="183"/>
                  </a:lnTo>
                  <a:lnTo>
                    <a:pt x="966" y="113"/>
                  </a:lnTo>
                  <a:lnTo>
                    <a:pt x="966" y="113"/>
                  </a:lnTo>
                  <a:lnTo>
                    <a:pt x="945" y="98"/>
                  </a:lnTo>
                  <a:lnTo>
                    <a:pt x="923" y="84"/>
                  </a:lnTo>
                  <a:lnTo>
                    <a:pt x="901" y="72"/>
                  </a:lnTo>
                  <a:lnTo>
                    <a:pt x="878" y="63"/>
                  </a:lnTo>
                  <a:lnTo>
                    <a:pt x="878" y="63"/>
                  </a:lnTo>
                  <a:lnTo>
                    <a:pt x="796" y="33"/>
                  </a:lnTo>
                  <a:lnTo>
                    <a:pt x="756" y="18"/>
                  </a:lnTo>
                  <a:lnTo>
                    <a:pt x="735" y="9"/>
                  </a:lnTo>
                  <a:lnTo>
                    <a:pt x="716" y="0"/>
                  </a:lnTo>
                  <a:lnTo>
                    <a:pt x="716" y="0"/>
                  </a:lnTo>
                  <a:lnTo>
                    <a:pt x="713" y="7"/>
                  </a:lnTo>
                  <a:lnTo>
                    <a:pt x="712" y="13"/>
                  </a:lnTo>
                  <a:lnTo>
                    <a:pt x="712" y="19"/>
                  </a:lnTo>
                  <a:lnTo>
                    <a:pt x="713" y="26"/>
                  </a:lnTo>
                  <a:lnTo>
                    <a:pt x="713" y="26"/>
                  </a:lnTo>
                  <a:lnTo>
                    <a:pt x="717" y="34"/>
                  </a:lnTo>
                  <a:lnTo>
                    <a:pt x="718" y="41"/>
                  </a:lnTo>
                  <a:lnTo>
                    <a:pt x="719" y="48"/>
                  </a:lnTo>
                  <a:lnTo>
                    <a:pt x="720" y="55"/>
                  </a:lnTo>
                  <a:lnTo>
                    <a:pt x="719" y="61"/>
                  </a:lnTo>
                  <a:lnTo>
                    <a:pt x="718" y="66"/>
                  </a:lnTo>
                  <a:lnTo>
                    <a:pt x="715" y="78"/>
                  </a:lnTo>
                  <a:lnTo>
                    <a:pt x="708" y="88"/>
                  </a:lnTo>
                  <a:lnTo>
                    <a:pt x="700" y="98"/>
                  </a:lnTo>
                  <a:lnTo>
                    <a:pt x="689" y="107"/>
                  </a:lnTo>
                  <a:lnTo>
                    <a:pt x="678" y="115"/>
                  </a:lnTo>
                  <a:lnTo>
                    <a:pt x="678" y="115"/>
                  </a:lnTo>
                  <a:lnTo>
                    <a:pt x="656" y="131"/>
                  </a:lnTo>
                  <a:lnTo>
                    <a:pt x="656" y="131"/>
                  </a:lnTo>
                  <a:lnTo>
                    <a:pt x="564" y="199"/>
                  </a:lnTo>
                  <a:lnTo>
                    <a:pt x="473" y="268"/>
                  </a:lnTo>
                  <a:lnTo>
                    <a:pt x="473" y="268"/>
                  </a:lnTo>
                  <a:lnTo>
                    <a:pt x="465" y="274"/>
                  </a:lnTo>
                  <a:lnTo>
                    <a:pt x="455" y="278"/>
                  </a:lnTo>
                  <a:lnTo>
                    <a:pt x="446" y="282"/>
                  </a:lnTo>
                  <a:lnTo>
                    <a:pt x="436" y="283"/>
                  </a:lnTo>
                  <a:lnTo>
                    <a:pt x="436" y="283"/>
                  </a:lnTo>
                  <a:lnTo>
                    <a:pt x="378" y="285"/>
                  </a:lnTo>
                  <a:lnTo>
                    <a:pt x="322" y="289"/>
                  </a:lnTo>
                  <a:lnTo>
                    <a:pt x="264" y="292"/>
                  </a:lnTo>
                  <a:lnTo>
                    <a:pt x="235" y="292"/>
                  </a:lnTo>
                  <a:lnTo>
                    <a:pt x="206" y="292"/>
                  </a:lnTo>
                  <a:lnTo>
                    <a:pt x="206" y="292"/>
                  </a:lnTo>
                  <a:lnTo>
                    <a:pt x="190" y="292"/>
                  </a:lnTo>
                  <a:lnTo>
                    <a:pt x="178" y="292"/>
                  </a:lnTo>
                  <a:lnTo>
                    <a:pt x="168" y="295"/>
                  </a:lnTo>
                  <a:lnTo>
                    <a:pt x="165" y="297"/>
                  </a:lnTo>
                  <a:lnTo>
                    <a:pt x="163" y="299"/>
                  </a:lnTo>
                  <a:lnTo>
                    <a:pt x="160" y="301"/>
                  </a:lnTo>
                  <a:lnTo>
                    <a:pt x="159" y="305"/>
                  </a:lnTo>
                  <a:lnTo>
                    <a:pt x="157" y="314"/>
                  </a:lnTo>
                  <a:lnTo>
                    <a:pt x="157" y="327"/>
                  </a:lnTo>
                  <a:lnTo>
                    <a:pt x="158" y="344"/>
                  </a:lnTo>
                  <a:lnTo>
                    <a:pt x="158" y="344"/>
                  </a:lnTo>
                  <a:lnTo>
                    <a:pt x="160" y="367"/>
                  </a:lnTo>
                  <a:lnTo>
                    <a:pt x="160" y="367"/>
                  </a:lnTo>
                  <a:lnTo>
                    <a:pt x="168" y="428"/>
                  </a:lnTo>
                  <a:lnTo>
                    <a:pt x="175" y="489"/>
                  </a:lnTo>
                  <a:lnTo>
                    <a:pt x="175" y="489"/>
                  </a:lnTo>
                  <a:lnTo>
                    <a:pt x="180" y="541"/>
                  </a:lnTo>
                  <a:lnTo>
                    <a:pt x="185" y="592"/>
                  </a:lnTo>
                  <a:lnTo>
                    <a:pt x="189" y="644"/>
                  </a:lnTo>
                  <a:lnTo>
                    <a:pt x="193" y="669"/>
                  </a:lnTo>
                  <a:lnTo>
                    <a:pt x="197" y="694"/>
                  </a:lnTo>
                  <a:lnTo>
                    <a:pt x="197" y="694"/>
                  </a:lnTo>
                  <a:lnTo>
                    <a:pt x="201" y="716"/>
                  </a:lnTo>
                  <a:lnTo>
                    <a:pt x="202" y="737"/>
                  </a:lnTo>
                  <a:lnTo>
                    <a:pt x="202" y="758"/>
                  </a:lnTo>
                  <a:lnTo>
                    <a:pt x="200" y="778"/>
                  </a:lnTo>
                  <a:lnTo>
                    <a:pt x="197" y="799"/>
                  </a:lnTo>
                  <a:lnTo>
                    <a:pt x="191" y="819"/>
                  </a:lnTo>
                  <a:lnTo>
                    <a:pt x="186" y="839"/>
                  </a:lnTo>
                  <a:lnTo>
                    <a:pt x="178" y="859"/>
                  </a:lnTo>
                  <a:lnTo>
                    <a:pt x="178" y="859"/>
                  </a:lnTo>
                  <a:lnTo>
                    <a:pt x="168" y="884"/>
                  </a:lnTo>
                  <a:lnTo>
                    <a:pt x="159" y="911"/>
                  </a:lnTo>
                  <a:lnTo>
                    <a:pt x="152" y="937"/>
                  </a:lnTo>
                  <a:lnTo>
                    <a:pt x="147" y="965"/>
                  </a:lnTo>
                  <a:lnTo>
                    <a:pt x="147" y="965"/>
                  </a:lnTo>
                  <a:lnTo>
                    <a:pt x="143" y="994"/>
                  </a:lnTo>
                  <a:lnTo>
                    <a:pt x="140" y="1024"/>
                  </a:lnTo>
                  <a:lnTo>
                    <a:pt x="134" y="1082"/>
                  </a:lnTo>
                  <a:lnTo>
                    <a:pt x="128" y="1142"/>
                  </a:lnTo>
                  <a:lnTo>
                    <a:pt x="122" y="1201"/>
                  </a:lnTo>
                  <a:lnTo>
                    <a:pt x="122" y="1201"/>
                  </a:lnTo>
                  <a:lnTo>
                    <a:pt x="115" y="1264"/>
                  </a:lnTo>
                  <a:lnTo>
                    <a:pt x="113" y="1297"/>
                  </a:lnTo>
                  <a:lnTo>
                    <a:pt x="111" y="1329"/>
                  </a:lnTo>
                  <a:lnTo>
                    <a:pt x="110" y="1361"/>
                  </a:lnTo>
                  <a:lnTo>
                    <a:pt x="110" y="1393"/>
                  </a:lnTo>
                  <a:lnTo>
                    <a:pt x="110" y="1426"/>
                  </a:lnTo>
                  <a:lnTo>
                    <a:pt x="112" y="1458"/>
                  </a:lnTo>
                  <a:lnTo>
                    <a:pt x="112" y="1458"/>
                  </a:lnTo>
                  <a:lnTo>
                    <a:pt x="112" y="1474"/>
                  </a:lnTo>
                  <a:lnTo>
                    <a:pt x="111" y="1489"/>
                  </a:lnTo>
                  <a:lnTo>
                    <a:pt x="107" y="1503"/>
                  </a:lnTo>
                  <a:lnTo>
                    <a:pt x="103" y="1515"/>
                  </a:lnTo>
                  <a:lnTo>
                    <a:pt x="96" y="1527"/>
                  </a:lnTo>
                  <a:lnTo>
                    <a:pt x="87" y="1537"/>
                  </a:lnTo>
                  <a:lnTo>
                    <a:pt x="75" y="1548"/>
                  </a:lnTo>
                  <a:lnTo>
                    <a:pt x="62" y="1557"/>
                  </a:lnTo>
                  <a:lnTo>
                    <a:pt x="62" y="1557"/>
                  </a:lnTo>
                  <a:lnTo>
                    <a:pt x="56" y="1561"/>
                  </a:lnTo>
                  <a:lnTo>
                    <a:pt x="49" y="1567"/>
                  </a:lnTo>
                  <a:lnTo>
                    <a:pt x="42" y="1573"/>
                  </a:lnTo>
                  <a:lnTo>
                    <a:pt x="37" y="1580"/>
                  </a:lnTo>
                  <a:lnTo>
                    <a:pt x="32" y="1587"/>
                  </a:lnTo>
                  <a:lnTo>
                    <a:pt x="28" y="1594"/>
                  </a:lnTo>
                  <a:lnTo>
                    <a:pt x="26" y="1603"/>
                  </a:lnTo>
                  <a:lnTo>
                    <a:pt x="23" y="1611"/>
                  </a:lnTo>
                  <a:lnTo>
                    <a:pt x="23" y="1611"/>
                  </a:lnTo>
                  <a:lnTo>
                    <a:pt x="16" y="1655"/>
                  </a:lnTo>
                  <a:lnTo>
                    <a:pt x="9" y="1697"/>
                  </a:lnTo>
                  <a:lnTo>
                    <a:pt x="4" y="1740"/>
                  </a:lnTo>
                  <a:lnTo>
                    <a:pt x="1" y="1762"/>
                  </a:lnTo>
                  <a:lnTo>
                    <a:pt x="0" y="1784"/>
                  </a:lnTo>
                  <a:lnTo>
                    <a:pt x="0" y="1784"/>
                  </a:lnTo>
                  <a:lnTo>
                    <a:pt x="0" y="1784"/>
                  </a:lnTo>
                  <a:lnTo>
                    <a:pt x="0" y="1784"/>
                  </a:lnTo>
                  <a:lnTo>
                    <a:pt x="8" y="1783"/>
                  </a:lnTo>
                  <a:lnTo>
                    <a:pt x="14" y="1784"/>
                  </a:lnTo>
                  <a:lnTo>
                    <a:pt x="20" y="1787"/>
                  </a:lnTo>
                  <a:lnTo>
                    <a:pt x="24" y="1791"/>
                  </a:lnTo>
                  <a:lnTo>
                    <a:pt x="24" y="1791"/>
                  </a:lnTo>
                  <a:lnTo>
                    <a:pt x="27" y="1793"/>
                  </a:lnTo>
                  <a:lnTo>
                    <a:pt x="27" y="1793"/>
                  </a:lnTo>
                  <a:lnTo>
                    <a:pt x="30" y="1796"/>
                  </a:lnTo>
                  <a:lnTo>
                    <a:pt x="30" y="1796"/>
                  </a:lnTo>
                  <a:lnTo>
                    <a:pt x="36" y="1801"/>
                  </a:lnTo>
                  <a:lnTo>
                    <a:pt x="36" y="1801"/>
                  </a:lnTo>
                  <a:lnTo>
                    <a:pt x="152" y="1906"/>
                  </a:lnTo>
                  <a:lnTo>
                    <a:pt x="152" y="1906"/>
                  </a:lnTo>
                  <a:lnTo>
                    <a:pt x="166" y="1919"/>
                  </a:lnTo>
                  <a:lnTo>
                    <a:pt x="180" y="1930"/>
                  </a:lnTo>
                  <a:lnTo>
                    <a:pt x="187" y="1936"/>
                  </a:lnTo>
                  <a:lnTo>
                    <a:pt x="195" y="1940"/>
                  </a:lnTo>
                  <a:lnTo>
                    <a:pt x="203" y="1945"/>
                  </a:lnTo>
                  <a:lnTo>
                    <a:pt x="212" y="1947"/>
                  </a:lnTo>
                  <a:lnTo>
                    <a:pt x="212" y="1947"/>
                  </a:lnTo>
                  <a:lnTo>
                    <a:pt x="217" y="1950"/>
                  </a:lnTo>
                  <a:lnTo>
                    <a:pt x="220" y="1952"/>
                  </a:lnTo>
                  <a:lnTo>
                    <a:pt x="227" y="1958"/>
                  </a:lnTo>
                  <a:lnTo>
                    <a:pt x="233" y="1965"/>
                  </a:lnTo>
                  <a:lnTo>
                    <a:pt x="238" y="1973"/>
                  </a:lnTo>
                  <a:lnTo>
                    <a:pt x="238" y="1973"/>
                  </a:lnTo>
                  <a:lnTo>
                    <a:pt x="257" y="1998"/>
                  </a:lnTo>
                  <a:lnTo>
                    <a:pt x="266" y="2011"/>
                  </a:lnTo>
                  <a:lnTo>
                    <a:pt x="277" y="2023"/>
                  </a:lnTo>
                  <a:lnTo>
                    <a:pt x="277" y="2023"/>
                  </a:lnTo>
                  <a:lnTo>
                    <a:pt x="283" y="2029"/>
                  </a:lnTo>
                  <a:lnTo>
                    <a:pt x="287" y="2036"/>
                  </a:lnTo>
                  <a:lnTo>
                    <a:pt x="292" y="2043"/>
                  </a:lnTo>
                  <a:lnTo>
                    <a:pt x="294" y="2050"/>
                  </a:lnTo>
                  <a:lnTo>
                    <a:pt x="296" y="2057"/>
                  </a:lnTo>
                  <a:lnTo>
                    <a:pt x="297" y="2065"/>
                  </a:lnTo>
                  <a:lnTo>
                    <a:pt x="299" y="2073"/>
                  </a:lnTo>
                  <a:lnTo>
                    <a:pt x="297" y="2081"/>
                  </a:lnTo>
                  <a:lnTo>
                    <a:pt x="297" y="2081"/>
                  </a:lnTo>
                  <a:lnTo>
                    <a:pt x="297" y="2089"/>
                  </a:lnTo>
                  <a:lnTo>
                    <a:pt x="299" y="2096"/>
                  </a:lnTo>
                  <a:lnTo>
                    <a:pt x="300" y="2104"/>
                  </a:lnTo>
                  <a:lnTo>
                    <a:pt x="302" y="2111"/>
                  </a:lnTo>
                  <a:lnTo>
                    <a:pt x="304" y="2118"/>
                  </a:lnTo>
                  <a:lnTo>
                    <a:pt x="308" y="2124"/>
                  </a:lnTo>
                  <a:lnTo>
                    <a:pt x="316" y="2136"/>
                  </a:lnTo>
                  <a:lnTo>
                    <a:pt x="326" y="2145"/>
                  </a:lnTo>
                  <a:lnTo>
                    <a:pt x="332" y="2150"/>
                  </a:lnTo>
                  <a:lnTo>
                    <a:pt x="338" y="2154"/>
                  </a:lnTo>
                  <a:lnTo>
                    <a:pt x="345" y="2157"/>
                  </a:lnTo>
                  <a:lnTo>
                    <a:pt x="352" y="2159"/>
                  </a:lnTo>
                  <a:lnTo>
                    <a:pt x="359" y="2160"/>
                  </a:lnTo>
                  <a:lnTo>
                    <a:pt x="367" y="2162"/>
                  </a:lnTo>
                  <a:lnTo>
                    <a:pt x="367" y="2162"/>
                  </a:lnTo>
                  <a:lnTo>
                    <a:pt x="374" y="2163"/>
                  </a:lnTo>
                  <a:lnTo>
                    <a:pt x="379" y="2164"/>
                  </a:lnTo>
                  <a:lnTo>
                    <a:pt x="385" y="2166"/>
                  </a:lnTo>
                  <a:lnTo>
                    <a:pt x="390" y="2170"/>
                  </a:lnTo>
                  <a:lnTo>
                    <a:pt x="399" y="2177"/>
                  </a:lnTo>
                  <a:lnTo>
                    <a:pt x="407" y="2186"/>
                  </a:lnTo>
                  <a:lnTo>
                    <a:pt x="407" y="2186"/>
                  </a:lnTo>
                  <a:lnTo>
                    <a:pt x="417" y="2198"/>
                  </a:lnTo>
                  <a:lnTo>
                    <a:pt x="425" y="2211"/>
                  </a:lnTo>
                  <a:lnTo>
                    <a:pt x="433" y="2225"/>
                  </a:lnTo>
                  <a:lnTo>
                    <a:pt x="440" y="2239"/>
                  </a:lnTo>
                  <a:lnTo>
                    <a:pt x="445" y="2253"/>
                  </a:lnTo>
                  <a:lnTo>
                    <a:pt x="448" y="2268"/>
                  </a:lnTo>
                  <a:lnTo>
                    <a:pt x="451" y="2283"/>
                  </a:lnTo>
                  <a:lnTo>
                    <a:pt x="452" y="2299"/>
                  </a:lnTo>
                  <a:lnTo>
                    <a:pt x="452" y="2299"/>
                  </a:lnTo>
                  <a:lnTo>
                    <a:pt x="452" y="2307"/>
                  </a:lnTo>
                  <a:lnTo>
                    <a:pt x="453" y="2314"/>
                  </a:lnTo>
                  <a:lnTo>
                    <a:pt x="455" y="2319"/>
                  </a:lnTo>
                  <a:lnTo>
                    <a:pt x="459" y="2325"/>
                  </a:lnTo>
                  <a:lnTo>
                    <a:pt x="462" y="2330"/>
                  </a:lnTo>
                  <a:lnTo>
                    <a:pt x="468" y="2333"/>
                  </a:lnTo>
                  <a:lnTo>
                    <a:pt x="474" y="2337"/>
                  </a:lnTo>
                  <a:lnTo>
                    <a:pt x="481" y="2339"/>
                  </a:lnTo>
                  <a:lnTo>
                    <a:pt x="481" y="2339"/>
                  </a:lnTo>
                  <a:lnTo>
                    <a:pt x="485" y="2341"/>
                  </a:lnTo>
                  <a:lnTo>
                    <a:pt x="489" y="2344"/>
                  </a:lnTo>
                  <a:lnTo>
                    <a:pt x="489" y="2344"/>
                  </a:lnTo>
                  <a:lnTo>
                    <a:pt x="501" y="2347"/>
                  </a:lnTo>
                  <a:lnTo>
                    <a:pt x="513" y="2352"/>
                  </a:lnTo>
                  <a:lnTo>
                    <a:pt x="523" y="2356"/>
                  </a:lnTo>
                  <a:lnTo>
                    <a:pt x="534" y="2362"/>
                  </a:lnTo>
                  <a:lnTo>
                    <a:pt x="543" y="2369"/>
                  </a:lnTo>
                  <a:lnTo>
                    <a:pt x="552" y="2376"/>
                  </a:lnTo>
                  <a:lnTo>
                    <a:pt x="561" y="2383"/>
                  </a:lnTo>
                  <a:lnTo>
                    <a:pt x="569" y="2391"/>
                  </a:lnTo>
                  <a:lnTo>
                    <a:pt x="584" y="2408"/>
                  </a:lnTo>
                  <a:lnTo>
                    <a:pt x="598" y="2427"/>
                  </a:lnTo>
                  <a:lnTo>
                    <a:pt x="611" y="2446"/>
                  </a:lnTo>
                  <a:lnTo>
                    <a:pt x="622" y="2467"/>
                  </a:lnTo>
                  <a:lnTo>
                    <a:pt x="622" y="2467"/>
                  </a:lnTo>
                  <a:lnTo>
                    <a:pt x="627" y="2474"/>
                  </a:lnTo>
                  <a:lnTo>
                    <a:pt x="630" y="2482"/>
                  </a:lnTo>
                  <a:lnTo>
                    <a:pt x="632" y="2485"/>
                  </a:lnTo>
                  <a:lnTo>
                    <a:pt x="632" y="2489"/>
                  </a:lnTo>
                  <a:lnTo>
                    <a:pt x="630" y="2492"/>
                  </a:lnTo>
                  <a:lnTo>
                    <a:pt x="627" y="2494"/>
                  </a:lnTo>
                  <a:lnTo>
                    <a:pt x="627" y="2494"/>
                  </a:lnTo>
                  <a:lnTo>
                    <a:pt x="617" y="2503"/>
                  </a:lnTo>
                  <a:lnTo>
                    <a:pt x="614" y="2506"/>
                  </a:lnTo>
                  <a:lnTo>
                    <a:pt x="612" y="2509"/>
                  </a:lnTo>
                  <a:lnTo>
                    <a:pt x="611" y="2513"/>
                  </a:lnTo>
                  <a:lnTo>
                    <a:pt x="611" y="2515"/>
                  </a:lnTo>
                  <a:lnTo>
                    <a:pt x="612" y="2521"/>
                  </a:lnTo>
                  <a:lnTo>
                    <a:pt x="617" y="2527"/>
                  </a:lnTo>
                  <a:lnTo>
                    <a:pt x="621" y="2531"/>
                  </a:lnTo>
                  <a:lnTo>
                    <a:pt x="627" y="2537"/>
                  </a:lnTo>
                  <a:lnTo>
                    <a:pt x="633" y="2543"/>
                  </a:lnTo>
                  <a:lnTo>
                    <a:pt x="633" y="2543"/>
                  </a:lnTo>
                  <a:lnTo>
                    <a:pt x="645" y="2558"/>
                  </a:lnTo>
                  <a:lnTo>
                    <a:pt x="651" y="2562"/>
                  </a:lnTo>
                  <a:lnTo>
                    <a:pt x="656" y="2566"/>
                  </a:lnTo>
                  <a:lnTo>
                    <a:pt x="662" y="2568"/>
                  </a:lnTo>
                  <a:lnTo>
                    <a:pt x="668" y="2568"/>
                  </a:lnTo>
                  <a:lnTo>
                    <a:pt x="688" y="2567"/>
                  </a:lnTo>
                  <a:lnTo>
                    <a:pt x="688" y="2567"/>
                  </a:lnTo>
                  <a:lnTo>
                    <a:pt x="690" y="2587"/>
                  </a:lnTo>
                  <a:lnTo>
                    <a:pt x="693" y="2597"/>
                  </a:lnTo>
                  <a:lnTo>
                    <a:pt x="695" y="2606"/>
                  </a:lnTo>
                  <a:lnTo>
                    <a:pt x="700" y="2614"/>
                  </a:lnTo>
                  <a:lnTo>
                    <a:pt x="705" y="2622"/>
                  </a:lnTo>
                  <a:lnTo>
                    <a:pt x="712" y="2629"/>
                  </a:lnTo>
                  <a:lnTo>
                    <a:pt x="721" y="2636"/>
                  </a:lnTo>
                  <a:lnTo>
                    <a:pt x="721" y="2636"/>
                  </a:lnTo>
                  <a:lnTo>
                    <a:pt x="735" y="2644"/>
                  </a:lnTo>
                  <a:lnTo>
                    <a:pt x="746" y="2655"/>
                  </a:lnTo>
                  <a:lnTo>
                    <a:pt x="755" y="2666"/>
                  </a:lnTo>
                  <a:lnTo>
                    <a:pt x="762" y="2679"/>
                  </a:lnTo>
                  <a:lnTo>
                    <a:pt x="768" y="2691"/>
                  </a:lnTo>
                  <a:lnTo>
                    <a:pt x="771" y="2705"/>
                  </a:lnTo>
                  <a:lnTo>
                    <a:pt x="774" y="2720"/>
                  </a:lnTo>
                  <a:lnTo>
                    <a:pt x="776" y="2735"/>
                  </a:lnTo>
                  <a:lnTo>
                    <a:pt x="776" y="2735"/>
                  </a:lnTo>
                  <a:lnTo>
                    <a:pt x="777" y="2749"/>
                  </a:lnTo>
                  <a:lnTo>
                    <a:pt x="778" y="2763"/>
                  </a:lnTo>
                  <a:lnTo>
                    <a:pt x="779" y="2769"/>
                  </a:lnTo>
                  <a:lnTo>
                    <a:pt x="781" y="2773"/>
                  </a:lnTo>
                  <a:lnTo>
                    <a:pt x="784" y="2774"/>
                  </a:lnTo>
                  <a:lnTo>
                    <a:pt x="786" y="2776"/>
                  </a:lnTo>
                  <a:lnTo>
                    <a:pt x="789" y="2777"/>
                  </a:lnTo>
                  <a:lnTo>
                    <a:pt x="793" y="2777"/>
                  </a:lnTo>
                  <a:lnTo>
                    <a:pt x="793" y="2777"/>
                  </a:lnTo>
                  <a:lnTo>
                    <a:pt x="796" y="2776"/>
                  </a:lnTo>
                  <a:lnTo>
                    <a:pt x="799" y="2774"/>
                  </a:lnTo>
                  <a:lnTo>
                    <a:pt x="801" y="2773"/>
                  </a:lnTo>
                  <a:lnTo>
                    <a:pt x="802" y="2771"/>
                  </a:lnTo>
                  <a:lnTo>
                    <a:pt x="803" y="2766"/>
                  </a:lnTo>
                  <a:lnTo>
                    <a:pt x="803" y="2761"/>
                  </a:lnTo>
                  <a:lnTo>
                    <a:pt x="802" y="2747"/>
                  </a:lnTo>
                  <a:lnTo>
                    <a:pt x="801" y="2740"/>
                  </a:lnTo>
                  <a:lnTo>
                    <a:pt x="802" y="2734"/>
                  </a:lnTo>
                  <a:lnTo>
                    <a:pt x="802" y="2734"/>
                  </a:lnTo>
                  <a:lnTo>
                    <a:pt x="802" y="2729"/>
                  </a:lnTo>
                  <a:lnTo>
                    <a:pt x="801" y="2725"/>
                  </a:lnTo>
                  <a:lnTo>
                    <a:pt x="801" y="2725"/>
                  </a:lnTo>
                  <a:lnTo>
                    <a:pt x="800" y="2705"/>
                  </a:lnTo>
                  <a:lnTo>
                    <a:pt x="800" y="2690"/>
                  </a:lnTo>
                  <a:lnTo>
                    <a:pt x="802" y="2680"/>
                  </a:lnTo>
                  <a:lnTo>
                    <a:pt x="804" y="2675"/>
                  </a:lnTo>
                  <a:lnTo>
                    <a:pt x="807" y="2671"/>
                  </a:lnTo>
                  <a:lnTo>
                    <a:pt x="810" y="2667"/>
                  </a:lnTo>
                  <a:lnTo>
                    <a:pt x="814" y="2664"/>
                  </a:lnTo>
                  <a:lnTo>
                    <a:pt x="825" y="2658"/>
                  </a:lnTo>
                  <a:lnTo>
                    <a:pt x="841" y="2651"/>
                  </a:lnTo>
                  <a:lnTo>
                    <a:pt x="862" y="2643"/>
                  </a:lnTo>
                  <a:lnTo>
                    <a:pt x="862" y="2643"/>
                  </a:lnTo>
                  <a:lnTo>
                    <a:pt x="876" y="2679"/>
                  </a:lnTo>
                  <a:lnTo>
                    <a:pt x="883" y="2696"/>
                  </a:lnTo>
                  <a:lnTo>
                    <a:pt x="889" y="2714"/>
                  </a:lnTo>
                  <a:lnTo>
                    <a:pt x="893" y="2732"/>
                  </a:lnTo>
                  <a:lnTo>
                    <a:pt x="897" y="2750"/>
                  </a:lnTo>
                  <a:lnTo>
                    <a:pt x="899" y="2770"/>
                  </a:lnTo>
                  <a:lnTo>
                    <a:pt x="900" y="2788"/>
                  </a:lnTo>
                  <a:lnTo>
                    <a:pt x="900" y="2788"/>
                  </a:lnTo>
                  <a:lnTo>
                    <a:pt x="900" y="2799"/>
                  </a:lnTo>
                  <a:lnTo>
                    <a:pt x="901" y="2809"/>
                  </a:lnTo>
                  <a:lnTo>
                    <a:pt x="905" y="2817"/>
                  </a:lnTo>
                  <a:lnTo>
                    <a:pt x="908" y="2825"/>
                  </a:lnTo>
                  <a:lnTo>
                    <a:pt x="913" y="2833"/>
                  </a:lnTo>
                  <a:lnTo>
                    <a:pt x="920" y="2840"/>
                  </a:lnTo>
                  <a:lnTo>
                    <a:pt x="927" y="2846"/>
                  </a:lnTo>
                  <a:lnTo>
                    <a:pt x="936" y="2852"/>
                  </a:lnTo>
                  <a:lnTo>
                    <a:pt x="936" y="2852"/>
                  </a:lnTo>
                  <a:lnTo>
                    <a:pt x="962" y="2868"/>
                  </a:lnTo>
                  <a:lnTo>
                    <a:pt x="989" y="2885"/>
                  </a:lnTo>
                  <a:lnTo>
                    <a:pt x="1014" y="2902"/>
                  </a:lnTo>
                  <a:lnTo>
                    <a:pt x="1041" y="2919"/>
                  </a:lnTo>
                  <a:lnTo>
                    <a:pt x="1041" y="2919"/>
                  </a:lnTo>
                  <a:lnTo>
                    <a:pt x="1050" y="2925"/>
                  </a:lnTo>
                  <a:lnTo>
                    <a:pt x="1058" y="2932"/>
                  </a:lnTo>
                  <a:lnTo>
                    <a:pt x="1065" y="2939"/>
                  </a:lnTo>
                  <a:lnTo>
                    <a:pt x="1071" y="2946"/>
                  </a:lnTo>
                  <a:lnTo>
                    <a:pt x="1074" y="2954"/>
                  </a:lnTo>
                  <a:lnTo>
                    <a:pt x="1078" y="2963"/>
                  </a:lnTo>
                  <a:lnTo>
                    <a:pt x="1079" y="2974"/>
                  </a:lnTo>
                  <a:lnTo>
                    <a:pt x="1078" y="2985"/>
                  </a:lnTo>
                  <a:lnTo>
                    <a:pt x="1078" y="2985"/>
                  </a:lnTo>
                  <a:lnTo>
                    <a:pt x="1076" y="2999"/>
                  </a:lnTo>
                  <a:lnTo>
                    <a:pt x="1076" y="3013"/>
                  </a:lnTo>
                  <a:lnTo>
                    <a:pt x="1078" y="3043"/>
                  </a:lnTo>
                  <a:lnTo>
                    <a:pt x="1078" y="3043"/>
                  </a:lnTo>
                  <a:lnTo>
                    <a:pt x="1117" y="3040"/>
                  </a:lnTo>
                  <a:lnTo>
                    <a:pt x="1134" y="3039"/>
                  </a:lnTo>
                  <a:lnTo>
                    <a:pt x="1150" y="3037"/>
                  </a:lnTo>
                  <a:lnTo>
                    <a:pt x="1150" y="3037"/>
                  </a:lnTo>
                  <a:lnTo>
                    <a:pt x="1159" y="3036"/>
                  </a:lnTo>
                  <a:lnTo>
                    <a:pt x="1167" y="3036"/>
                  </a:lnTo>
                  <a:lnTo>
                    <a:pt x="1174" y="3037"/>
                  </a:lnTo>
                  <a:lnTo>
                    <a:pt x="1181" y="3039"/>
                  </a:lnTo>
                  <a:lnTo>
                    <a:pt x="1188" y="3043"/>
                  </a:lnTo>
                  <a:lnTo>
                    <a:pt x="1194" y="3047"/>
                  </a:lnTo>
                  <a:lnTo>
                    <a:pt x="1200" y="3052"/>
                  </a:lnTo>
                  <a:lnTo>
                    <a:pt x="1207" y="3059"/>
                  </a:lnTo>
                  <a:lnTo>
                    <a:pt x="1207" y="3059"/>
                  </a:lnTo>
                  <a:lnTo>
                    <a:pt x="1356" y="3227"/>
                  </a:lnTo>
                  <a:lnTo>
                    <a:pt x="1507" y="3395"/>
                  </a:lnTo>
                  <a:lnTo>
                    <a:pt x="1507" y="3395"/>
                  </a:lnTo>
                  <a:lnTo>
                    <a:pt x="1529" y="3421"/>
                  </a:lnTo>
                  <a:lnTo>
                    <a:pt x="1551" y="3447"/>
                  </a:lnTo>
                  <a:lnTo>
                    <a:pt x="1563" y="3459"/>
                  </a:lnTo>
                  <a:lnTo>
                    <a:pt x="1574" y="3470"/>
                  </a:lnTo>
                  <a:lnTo>
                    <a:pt x="1587" y="3482"/>
                  </a:lnTo>
                  <a:lnTo>
                    <a:pt x="1599" y="3491"/>
                  </a:lnTo>
                  <a:lnTo>
                    <a:pt x="1599" y="3491"/>
                  </a:lnTo>
                  <a:lnTo>
                    <a:pt x="1613" y="3499"/>
                  </a:lnTo>
                  <a:lnTo>
                    <a:pt x="1627" y="3505"/>
                  </a:lnTo>
                  <a:lnTo>
                    <a:pt x="1643" y="3509"/>
                  </a:lnTo>
                  <a:lnTo>
                    <a:pt x="1658" y="3512"/>
                  </a:lnTo>
                  <a:lnTo>
                    <a:pt x="1692" y="3516"/>
                  </a:lnTo>
                  <a:lnTo>
                    <a:pt x="1708" y="3517"/>
                  </a:lnTo>
                  <a:lnTo>
                    <a:pt x="1724" y="3521"/>
                  </a:lnTo>
                  <a:lnTo>
                    <a:pt x="1724" y="3521"/>
                  </a:lnTo>
                  <a:lnTo>
                    <a:pt x="1773" y="3531"/>
                  </a:lnTo>
                  <a:lnTo>
                    <a:pt x="1823" y="3540"/>
                  </a:lnTo>
                  <a:lnTo>
                    <a:pt x="1923" y="3556"/>
                  </a:lnTo>
                  <a:lnTo>
                    <a:pt x="2022" y="3573"/>
                  </a:lnTo>
                  <a:lnTo>
                    <a:pt x="2123" y="3589"/>
                  </a:lnTo>
                  <a:lnTo>
                    <a:pt x="2123" y="3589"/>
                  </a:lnTo>
                  <a:lnTo>
                    <a:pt x="2132" y="3590"/>
                  </a:lnTo>
                  <a:lnTo>
                    <a:pt x="2141" y="3591"/>
                  </a:lnTo>
                  <a:lnTo>
                    <a:pt x="2150" y="3590"/>
                  </a:lnTo>
                  <a:lnTo>
                    <a:pt x="2159" y="3589"/>
                  </a:lnTo>
                  <a:lnTo>
                    <a:pt x="2177" y="3584"/>
                  </a:lnTo>
                  <a:lnTo>
                    <a:pt x="2194" y="3578"/>
                  </a:lnTo>
                  <a:lnTo>
                    <a:pt x="2194" y="3578"/>
                  </a:lnTo>
                  <a:lnTo>
                    <a:pt x="2376" y="3500"/>
                  </a:lnTo>
                  <a:lnTo>
                    <a:pt x="2557" y="3422"/>
                  </a:lnTo>
                  <a:lnTo>
                    <a:pt x="2557" y="3422"/>
                  </a:lnTo>
                  <a:lnTo>
                    <a:pt x="2566" y="3418"/>
                  </a:lnTo>
                  <a:lnTo>
                    <a:pt x="2574" y="3415"/>
                  </a:lnTo>
                  <a:lnTo>
                    <a:pt x="2582" y="3414"/>
                  </a:lnTo>
                  <a:lnTo>
                    <a:pt x="2590" y="3414"/>
                  </a:lnTo>
                  <a:lnTo>
                    <a:pt x="2597" y="3416"/>
                  </a:lnTo>
                  <a:lnTo>
                    <a:pt x="2604" y="3419"/>
                  </a:lnTo>
                  <a:lnTo>
                    <a:pt x="2611" y="3424"/>
                  </a:lnTo>
                  <a:lnTo>
                    <a:pt x="2617" y="3432"/>
                  </a:lnTo>
                  <a:lnTo>
                    <a:pt x="2617" y="3432"/>
                  </a:lnTo>
                  <a:lnTo>
                    <a:pt x="2621" y="3437"/>
                  </a:lnTo>
                  <a:lnTo>
                    <a:pt x="2627" y="3441"/>
                  </a:lnTo>
                  <a:lnTo>
                    <a:pt x="2627" y="3441"/>
                  </a:lnTo>
                  <a:lnTo>
                    <a:pt x="2639" y="3452"/>
                  </a:lnTo>
                  <a:lnTo>
                    <a:pt x="2647" y="3461"/>
                  </a:lnTo>
                  <a:lnTo>
                    <a:pt x="2653" y="3468"/>
                  </a:lnTo>
                  <a:lnTo>
                    <a:pt x="2656" y="3476"/>
                  </a:lnTo>
                  <a:lnTo>
                    <a:pt x="2656" y="3483"/>
                  </a:lnTo>
                  <a:lnTo>
                    <a:pt x="2655" y="3492"/>
                  </a:lnTo>
                  <a:lnTo>
                    <a:pt x="2650" y="3503"/>
                  </a:lnTo>
                  <a:lnTo>
                    <a:pt x="2645" y="3517"/>
                  </a:lnTo>
                  <a:lnTo>
                    <a:pt x="2645" y="3517"/>
                  </a:lnTo>
                  <a:lnTo>
                    <a:pt x="2642" y="3524"/>
                  </a:lnTo>
                  <a:lnTo>
                    <a:pt x="2641" y="3531"/>
                  </a:lnTo>
                  <a:lnTo>
                    <a:pt x="2640" y="3537"/>
                  </a:lnTo>
                  <a:lnTo>
                    <a:pt x="2640" y="3544"/>
                  </a:lnTo>
                  <a:lnTo>
                    <a:pt x="2642" y="3556"/>
                  </a:lnTo>
                  <a:lnTo>
                    <a:pt x="2646" y="3570"/>
                  </a:lnTo>
                  <a:lnTo>
                    <a:pt x="2646" y="3570"/>
                  </a:lnTo>
                  <a:lnTo>
                    <a:pt x="2651" y="3588"/>
                  </a:lnTo>
                  <a:lnTo>
                    <a:pt x="2659" y="3604"/>
                  </a:lnTo>
                  <a:lnTo>
                    <a:pt x="2668" y="3617"/>
                  </a:lnTo>
                  <a:lnTo>
                    <a:pt x="2672" y="3624"/>
                  </a:lnTo>
                  <a:lnTo>
                    <a:pt x="2678" y="3630"/>
                  </a:lnTo>
                  <a:lnTo>
                    <a:pt x="2684" y="3635"/>
                  </a:lnTo>
                  <a:lnTo>
                    <a:pt x="2691" y="3639"/>
                  </a:lnTo>
                  <a:lnTo>
                    <a:pt x="2698" y="3643"/>
                  </a:lnTo>
                  <a:lnTo>
                    <a:pt x="2706" y="3646"/>
                  </a:lnTo>
                  <a:lnTo>
                    <a:pt x="2715" y="3647"/>
                  </a:lnTo>
                  <a:lnTo>
                    <a:pt x="2724" y="3650"/>
                  </a:lnTo>
                  <a:lnTo>
                    <a:pt x="2733" y="3650"/>
                  </a:lnTo>
                  <a:lnTo>
                    <a:pt x="2745" y="3650"/>
                  </a:lnTo>
                  <a:lnTo>
                    <a:pt x="2745" y="3650"/>
                  </a:lnTo>
                  <a:lnTo>
                    <a:pt x="2754" y="3650"/>
                  </a:lnTo>
                  <a:lnTo>
                    <a:pt x="2764" y="3651"/>
                  </a:lnTo>
                  <a:lnTo>
                    <a:pt x="2785" y="3654"/>
                  </a:lnTo>
                  <a:lnTo>
                    <a:pt x="2805" y="3660"/>
                  </a:lnTo>
                  <a:lnTo>
                    <a:pt x="2825" y="3664"/>
                  </a:lnTo>
                  <a:lnTo>
                    <a:pt x="2825" y="3664"/>
                  </a:lnTo>
                  <a:lnTo>
                    <a:pt x="2833" y="3666"/>
                  </a:lnTo>
                  <a:lnTo>
                    <a:pt x="2842" y="3668"/>
                  </a:lnTo>
                  <a:lnTo>
                    <a:pt x="2848" y="3672"/>
                  </a:lnTo>
                  <a:lnTo>
                    <a:pt x="2851" y="3674"/>
                  </a:lnTo>
                  <a:lnTo>
                    <a:pt x="2853" y="3677"/>
                  </a:lnTo>
                  <a:lnTo>
                    <a:pt x="2853" y="3677"/>
                  </a:lnTo>
                  <a:lnTo>
                    <a:pt x="2860" y="3688"/>
                  </a:lnTo>
                  <a:lnTo>
                    <a:pt x="2868" y="3696"/>
                  </a:lnTo>
                  <a:lnTo>
                    <a:pt x="2876" y="3700"/>
                  </a:lnTo>
                  <a:lnTo>
                    <a:pt x="2884" y="3704"/>
                  </a:lnTo>
                  <a:lnTo>
                    <a:pt x="2895" y="3705"/>
                  </a:lnTo>
                  <a:lnTo>
                    <a:pt x="2904" y="3704"/>
                  </a:lnTo>
                  <a:lnTo>
                    <a:pt x="2914" y="3703"/>
                  </a:lnTo>
                  <a:lnTo>
                    <a:pt x="2924" y="3700"/>
                  </a:lnTo>
                  <a:lnTo>
                    <a:pt x="2924" y="3700"/>
                  </a:lnTo>
                  <a:lnTo>
                    <a:pt x="2930" y="3699"/>
                  </a:lnTo>
                  <a:lnTo>
                    <a:pt x="2935" y="3699"/>
                  </a:lnTo>
                  <a:lnTo>
                    <a:pt x="2939" y="3699"/>
                  </a:lnTo>
                  <a:lnTo>
                    <a:pt x="2944" y="3702"/>
                  </a:lnTo>
                  <a:lnTo>
                    <a:pt x="2953" y="3706"/>
                  </a:lnTo>
                  <a:lnTo>
                    <a:pt x="2960" y="3713"/>
                  </a:lnTo>
                  <a:lnTo>
                    <a:pt x="2960" y="3713"/>
                  </a:lnTo>
                  <a:lnTo>
                    <a:pt x="2989" y="3746"/>
                  </a:lnTo>
                  <a:lnTo>
                    <a:pt x="3003" y="3764"/>
                  </a:lnTo>
                  <a:lnTo>
                    <a:pt x="3014" y="3782"/>
                  </a:lnTo>
                  <a:lnTo>
                    <a:pt x="3014" y="3782"/>
                  </a:lnTo>
                  <a:lnTo>
                    <a:pt x="3072" y="3869"/>
                  </a:lnTo>
                  <a:lnTo>
                    <a:pt x="3130" y="3955"/>
                  </a:lnTo>
                  <a:lnTo>
                    <a:pt x="3130" y="3955"/>
                  </a:lnTo>
                  <a:lnTo>
                    <a:pt x="3137" y="3965"/>
                  </a:lnTo>
                  <a:lnTo>
                    <a:pt x="3142" y="3976"/>
                  </a:lnTo>
                  <a:lnTo>
                    <a:pt x="3145" y="3981"/>
                  </a:lnTo>
                  <a:lnTo>
                    <a:pt x="3147" y="3987"/>
                  </a:lnTo>
                  <a:lnTo>
                    <a:pt x="3148" y="3994"/>
                  </a:lnTo>
                  <a:lnTo>
                    <a:pt x="3148" y="4001"/>
                  </a:lnTo>
                  <a:lnTo>
                    <a:pt x="3148" y="4001"/>
                  </a:lnTo>
                  <a:lnTo>
                    <a:pt x="3147" y="4014"/>
                  </a:lnTo>
                  <a:lnTo>
                    <a:pt x="3148" y="4025"/>
                  </a:lnTo>
                  <a:lnTo>
                    <a:pt x="3151" y="4037"/>
                  </a:lnTo>
                  <a:lnTo>
                    <a:pt x="3155" y="4048"/>
                  </a:lnTo>
                  <a:lnTo>
                    <a:pt x="3160" y="4059"/>
                  </a:lnTo>
                  <a:lnTo>
                    <a:pt x="3164" y="4070"/>
                  </a:lnTo>
                  <a:lnTo>
                    <a:pt x="3177" y="4091"/>
                  </a:lnTo>
                  <a:lnTo>
                    <a:pt x="3177" y="4091"/>
                  </a:lnTo>
                  <a:lnTo>
                    <a:pt x="3206" y="4137"/>
                  </a:lnTo>
                  <a:lnTo>
                    <a:pt x="3223" y="4165"/>
                  </a:lnTo>
                  <a:lnTo>
                    <a:pt x="3236" y="4189"/>
                  </a:lnTo>
                  <a:lnTo>
                    <a:pt x="3236" y="4189"/>
                  </a:lnTo>
                  <a:lnTo>
                    <a:pt x="3256" y="4191"/>
                  </a:lnTo>
                  <a:lnTo>
                    <a:pt x="3267" y="4192"/>
                  </a:lnTo>
                  <a:lnTo>
                    <a:pt x="3278" y="4192"/>
                  </a:lnTo>
                  <a:lnTo>
                    <a:pt x="3289" y="4192"/>
                  </a:lnTo>
                  <a:lnTo>
                    <a:pt x="3299" y="4189"/>
                  </a:lnTo>
                  <a:lnTo>
                    <a:pt x="3309" y="4185"/>
                  </a:lnTo>
                  <a:lnTo>
                    <a:pt x="3320" y="4178"/>
                  </a:lnTo>
                  <a:lnTo>
                    <a:pt x="3320" y="4178"/>
                  </a:lnTo>
                  <a:lnTo>
                    <a:pt x="3337" y="4167"/>
                  </a:lnTo>
                  <a:lnTo>
                    <a:pt x="3342" y="4162"/>
                  </a:lnTo>
                  <a:lnTo>
                    <a:pt x="3344" y="4159"/>
                  </a:lnTo>
                  <a:lnTo>
                    <a:pt x="3345" y="4154"/>
                  </a:lnTo>
                  <a:lnTo>
                    <a:pt x="3344" y="4148"/>
                  </a:lnTo>
                  <a:lnTo>
                    <a:pt x="3342" y="4142"/>
                  </a:lnTo>
                  <a:lnTo>
                    <a:pt x="3337" y="4131"/>
                  </a:lnTo>
                  <a:lnTo>
                    <a:pt x="3337" y="4131"/>
                  </a:lnTo>
                  <a:lnTo>
                    <a:pt x="3324" y="4107"/>
                  </a:lnTo>
                  <a:lnTo>
                    <a:pt x="3319" y="4094"/>
                  </a:lnTo>
                  <a:lnTo>
                    <a:pt x="3313" y="4082"/>
                  </a:lnTo>
                  <a:lnTo>
                    <a:pt x="3313" y="4082"/>
                  </a:lnTo>
                  <a:lnTo>
                    <a:pt x="3310" y="4072"/>
                  </a:lnTo>
                  <a:lnTo>
                    <a:pt x="3310" y="4068"/>
                  </a:lnTo>
                  <a:lnTo>
                    <a:pt x="3310" y="4063"/>
                  </a:lnTo>
                  <a:lnTo>
                    <a:pt x="3313" y="4060"/>
                  </a:lnTo>
                  <a:lnTo>
                    <a:pt x="3314" y="4055"/>
                  </a:lnTo>
                  <a:lnTo>
                    <a:pt x="3317" y="4052"/>
                  </a:lnTo>
                  <a:lnTo>
                    <a:pt x="3321" y="4048"/>
                  </a:lnTo>
                  <a:lnTo>
                    <a:pt x="3321" y="4048"/>
                  </a:lnTo>
                  <a:lnTo>
                    <a:pt x="3325" y="4046"/>
                  </a:lnTo>
                  <a:lnTo>
                    <a:pt x="3330" y="4045"/>
                  </a:lnTo>
                  <a:lnTo>
                    <a:pt x="3334" y="4046"/>
                  </a:lnTo>
                  <a:lnTo>
                    <a:pt x="3337" y="4047"/>
                  </a:lnTo>
                  <a:lnTo>
                    <a:pt x="3343" y="4053"/>
                  </a:lnTo>
                  <a:lnTo>
                    <a:pt x="3349" y="4059"/>
                  </a:lnTo>
                  <a:lnTo>
                    <a:pt x="3349" y="4059"/>
                  </a:lnTo>
                  <a:lnTo>
                    <a:pt x="3370" y="4078"/>
                  </a:lnTo>
                  <a:lnTo>
                    <a:pt x="3391" y="4100"/>
                  </a:lnTo>
                  <a:lnTo>
                    <a:pt x="3400" y="4110"/>
                  </a:lnTo>
                  <a:lnTo>
                    <a:pt x="3410" y="4123"/>
                  </a:lnTo>
                  <a:lnTo>
                    <a:pt x="3418" y="4136"/>
                  </a:lnTo>
                  <a:lnTo>
                    <a:pt x="3425" y="4150"/>
                  </a:lnTo>
                  <a:lnTo>
                    <a:pt x="3425" y="4150"/>
                  </a:lnTo>
                  <a:lnTo>
                    <a:pt x="3431" y="4162"/>
                  </a:lnTo>
                  <a:lnTo>
                    <a:pt x="3438" y="4176"/>
                  </a:lnTo>
                  <a:lnTo>
                    <a:pt x="3455" y="4201"/>
                  </a:lnTo>
                  <a:lnTo>
                    <a:pt x="3455" y="4201"/>
                  </a:lnTo>
                  <a:lnTo>
                    <a:pt x="3458" y="4207"/>
                  </a:lnTo>
                  <a:lnTo>
                    <a:pt x="3461" y="4212"/>
                  </a:lnTo>
                  <a:lnTo>
                    <a:pt x="3464" y="4213"/>
                  </a:lnTo>
                  <a:lnTo>
                    <a:pt x="3467" y="4214"/>
                  </a:lnTo>
                  <a:lnTo>
                    <a:pt x="3471" y="4214"/>
                  </a:lnTo>
                  <a:lnTo>
                    <a:pt x="3475" y="4214"/>
                  </a:lnTo>
                  <a:lnTo>
                    <a:pt x="3475" y="4214"/>
                  </a:lnTo>
                  <a:lnTo>
                    <a:pt x="3481" y="4212"/>
                  </a:lnTo>
                  <a:lnTo>
                    <a:pt x="3487" y="4210"/>
                  </a:lnTo>
                  <a:lnTo>
                    <a:pt x="3498" y="4203"/>
                  </a:lnTo>
                  <a:lnTo>
                    <a:pt x="3508" y="4193"/>
                  </a:lnTo>
                  <a:lnTo>
                    <a:pt x="3514" y="4183"/>
                  </a:lnTo>
                  <a:lnTo>
                    <a:pt x="3520" y="4172"/>
                  </a:lnTo>
                  <a:lnTo>
                    <a:pt x="3521" y="4166"/>
                  </a:lnTo>
                  <a:lnTo>
                    <a:pt x="3522" y="4160"/>
                  </a:lnTo>
                  <a:lnTo>
                    <a:pt x="3522" y="4154"/>
                  </a:lnTo>
                  <a:lnTo>
                    <a:pt x="3521" y="4148"/>
                  </a:lnTo>
                  <a:lnTo>
                    <a:pt x="3520" y="4143"/>
                  </a:lnTo>
                  <a:lnTo>
                    <a:pt x="3517" y="4136"/>
                  </a:lnTo>
                  <a:lnTo>
                    <a:pt x="3517" y="4136"/>
                  </a:lnTo>
                  <a:lnTo>
                    <a:pt x="3512" y="4123"/>
                  </a:lnTo>
                  <a:lnTo>
                    <a:pt x="3509" y="4112"/>
                  </a:lnTo>
                  <a:lnTo>
                    <a:pt x="3509" y="4100"/>
                  </a:lnTo>
                  <a:lnTo>
                    <a:pt x="3510" y="4089"/>
                  </a:lnTo>
                  <a:lnTo>
                    <a:pt x="3513" y="4078"/>
                  </a:lnTo>
                  <a:lnTo>
                    <a:pt x="3519" y="4068"/>
                  </a:lnTo>
                  <a:lnTo>
                    <a:pt x="3525" y="4059"/>
                  </a:lnTo>
                  <a:lnTo>
                    <a:pt x="3532" y="4048"/>
                  </a:lnTo>
                  <a:lnTo>
                    <a:pt x="3532" y="4048"/>
                  </a:lnTo>
                  <a:lnTo>
                    <a:pt x="3563" y="4008"/>
                  </a:lnTo>
                  <a:lnTo>
                    <a:pt x="3594" y="3969"/>
                  </a:lnTo>
                  <a:lnTo>
                    <a:pt x="3594" y="3969"/>
                  </a:lnTo>
                  <a:lnTo>
                    <a:pt x="3603" y="3957"/>
                  </a:lnTo>
                  <a:lnTo>
                    <a:pt x="3609" y="3952"/>
                  </a:lnTo>
                  <a:lnTo>
                    <a:pt x="3615" y="3948"/>
                  </a:lnTo>
                  <a:lnTo>
                    <a:pt x="3620" y="3945"/>
                  </a:lnTo>
                  <a:lnTo>
                    <a:pt x="3627" y="3942"/>
                  </a:lnTo>
                  <a:lnTo>
                    <a:pt x="3635" y="3941"/>
                  </a:lnTo>
                  <a:lnTo>
                    <a:pt x="3643" y="3941"/>
                  </a:lnTo>
                  <a:lnTo>
                    <a:pt x="3643" y="3941"/>
                  </a:lnTo>
                  <a:lnTo>
                    <a:pt x="3653" y="3942"/>
                  </a:lnTo>
                  <a:lnTo>
                    <a:pt x="3660" y="3941"/>
                  </a:lnTo>
                  <a:lnTo>
                    <a:pt x="3665" y="3940"/>
                  </a:lnTo>
                  <a:lnTo>
                    <a:pt x="3671" y="3937"/>
                  </a:lnTo>
                  <a:lnTo>
                    <a:pt x="3675" y="3932"/>
                  </a:lnTo>
                  <a:lnTo>
                    <a:pt x="3678" y="3926"/>
                  </a:lnTo>
                  <a:lnTo>
                    <a:pt x="3679" y="3918"/>
                  </a:lnTo>
                  <a:lnTo>
                    <a:pt x="3680" y="3909"/>
                  </a:lnTo>
                  <a:lnTo>
                    <a:pt x="3680" y="3909"/>
                  </a:lnTo>
                  <a:lnTo>
                    <a:pt x="3681" y="3899"/>
                  </a:lnTo>
                  <a:lnTo>
                    <a:pt x="3681" y="3890"/>
                  </a:lnTo>
                  <a:lnTo>
                    <a:pt x="3684" y="3885"/>
                  </a:lnTo>
                  <a:lnTo>
                    <a:pt x="3686" y="3881"/>
                  </a:lnTo>
                  <a:lnTo>
                    <a:pt x="3691" y="3879"/>
                  </a:lnTo>
                  <a:lnTo>
                    <a:pt x="3698" y="3878"/>
                  </a:lnTo>
                  <a:lnTo>
                    <a:pt x="3716" y="3877"/>
                  </a:lnTo>
                  <a:lnTo>
                    <a:pt x="3716" y="3877"/>
                  </a:lnTo>
                  <a:lnTo>
                    <a:pt x="3767" y="3877"/>
                  </a:lnTo>
                  <a:lnTo>
                    <a:pt x="3817" y="3877"/>
                  </a:lnTo>
                  <a:lnTo>
                    <a:pt x="3817" y="3877"/>
                  </a:lnTo>
                  <a:lnTo>
                    <a:pt x="3834" y="3875"/>
                  </a:lnTo>
                  <a:lnTo>
                    <a:pt x="3842" y="3874"/>
                  </a:lnTo>
                  <a:lnTo>
                    <a:pt x="3849" y="3871"/>
                  </a:lnTo>
                  <a:lnTo>
                    <a:pt x="3854" y="3867"/>
                  </a:lnTo>
                  <a:lnTo>
                    <a:pt x="3860" y="3862"/>
                  </a:lnTo>
                  <a:lnTo>
                    <a:pt x="3864" y="3855"/>
                  </a:lnTo>
                  <a:lnTo>
                    <a:pt x="3867" y="3846"/>
                  </a:lnTo>
                  <a:lnTo>
                    <a:pt x="3867" y="3846"/>
                  </a:lnTo>
                  <a:lnTo>
                    <a:pt x="3869" y="3840"/>
                  </a:lnTo>
                  <a:lnTo>
                    <a:pt x="3872" y="3835"/>
                  </a:lnTo>
                  <a:lnTo>
                    <a:pt x="3875" y="3831"/>
                  </a:lnTo>
                  <a:lnTo>
                    <a:pt x="3879" y="3828"/>
                  </a:lnTo>
                  <a:lnTo>
                    <a:pt x="3883" y="3825"/>
                  </a:lnTo>
                  <a:lnTo>
                    <a:pt x="3889" y="3824"/>
                  </a:lnTo>
                  <a:lnTo>
                    <a:pt x="3902" y="3821"/>
                  </a:lnTo>
                  <a:lnTo>
                    <a:pt x="3902" y="3821"/>
                  </a:lnTo>
                  <a:lnTo>
                    <a:pt x="3912" y="3821"/>
                  </a:lnTo>
                  <a:lnTo>
                    <a:pt x="3921" y="3820"/>
                  </a:lnTo>
                  <a:lnTo>
                    <a:pt x="3927" y="3818"/>
                  </a:lnTo>
                  <a:lnTo>
                    <a:pt x="3930" y="3816"/>
                  </a:lnTo>
                  <a:lnTo>
                    <a:pt x="3934" y="3811"/>
                  </a:lnTo>
                  <a:lnTo>
                    <a:pt x="3936" y="3805"/>
                  </a:lnTo>
                  <a:lnTo>
                    <a:pt x="3938" y="3786"/>
                  </a:lnTo>
                  <a:lnTo>
                    <a:pt x="3938" y="3786"/>
                  </a:lnTo>
                  <a:lnTo>
                    <a:pt x="3942" y="3744"/>
                  </a:lnTo>
                  <a:lnTo>
                    <a:pt x="3944" y="3734"/>
                  </a:lnTo>
                  <a:lnTo>
                    <a:pt x="3946" y="3723"/>
                  </a:lnTo>
                  <a:lnTo>
                    <a:pt x="3949" y="3714"/>
                  </a:lnTo>
                  <a:lnTo>
                    <a:pt x="3953" y="3705"/>
                  </a:lnTo>
                  <a:lnTo>
                    <a:pt x="3953" y="3705"/>
                  </a:lnTo>
                  <a:lnTo>
                    <a:pt x="3960" y="3691"/>
                  </a:lnTo>
                  <a:lnTo>
                    <a:pt x="3968" y="3679"/>
                  </a:lnTo>
                  <a:lnTo>
                    <a:pt x="3978" y="3667"/>
                  </a:lnTo>
                  <a:lnTo>
                    <a:pt x="3989" y="3657"/>
                  </a:lnTo>
                  <a:lnTo>
                    <a:pt x="4001" y="3649"/>
                  </a:lnTo>
                  <a:lnTo>
                    <a:pt x="4014" y="3643"/>
                  </a:lnTo>
                  <a:lnTo>
                    <a:pt x="4023" y="3639"/>
                  </a:lnTo>
                  <a:lnTo>
                    <a:pt x="4031" y="3638"/>
                  </a:lnTo>
                  <a:lnTo>
                    <a:pt x="4039" y="3637"/>
                  </a:lnTo>
                  <a:lnTo>
                    <a:pt x="4048" y="3637"/>
                  </a:lnTo>
                  <a:lnTo>
                    <a:pt x="4048" y="3637"/>
                  </a:lnTo>
                  <a:lnTo>
                    <a:pt x="4059" y="3636"/>
                  </a:lnTo>
                  <a:lnTo>
                    <a:pt x="4070" y="3634"/>
                  </a:lnTo>
                  <a:lnTo>
                    <a:pt x="4079" y="3630"/>
                  </a:lnTo>
                  <a:lnTo>
                    <a:pt x="4087" y="3624"/>
                  </a:lnTo>
                  <a:lnTo>
                    <a:pt x="4095" y="3617"/>
                  </a:lnTo>
                  <a:lnTo>
                    <a:pt x="4102" y="3609"/>
                  </a:lnTo>
                  <a:lnTo>
                    <a:pt x="4109" y="3600"/>
                  </a:lnTo>
                  <a:lnTo>
                    <a:pt x="4115" y="3590"/>
                  </a:lnTo>
                  <a:lnTo>
                    <a:pt x="4115" y="3590"/>
                  </a:lnTo>
                  <a:lnTo>
                    <a:pt x="4130" y="3555"/>
                  </a:lnTo>
                  <a:lnTo>
                    <a:pt x="4144" y="3522"/>
                  </a:lnTo>
                  <a:lnTo>
                    <a:pt x="4156" y="3487"/>
                  </a:lnTo>
                  <a:lnTo>
                    <a:pt x="4169" y="3453"/>
                  </a:lnTo>
                  <a:lnTo>
                    <a:pt x="4169" y="3453"/>
                  </a:lnTo>
                  <a:lnTo>
                    <a:pt x="4195" y="3374"/>
                  </a:lnTo>
                  <a:lnTo>
                    <a:pt x="4207" y="3335"/>
                  </a:lnTo>
                  <a:lnTo>
                    <a:pt x="4217" y="3295"/>
                  </a:lnTo>
                  <a:lnTo>
                    <a:pt x="4226" y="3256"/>
                  </a:lnTo>
                  <a:lnTo>
                    <a:pt x="4235" y="3216"/>
                  </a:lnTo>
                  <a:lnTo>
                    <a:pt x="4239" y="3174"/>
                  </a:lnTo>
                  <a:lnTo>
                    <a:pt x="4241" y="3153"/>
                  </a:lnTo>
                  <a:lnTo>
                    <a:pt x="4243" y="3133"/>
                  </a:lnTo>
                  <a:lnTo>
                    <a:pt x="4243" y="3133"/>
                  </a:lnTo>
                  <a:lnTo>
                    <a:pt x="4243" y="3126"/>
                  </a:lnTo>
                  <a:lnTo>
                    <a:pt x="4244" y="3120"/>
                  </a:lnTo>
                  <a:lnTo>
                    <a:pt x="4248" y="3108"/>
                  </a:lnTo>
                  <a:lnTo>
                    <a:pt x="4255" y="3097"/>
                  </a:lnTo>
                  <a:lnTo>
                    <a:pt x="4262" y="3087"/>
                  </a:lnTo>
                  <a:lnTo>
                    <a:pt x="4262" y="3087"/>
                  </a:lnTo>
                  <a:lnTo>
                    <a:pt x="4354" y="2961"/>
                  </a:lnTo>
                  <a:lnTo>
                    <a:pt x="4354" y="2961"/>
                  </a:lnTo>
                  <a:lnTo>
                    <a:pt x="4374" y="2936"/>
                  </a:lnTo>
                  <a:lnTo>
                    <a:pt x="4394" y="2910"/>
                  </a:lnTo>
                  <a:lnTo>
                    <a:pt x="4404" y="2898"/>
                  </a:lnTo>
                  <a:lnTo>
                    <a:pt x="4415" y="2886"/>
                  </a:lnTo>
                  <a:lnTo>
                    <a:pt x="4427" y="2876"/>
                  </a:lnTo>
                  <a:lnTo>
                    <a:pt x="4441" y="2865"/>
                  </a:lnTo>
                  <a:lnTo>
                    <a:pt x="4441" y="2865"/>
                  </a:lnTo>
                  <a:lnTo>
                    <a:pt x="4460" y="2850"/>
                  </a:lnTo>
                  <a:lnTo>
                    <a:pt x="4480" y="2834"/>
                  </a:lnTo>
                  <a:lnTo>
                    <a:pt x="4498" y="2817"/>
                  </a:lnTo>
                  <a:lnTo>
                    <a:pt x="4515" y="2799"/>
                  </a:lnTo>
                  <a:lnTo>
                    <a:pt x="4531" y="2779"/>
                  </a:lnTo>
                  <a:lnTo>
                    <a:pt x="4544" y="2759"/>
                  </a:lnTo>
                  <a:lnTo>
                    <a:pt x="4557" y="2738"/>
                  </a:lnTo>
                  <a:lnTo>
                    <a:pt x="4570" y="2714"/>
                  </a:lnTo>
                  <a:lnTo>
                    <a:pt x="4570" y="2714"/>
                  </a:lnTo>
                  <a:lnTo>
                    <a:pt x="4584" y="2686"/>
                  </a:lnTo>
                  <a:lnTo>
                    <a:pt x="4591" y="2672"/>
                  </a:lnTo>
                  <a:lnTo>
                    <a:pt x="4597" y="2657"/>
                  </a:lnTo>
                  <a:lnTo>
                    <a:pt x="4597" y="2657"/>
                  </a:lnTo>
                  <a:lnTo>
                    <a:pt x="4600" y="2647"/>
                  </a:lnTo>
                  <a:lnTo>
                    <a:pt x="4601" y="2635"/>
                  </a:lnTo>
                  <a:lnTo>
                    <a:pt x="4600" y="2626"/>
                  </a:lnTo>
                  <a:lnTo>
                    <a:pt x="4597" y="2615"/>
                  </a:lnTo>
                  <a:lnTo>
                    <a:pt x="4594" y="2607"/>
                  </a:lnTo>
                  <a:lnTo>
                    <a:pt x="4589" y="2602"/>
                  </a:lnTo>
                  <a:lnTo>
                    <a:pt x="4583" y="2598"/>
                  </a:lnTo>
                  <a:lnTo>
                    <a:pt x="4579" y="2597"/>
                  </a:lnTo>
                  <a:lnTo>
                    <a:pt x="4576" y="2597"/>
                  </a:lnTo>
                  <a:lnTo>
                    <a:pt x="4576" y="2597"/>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7"/>
            <p:cNvSpPr>
              <a:spLocks/>
            </p:cNvSpPr>
            <p:nvPr/>
          </p:nvSpPr>
          <p:spPr bwMode="auto">
            <a:xfrm>
              <a:off x="2861" y="2638"/>
              <a:ext cx="277" cy="347"/>
            </a:xfrm>
            <a:custGeom>
              <a:avLst/>
              <a:gdLst>
                <a:gd name="T0" fmla="*/ 448 w 1384"/>
                <a:gd name="T1" fmla="*/ 128 h 1736"/>
                <a:gd name="T2" fmla="*/ 414 w 1384"/>
                <a:gd name="T3" fmla="*/ 301 h 1736"/>
                <a:gd name="T4" fmla="*/ 362 w 1384"/>
                <a:gd name="T5" fmla="*/ 379 h 1736"/>
                <a:gd name="T6" fmla="*/ 367 w 1384"/>
                <a:gd name="T7" fmla="*/ 477 h 1736"/>
                <a:gd name="T8" fmla="*/ 294 w 1384"/>
                <a:gd name="T9" fmla="*/ 582 h 1736"/>
                <a:gd name="T10" fmla="*/ 153 w 1384"/>
                <a:gd name="T11" fmla="*/ 573 h 1736"/>
                <a:gd name="T12" fmla="*/ 128 w 1384"/>
                <a:gd name="T13" fmla="*/ 621 h 1736"/>
                <a:gd name="T14" fmla="*/ 56 w 1384"/>
                <a:gd name="T15" fmla="*/ 693 h 1736"/>
                <a:gd name="T16" fmla="*/ 21 w 1384"/>
                <a:gd name="T17" fmla="*/ 749 h 1736"/>
                <a:gd name="T18" fmla="*/ 6 w 1384"/>
                <a:gd name="T19" fmla="*/ 826 h 1736"/>
                <a:gd name="T20" fmla="*/ 12 w 1384"/>
                <a:gd name="T21" fmla="*/ 888 h 1736"/>
                <a:gd name="T22" fmla="*/ 4 w 1384"/>
                <a:gd name="T23" fmla="*/ 958 h 1736"/>
                <a:gd name="T24" fmla="*/ 52 w 1384"/>
                <a:gd name="T25" fmla="*/ 1003 h 1736"/>
                <a:gd name="T26" fmla="*/ 73 w 1384"/>
                <a:gd name="T27" fmla="*/ 1102 h 1736"/>
                <a:gd name="T28" fmla="*/ 95 w 1384"/>
                <a:gd name="T29" fmla="*/ 1169 h 1736"/>
                <a:gd name="T30" fmla="*/ 75 w 1384"/>
                <a:gd name="T31" fmla="*/ 1258 h 1736"/>
                <a:gd name="T32" fmla="*/ 57 w 1384"/>
                <a:gd name="T33" fmla="*/ 1334 h 1736"/>
                <a:gd name="T34" fmla="*/ 125 w 1384"/>
                <a:gd name="T35" fmla="*/ 1442 h 1736"/>
                <a:gd name="T36" fmla="*/ 166 w 1384"/>
                <a:gd name="T37" fmla="*/ 1608 h 1736"/>
                <a:gd name="T38" fmla="*/ 221 w 1384"/>
                <a:gd name="T39" fmla="*/ 1647 h 1736"/>
                <a:gd name="T40" fmla="*/ 315 w 1384"/>
                <a:gd name="T41" fmla="*/ 1620 h 1736"/>
                <a:gd name="T42" fmla="*/ 475 w 1384"/>
                <a:gd name="T43" fmla="*/ 1722 h 1736"/>
                <a:gd name="T44" fmla="*/ 528 w 1384"/>
                <a:gd name="T45" fmla="*/ 1731 h 1736"/>
                <a:gd name="T46" fmla="*/ 531 w 1384"/>
                <a:gd name="T47" fmla="*/ 1675 h 1736"/>
                <a:gd name="T48" fmla="*/ 481 w 1384"/>
                <a:gd name="T49" fmla="*/ 1555 h 1736"/>
                <a:gd name="T50" fmla="*/ 538 w 1384"/>
                <a:gd name="T51" fmla="*/ 1556 h 1736"/>
                <a:gd name="T52" fmla="*/ 622 w 1384"/>
                <a:gd name="T53" fmla="*/ 1625 h 1736"/>
                <a:gd name="T54" fmla="*/ 625 w 1384"/>
                <a:gd name="T55" fmla="*/ 1580 h 1736"/>
                <a:gd name="T56" fmla="*/ 629 w 1384"/>
                <a:gd name="T57" fmla="*/ 1501 h 1736"/>
                <a:gd name="T58" fmla="*/ 686 w 1384"/>
                <a:gd name="T59" fmla="*/ 1413 h 1736"/>
                <a:gd name="T60" fmla="*/ 764 w 1384"/>
                <a:gd name="T61" fmla="*/ 1426 h 1736"/>
                <a:gd name="T62" fmla="*/ 932 w 1384"/>
                <a:gd name="T63" fmla="*/ 1368 h 1736"/>
                <a:gd name="T64" fmla="*/ 1023 w 1384"/>
                <a:gd name="T65" fmla="*/ 1327 h 1736"/>
                <a:gd name="T66" fmla="*/ 1053 w 1384"/>
                <a:gd name="T67" fmla="*/ 1234 h 1736"/>
                <a:gd name="T68" fmla="*/ 1171 w 1384"/>
                <a:gd name="T69" fmla="*/ 1188 h 1736"/>
                <a:gd name="T70" fmla="*/ 1226 w 1384"/>
                <a:gd name="T71" fmla="*/ 1113 h 1736"/>
                <a:gd name="T72" fmla="*/ 1247 w 1384"/>
                <a:gd name="T73" fmla="*/ 951 h 1736"/>
                <a:gd name="T74" fmla="*/ 1222 w 1384"/>
                <a:gd name="T75" fmla="*/ 878 h 1736"/>
                <a:gd name="T76" fmla="*/ 1273 w 1384"/>
                <a:gd name="T77" fmla="*/ 850 h 1736"/>
                <a:gd name="T78" fmla="*/ 1310 w 1384"/>
                <a:gd name="T79" fmla="*/ 726 h 1736"/>
                <a:gd name="T80" fmla="*/ 1325 w 1384"/>
                <a:gd name="T81" fmla="*/ 672 h 1736"/>
                <a:gd name="T82" fmla="*/ 1368 w 1384"/>
                <a:gd name="T83" fmla="*/ 630 h 1736"/>
                <a:gd name="T84" fmla="*/ 1360 w 1384"/>
                <a:gd name="T85" fmla="*/ 541 h 1736"/>
                <a:gd name="T86" fmla="*/ 1362 w 1384"/>
                <a:gd name="T87" fmla="*/ 463 h 1736"/>
                <a:gd name="T88" fmla="*/ 1305 w 1384"/>
                <a:gd name="T89" fmla="*/ 399 h 1736"/>
                <a:gd name="T90" fmla="*/ 1243 w 1384"/>
                <a:gd name="T91" fmla="*/ 240 h 1736"/>
                <a:gd name="T92" fmla="*/ 1210 w 1384"/>
                <a:gd name="T93" fmla="*/ 203 h 1736"/>
                <a:gd name="T94" fmla="*/ 1192 w 1384"/>
                <a:gd name="T95" fmla="*/ 296 h 1736"/>
                <a:gd name="T96" fmla="*/ 1209 w 1384"/>
                <a:gd name="T97" fmla="*/ 416 h 1736"/>
                <a:gd name="T98" fmla="*/ 1137 w 1384"/>
                <a:gd name="T99" fmla="*/ 410 h 1736"/>
                <a:gd name="T100" fmla="*/ 990 w 1384"/>
                <a:gd name="T101" fmla="*/ 280 h 1736"/>
                <a:gd name="T102" fmla="*/ 927 w 1384"/>
                <a:gd name="T103" fmla="*/ 130 h 1736"/>
                <a:gd name="T104" fmla="*/ 862 w 1384"/>
                <a:gd name="T105" fmla="*/ 69 h 1736"/>
                <a:gd name="T106" fmla="*/ 757 w 1384"/>
                <a:gd name="T107" fmla="*/ 116 h 1736"/>
                <a:gd name="T108" fmla="*/ 727 w 1384"/>
                <a:gd name="T109" fmla="*/ 169 h 1736"/>
                <a:gd name="T110" fmla="*/ 680 w 1384"/>
                <a:gd name="T111" fmla="*/ 172 h 1736"/>
                <a:gd name="T112" fmla="*/ 642 w 1384"/>
                <a:gd name="T113" fmla="*/ 51 h 1736"/>
                <a:gd name="T114" fmla="*/ 611 w 1384"/>
                <a:gd name="T115" fmla="*/ 2 h 1736"/>
                <a:gd name="T116" fmla="*/ 462 w 1384"/>
                <a:gd name="T117"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4" h="1736">
                  <a:moveTo>
                    <a:pt x="460" y="19"/>
                  </a:moveTo>
                  <a:lnTo>
                    <a:pt x="460" y="19"/>
                  </a:lnTo>
                  <a:lnTo>
                    <a:pt x="461" y="23"/>
                  </a:lnTo>
                  <a:lnTo>
                    <a:pt x="460" y="28"/>
                  </a:lnTo>
                  <a:lnTo>
                    <a:pt x="459" y="38"/>
                  </a:lnTo>
                  <a:lnTo>
                    <a:pt x="459" y="38"/>
                  </a:lnTo>
                  <a:lnTo>
                    <a:pt x="455" y="70"/>
                  </a:lnTo>
                  <a:lnTo>
                    <a:pt x="455" y="70"/>
                  </a:lnTo>
                  <a:lnTo>
                    <a:pt x="448" y="128"/>
                  </a:lnTo>
                  <a:lnTo>
                    <a:pt x="448" y="128"/>
                  </a:lnTo>
                  <a:lnTo>
                    <a:pt x="442" y="183"/>
                  </a:lnTo>
                  <a:lnTo>
                    <a:pt x="439" y="211"/>
                  </a:lnTo>
                  <a:lnTo>
                    <a:pt x="437" y="239"/>
                  </a:lnTo>
                  <a:lnTo>
                    <a:pt x="437" y="239"/>
                  </a:lnTo>
                  <a:lnTo>
                    <a:pt x="436" y="250"/>
                  </a:lnTo>
                  <a:lnTo>
                    <a:pt x="433" y="262"/>
                  </a:lnTo>
                  <a:lnTo>
                    <a:pt x="431" y="272"/>
                  </a:lnTo>
                  <a:lnTo>
                    <a:pt x="427" y="282"/>
                  </a:lnTo>
                  <a:lnTo>
                    <a:pt x="421" y="291"/>
                  </a:lnTo>
                  <a:lnTo>
                    <a:pt x="414" y="301"/>
                  </a:lnTo>
                  <a:lnTo>
                    <a:pt x="406" y="309"/>
                  </a:lnTo>
                  <a:lnTo>
                    <a:pt x="397" y="316"/>
                  </a:lnTo>
                  <a:lnTo>
                    <a:pt x="397" y="316"/>
                  </a:lnTo>
                  <a:lnTo>
                    <a:pt x="386" y="323"/>
                  </a:lnTo>
                  <a:lnTo>
                    <a:pt x="379" y="331"/>
                  </a:lnTo>
                  <a:lnTo>
                    <a:pt x="372" y="339"/>
                  </a:lnTo>
                  <a:lnTo>
                    <a:pt x="368" y="348"/>
                  </a:lnTo>
                  <a:lnTo>
                    <a:pt x="364" y="357"/>
                  </a:lnTo>
                  <a:lnTo>
                    <a:pt x="362" y="368"/>
                  </a:lnTo>
                  <a:lnTo>
                    <a:pt x="362" y="379"/>
                  </a:lnTo>
                  <a:lnTo>
                    <a:pt x="362" y="391"/>
                  </a:lnTo>
                  <a:lnTo>
                    <a:pt x="362" y="391"/>
                  </a:lnTo>
                  <a:lnTo>
                    <a:pt x="363" y="407"/>
                  </a:lnTo>
                  <a:lnTo>
                    <a:pt x="362" y="423"/>
                  </a:lnTo>
                  <a:lnTo>
                    <a:pt x="362" y="439"/>
                  </a:lnTo>
                  <a:lnTo>
                    <a:pt x="362" y="447"/>
                  </a:lnTo>
                  <a:lnTo>
                    <a:pt x="363" y="454"/>
                  </a:lnTo>
                  <a:lnTo>
                    <a:pt x="363" y="454"/>
                  </a:lnTo>
                  <a:lnTo>
                    <a:pt x="365" y="467"/>
                  </a:lnTo>
                  <a:lnTo>
                    <a:pt x="367" y="477"/>
                  </a:lnTo>
                  <a:lnTo>
                    <a:pt x="365" y="487"/>
                  </a:lnTo>
                  <a:lnTo>
                    <a:pt x="364" y="497"/>
                  </a:lnTo>
                  <a:lnTo>
                    <a:pt x="362" y="506"/>
                  </a:lnTo>
                  <a:lnTo>
                    <a:pt x="359" y="514"/>
                  </a:lnTo>
                  <a:lnTo>
                    <a:pt x="355" y="522"/>
                  </a:lnTo>
                  <a:lnTo>
                    <a:pt x="349" y="530"/>
                  </a:lnTo>
                  <a:lnTo>
                    <a:pt x="338" y="544"/>
                  </a:lnTo>
                  <a:lnTo>
                    <a:pt x="324" y="558"/>
                  </a:lnTo>
                  <a:lnTo>
                    <a:pt x="310" y="569"/>
                  </a:lnTo>
                  <a:lnTo>
                    <a:pt x="294" y="582"/>
                  </a:lnTo>
                  <a:lnTo>
                    <a:pt x="294" y="582"/>
                  </a:lnTo>
                  <a:lnTo>
                    <a:pt x="286" y="586"/>
                  </a:lnTo>
                  <a:lnTo>
                    <a:pt x="278" y="589"/>
                  </a:lnTo>
                  <a:lnTo>
                    <a:pt x="270" y="590"/>
                  </a:lnTo>
                  <a:lnTo>
                    <a:pt x="261" y="589"/>
                  </a:lnTo>
                  <a:lnTo>
                    <a:pt x="261" y="589"/>
                  </a:lnTo>
                  <a:lnTo>
                    <a:pt x="212" y="579"/>
                  </a:lnTo>
                  <a:lnTo>
                    <a:pt x="165" y="573"/>
                  </a:lnTo>
                  <a:lnTo>
                    <a:pt x="165" y="573"/>
                  </a:lnTo>
                  <a:lnTo>
                    <a:pt x="153" y="573"/>
                  </a:lnTo>
                  <a:lnTo>
                    <a:pt x="144" y="573"/>
                  </a:lnTo>
                  <a:lnTo>
                    <a:pt x="137" y="575"/>
                  </a:lnTo>
                  <a:lnTo>
                    <a:pt x="132" y="578"/>
                  </a:lnTo>
                  <a:lnTo>
                    <a:pt x="128" y="583"/>
                  </a:lnTo>
                  <a:lnTo>
                    <a:pt x="126" y="590"/>
                  </a:lnTo>
                  <a:lnTo>
                    <a:pt x="126" y="599"/>
                  </a:lnTo>
                  <a:lnTo>
                    <a:pt x="127" y="609"/>
                  </a:lnTo>
                  <a:lnTo>
                    <a:pt x="127" y="609"/>
                  </a:lnTo>
                  <a:lnTo>
                    <a:pt x="128" y="615"/>
                  </a:lnTo>
                  <a:lnTo>
                    <a:pt x="128" y="621"/>
                  </a:lnTo>
                  <a:lnTo>
                    <a:pt x="127" y="626"/>
                  </a:lnTo>
                  <a:lnTo>
                    <a:pt x="126" y="630"/>
                  </a:lnTo>
                  <a:lnTo>
                    <a:pt x="121" y="638"/>
                  </a:lnTo>
                  <a:lnTo>
                    <a:pt x="114" y="645"/>
                  </a:lnTo>
                  <a:lnTo>
                    <a:pt x="114" y="645"/>
                  </a:lnTo>
                  <a:lnTo>
                    <a:pt x="95" y="666"/>
                  </a:lnTo>
                  <a:lnTo>
                    <a:pt x="84" y="675"/>
                  </a:lnTo>
                  <a:lnTo>
                    <a:pt x="73" y="683"/>
                  </a:lnTo>
                  <a:lnTo>
                    <a:pt x="62" y="691"/>
                  </a:lnTo>
                  <a:lnTo>
                    <a:pt x="56" y="693"/>
                  </a:lnTo>
                  <a:lnTo>
                    <a:pt x="50" y="696"/>
                  </a:lnTo>
                  <a:lnTo>
                    <a:pt x="43" y="697"/>
                  </a:lnTo>
                  <a:lnTo>
                    <a:pt x="36" y="698"/>
                  </a:lnTo>
                  <a:lnTo>
                    <a:pt x="28" y="698"/>
                  </a:lnTo>
                  <a:lnTo>
                    <a:pt x="20" y="697"/>
                  </a:lnTo>
                  <a:lnTo>
                    <a:pt x="20" y="697"/>
                  </a:lnTo>
                  <a:lnTo>
                    <a:pt x="19" y="706"/>
                  </a:lnTo>
                  <a:lnTo>
                    <a:pt x="18" y="715"/>
                  </a:lnTo>
                  <a:lnTo>
                    <a:pt x="19" y="733"/>
                  </a:lnTo>
                  <a:lnTo>
                    <a:pt x="21" y="749"/>
                  </a:lnTo>
                  <a:lnTo>
                    <a:pt x="23" y="765"/>
                  </a:lnTo>
                  <a:lnTo>
                    <a:pt x="23" y="765"/>
                  </a:lnTo>
                  <a:lnTo>
                    <a:pt x="24" y="781"/>
                  </a:lnTo>
                  <a:lnTo>
                    <a:pt x="26" y="789"/>
                  </a:lnTo>
                  <a:lnTo>
                    <a:pt x="26" y="798"/>
                  </a:lnTo>
                  <a:lnTo>
                    <a:pt x="24" y="805"/>
                  </a:lnTo>
                  <a:lnTo>
                    <a:pt x="21" y="813"/>
                  </a:lnTo>
                  <a:lnTo>
                    <a:pt x="15" y="819"/>
                  </a:lnTo>
                  <a:lnTo>
                    <a:pt x="6" y="826"/>
                  </a:lnTo>
                  <a:lnTo>
                    <a:pt x="6" y="826"/>
                  </a:lnTo>
                  <a:lnTo>
                    <a:pt x="3" y="827"/>
                  </a:lnTo>
                  <a:lnTo>
                    <a:pt x="1" y="831"/>
                  </a:lnTo>
                  <a:lnTo>
                    <a:pt x="0" y="833"/>
                  </a:lnTo>
                  <a:lnTo>
                    <a:pt x="0" y="836"/>
                  </a:lnTo>
                  <a:lnTo>
                    <a:pt x="3" y="843"/>
                  </a:lnTo>
                  <a:lnTo>
                    <a:pt x="4" y="850"/>
                  </a:lnTo>
                  <a:lnTo>
                    <a:pt x="4" y="850"/>
                  </a:lnTo>
                  <a:lnTo>
                    <a:pt x="6" y="863"/>
                  </a:lnTo>
                  <a:lnTo>
                    <a:pt x="9" y="875"/>
                  </a:lnTo>
                  <a:lnTo>
                    <a:pt x="12" y="888"/>
                  </a:lnTo>
                  <a:lnTo>
                    <a:pt x="14" y="902"/>
                  </a:lnTo>
                  <a:lnTo>
                    <a:pt x="15" y="915"/>
                  </a:lnTo>
                  <a:lnTo>
                    <a:pt x="15" y="927"/>
                  </a:lnTo>
                  <a:lnTo>
                    <a:pt x="13" y="933"/>
                  </a:lnTo>
                  <a:lnTo>
                    <a:pt x="12" y="940"/>
                  </a:lnTo>
                  <a:lnTo>
                    <a:pt x="8" y="947"/>
                  </a:lnTo>
                  <a:lnTo>
                    <a:pt x="5" y="953"/>
                  </a:lnTo>
                  <a:lnTo>
                    <a:pt x="5" y="953"/>
                  </a:lnTo>
                  <a:lnTo>
                    <a:pt x="4" y="956"/>
                  </a:lnTo>
                  <a:lnTo>
                    <a:pt x="4" y="958"/>
                  </a:lnTo>
                  <a:lnTo>
                    <a:pt x="5" y="963"/>
                  </a:lnTo>
                  <a:lnTo>
                    <a:pt x="8" y="969"/>
                  </a:lnTo>
                  <a:lnTo>
                    <a:pt x="13" y="973"/>
                  </a:lnTo>
                  <a:lnTo>
                    <a:pt x="13" y="973"/>
                  </a:lnTo>
                  <a:lnTo>
                    <a:pt x="24" y="984"/>
                  </a:lnTo>
                  <a:lnTo>
                    <a:pt x="30" y="988"/>
                  </a:lnTo>
                  <a:lnTo>
                    <a:pt x="37" y="993"/>
                  </a:lnTo>
                  <a:lnTo>
                    <a:pt x="37" y="993"/>
                  </a:lnTo>
                  <a:lnTo>
                    <a:pt x="45" y="999"/>
                  </a:lnTo>
                  <a:lnTo>
                    <a:pt x="52" y="1003"/>
                  </a:lnTo>
                  <a:lnTo>
                    <a:pt x="58" y="1009"/>
                  </a:lnTo>
                  <a:lnTo>
                    <a:pt x="62" y="1016"/>
                  </a:lnTo>
                  <a:lnTo>
                    <a:pt x="67" y="1022"/>
                  </a:lnTo>
                  <a:lnTo>
                    <a:pt x="69" y="1029"/>
                  </a:lnTo>
                  <a:lnTo>
                    <a:pt x="72" y="1036"/>
                  </a:lnTo>
                  <a:lnTo>
                    <a:pt x="74" y="1042"/>
                  </a:lnTo>
                  <a:lnTo>
                    <a:pt x="76" y="1057"/>
                  </a:lnTo>
                  <a:lnTo>
                    <a:pt x="76" y="1072"/>
                  </a:lnTo>
                  <a:lnTo>
                    <a:pt x="75" y="1087"/>
                  </a:lnTo>
                  <a:lnTo>
                    <a:pt x="73" y="1102"/>
                  </a:lnTo>
                  <a:lnTo>
                    <a:pt x="73" y="1102"/>
                  </a:lnTo>
                  <a:lnTo>
                    <a:pt x="72" y="1116"/>
                  </a:lnTo>
                  <a:lnTo>
                    <a:pt x="72" y="1130"/>
                  </a:lnTo>
                  <a:lnTo>
                    <a:pt x="72" y="1136"/>
                  </a:lnTo>
                  <a:lnTo>
                    <a:pt x="74" y="1142"/>
                  </a:lnTo>
                  <a:lnTo>
                    <a:pt x="77" y="1147"/>
                  </a:lnTo>
                  <a:lnTo>
                    <a:pt x="82" y="1152"/>
                  </a:lnTo>
                  <a:lnTo>
                    <a:pt x="82" y="1152"/>
                  </a:lnTo>
                  <a:lnTo>
                    <a:pt x="90" y="1161"/>
                  </a:lnTo>
                  <a:lnTo>
                    <a:pt x="95" y="1169"/>
                  </a:lnTo>
                  <a:lnTo>
                    <a:pt x="98" y="1177"/>
                  </a:lnTo>
                  <a:lnTo>
                    <a:pt x="99" y="1186"/>
                  </a:lnTo>
                  <a:lnTo>
                    <a:pt x="99" y="1195"/>
                  </a:lnTo>
                  <a:lnTo>
                    <a:pt x="98" y="1204"/>
                  </a:lnTo>
                  <a:lnTo>
                    <a:pt x="95" y="1213"/>
                  </a:lnTo>
                  <a:lnTo>
                    <a:pt x="90" y="1223"/>
                  </a:lnTo>
                  <a:lnTo>
                    <a:pt x="90" y="1223"/>
                  </a:lnTo>
                  <a:lnTo>
                    <a:pt x="86" y="1235"/>
                  </a:lnTo>
                  <a:lnTo>
                    <a:pt x="81" y="1246"/>
                  </a:lnTo>
                  <a:lnTo>
                    <a:pt x="75" y="1258"/>
                  </a:lnTo>
                  <a:lnTo>
                    <a:pt x="72" y="1262"/>
                  </a:lnTo>
                  <a:lnTo>
                    <a:pt x="67" y="1268"/>
                  </a:lnTo>
                  <a:lnTo>
                    <a:pt x="67" y="1268"/>
                  </a:lnTo>
                  <a:lnTo>
                    <a:pt x="59" y="1277"/>
                  </a:lnTo>
                  <a:lnTo>
                    <a:pt x="53" y="1287"/>
                  </a:lnTo>
                  <a:lnTo>
                    <a:pt x="50" y="1296"/>
                  </a:lnTo>
                  <a:lnTo>
                    <a:pt x="49" y="1305"/>
                  </a:lnTo>
                  <a:lnTo>
                    <a:pt x="49" y="1314"/>
                  </a:lnTo>
                  <a:lnTo>
                    <a:pt x="52" y="1325"/>
                  </a:lnTo>
                  <a:lnTo>
                    <a:pt x="57" y="1334"/>
                  </a:lnTo>
                  <a:lnTo>
                    <a:pt x="64" y="1344"/>
                  </a:lnTo>
                  <a:lnTo>
                    <a:pt x="64" y="1344"/>
                  </a:lnTo>
                  <a:lnTo>
                    <a:pt x="68" y="1353"/>
                  </a:lnTo>
                  <a:lnTo>
                    <a:pt x="74" y="1363"/>
                  </a:lnTo>
                  <a:lnTo>
                    <a:pt x="79" y="1372"/>
                  </a:lnTo>
                  <a:lnTo>
                    <a:pt x="84" y="1380"/>
                  </a:lnTo>
                  <a:lnTo>
                    <a:pt x="84" y="1380"/>
                  </a:lnTo>
                  <a:lnTo>
                    <a:pt x="99" y="1400"/>
                  </a:lnTo>
                  <a:lnTo>
                    <a:pt x="113" y="1421"/>
                  </a:lnTo>
                  <a:lnTo>
                    <a:pt x="125" y="1442"/>
                  </a:lnTo>
                  <a:lnTo>
                    <a:pt x="134" y="1465"/>
                  </a:lnTo>
                  <a:lnTo>
                    <a:pt x="141" y="1488"/>
                  </a:lnTo>
                  <a:lnTo>
                    <a:pt x="147" y="1512"/>
                  </a:lnTo>
                  <a:lnTo>
                    <a:pt x="151" y="1537"/>
                  </a:lnTo>
                  <a:lnTo>
                    <a:pt x="155" y="1561"/>
                  </a:lnTo>
                  <a:lnTo>
                    <a:pt x="155" y="1561"/>
                  </a:lnTo>
                  <a:lnTo>
                    <a:pt x="158" y="1582"/>
                  </a:lnTo>
                  <a:lnTo>
                    <a:pt x="164" y="1601"/>
                  </a:lnTo>
                  <a:lnTo>
                    <a:pt x="164" y="1601"/>
                  </a:lnTo>
                  <a:lnTo>
                    <a:pt x="166" y="1608"/>
                  </a:lnTo>
                  <a:lnTo>
                    <a:pt x="168" y="1615"/>
                  </a:lnTo>
                  <a:lnTo>
                    <a:pt x="173" y="1621"/>
                  </a:lnTo>
                  <a:lnTo>
                    <a:pt x="178" y="1625"/>
                  </a:lnTo>
                  <a:lnTo>
                    <a:pt x="187" y="1635"/>
                  </a:lnTo>
                  <a:lnTo>
                    <a:pt x="197" y="1644"/>
                  </a:lnTo>
                  <a:lnTo>
                    <a:pt x="197" y="1644"/>
                  </a:lnTo>
                  <a:lnTo>
                    <a:pt x="204" y="1648"/>
                  </a:lnTo>
                  <a:lnTo>
                    <a:pt x="210" y="1651"/>
                  </a:lnTo>
                  <a:lnTo>
                    <a:pt x="216" y="1649"/>
                  </a:lnTo>
                  <a:lnTo>
                    <a:pt x="221" y="1647"/>
                  </a:lnTo>
                  <a:lnTo>
                    <a:pt x="232" y="1640"/>
                  </a:lnTo>
                  <a:lnTo>
                    <a:pt x="236" y="1637"/>
                  </a:lnTo>
                  <a:lnTo>
                    <a:pt x="241" y="1633"/>
                  </a:lnTo>
                  <a:lnTo>
                    <a:pt x="241" y="1633"/>
                  </a:lnTo>
                  <a:lnTo>
                    <a:pt x="254" y="1628"/>
                  </a:lnTo>
                  <a:lnTo>
                    <a:pt x="266" y="1624"/>
                  </a:lnTo>
                  <a:lnTo>
                    <a:pt x="278" y="1621"/>
                  </a:lnTo>
                  <a:lnTo>
                    <a:pt x="291" y="1618"/>
                  </a:lnTo>
                  <a:lnTo>
                    <a:pt x="302" y="1618"/>
                  </a:lnTo>
                  <a:lnTo>
                    <a:pt x="315" y="1620"/>
                  </a:lnTo>
                  <a:lnTo>
                    <a:pt x="329" y="1623"/>
                  </a:lnTo>
                  <a:lnTo>
                    <a:pt x="342" y="1629"/>
                  </a:lnTo>
                  <a:lnTo>
                    <a:pt x="342" y="1629"/>
                  </a:lnTo>
                  <a:lnTo>
                    <a:pt x="371" y="1644"/>
                  </a:lnTo>
                  <a:lnTo>
                    <a:pt x="398" y="1660"/>
                  </a:lnTo>
                  <a:lnTo>
                    <a:pt x="424" y="1678"/>
                  </a:lnTo>
                  <a:lnTo>
                    <a:pt x="448" y="1700"/>
                  </a:lnTo>
                  <a:lnTo>
                    <a:pt x="448" y="1700"/>
                  </a:lnTo>
                  <a:lnTo>
                    <a:pt x="466" y="1715"/>
                  </a:lnTo>
                  <a:lnTo>
                    <a:pt x="475" y="1722"/>
                  </a:lnTo>
                  <a:lnTo>
                    <a:pt x="484" y="1729"/>
                  </a:lnTo>
                  <a:lnTo>
                    <a:pt x="484" y="1729"/>
                  </a:lnTo>
                  <a:lnTo>
                    <a:pt x="489" y="1732"/>
                  </a:lnTo>
                  <a:lnTo>
                    <a:pt x="495" y="1734"/>
                  </a:lnTo>
                  <a:lnTo>
                    <a:pt x="500" y="1736"/>
                  </a:lnTo>
                  <a:lnTo>
                    <a:pt x="506" y="1736"/>
                  </a:lnTo>
                  <a:lnTo>
                    <a:pt x="512" y="1736"/>
                  </a:lnTo>
                  <a:lnTo>
                    <a:pt x="518" y="1735"/>
                  </a:lnTo>
                  <a:lnTo>
                    <a:pt x="523" y="1734"/>
                  </a:lnTo>
                  <a:lnTo>
                    <a:pt x="528" y="1731"/>
                  </a:lnTo>
                  <a:lnTo>
                    <a:pt x="528" y="1731"/>
                  </a:lnTo>
                  <a:lnTo>
                    <a:pt x="531" y="1729"/>
                  </a:lnTo>
                  <a:lnTo>
                    <a:pt x="534" y="1726"/>
                  </a:lnTo>
                  <a:lnTo>
                    <a:pt x="535" y="1721"/>
                  </a:lnTo>
                  <a:lnTo>
                    <a:pt x="535" y="1716"/>
                  </a:lnTo>
                  <a:lnTo>
                    <a:pt x="534" y="1707"/>
                  </a:lnTo>
                  <a:lnTo>
                    <a:pt x="534" y="1698"/>
                  </a:lnTo>
                  <a:lnTo>
                    <a:pt x="534" y="1698"/>
                  </a:lnTo>
                  <a:lnTo>
                    <a:pt x="534" y="1685"/>
                  </a:lnTo>
                  <a:lnTo>
                    <a:pt x="531" y="1675"/>
                  </a:lnTo>
                  <a:lnTo>
                    <a:pt x="528" y="1663"/>
                  </a:lnTo>
                  <a:lnTo>
                    <a:pt x="524" y="1653"/>
                  </a:lnTo>
                  <a:lnTo>
                    <a:pt x="514" y="1632"/>
                  </a:lnTo>
                  <a:lnTo>
                    <a:pt x="504" y="1611"/>
                  </a:lnTo>
                  <a:lnTo>
                    <a:pt x="504" y="1611"/>
                  </a:lnTo>
                  <a:lnTo>
                    <a:pt x="495" y="1591"/>
                  </a:lnTo>
                  <a:lnTo>
                    <a:pt x="495" y="1591"/>
                  </a:lnTo>
                  <a:lnTo>
                    <a:pt x="488" y="1576"/>
                  </a:lnTo>
                  <a:lnTo>
                    <a:pt x="483" y="1564"/>
                  </a:lnTo>
                  <a:lnTo>
                    <a:pt x="481" y="1555"/>
                  </a:lnTo>
                  <a:lnTo>
                    <a:pt x="482" y="1550"/>
                  </a:lnTo>
                  <a:lnTo>
                    <a:pt x="483" y="1547"/>
                  </a:lnTo>
                  <a:lnTo>
                    <a:pt x="484" y="1544"/>
                  </a:lnTo>
                  <a:lnTo>
                    <a:pt x="488" y="1540"/>
                  </a:lnTo>
                  <a:lnTo>
                    <a:pt x="497" y="1534"/>
                  </a:lnTo>
                  <a:lnTo>
                    <a:pt x="510" y="1527"/>
                  </a:lnTo>
                  <a:lnTo>
                    <a:pt x="527" y="1519"/>
                  </a:lnTo>
                  <a:lnTo>
                    <a:pt x="527" y="1519"/>
                  </a:lnTo>
                  <a:lnTo>
                    <a:pt x="533" y="1539"/>
                  </a:lnTo>
                  <a:lnTo>
                    <a:pt x="538" y="1556"/>
                  </a:lnTo>
                  <a:lnTo>
                    <a:pt x="546" y="1573"/>
                  </a:lnTo>
                  <a:lnTo>
                    <a:pt x="556" y="1590"/>
                  </a:lnTo>
                  <a:lnTo>
                    <a:pt x="566" y="1605"/>
                  </a:lnTo>
                  <a:lnTo>
                    <a:pt x="579" y="1620"/>
                  </a:lnTo>
                  <a:lnTo>
                    <a:pt x="592" y="1632"/>
                  </a:lnTo>
                  <a:lnTo>
                    <a:pt x="607" y="1644"/>
                  </a:lnTo>
                  <a:lnTo>
                    <a:pt x="607" y="1644"/>
                  </a:lnTo>
                  <a:lnTo>
                    <a:pt x="614" y="1638"/>
                  </a:lnTo>
                  <a:lnTo>
                    <a:pt x="619" y="1631"/>
                  </a:lnTo>
                  <a:lnTo>
                    <a:pt x="622" y="1625"/>
                  </a:lnTo>
                  <a:lnTo>
                    <a:pt x="626" y="1620"/>
                  </a:lnTo>
                  <a:lnTo>
                    <a:pt x="626" y="1620"/>
                  </a:lnTo>
                  <a:lnTo>
                    <a:pt x="633" y="1609"/>
                  </a:lnTo>
                  <a:lnTo>
                    <a:pt x="634" y="1605"/>
                  </a:lnTo>
                  <a:lnTo>
                    <a:pt x="635" y="1600"/>
                  </a:lnTo>
                  <a:lnTo>
                    <a:pt x="635" y="1595"/>
                  </a:lnTo>
                  <a:lnTo>
                    <a:pt x="633" y="1591"/>
                  </a:lnTo>
                  <a:lnTo>
                    <a:pt x="629" y="1586"/>
                  </a:lnTo>
                  <a:lnTo>
                    <a:pt x="625" y="1580"/>
                  </a:lnTo>
                  <a:lnTo>
                    <a:pt x="625" y="1580"/>
                  </a:lnTo>
                  <a:lnTo>
                    <a:pt x="618" y="1573"/>
                  </a:lnTo>
                  <a:lnTo>
                    <a:pt x="613" y="1567"/>
                  </a:lnTo>
                  <a:lnTo>
                    <a:pt x="611" y="1558"/>
                  </a:lnTo>
                  <a:lnTo>
                    <a:pt x="610" y="1550"/>
                  </a:lnTo>
                  <a:lnTo>
                    <a:pt x="611" y="1542"/>
                  </a:lnTo>
                  <a:lnTo>
                    <a:pt x="612" y="1534"/>
                  </a:lnTo>
                  <a:lnTo>
                    <a:pt x="616" y="1525"/>
                  </a:lnTo>
                  <a:lnTo>
                    <a:pt x="619" y="1518"/>
                  </a:lnTo>
                  <a:lnTo>
                    <a:pt x="619" y="1518"/>
                  </a:lnTo>
                  <a:lnTo>
                    <a:pt x="629" y="1501"/>
                  </a:lnTo>
                  <a:lnTo>
                    <a:pt x="640" y="1485"/>
                  </a:lnTo>
                  <a:lnTo>
                    <a:pt x="651" y="1470"/>
                  </a:lnTo>
                  <a:lnTo>
                    <a:pt x="663" y="1455"/>
                  </a:lnTo>
                  <a:lnTo>
                    <a:pt x="663" y="1455"/>
                  </a:lnTo>
                  <a:lnTo>
                    <a:pt x="673" y="1444"/>
                  </a:lnTo>
                  <a:lnTo>
                    <a:pt x="678" y="1440"/>
                  </a:lnTo>
                  <a:lnTo>
                    <a:pt x="682" y="1434"/>
                  </a:lnTo>
                  <a:lnTo>
                    <a:pt x="685" y="1428"/>
                  </a:lnTo>
                  <a:lnTo>
                    <a:pt x="686" y="1421"/>
                  </a:lnTo>
                  <a:lnTo>
                    <a:pt x="686" y="1413"/>
                  </a:lnTo>
                  <a:lnTo>
                    <a:pt x="682" y="1403"/>
                  </a:lnTo>
                  <a:lnTo>
                    <a:pt x="682" y="1403"/>
                  </a:lnTo>
                  <a:lnTo>
                    <a:pt x="705" y="1406"/>
                  </a:lnTo>
                  <a:lnTo>
                    <a:pt x="725" y="1409"/>
                  </a:lnTo>
                  <a:lnTo>
                    <a:pt x="734" y="1411"/>
                  </a:lnTo>
                  <a:lnTo>
                    <a:pt x="743" y="1415"/>
                  </a:lnTo>
                  <a:lnTo>
                    <a:pt x="751" y="1418"/>
                  </a:lnTo>
                  <a:lnTo>
                    <a:pt x="760" y="1424"/>
                  </a:lnTo>
                  <a:lnTo>
                    <a:pt x="760" y="1424"/>
                  </a:lnTo>
                  <a:lnTo>
                    <a:pt x="764" y="1426"/>
                  </a:lnTo>
                  <a:lnTo>
                    <a:pt x="768" y="1428"/>
                  </a:lnTo>
                  <a:lnTo>
                    <a:pt x="771" y="1429"/>
                  </a:lnTo>
                  <a:lnTo>
                    <a:pt x="776" y="1429"/>
                  </a:lnTo>
                  <a:lnTo>
                    <a:pt x="784" y="1428"/>
                  </a:lnTo>
                  <a:lnTo>
                    <a:pt x="794" y="1425"/>
                  </a:lnTo>
                  <a:lnTo>
                    <a:pt x="794" y="1425"/>
                  </a:lnTo>
                  <a:lnTo>
                    <a:pt x="840" y="1408"/>
                  </a:lnTo>
                  <a:lnTo>
                    <a:pt x="887" y="1389"/>
                  </a:lnTo>
                  <a:lnTo>
                    <a:pt x="910" y="1379"/>
                  </a:lnTo>
                  <a:lnTo>
                    <a:pt x="932" y="1368"/>
                  </a:lnTo>
                  <a:lnTo>
                    <a:pt x="954" y="1356"/>
                  </a:lnTo>
                  <a:lnTo>
                    <a:pt x="976" y="1343"/>
                  </a:lnTo>
                  <a:lnTo>
                    <a:pt x="976" y="1343"/>
                  </a:lnTo>
                  <a:lnTo>
                    <a:pt x="983" y="1340"/>
                  </a:lnTo>
                  <a:lnTo>
                    <a:pt x="990" y="1338"/>
                  </a:lnTo>
                  <a:lnTo>
                    <a:pt x="1005" y="1337"/>
                  </a:lnTo>
                  <a:lnTo>
                    <a:pt x="1012" y="1335"/>
                  </a:lnTo>
                  <a:lnTo>
                    <a:pt x="1018" y="1333"/>
                  </a:lnTo>
                  <a:lnTo>
                    <a:pt x="1021" y="1330"/>
                  </a:lnTo>
                  <a:lnTo>
                    <a:pt x="1023" y="1327"/>
                  </a:lnTo>
                  <a:lnTo>
                    <a:pt x="1025" y="1324"/>
                  </a:lnTo>
                  <a:lnTo>
                    <a:pt x="1027" y="1319"/>
                  </a:lnTo>
                  <a:lnTo>
                    <a:pt x="1027" y="1319"/>
                  </a:lnTo>
                  <a:lnTo>
                    <a:pt x="1035" y="1292"/>
                  </a:lnTo>
                  <a:lnTo>
                    <a:pt x="1038" y="1280"/>
                  </a:lnTo>
                  <a:lnTo>
                    <a:pt x="1042" y="1266"/>
                  </a:lnTo>
                  <a:lnTo>
                    <a:pt x="1042" y="1266"/>
                  </a:lnTo>
                  <a:lnTo>
                    <a:pt x="1044" y="1253"/>
                  </a:lnTo>
                  <a:lnTo>
                    <a:pt x="1049" y="1243"/>
                  </a:lnTo>
                  <a:lnTo>
                    <a:pt x="1053" y="1234"/>
                  </a:lnTo>
                  <a:lnTo>
                    <a:pt x="1060" y="1227"/>
                  </a:lnTo>
                  <a:lnTo>
                    <a:pt x="1068" y="1220"/>
                  </a:lnTo>
                  <a:lnTo>
                    <a:pt x="1078" y="1215"/>
                  </a:lnTo>
                  <a:lnTo>
                    <a:pt x="1089" y="1211"/>
                  </a:lnTo>
                  <a:lnTo>
                    <a:pt x="1101" y="1207"/>
                  </a:lnTo>
                  <a:lnTo>
                    <a:pt x="1101" y="1207"/>
                  </a:lnTo>
                  <a:lnTo>
                    <a:pt x="1129" y="1201"/>
                  </a:lnTo>
                  <a:lnTo>
                    <a:pt x="1144" y="1198"/>
                  </a:lnTo>
                  <a:lnTo>
                    <a:pt x="1158" y="1193"/>
                  </a:lnTo>
                  <a:lnTo>
                    <a:pt x="1171" y="1188"/>
                  </a:lnTo>
                  <a:lnTo>
                    <a:pt x="1184" y="1180"/>
                  </a:lnTo>
                  <a:lnTo>
                    <a:pt x="1195" y="1170"/>
                  </a:lnTo>
                  <a:lnTo>
                    <a:pt x="1207" y="1158"/>
                  </a:lnTo>
                  <a:lnTo>
                    <a:pt x="1207" y="1158"/>
                  </a:lnTo>
                  <a:lnTo>
                    <a:pt x="1214" y="1147"/>
                  </a:lnTo>
                  <a:lnTo>
                    <a:pt x="1219" y="1137"/>
                  </a:lnTo>
                  <a:lnTo>
                    <a:pt x="1224" y="1125"/>
                  </a:lnTo>
                  <a:lnTo>
                    <a:pt x="1225" y="1120"/>
                  </a:lnTo>
                  <a:lnTo>
                    <a:pt x="1226" y="1113"/>
                  </a:lnTo>
                  <a:lnTo>
                    <a:pt x="1226" y="1113"/>
                  </a:lnTo>
                  <a:lnTo>
                    <a:pt x="1230" y="1060"/>
                  </a:lnTo>
                  <a:lnTo>
                    <a:pt x="1233" y="1007"/>
                  </a:lnTo>
                  <a:lnTo>
                    <a:pt x="1233" y="1007"/>
                  </a:lnTo>
                  <a:lnTo>
                    <a:pt x="1234" y="988"/>
                  </a:lnTo>
                  <a:lnTo>
                    <a:pt x="1234" y="979"/>
                  </a:lnTo>
                  <a:lnTo>
                    <a:pt x="1235" y="975"/>
                  </a:lnTo>
                  <a:lnTo>
                    <a:pt x="1238" y="971"/>
                  </a:lnTo>
                  <a:lnTo>
                    <a:pt x="1238" y="971"/>
                  </a:lnTo>
                  <a:lnTo>
                    <a:pt x="1245" y="958"/>
                  </a:lnTo>
                  <a:lnTo>
                    <a:pt x="1247" y="951"/>
                  </a:lnTo>
                  <a:lnTo>
                    <a:pt x="1248" y="946"/>
                  </a:lnTo>
                  <a:lnTo>
                    <a:pt x="1248" y="940"/>
                  </a:lnTo>
                  <a:lnTo>
                    <a:pt x="1248" y="934"/>
                  </a:lnTo>
                  <a:lnTo>
                    <a:pt x="1246" y="923"/>
                  </a:lnTo>
                  <a:lnTo>
                    <a:pt x="1242" y="912"/>
                  </a:lnTo>
                  <a:lnTo>
                    <a:pt x="1235" y="902"/>
                  </a:lnTo>
                  <a:lnTo>
                    <a:pt x="1227" y="893"/>
                  </a:lnTo>
                  <a:lnTo>
                    <a:pt x="1219" y="884"/>
                  </a:lnTo>
                  <a:lnTo>
                    <a:pt x="1219" y="884"/>
                  </a:lnTo>
                  <a:lnTo>
                    <a:pt x="1222" y="878"/>
                  </a:lnTo>
                  <a:lnTo>
                    <a:pt x="1223" y="875"/>
                  </a:lnTo>
                  <a:lnTo>
                    <a:pt x="1225" y="874"/>
                  </a:lnTo>
                  <a:lnTo>
                    <a:pt x="1225" y="874"/>
                  </a:lnTo>
                  <a:lnTo>
                    <a:pt x="1234" y="872"/>
                  </a:lnTo>
                  <a:lnTo>
                    <a:pt x="1242" y="870"/>
                  </a:lnTo>
                  <a:lnTo>
                    <a:pt x="1250" y="867"/>
                  </a:lnTo>
                  <a:lnTo>
                    <a:pt x="1257" y="864"/>
                  </a:lnTo>
                  <a:lnTo>
                    <a:pt x="1263" y="859"/>
                  </a:lnTo>
                  <a:lnTo>
                    <a:pt x="1269" y="855"/>
                  </a:lnTo>
                  <a:lnTo>
                    <a:pt x="1273" y="850"/>
                  </a:lnTo>
                  <a:lnTo>
                    <a:pt x="1278" y="844"/>
                  </a:lnTo>
                  <a:lnTo>
                    <a:pt x="1285" y="832"/>
                  </a:lnTo>
                  <a:lnTo>
                    <a:pt x="1291" y="817"/>
                  </a:lnTo>
                  <a:lnTo>
                    <a:pt x="1294" y="802"/>
                  </a:lnTo>
                  <a:lnTo>
                    <a:pt x="1298" y="784"/>
                  </a:lnTo>
                  <a:lnTo>
                    <a:pt x="1298" y="784"/>
                  </a:lnTo>
                  <a:lnTo>
                    <a:pt x="1301" y="755"/>
                  </a:lnTo>
                  <a:lnTo>
                    <a:pt x="1305" y="740"/>
                  </a:lnTo>
                  <a:lnTo>
                    <a:pt x="1307" y="733"/>
                  </a:lnTo>
                  <a:lnTo>
                    <a:pt x="1310" y="726"/>
                  </a:lnTo>
                  <a:lnTo>
                    <a:pt x="1310" y="726"/>
                  </a:lnTo>
                  <a:lnTo>
                    <a:pt x="1317" y="707"/>
                  </a:lnTo>
                  <a:lnTo>
                    <a:pt x="1321" y="700"/>
                  </a:lnTo>
                  <a:lnTo>
                    <a:pt x="1324" y="695"/>
                  </a:lnTo>
                  <a:lnTo>
                    <a:pt x="1324" y="695"/>
                  </a:lnTo>
                  <a:lnTo>
                    <a:pt x="1325" y="695"/>
                  </a:lnTo>
                  <a:lnTo>
                    <a:pt x="1325" y="695"/>
                  </a:lnTo>
                  <a:lnTo>
                    <a:pt x="1325" y="683"/>
                  </a:lnTo>
                  <a:lnTo>
                    <a:pt x="1325" y="672"/>
                  </a:lnTo>
                  <a:lnTo>
                    <a:pt x="1325" y="672"/>
                  </a:lnTo>
                  <a:lnTo>
                    <a:pt x="1324" y="661"/>
                  </a:lnTo>
                  <a:lnTo>
                    <a:pt x="1325" y="657"/>
                  </a:lnTo>
                  <a:lnTo>
                    <a:pt x="1326" y="652"/>
                  </a:lnTo>
                  <a:lnTo>
                    <a:pt x="1330" y="647"/>
                  </a:lnTo>
                  <a:lnTo>
                    <a:pt x="1333" y="644"/>
                  </a:lnTo>
                  <a:lnTo>
                    <a:pt x="1339" y="642"/>
                  </a:lnTo>
                  <a:lnTo>
                    <a:pt x="1346" y="639"/>
                  </a:lnTo>
                  <a:lnTo>
                    <a:pt x="1346" y="639"/>
                  </a:lnTo>
                  <a:lnTo>
                    <a:pt x="1359" y="636"/>
                  </a:lnTo>
                  <a:lnTo>
                    <a:pt x="1368" y="630"/>
                  </a:lnTo>
                  <a:lnTo>
                    <a:pt x="1375" y="623"/>
                  </a:lnTo>
                  <a:lnTo>
                    <a:pt x="1381" y="615"/>
                  </a:lnTo>
                  <a:lnTo>
                    <a:pt x="1383" y="605"/>
                  </a:lnTo>
                  <a:lnTo>
                    <a:pt x="1384" y="594"/>
                  </a:lnTo>
                  <a:lnTo>
                    <a:pt x="1382" y="583"/>
                  </a:lnTo>
                  <a:lnTo>
                    <a:pt x="1378" y="570"/>
                  </a:lnTo>
                  <a:lnTo>
                    <a:pt x="1378" y="570"/>
                  </a:lnTo>
                  <a:lnTo>
                    <a:pt x="1373" y="560"/>
                  </a:lnTo>
                  <a:lnTo>
                    <a:pt x="1367" y="551"/>
                  </a:lnTo>
                  <a:lnTo>
                    <a:pt x="1360" y="541"/>
                  </a:lnTo>
                  <a:lnTo>
                    <a:pt x="1352" y="533"/>
                  </a:lnTo>
                  <a:lnTo>
                    <a:pt x="1336" y="516"/>
                  </a:lnTo>
                  <a:lnTo>
                    <a:pt x="1320" y="500"/>
                  </a:lnTo>
                  <a:lnTo>
                    <a:pt x="1320" y="500"/>
                  </a:lnTo>
                  <a:lnTo>
                    <a:pt x="1333" y="495"/>
                  </a:lnTo>
                  <a:lnTo>
                    <a:pt x="1344" y="491"/>
                  </a:lnTo>
                  <a:lnTo>
                    <a:pt x="1352" y="487"/>
                  </a:lnTo>
                  <a:lnTo>
                    <a:pt x="1356" y="482"/>
                  </a:lnTo>
                  <a:lnTo>
                    <a:pt x="1360" y="473"/>
                  </a:lnTo>
                  <a:lnTo>
                    <a:pt x="1362" y="463"/>
                  </a:lnTo>
                  <a:lnTo>
                    <a:pt x="1362" y="449"/>
                  </a:lnTo>
                  <a:lnTo>
                    <a:pt x="1363" y="432"/>
                  </a:lnTo>
                  <a:lnTo>
                    <a:pt x="1363" y="432"/>
                  </a:lnTo>
                  <a:lnTo>
                    <a:pt x="1356" y="427"/>
                  </a:lnTo>
                  <a:lnTo>
                    <a:pt x="1348" y="424"/>
                  </a:lnTo>
                  <a:lnTo>
                    <a:pt x="1333" y="418"/>
                  </a:lnTo>
                  <a:lnTo>
                    <a:pt x="1325" y="416"/>
                  </a:lnTo>
                  <a:lnTo>
                    <a:pt x="1317" y="411"/>
                  </a:lnTo>
                  <a:lnTo>
                    <a:pt x="1310" y="407"/>
                  </a:lnTo>
                  <a:lnTo>
                    <a:pt x="1305" y="399"/>
                  </a:lnTo>
                  <a:lnTo>
                    <a:pt x="1305" y="399"/>
                  </a:lnTo>
                  <a:lnTo>
                    <a:pt x="1288" y="371"/>
                  </a:lnTo>
                  <a:lnTo>
                    <a:pt x="1272" y="343"/>
                  </a:lnTo>
                  <a:lnTo>
                    <a:pt x="1265" y="330"/>
                  </a:lnTo>
                  <a:lnTo>
                    <a:pt x="1260" y="315"/>
                  </a:lnTo>
                  <a:lnTo>
                    <a:pt x="1255" y="300"/>
                  </a:lnTo>
                  <a:lnTo>
                    <a:pt x="1252" y="283"/>
                  </a:lnTo>
                  <a:lnTo>
                    <a:pt x="1252" y="283"/>
                  </a:lnTo>
                  <a:lnTo>
                    <a:pt x="1246" y="253"/>
                  </a:lnTo>
                  <a:lnTo>
                    <a:pt x="1243" y="240"/>
                  </a:lnTo>
                  <a:lnTo>
                    <a:pt x="1240" y="225"/>
                  </a:lnTo>
                  <a:lnTo>
                    <a:pt x="1240" y="225"/>
                  </a:lnTo>
                  <a:lnTo>
                    <a:pt x="1238" y="217"/>
                  </a:lnTo>
                  <a:lnTo>
                    <a:pt x="1234" y="207"/>
                  </a:lnTo>
                  <a:lnTo>
                    <a:pt x="1232" y="204"/>
                  </a:lnTo>
                  <a:lnTo>
                    <a:pt x="1228" y="202"/>
                  </a:lnTo>
                  <a:lnTo>
                    <a:pt x="1224" y="201"/>
                  </a:lnTo>
                  <a:lnTo>
                    <a:pt x="1218" y="201"/>
                  </a:lnTo>
                  <a:lnTo>
                    <a:pt x="1218" y="201"/>
                  </a:lnTo>
                  <a:lnTo>
                    <a:pt x="1210" y="203"/>
                  </a:lnTo>
                  <a:lnTo>
                    <a:pt x="1203" y="209"/>
                  </a:lnTo>
                  <a:lnTo>
                    <a:pt x="1197" y="215"/>
                  </a:lnTo>
                  <a:lnTo>
                    <a:pt x="1194" y="225"/>
                  </a:lnTo>
                  <a:lnTo>
                    <a:pt x="1194" y="225"/>
                  </a:lnTo>
                  <a:lnTo>
                    <a:pt x="1190" y="236"/>
                  </a:lnTo>
                  <a:lnTo>
                    <a:pt x="1188" y="249"/>
                  </a:lnTo>
                  <a:lnTo>
                    <a:pt x="1188" y="260"/>
                  </a:lnTo>
                  <a:lnTo>
                    <a:pt x="1188" y="272"/>
                  </a:lnTo>
                  <a:lnTo>
                    <a:pt x="1189" y="283"/>
                  </a:lnTo>
                  <a:lnTo>
                    <a:pt x="1192" y="296"/>
                  </a:lnTo>
                  <a:lnTo>
                    <a:pt x="1197" y="319"/>
                  </a:lnTo>
                  <a:lnTo>
                    <a:pt x="1197" y="319"/>
                  </a:lnTo>
                  <a:lnTo>
                    <a:pt x="1208" y="356"/>
                  </a:lnTo>
                  <a:lnTo>
                    <a:pt x="1212" y="376"/>
                  </a:lnTo>
                  <a:lnTo>
                    <a:pt x="1214" y="385"/>
                  </a:lnTo>
                  <a:lnTo>
                    <a:pt x="1214" y="395"/>
                  </a:lnTo>
                  <a:lnTo>
                    <a:pt x="1214" y="395"/>
                  </a:lnTo>
                  <a:lnTo>
                    <a:pt x="1212" y="403"/>
                  </a:lnTo>
                  <a:lnTo>
                    <a:pt x="1211" y="411"/>
                  </a:lnTo>
                  <a:lnTo>
                    <a:pt x="1209" y="416"/>
                  </a:lnTo>
                  <a:lnTo>
                    <a:pt x="1205" y="421"/>
                  </a:lnTo>
                  <a:lnTo>
                    <a:pt x="1201" y="423"/>
                  </a:lnTo>
                  <a:lnTo>
                    <a:pt x="1194" y="424"/>
                  </a:lnTo>
                  <a:lnTo>
                    <a:pt x="1187" y="425"/>
                  </a:lnTo>
                  <a:lnTo>
                    <a:pt x="1179" y="424"/>
                  </a:lnTo>
                  <a:lnTo>
                    <a:pt x="1179" y="424"/>
                  </a:lnTo>
                  <a:lnTo>
                    <a:pt x="1169" y="421"/>
                  </a:lnTo>
                  <a:lnTo>
                    <a:pt x="1157" y="418"/>
                  </a:lnTo>
                  <a:lnTo>
                    <a:pt x="1148" y="415"/>
                  </a:lnTo>
                  <a:lnTo>
                    <a:pt x="1137" y="410"/>
                  </a:lnTo>
                  <a:lnTo>
                    <a:pt x="1128" y="404"/>
                  </a:lnTo>
                  <a:lnTo>
                    <a:pt x="1119" y="399"/>
                  </a:lnTo>
                  <a:lnTo>
                    <a:pt x="1111" y="392"/>
                  </a:lnTo>
                  <a:lnTo>
                    <a:pt x="1103" y="385"/>
                  </a:lnTo>
                  <a:lnTo>
                    <a:pt x="1103" y="385"/>
                  </a:lnTo>
                  <a:lnTo>
                    <a:pt x="1061" y="347"/>
                  </a:lnTo>
                  <a:lnTo>
                    <a:pt x="1061" y="347"/>
                  </a:lnTo>
                  <a:lnTo>
                    <a:pt x="1037" y="325"/>
                  </a:lnTo>
                  <a:lnTo>
                    <a:pt x="1013" y="303"/>
                  </a:lnTo>
                  <a:lnTo>
                    <a:pt x="990" y="280"/>
                  </a:lnTo>
                  <a:lnTo>
                    <a:pt x="978" y="267"/>
                  </a:lnTo>
                  <a:lnTo>
                    <a:pt x="969" y="255"/>
                  </a:lnTo>
                  <a:lnTo>
                    <a:pt x="959" y="242"/>
                  </a:lnTo>
                  <a:lnTo>
                    <a:pt x="951" y="228"/>
                  </a:lnTo>
                  <a:lnTo>
                    <a:pt x="944" y="214"/>
                  </a:lnTo>
                  <a:lnTo>
                    <a:pt x="937" y="199"/>
                  </a:lnTo>
                  <a:lnTo>
                    <a:pt x="932" y="183"/>
                  </a:lnTo>
                  <a:lnTo>
                    <a:pt x="929" y="167"/>
                  </a:lnTo>
                  <a:lnTo>
                    <a:pt x="927" y="149"/>
                  </a:lnTo>
                  <a:lnTo>
                    <a:pt x="927" y="130"/>
                  </a:lnTo>
                  <a:lnTo>
                    <a:pt x="927" y="130"/>
                  </a:lnTo>
                  <a:lnTo>
                    <a:pt x="925" y="124"/>
                  </a:lnTo>
                  <a:lnTo>
                    <a:pt x="924" y="119"/>
                  </a:lnTo>
                  <a:lnTo>
                    <a:pt x="921" y="113"/>
                  </a:lnTo>
                  <a:lnTo>
                    <a:pt x="917" y="107"/>
                  </a:lnTo>
                  <a:lnTo>
                    <a:pt x="907" y="96"/>
                  </a:lnTo>
                  <a:lnTo>
                    <a:pt x="896" y="85"/>
                  </a:lnTo>
                  <a:lnTo>
                    <a:pt x="882" y="77"/>
                  </a:lnTo>
                  <a:lnTo>
                    <a:pt x="869" y="70"/>
                  </a:lnTo>
                  <a:lnTo>
                    <a:pt x="862" y="69"/>
                  </a:lnTo>
                  <a:lnTo>
                    <a:pt x="856" y="68"/>
                  </a:lnTo>
                  <a:lnTo>
                    <a:pt x="851" y="68"/>
                  </a:lnTo>
                  <a:lnTo>
                    <a:pt x="846" y="69"/>
                  </a:lnTo>
                  <a:lnTo>
                    <a:pt x="846" y="69"/>
                  </a:lnTo>
                  <a:lnTo>
                    <a:pt x="814" y="82"/>
                  </a:lnTo>
                  <a:lnTo>
                    <a:pt x="798" y="88"/>
                  </a:lnTo>
                  <a:lnTo>
                    <a:pt x="783" y="96"/>
                  </a:lnTo>
                  <a:lnTo>
                    <a:pt x="769" y="105"/>
                  </a:lnTo>
                  <a:lnTo>
                    <a:pt x="763" y="110"/>
                  </a:lnTo>
                  <a:lnTo>
                    <a:pt x="757" y="116"/>
                  </a:lnTo>
                  <a:lnTo>
                    <a:pt x="751" y="122"/>
                  </a:lnTo>
                  <a:lnTo>
                    <a:pt x="747" y="130"/>
                  </a:lnTo>
                  <a:lnTo>
                    <a:pt x="742" y="138"/>
                  </a:lnTo>
                  <a:lnTo>
                    <a:pt x="739" y="148"/>
                  </a:lnTo>
                  <a:lnTo>
                    <a:pt x="739" y="148"/>
                  </a:lnTo>
                  <a:lnTo>
                    <a:pt x="737" y="154"/>
                  </a:lnTo>
                  <a:lnTo>
                    <a:pt x="733" y="160"/>
                  </a:lnTo>
                  <a:lnTo>
                    <a:pt x="733" y="160"/>
                  </a:lnTo>
                  <a:lnTo>
                    <a:pt x="731" y="166"/>
                  </a:lnTo>
                  <a:lnTo>
                    <a:pt x="727" y="169"/>
                  </a:lnTo>
                  <a:lnTo>
                    <a:pt x="724" y="173"/>
                  </a:lnTo>
                  <a:lnTo>
                    <a:pt x="719" y="175"/>
                  </a:lnTo>
                  <a:lnTo>
                    <a:pt x="715" y="176"/>
                  </a:lnTo>
                  <a:lnTo>
                    <a:pt x="710" y="177"/>
                  </a:lnTo>
                  <a:lnTo>
                    <a:pt x="698" y="179"/>
                  </a:lnTo>
                  <a:lnTo>
                    <a:pt x="698" y="179"/>
                  </a:lnTo>
                  <a:lnTo>
                    <a:pt x="693" y="177"/>
                  </a:lnTo>
                  <a:lnTo>
                    <a:pt x="688" y="176"/>
                  </a:lnTo>
                  <a:lnTo>
                    <a:pt x="684" y="175"/>
                  </a:lnTo>
                  <a:lnTo>
                    <a:pt x="680" y="172"/>
                  </a:lnTo>
                  <a:lnTo>
                    <a:pt x="677" y="168"/>
                  </a:lnTo>
                  <a:lnTo>
                    <a:pt x="674" y="165"/>
                  </a:lnTo>
                  <a:lnTo>
                    <a:pt x="670" y="154"/>
                  </a:lnTo>
                  <a:lnTo>
                    <a:pt x="670" y="154"/>
                  </a:lnTo>
                  <a:lnTo>
                    <a:pt x="658" y="126"/>
                  </a:lnTo>
                  <a:lnTo>
                    <a:pt x="652" y="112"/>
                  </a:lnTo>
                  <a:lnTo>
                    <a:pt x="648" y="97"/>
                  </a:lnTo>
                  <a:lnTo>
                    <a:pt x="644" y="82"/>
                  </a:lnTo>
                  <a:lnTo>
                    <a:pt x="642" y="67"/>
                  </a:lnTo>
                  <a:lnTo>
                    <a:pt x="642" y="51"/>
                  </a:lnTo>
                  <a:lnTo>
                    <a:pt x="642" y="36"/>
                  </a:lnTo>
                  <a:lnTo>
                    <a:pt x="642" y="36"/>
                  </a:lnTo>
                  <a:lnTo>
                    <a:pt x="643" y="28"/>
                  </a:lnTo>
                  <a:lnTo>
                    <a:pt x="642" y="21"/>
                  </a:lnTo>
                  <a:lnTo>
                    <a:pt x="640" y="15"/>
                  </a:lnTo>
                  <a:lnTo>
                    <a:pt x="637" y="9"/>
                  </a:lnTo>
                  <a:lnTo>
                    <a:pt x="633" y="6"/>
                  </a:lnTo>
                  <a:lnTo>
                    <a:pt x="627" y="4"/>
                  </a:lnTo>
                  <a:lnTo>
                    <a:pt x="619" y="2"/>
                  </a:lnTo>
                  <a:lnTo>
                    <a:pt x="611" y="2"/>
                  </a:lnTo>
                  <a:lnTo>
                    <a:pt x="611" y="2"/>
                  </a:lnTo>
                  <a:lnTo>
                    <a:pt x="586" y="2"/>
                  </a:lnTo>
                  <a:lnTo>
                    <a:pt x="560" y="2"/>
                  </a:lnTo>
                  <a:lnTo>
                    <a:pt x="535" y="2"/>
                  </a:lnTo>
                  <a:lnTo>
                    <a:pt x="510" y="4"/>
                  </a:lnTo>
                  <a:lnTo>
                    <a:pt x="510" y="4"/>
                  </a:lnTo>
                  <a:lnTo>
                    <a:pt x="497" y="4"/>
                  </a:lnTo>
                  <a:lnTo>
                    <a:pt x="485" y="4"/>
                  </a:lnTo>
                  <a:lnTo>
                    <a:pt x="474" y="2"/>
                  </a:lnTo>
                  <a:lnTo>
                    <a:pt x="462" y="0"/>
                  </a:lnTo>
                  <a:lnTo>
                    <a:pt x="462" y="0"/>
                  </a:lnTo>
                  <a:lnTo>
                    <a:pt x="463" y="5"/>
                  </a:lnTo>
                  <a:lnTo>
                    <a:pt x="462" y="9"/>
                  </a:lnTo>
                  <a:lnTo>
                    <a:pt x="460" y="19"/>
                  </a:lnTo>
                  <a:lnTo>
                    <a:pt x="460" y="1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8"/>
            <p:cNvSpPr>
              <a:spLocks/>
            </p:cNvSpPr>
            <p:nvPr/>
          </p:nvSpPr>
          <p:spPr bwMode="auto">
            <a:xfrm>
              <a:off x="2179" y="3856"/>
              <a:ext cx="346" cy="345"/>
            </a:xfrm>
            <a:custGeom>
              <a:avLst/>
              <a:gdLst>
                <a:gd name="T0" fmla="*/ 1732 w 1732"/>
                <a:gd name="T1" fmla="*/ 626 h 1723"/>
                <a:gd name="T2" fmla="*/ 1679 w 1732"/>
                <a:gd name="T3" fmla="*/ 466 h 1723"/>
                <a:gd name="T4" fmla="*/ 1612 w 1732"/>
                <a:gd name="T5" fmla="*/ 425 h 1723"/>
                <a:gd name="T6" fmla="*/ 1577 w 1732"/>
                <a:gd name="T7" fmla="*/ 277 h 1723"/>
                <a:gd name="T8" fmla="*/ 1617 w 1732"/>
                <a:gd name="T9" fmla="*/ 185 h 1723"/>
                <a:gd name="T10" fmla="*/ 1676 w 1732"/>
                <a:gd name="T11" fmla="*/ 119 h 1723"/>
                <a:gd name="T12" fmla="*/ 1487 w 1732"/>
                <a:gd name="T13" fmla="*/ 54 h 1723"/>
                <a:gd name="T14" fmla="*/ 1367 w 1732"/>
                <a:gd name="T15" fmla="*/ 22 h 1723"/>
                <a:gd name="T16" fmla="*/ 1332 w 1732"/>
                <a:gd name="T17" fmla="*/ 11 h 1723"/>
                <a:gd name="T18" fmla="*/ 1257 w 1732"/>
                <a:gd name="T19" fmla="*/ 92 h 1723"/>
                <a:gd name="T20" fmla="*/ 936 w 1732"/>
                <a:gd name="T21" fmla="*/ 165 h 1723"/>
                <a:gd name="T22" fmla="*/ 824 w 1732"/>
                <a:gd name="T23" fmla="*/ 142 h 1723"/>
                <a:gd name="T24" fmla="*/ 654 w 1732"/>
                <a:gd name="T25" fmla="*/ 242 h 1723"/>
                <a:gd name="T26" fmla="*/ 500 w 1732"/>
                <a:gd name="T27" fmla="*/ 230 h 1723"/>
                <a:gd name="T28" fmla="*/ 401 w 1732"/>
                <a:gd name="T29" fmla="*/ 186 h 1723"/>
                <a:gd name="T30" fmla="*/ 394 w 1732"/>
                <a:gd name="T31" fmla="*/ 109 h 1723"/>
                <a:gd name="T32" fmla="*/ 309 w 1732"/>
                <a:gd name="T33" fmla="*/ 79 h 1723"/>
                <a:gd name="T34" fmla="*/ 203 w 1732"/>
                <a:gd name="T35" fmla="*/ 53 h 1723"/>
                <a:gd name="T36" fmla="*/ 144 w 1732"/>
                <a:gd name="T37" fmla="*/ 121 h 1723"/>
                <a:gd name="T38" fmla="*/ 218 w 1732"/>
                <a:gd name="T39" fmla="*/ 198 h 1723"/>
                <a:gd name="T40" fmla="*/ 278 w 1732"/>
                <a:gd name="T41" fmla="*/ 296 h 1723"/>
                <a:gd name="T42" fmla="*/ 293 w 1732"/>
                <a:gd name="T43" fmla="*/ 387 h 1723"/>
                <a:gd name="T44" fmla="*/ 194 w 1732"/>
                <a:gd name="T45" fmla="*/ 378 h 1723"/>
                <a:gd name="T46" fmla="*/ 35 w 1732"/>
                <a:gd name="T47" fmla="*/ 272 h 1723"/>
                <a:gd name="T48" fmla="*/ 45 w 1732"/>
                <a:gd name="T49" fmla="*/ 343 h 1723"/>
                <a:gd name="T50" fmla="*/ 85 w 1732"/>
                <a:gd name="T51" fmla="*/ 517 h 1723"/>
                <a:gd name="T52" fmla="*/ 195 w 1732"/>
                <a:gd name="T53" fmla="*/ 669 h 1723"/>
                <a:gd name="T54" fmla="*/ 265 w 1732"/>
                <a:gd name="T55" fmla="*/ 898 h 1723"/>
                <a:gd name="T56" fmla="*/ 329 w 1732"/>
                <a:gd name="T57" fmla="*/ 948 h 1723"/>
                <a:gd name="T58" fmla="*/ 346 w 1732"/>
                <a:gd name="T59" fmla="*/ 1066 h 1723"/>
                <a:gd name="T60" fmla="*/ 341 w 1732"/>
                <a:gd name="T61" fmla="*/ 1114 h 1723"/>
                <a:gd name="T62" fmla="*/ 371 w 1732"/>
                <a:gd name="T63" fmla="*/ 1142 h 1723"/>
                <a:gd name="T64" fmla="*/ 444 w 1732"/>
                <a:gd name="T65" fmla="*/ 1189 h 1723"/>
                <a:gd name="T66" fmla="*/ 443 w 1732"/>
                <a:gd name="T67" fmla="*/ 1274 h 1723"/>
                <a:gd name="T68" fmla="*/ 354 w 1732"/>
                <a:gd name="T69" fmla="*/ 1330 h 1723"/>
                <a:gd name="T70" fmla="*/ 325 w 1732"/>
                <a:gd name="T71" fmla="*/ 1436 h 1723"/>
                <a:gd name="T72" fmla="*/ 345 w 1732"/>
                <a:gd name="T73" fmla="*/ 1568 h 1723"/>
                <a:gd name="T74" fmla="*/ 309 w 1732"/>
                <a:gd name="T75" fmla="*/ 1589 h 1723"/>
                <a:gd name="T76" fmla="*/ 244 w 1732"/>
                <a:gd name="T77" fmla="*/ 1609 h 1723"/>
                <a:gd name="T78" fmla="*/ 274 w 1732"/>
                <a:gd name="T79" fmla="*/ 1638 h 1723"/>
                <a:gd name="T80" fmla="*/ 333 w 1732"/>
                <a:gd name="T81" fmla="*/ 1646 h 1723"/>
                <a:gd name="T82" fmla="*/ 399 w 1732"/>
                <a:gd name="T83" fmla="*/ 1650 h 1723"/>
                <a:gd name="T84" fmla="*/ 533 w 1732"/>
                <a:gd name="T85" fmla="*/ 1679 h 1723"/>
                <a:gd name="T86" fmla="*/ 699 w 1732"/>
                <a:gd name="T87" fmla="*/ 1718 h 1723"/>
                <a:gd name="T88" fmla="*/ 794 w 1732"/>
                <a:gd name="T89" fmla="*/ 1676 h 1723"/>
                <a:gd name="T90" fmla="*/ 905 w 1732"/>
                <a:gd name="T91" fmla="*/ 1665 h 1723"/>
                <a:gd name="T92" fmla="*/ 1003 w 1732"/>
                <a:gd name="T93" fmla="*/ 1614 h 1723"/>
                <a:gd name="T94" fmla="*/ 1127 w 1732"/>
                <a:gd name="T95" fmla="*/ 1604 h 1723"/>
                <a:gd name="T96" fmla="*/ 1267 w 1732"/>
                <a:gd name="T97" fmla="*/ 1671 h 1723"/>
                <a:gd name="T98" fmla="*/ 1342 w 1732"/>
                <a:gd name="T99" fmla="*/ 1679 h 1723"/>
                <a:gd name="T100" fmla="*/ 1426 w 1732"/>
                <a:gd name="T101" fmla="*/ 1632 h 1723"/>
                <a:gd name="T102" fmla="*/ 1532 w 1732"/>
                <a:gd name="T103" fmla="*/ 1483 h 1723"/>
                <a:gd name="T104" fmla="*/ 1518 w 1732"/>
                <a:gd name="T105" fmla="*/ 1362 h 1723"/>
                <a:gd name="T106" fmla="*/ 1480 w 1732"/>
                <a:gd name="T107" fmla="*/ 1265 h 1723"/>
                <a:gd name="T108" fmla="*/ 1428 w 1732"/>
                <a:gd name="T109" fmla="*/ 1201 h 1723"/>
                <a:gd name="T110" fmla="*/ 1438 w 1732"/>
                <a:gd name="T111" fmla="*/ 1008 h 1723"/>
                <a:gd name="T112" fmla="*/ 1543 w 1732"/>
                <a:gd name="T113" fmla="*/ 859 h 1723"/>
                <a:gd name="T114" fmla="*/ 1611 w 1732"/>
                <a:gd name="T115" fmla="*/ 800 h 1723"/>
                <a:gd name="T116" fmla="*/ 1692 w 1732"/>
                <a:gd name="T117" fmla="*/ 729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2" h="1723">
                  <a:moveTo>
                    <a:pt x="1696" y="681"/>
                  </a:moveTo>
                  <a:lnTo>
                    <a:pt x="1696" y="681"/>
                  </a:lnTo>
                  <a:lnTo>
                    <a:pt x="1699" y="675"/>
                  </a:lnTo>
                  <a:lnTo>
                    <a:pt x="1702" y="670"/>
                  </a:lnTo>
                  <a:lnTo>
                    <a:pt x="1709" y="664"/>
                  </a:lnTo>
                  <a:lnTo>
                    <a:pt x="1718" y="658"/>
                  </a:lnTo>
                  <a:lnTo>
                    <a:pt x="1718" y="658"/>
                  </a:lnTo>
                  <a:lnTo>
                    <a:pt x="1726" y="651"/>
                  </a:lnTo>
                  <a:lnTo>
                    <a:pt x="1729" y="647"/>
                  </a:lnTo>
                  <a:lnTo>
                    <a:pt x="1730" y="644"/>
                  </a:lnTo>
                  <a:lnTo>
                    <a:pt x="1732" y="636"/>
                  </a:lnTo>
                  <a:lnTo>
                    <a:pt x="1732" y="626"/>
                  </a:lnTo>
                  <a:lnTo>
                    <a:pt x="1732" y="626"/>
                  </a:lnTo>
                  <a:lnTo>
                    <a:pt x="1728" y="564"/>
                  </a:lnTo>
                  <a:lnTo>
                    <a:pt x="1722" y="503"/>
                  </a:lnTo>
                  <a:lnTo>
                    <a:pt x="1722" y="503"/>
                  </a:lnTo>
                  <a:lnTo>
                    <a:pt x="1721" y="492"/>
                  </a:lnTo>
                  <a:lnTo>
                    <a:pt x="1718" y="482"/>
                  </a:lnTo>
                  <a:lnTo>
                    <a:pt x="1715" y="477"/>
                  </a:lnTo>
                  <a:lnTo>
                    <a:pt x="1711" y="472"/>
                  </a:lnTo>
                  <a:lnTo>
                    <a:pt x="1706" y="469"/>
                  </a:lnTo>
                  <a:lnTo>
                    <a:pt x="1699" y="466"/>
                  </a:lnTo>
                  <a:lnTo>
                    <a:pt x="1690" y="466"/>
                  </a:lnTo>
                  <a:lnTo>
                    <a:pt x="1679" y="466"/>
                  </a:lnTo>
                  <a:lnTo>
                    <a:pt x="1679" y="466"/>
                  </a:lnTo>
                  <a:lnTo>
                    <a:pt x="1667" y="465"/>
                  </a:lnTo>
                  <a:lnTo>
                    <a:pt x="1656" y="463"/>
                  </a:lnTo>
                  <a:lnTo>
                    <a:pt x="1634" y="456"/>
                  </a:lnTo>
                  <a:lnTo>
                    <a:pt x="1634" y="456"/>
                  </a:lnTo>
                  <a:lnTo>
                    <a:pt x="1625" y="451"/>
                  </a:lnTo>
                  <a:lnTo>
                    <a:pt x="1620" y="448"/>
                  </a:lnTo>
                  <a:lnTo>
                    <a:pt x="1618" y="444"/>
                  </a:lnTo>
                  <a:lnTo>
                    <a:pt x="1615" y="441"/>
                  </a:lnTo>
                  <a:lnTo>
                    <a:pt x="1614" y="436"/>
                  </a:lnTo>
                  <a:lnTo>
                    <a:pt x="1612" y="431"/>
                  </a:lnTo>
                  <a:lnTo>
                    <a:pt x="1612" y="425"/>
                  </a:lnTo>
                  <a:lnTo>
                    <a:pt x="1612" y="425"/>
                  </a:lnTo>
                  <a:lnTo>
                    <a:pt x="1611" y="410"/>
                  </a:lnTo>
                  <a:lnTo>
                    <a:pt x="1610" y="394"/>
                  </a:lnTo>
                  <a:lnTo>
                    <a:pt x="1608" y="379"/>
                  </a:lnTo>
                  <a:lnTo>
                    <a:pt x="1604" y="364"/>
                  </a:lnTo>
                  <a:lnTo>
                    <a:pt x="1600" y="349"/>
                  </a:lnTo>
                  <a:lnTo>
                    <a:pt x="1595" y="334"/>
                  </a:lnTo>
                  <a:lnTo>
                    <a:pt x="1584" y="305"/>
                  </a:lnTo>
                  <a:lnTo>
                    <a:pt x="1584" y="305"/>
                  </a:lnTo>
                  <a:lnTo>
                    <a:pt x="1580" y="298"/>
                  </a:lnTo>
                  <a:lnTo>
                    <a:pt x="1579" y="291"/>
                  </a:lnTo>
                  <a:lnTo>
                    <a:pt x="1577" y="277"/>
                  </a:lnTo>
                  <a:lnTo>
                    <a:pt x="1578" y="264"/>
                  </a:lnTo>
                  <a:lnTo>
                    <a:pt x="1579" y="251"/>
                  </a:lnTo>
                  <a:lnTo>
                    <a:pt x="1582" y="237"/>
                  </a:lnTo>
                  <a:lnTo>
                    <a:pt x="1587" y="224"/>
                  </a:lnTo>
                  <a:lnTo>
                    <a:pt x="1595" y="199"/>
                  </a:lnTo>
                  <a:lnTo>
                    <a:pt x="1595" y="199"/>
                  </a:lnTo>
                  <a:lnTo>
                    <a:pt x="1596" y="195"/>
                  </a:lnTo>
                  <a:lnTo>
                    <a:pt x="1597" y="192"/>
                  </a:lnTo>
                  <a:lnTo>
                    <a:pt x="1601" y="190"/>
                  </a:lnTo>
                  <a:lnTo>
                    <a:pt x="1603" y="189"/>
                  </a:lnTo>
                  <a:lnTo>
                    <a:pt x="1610" y="186"/>
                  </a:lnTo>
                  <a:lnTo>
                    <a:pt x="1617" y="185"/>
                  </a:lnTo>
                  <a:lnTo>
                    <a:pt x="1617" y="185"/>
                  </a:lnTo>
                  <a:lnTo>
                    <a:pt x="1623" y="184"/>
                  </a:lnTo>
                  <a:lnTo>
                    <a:pt x="1628" y="183"/>
                  </a:lnTo>
                  <a:lnTo>
                    <a:pt x="1639" y="177"/>
                  </a:lnTo>
                  <a:lnTo>
                    <a:pt x="1647" y="170"/>
                  </a:lnTo>
                  <a:lnTo>
                    <a:pt x="1654" y="163"/>
                  </a:lnTo>
                  <a:lnTo>
                    <a:pt x="1660" y="154"/>
                  </a:lnTo>
                  <a:lnTo>
                    <a:pt x="1664" y="145"/>
                  </a:lnTo>
                  <a:lnTo>
                    <a:pt x="1673" y="125"/>
                  </a:lnTo>
                  <a:lnTo>
                    <a:pt x="1673" y="125"/>
                  </a:lnTo>
                  <a:lnTo>
                    <a:pt x="1676" y="122"/>
                  </a:lnTo>
                  <a:lnTo>
                    <a:pt x="1676" y="119"/>
                  </a:lnTo>
                  <a:lnTo>
                    <a:pt x="1676" y="115"/>
                  </a:lnTo>
                  <a:lnTo>
                    <a:pt x="1675" y="113"/>
                  </a:lnTo>
                  <a:lnTo>
                    <a:pt x="1671" y="108"/>
                  </a:lnTo>
                  <a:lnTo>
                    <a:pt x="1664" y="104"/>
                  </a:lnTo>
                  <a:lnTo>
                    <a:pt x="1664" y="104"/>
                  </a:lnTo>
                  <a:lnTo>
                    <a:pt x="1643" y="95"/>
                  </a:lnTo>
                  <a:lnTo>
                    <a:pt x="1624" y="87"/>
                  </a:lnTo>
                  <a:lnTo>
                    <a:pt x="1582" y="74"/>
                  </a:lnTo>
                  <a:lnTo>
                    <a:pt x="1540" y="61"/>
                  </a:lnTo>
                  <a:lnTo>
                    <a:pt x="1498" y="49"/>
                  </a:lnTo>
                  <a:lnTo>
                    <a:pt x="1498" y="49"/>
                  </a:lnTo>
                  <a:lnTo>
                    <a:pt x="1487" y="54"/>
                  </a:lnTo>
                  <a:lnTo>
                    <a:pt x="1476" y="56"/>
                  </a:lnTo>
                  <a:lnTo>
                    <a:pt x="1465" y="57"/>
                  </a:lnTo>
                  <a:lnTo>
                    <a:pt x="1455" y="56"/>
                  </a:lnTo>
                  <a:lnTo>
                    <a:pt x="1444" y="54"/>
                  </a:lnTo>
                  <a:lnTo>
                    <a:pt x="1433" y="52"/>
                  </a:lnTo>
                  <a:lnTo>
                    <a:pt x="1412" y="45"/>
                  </a:lnTo>
                  <a:lnTo>
                    <a:pt x="1412" y="45"/>
                  </a:lnTo>
                  <a:lnTo>
                    <a:pt x="1395" y="39"/>
                  </a:lnTo>
                  <a:lnTo>
                    <a:pt x="1388" y="36"/>
                  </a:lnTo>
                  <a:lnTo>
                    <a:pt x="1380" y="32"/>
                  </a:lnTo>
                  <a:lnTo>
                    <a:pt x="1374" y="28"/>
                  </a:lnTo>
                  <a:lnTo>
                    <a:pt x="1367" y="22"/>
                  </a:lnTo>
                  <a:lnTo>
                    <a:pt x="1361" y="15"/>
                  </a:lnTo>
                  <a:lnTo>
                    <a:pt x="1357" y="8"/>
                  </a:lnTo>
                  <a:lnTo>
                    <a:pt x="1357" y="8"/>
                  </a:lnTo>
                  <a:lnTo>
                    <a:pt x="1353" y="4"/>
                  </a:lnTo>
                  <a:lnTo>
                    <a:pt x="1350" y="1"/>
                  </a:lnTo>
                  <a:lnTo>
                    <a:pt x="1347" y="0"/>
                  </a:lnTo>
                  <a:lnTo>
                    <a:pt x="1344" y="0"/>
                  </a:lnTo>
                  <a:lnTo>
                    <a:pt x="1340" y="1"/>
                  </a:lnTo>
                  <a:lnTo>
                    <a:pt x="1337" y="3"/>
                  </a:lnTo>
                  <a:lnTo>
                    <a:pt x="1335" y="7"/>
                  </a:lnTo>
                  <a:lnTo>
                    <a:pt x="1332" y="11"/>
                  </a:lnTo>
                  <a:lnTo>
                    <a:pt x="1332" y="11"/>
                  </a:lnTo>
                  <a:lnTo>
                    <a:pt x="1330" y="16"/>
                  </a:lnTo>
                  <a:lnTo>
                    <a:pt x="1329" y="22"/>
                  </a:lnTo>
                  <a:lnTo>
                    <a:pt x="1328" y="28"/>
                  </a:lnTo>
                  <a:lnTo>
                    <a:pt x="1325" y="33"/>
                  </a:lnTo>
                  <a:lnTo>
                    <a:pt x="1325" y="33"/>
                  </a:lnTo>
                  <a:lnTo>
                    <a:pt x="1319" y="46"/>
                  </a:lnTo>
                  <a:lnTo>
                    <a:pt x="1312" y="57"/>
                  </a:lnTo>
                  <a:lnTo>
                    <a:pt x="1304" y="67"/>
                  </a:lnTo>
                  <a:lnTo>
                    <a:pt x="1294" y="76"/>
                  </a:lnTo>
                  <a:lnTo>
                    <a:pt x="1284" y="83"/>
                  </a:lnTo>
                  <a:lnTo>
                    <a:pt x="1272" y="89"/>
                  </a:lnTo>
                  <a:lnTo>
                    <a:pt x="1257" y="92"/>
                  </a:lnTo>
                  <a:lnTo>
                    <a:pt x="1241" y="94"/>
                  </a:lnTo>
                  <a:lnTo>
                    <a:pt x="1241" y="94"/>
                  </a:lnTo>
                  <a:lnTo>
                    <a:pt x="1200" y="98"/>
                  </a:lnTo>
                  <a:lnTo>
                    <a:pt x="1158" y="106"/>
                  </a:lnTo>
                  <a:lnTo>
                    <a:pt x="1117" y="115"/>
                  </a:lnTo>
                  <a:lnTo>
                    <a:pt x="1078" y="127"/>
                  </a:lnTo>
                  <a:lnTo>
                    <a:pt x="1078" y="127"/>
                  </a:lnTo>
                  <a:lnTo>
                    <a:pt x="1042" y="138"/>
                  </a:lnTo>
                  <a:lnTo>
                    <a:pt x="1007" y="148"/>
                  </a:lnTo>
                  <a:lnTo>
                    <a:pt x="972" y="158"/>
                  </a:lnTo>
                  <a:lnTo>
                    <a:pt x="936" y="165"/>
                  </a:lnTo>
                  <a:lnTo>
                    <a:pt x="936" y="165"/>
                  </a:lnTo>
                  <a:lnTo>
                    <a:pt x="910" y="169"/>
                  </a:lnTo>
                  <a:lnTo>
                    <a:pt x="897" y="169"/>
                  </a:lnTo>
                  <a:lnTo>
                    <a:pt x="884" y="169"/>
                  </a:lnTo>
                  <a:lnTo>
                    <a:pt x="871" y="167"/>
                  </a:lnTo>
                  <a:lnTo>
                    <a:pt x="859" y="162"/>
                  </a:lnTo>
                  <a:lnTo>
                    <a:pt x="847" y="157"/>
                  </a:lnTo>
                  <a:lnTo>
                    <a:pt x="836" y="147"/>
                  </a:lnTo>
                  <a:lnTo>
                    <a:pt x="836" y="147"/>
                  </a:lnTo>
                  <a:lnTo>
                    <a:pt x="830" y="143"/>
                  </a:lnTo>
                  <a:lnTo>
                    <a:pt x="827" y="142"/>
                  </a:lnTo>
                  <a:lnTo>
                    <a:pt x="824" y="142"/>
                  </a:lnTo>
                  <a:lnTo>
                    <a:pt x="824" y="142"/>
                  </a:lnTo>
                  <a:lnTo>
                    <a:pt x="807" y="148"/>
                  </a:lnTo>
                  <a:lnTo>
                    <a:pt x="790" y="155"/>
                  </a:lnTo>
                  <a:lnTo>
                    <a:pt x="754" y="166"/>
                  </a:lnTo>
                  <a:lnTo>
                    <a:pt x="737" y="172"/>
                  </a:lnTo>
                  <a:lnTo>
                    <a:pt x="721" y="180"/>
                  </a:lnTo>
                  <a:lnTo>
                    <a:pt x="712" y="184"/>
                  </a:lnTo>
                  <a:lnTo>
                    <a:pt x="704" y="190"/>
                  </a:lnTo>
                  <a:lnTo>
                    <a:pt x="698" y="197"/>
                  </a:lnTo>
                  <a:lnTo>
                    <a:pt x="691" y="204"/>
                  </a:lnTo>
                  <a:lnTo>
                    <a:pt x="691" y="204"/>
                  </a:lnTo>
                  <a:lnTo>
                    <a:pt x="672" y="223"/>
                  </a:lnTo>
                  <a:lnTo>
                    <a:pt x="654" y="242"/>
                  </a:lnTo>
                  <a:lnTo>
                    <a:pt x="633" y="260"/>
                  </a:lnTo>
                  <a:lnTo>
                    <a:pt x="611" y="279"/>
                  </a:lnTo>
                  <a:lnTo>
                    <a:pt x="611" y="279"/>
                  </a:lnTo>
                  <a:lnTo>
                    <a:pt x="605" y="272"/>
                  </a:lnTo>
                  <a:lnTo>
                    <a:pt x="600" y="266"/>
                  </a:lnTo>
                  <a:lnTo>
                    <a:pt x="588" y="256"/>
                  </a:lnTo>
                  <a:lnTo>
                    <a:pt x="574" y="248"/>
                  </a:lnTo>
                  <a:lnTo>
                    <a:pt x="560" y="242"/>
                  </a:lnTo>
                  <a:lnTo>
                    <a:pt x="547" y="237"/>
                  </a:lnTo>
                  <a:lnTo>
                    <a:pt x="532" y="234"/>
                  </a:lnTo>
                  <a:lnTo>
                    <a:pt x="500" y="230"/>
                  </a:lnTo>
                  <a:lnTo>
                    <a:pt x="500" y="230"/>
                  </a:lnTo>
                  <a:lnTo>
                    <a:pt x="477" y="227"/>
                  </a:lnTo>
                  <a:lnTo>
                    <a:pt x="456" y="222"/>
                  </a:lnTo>
                  <a:lnTo>
                    <a:pt x="456" y="222"/>
                  </a:lnTo>
                  <a:lnTo>
                    <a:pt x="435" y="219"/>
                  </a:lnTo>
                  <a:lnTo>
                    <a:pt x="420" y="215"/>
                  </a:lnTo>
                  <a:lnTo>
                    <a:pt x="409" y="211"/>
                  </a:lnTo>
                  <a:lnTo>
                    <a:pt x="406" y="208"/>
                  </a:lnTo>
                  <a:lnTo>
                    <a:pt x="404" y="205"/>
                  </a:lnTo>
                  <a:lnTo>
                    <a:pt x="401" y="201"/>
                  </a:lnTo>
                  <a:lnTo>
                    <a:pt x="400" y="197"/>
                  </a:lnTo>
                  <a:lnTo>
                    <a:pt x="400" y="192"/>
                  </a:lnTo>
                  <a:lnTo>
                    <a:pt x="401" y="186"/>
                  </a:lnTo>
                  <a:lnTo>
                    <a:pt x="404" y="172"/>
                  </a:lnTo>
                  <a:lnTo>
                    <a:pt x="409" y="152"/>
                  </a:lnTo>
                  <a:lnTo>
                    <a:pt x="409" y="152"/>
                  </a:lnTo>
                  <a:lnTo>
                    <a:pt x="411" y="144"/>
                  </a:lnTo>
                  <a:lnTo>
                    <a:pt x="412" y="138"/>
                  </a:lnTo>
                  <a:lnTo>
                    <a:pt x="411" y="132"/>
                  </a:lnTo>
                  <a:lnTo>
                    <a:pt x="409" y="127"/>
                  </a:lnTo>
                  <a:lnTo>
                    <a:pt x="407" y="122"/>
                  </a:lnTo>
                  <a:lnTo>
                    <a:pt x="405" y="117"/>
                  </a:lnTo>
                  <a:lnTo>
                    <a:pt x="400" y="113"/>
                  </a:lnTo>
                  <a:lnTo>
                    <a:pt x="394" y="109"/>
                  </a:lnTo>
                  <a:lnTo>
                    <a:pt x="394" y="109"/>
                  </a:lnTo>
                  <a:lnTo>
                    <a:pt x="386" y="105"/>
                  </a:lnTo>
                  <a:lnTo>
                    <a:pt x="378" y="100"/>
                  </a:lnTo>
                  <a:lnTo>
                    <a:pt x="371" y="93"/>
                  </a:lnTo>
                  <a:lnTo>
                    <a:pt x="369" y="90"/>
                  </a:lnTo>
                  <a:lnTo>
                    <a:pt x="367" y="86"/>
                  </a:lnTo>
                  <a:lnTo>
                    <a:pt x="367" y="86"/>
                  </a:lnTo>
                  <a:lnTo>
                    <a:pt x="355" y="89"/>
                  </a:lnTo>
                  <a:lnTo>
                    <a:pt x="346" y="90"/>
                  </a:lnTo>
                  <a:lnTo>
                    <a:pt x="336" y="90"/>
                  </a:lnTo>
                  <a:lnTo>
                    <a:pt x="327" y="87"/>
                  </a:lnTo>
                  <a:lnTo>
                    <a:pt x="318" y="84"/>
                  </a:lnTo>
                  <a:lnTo>
                    <a:pt x="309" y="79"/>
                  </a:lnTo>
                  <a:lnTo>
                    <a:pt x="291" y="69"/>
                  </a:lnTo>
                  <a:lnTo>
                    <a:pt x="291" y="69"/>
                  </a:lnTo>
                  <a:lnTo>
                    <a:pt x="282" y="63"/>
                  </a:lnTo>
                  <a:lnTo>
                    <a:pt x="272" y="59"/>
                  </a:lnTo>
                  <a:lnTo>
                    <a:pt x="263" y="55"/>
                  </a:lnTo>
                  <a:lnTo>
                    <a:pt x="254" y="52"/>
                  </a:lnTo>
                  <a:lnTo>
                    <a:pt x="245" y="49"/>
                  </a:lnTo>
                  <a:lnTo>
                    <a:pt x="237" y="48"/>
                  </a:lnTo>
                  <a:lnTo>
                    <a:pt x="227" y="48"/>
                  </a:lnTo>
                  <a:lnTo>
                    <a:pt x="219" y="49"/>
                  </a:lnTo>
                  <a:lnTo>
                    <a:pt x="211" y="51"/>
                  </a:lnTo>
                  <a:lnTo>
                    <a:pt x="203" y="53"/>
                  </a:lnTo>
                  <a:lnTo>
                    <a:pt x="194" y="56"/>
                  </a:lnTo>
                  <a:lnTo>
                    <a:pt x="187" y="61"/>
                  </a:lnTo>
                  <a:lnTo>
                    <a:pt x="179" y="67"/>
                  </a:lnTo>
                  <a:lnTo>
                    <a:pt x="171" y="72"/>
                  </a:lnTo>
                  <a:lnTo>
                    <a:pt x="163" y="79"/>
                  </a:lnTo>
                  <a:lnTo>
                    <a:pt x="156" y="87"/>
                  </a:lnTo>
                  <a:lnTo>
                    <a:pt x="156" y="87"/>
                  </a:lnTo>
                  <a:lnTo>
                    <a:pt x="153" y="92"/>
                  </a:lnTo>
                  <a:lnTo>
                    <a:pt x="149" y="97"/>
                  </a:lnTo>
                  <a:lnTo>
                    <a:pt x="147" y="102"/>
                  </a:lnTo>
                  <a:lnTo>
                    <a:pt x="146" y="108"/>
                  </a:lnTo>
                  <a:lnTo>
                    <a:pt x="144" y="121"/>
                  </a:lnTo>
                  <a:lnTo>
                    <a:pt x="146" y="133"/>
                  </a:lnTo>
                  <a:lnTo>
                    <a:pt x="149" y="145"/>
                  </a:lnTo>
                  <a:lnTo>
                    <a:pt x="156" y="155"/>
                  </a:lnTo>
                  <a:lnTo>
                    <a:pt x="159" y="160"/>
                  </a:lnTo>
                  <a:lnTo>
                    <a:pt x="164" y="165"/>
                  </a:lnTo>
                  <a:lnTo>
                    <a:pt x="169" y="168"/>
                  </a:lnTo>
                  <a:lnTo>
                    <a:pt x="174" y="170"/>
                  </a:lnTo>
                  <a:lnTo>
                    <a:pt x="174" y="170"/>
                  </a:lnTo>
                  <a:lnTo>
                    <a:pt x="187" y="176"/>
                  </a:lnTo>
                  <a:lnTo>
                    <a:pt x="199" y="183"/>
                  </a:lnTo>
                  <a:lnTo>
                    <a:pt x="209" y="190"/>
                  </a:lnTo>
                  <a:lnTo>
                    <a:pt x="218" y="198"/>
                  </a:lnTo>
                  <a:lnTo>
                    <a:pt x="226" y="208"/>
                  </a:lnTo>
                  <a:lnTo>
                    <a:pt x="234" y="219"/>
                  </a:lnTo>
                  <a:lnTo>
                    <a:pt x="239" y="230"/>
                  </a:lnTo>
                  <a:lnTo>
                    <a:pt x="244" y="244"/>
                  </a:lnTo>
                  <a:lnTo>
                    <a:pt x="244" y="244"/>
                  </a:lnTo>
                  <a:lnTo>
                    <a:pt x="246" y="252"/>
                  </a:lnTo>
                  <a:lnTo>
                    <a:pt x="249" y="260"/>
                  </a:lnTo>
                  <a:lnTo>
                    <a:pt x="253" y="267"/>
                  </a:lnTo>
                  <a:lnTo>
                    <a:pt x="257" y="273"/>
                  </a:lnTo>
                  <a:lnTo>
                    <a:pt x="268" y="286"/>
                  </a:lnTo>
                  <a:lnTo>
                    <a:pt x="278" y="296"/>
                  </a:lnTo>
                  <a:lnTo>
                    <a:pt x="278" y="296"/>
                  </a:lnTo>
                  <a:lnTo>
                    <a:pt x="285" y="304"/>
                  </a:lnTo>
                  <a:lnTo>
                    <a:pt x="291" y="311"/>
                  </a:lnTo>
                  <a:lnTo>
                    <a:pt x="295" y="319"/>
                  </a:lnTo>
                  <a:lnTo>
                    <a:pt x="299" y="327"/>
                  </a:lnTo>
                  <a:lnTo>
                    <a:pt x="301" y="335"/>
                  </a:lnTo>
                  <a:lnTo>
                    <a:pt x="303" y="344"/>
                  </a:lnTo>
                  <a:lnTo>
                    <a:pt x="303" y="353"/>
                  </a:lnTo>
                  <a:lnTo>
                    <a:pt x="303" y="363"/>
                  </a:lnTo>
                  <a:lnTo>
                    <a:pt x="303" y="363"/>
                  </a:lnTo>
                  <a:lnTo>
                    <a:pt x="301" y="371"/>
                  </a:lnTo>
                  <a:lnTo>
                    <a:pt x="298" y="379"/>
                  </a:lnTo>
                  <a:lnTo>
                    <a:pt x="293" y="387"/>
                  </a:lnTo>
                  <a:lnTo>
                    <a:pt x="287" y="394"/>
                  </a:lnTo>
                  <a:lnTo>
                    <a:pt x="280" y="400"/>
                  </a:lnTo>
                  <a:lnTo>
                    <a:pt x="275" y="403"/>
                  </a:lnTo>
                  <a:lnTo>
                    <a:pt x="268" y="405"/>
                  </a:lnTo>
                  <a:lnTo>
                    <a:pt x="262" y="404"/>
                  </a:lnTo>
                  <a:lnTo>
                    <a:pt x="262" y="404"/>
                  </a:lnTo>
                  <a:lnTo>
                    <a:pt x="244" y="400"/>
                  </a:lnTo>
                  <a:lnTo>
                    <a:pt x="226" y="395"/>
                  </a:lnTo>
                  <a:lnTo>
                    <a:pt x="217" y="393"/>
                  </a:lnTo>
                  <a:lnTo>
                    <a:pt x="209" y="388"/>
                  </a:lnTo>
                  <a:lnTo>
                    <a:pt x="202" y="383"/>
                  </a:lnTo>
                  <a:lnTo>
                    <a:pt x="194" y="378"/>
                  </a:lnTo>
                  <a:lnTo>
                    <a:pt x="194" y="378"/>
                  </a:lnTo>
                  <a:lnTo>
                    <a:pt x="179" y="363"/>
                  </a:lnTo>
                  <a:lnTo>
                    <a:pt x="162" y="349"/>
                  </a:lnTo>
                  <a:lnTo>
                    <a:pt x="144" y="337"/>
                  </a:lnTo>
                  <a:lnTo>
                    <a:pt x="127" y="326"/>
                  </a:lnTo>
                  <a:lnTo>
                    <a:pt x="90" y="304"/>
                  </a:lnTo>
                  <a:lnTo>
                    <a:pt x="72" y="292"/>
                  </a:lnTo>
                  <a:lnTo>
                    <a:pt x="56" y="280"/>
                  </a:lnTo>
                  <a:lnTo>
                    <a:pt x="56" y="280"/>
                  </a:lnTo>
                  <a:lnTo>
                    <a:pt x="49" y="276"/>
                  </a:lnTo>
                  <a:lnTo>
                    <a:pt x="42" y="273"/>
                  </a:lnTo>
                  <a:lnTo>
                    <a:pt x="35" y="272"/>
                  </a:lnTo>
                  <a:lnTo>
                    <a:pt x="28" y="272"/>
                  </a:lnTo>
                  <a:lnTo>
                    <a:pt x="21" y="274"/>
                  </a:lnTo>
                  <a:lnTo>
                    <a:pt x="14" y="277"/>
                  </a:lnTo>
                  <a:lnTo>
                    <a:pt x="7" y="282"/>
                  </a:lnTo>
                  <a:lnTo>
                    <a:pt x="0" y="289"/>
                  </a:lnTo>
                  <a:lnTo>
                    <a:pt x="0" y="289"/>
                  </a:lnTo>
                  <a:lnTo>
                    <a:pt x="10" y="296"/>
                  </a:lnTo>
                  <a:lnTo>
                    <a:pt x="18" y="305"/>
                  </a:lnTo>
                  <a:lnTo>
                    <a:pt x="26" y="313"/>
                  </a:lnTo>
                  <a:lnTo>
                    <a:pt x="33" y="324"/>
                  </a:lnTo>
                  <a:lnTo>
                    <a:pt x="40" y="333"/>
                  </a:lnTo>
                  <a:lnTo>
                    <a:pt x="45" y="343"/>
                  </a:lnTo>
                  <a:lnTo>
                    <a:pt x="50" y="355"/>
                  </a:lnTo>
                  <a:lnTo>
                    <a:pt x="53" y="366"/>
                  </a:lnTo>
                  <a:lnTo>
                    <a:pt x="53" y="366"/>
                  </a:lnTo>
                  <a:lnTo>
                    <a:pt x="60" y="389"/>
                  </a:lnTo>
                  <a:lnTo>
                    <a:pt x="66" y="412"/>
                  </a:lnTo>
                  <a:lnTo>
                    <a:pt x="70" y="435"/>
                  </a:lnTo>
                  <a:lnTo>
                    <a:pt x="72" y="459"/>
                  </a:lnTo>
                  <a:lnTo>
                    <a:pt x="72" y="459"/>
                  </a:lnTo>
                  <a:lnTo>
                    <a:pt x="74" y="480"/>
                  </a:lnTo>
                  <a:lnTo>
                    <a:pt x="78" y="499"/>
                  </a:lnTo>
                  <a:lnTo>
                    <a:pt x="81" y="508"/>
                  </a:lnTo>
                  <a:lnTo>
                    <a:pt x="85" y="517"/>
                  </a:lnTo>
                  <a:lnTo>
                    <a:pt x="89" y="525"/>
                  </a:lnTo>
                  <a:lnTo>
                    <a:pt x="95" y="533"/>
                  </a:lnTo>
                  <a:lnTo>
                    <a:pt x="95" y="533"/>
                  </a:lnTo>
                  <a:lnTo>
                    <a:pt x="106" y="548"/>
                  </a:lnTo>
                  <a:lnTo>
                    <a:pt x="117" y="563"/>
                  </a:lnTo>
                  <a:lnTo>
                    <a:pt x="138" y="593"/>
                  </a:lnTo>
                  <a:lnTo>
                    <a:pt x="158" y="624"/>
                  </a:lnTo>
                  <a:lnTo>
                    <a:pt x="169" y="638"/>
                  </a:lnTo>
                  <a:lnTo>
                    <a:pt x="181" y="653"/>
                  </a:lnTo>
                  <a:lnTo>
                    <a:pt x="181" y="653"/>
                  </a:lnTo>
                  <a:lnTo>
                    <a:pt x="188" y="661"/>
                  </a:lnTo>
                  <a:lnTo>
                    <a:pt x="195" y="669"/>
                  </a:lnTo>
                  <a:lnTo>
                    <a:pt x="201" y="678"/>
                  </a:lnTo>
                  <a:lnTo>
                    <a:pt x="206" y="689"/>
                  </a:lnTo>
                  <a:lnTo>
                    <a:pt x="210" y="699"/>
                  </a:lnTo>
                  <a:lnTo>
                    <a:pt x="214" y="708"/>
                  </a:lnTo>
                  <a:lnTo>
                    <a:pt x="217" y="720"/>
                  </a:lnTo>
                  <a:lnTo>
                    <a:pt x="219" y="730"/>
                  </a:lnTo>
                  <a:lnTo>
                    <a:pt x="219" y="730"/>
                  </a:lnTo>
                  <a:lnTo>
                    <a:pt x="224" y="752"/>
                  </a:lnTo>
                  <a:lnTo>
                    <a:pt x="229" y="773"/>
                  </a:lnTo>
                  <a:lnTo>
                    <a:pt x="240" y="815"/>
                  </a:lnTo>
                  <a:lnTo>
                    <a:pt x="265" y="898"/>
                  </a:lnTo>
                  <a:lnTo>
                    <a:pt x="265" y="898"/>
                  </a:lnTo>
                  <a:lnTo>
                    <a:pt x="268" y="906"/>
                  </a:lnTo>
                  <a:lnTo>
                    <a:pt x="271" y="914"/>
                  </a:lnTo>
                  <a:lnTo>
                    <a:pt x="275" y="920"/>
                  </a:lnTo>
                  <a:lnTo>
                    <a:pt x="279" y="926"/>
                  </a:lnTo>
                  <a:lnTo>
                    <a:pt x="285" y="931"/>
                  </a:lnTo>
                  <a:lnTo>
                    <a:pt x="292" y="935"/>
                  </a:lnTo>
                  <a:lnTo>
                    <a:pt x="299" y="939"/>
                  </a:lnTo>
                  <a:lnTo>
                    <a:pt x="307" y="941"/>
                  </a:lnTo>
                  <a:lnTo>
                    <a:pt x="307" y="941"/>
                  </a:lnTo>
                  <a:lnTo>
                    <a:pt x="316" y="943"/>
                  </a:lnTo>
                  <a:lnTo>
                    <a:pt x="324" y="946"/>
                  </a:lnTo>
                  <a:lnTo>
                    <a:pt x="329" y="948"/>
                  </a:lnTo>
                  <a:lnTo>
                    <a:pt x="332" y="950"/>
                  </a:lnTo>
                  <a:lnTo>
                    <a:pt x="335" y="954"/>
                  </a:lnTo>
                  <a:lnTo>
                    <a:pt x="337" y="958"/>
                  </a:lnTo>
                  <a:lnTo>
                    <a:pt x="337" y="958"/>
                  </a:lnTo>
                  <a:lnTo>
                    <a:pt x="343" y="972"/>
                  </a:lnTo>
                  <a:lnTo>
                    <a:pt x="346" y="985"/>
                  </a:lnTo>
                  <a:lnTo>
                    <a:pt x="348" y="999"/>
                  </a:lnTo>
                  <a:lnTo>
                    <a:pt x="350" y="1012"/>
                  </a:lnTo>
                  <a:lnTo>
                    <a:pt x="350" y="1026"/>
                  </a:lnTo>
                  <a:lnTo>
                    <a:pt x="350" y="1040"/>
                  </a:lnTo>
                  <a:lnTo>
                    <a:pt x="348" y="1053"/>
                  </a:lnTo>
                  <a:lnTo>
                    <a:pt x="346" y="1066"/>
                  </a:lnTo>
                  <a:lnTo>
                    <a:pt x="346" y="1066"/>
                  </a:lnTo>
                  <a:lnTo>
                    <a:pt x="345" y="1071"/>
                  </a:lnTo>
                  <a:lnTo>
                    <a:pt x="343" y="1075"/>
                  </a:lnTo>
                  <a:lnTo>
                    <a:pt x="337" y="1083"/>
                  </a:lnTo>
                  <a:lnTo>
                    <a:pt x="335" y="1086"/>
                  </a:lnTo>
                  <a:lnTo>
                    <a:pt x="333" y="1091"/>
                  </a:lnTo>
                  <a:lnTo>
                    <a:pt x="332" y="1095"/>
                  </a:lnTo>
                  <a:lnTo>
                    <a:pt x="333" y="1100"/>
                  </a:lnTo>
                  <a:lnTo>
                    <a:pt x="333" y="1100"/>
                  </a:lnTo>
                  <a:lnTo>
                    <a:pt x="335" y="1106"/>
                  </a:lnTo>
                  <a:lnTo>
                    <a:pt x="338" y="1110"/>
                  </a:lnTo>
                  <a:lnTo>
                    <a:pt x="341" y="1114"/>
                  </a:lnTo>
                  <a:lnTo>
                    <a:pt x="345" y="1116"/>
                  </a:lnTo>
                  <a:lnTo>
                    <a:pt x="350" y="1117"/>
                  </a:lnTo>
                  <a:lnTo>
                    <a:pt x="354" y="1119"/>
                  </a:lnTo>
                  <a:lnTo>
                    <a:pt x="366" y="1121"/>
                  </a:lnTo>
                  <a:lnTo>
                    <a:pt x="366" y="1121"/>
                  </a:lnTo>
                  <a:lnTo>
                    <a:pt x="367" y="1121"/>
                  </a:lnTo>
                  <a:lnTo>
                    <a:pt x="368" y="1123"/>
                  </a:lnTo>
                  <a:lnTo>
                    <a:pt x="370" y="1125"/>
                  </a:lnTo>
                  <a:lnTo>
                    <a:pt x="370" y="1126"/>
                  </a:lnTo>
                  <a:lnTo>
                    <a:pt x="370" y="1126"/>
                  </a:lnTo>
                  <a:lnTo>
                    <a:pt x="370" y="1136"/>
                  </a:lnTo>
                  <a:lnTo>
                    <a:pt x="371" y="1142"/>
                  </a:lnTo>
                  <a:lnTo>
                    <a:pt x="376" y="1147"/>
                  </a:lnTo>
                  <a:lnTo>
                    <a:pt x="381" y="1151"/>
                  </a:lnTo>
                  <a:lnTo>
                    <a:pt x="386" y="1152"/>
                  </a:lnTo>
                  <a:lnTo>
                    <a:pt x="392" y="1154"/>
                  </a:lnTo>
                  <a:lnTo>
                    <a:pt x="399" y="1156"/>
                  </a:lnTo>
                  <a:lnTo>
                    <a:pt x="405" y="1159"/>
                  </a:lnTo>
                  <a:lnTo>
                    <a:pt x="405" y="1159"/>
                  </a:lnTo>
                  <a:lnTo>
                    <a:pt x="414" y="1163"/>
                  </a:lnTo>
                  <a:lnTo>
                    <a:pt x="423" y="1168"/>
                  </a:lnTo>
                  <a:lnTo>
                    <a:pt x="431" y="1174"/>
                  </a:lnTo>
                  <a:lnTo>
                    <a:pt x="438" y="1180"/>
                  </a:lnTo>
                  <a:lnTo>
                    <a:pt x="444" y="1189"/>
                  </a:lnTo>
                  <a:lnTo>
                    <a:pt x="449" y="1197"/>
                  </a:lnTo>
                  <a:lnTo>
                    <a:pt x="450" y="1201"/>
                  </a:lnTo>
                  <a:lnTo>
                    <a:pt x="450" y="1206"/>
                  </a:lnTo>
                  <a:lnTo>
                    <a:pt x="450" y="1210"/>
                  </a:lnTo>
                  <a:lnTo>
                    <a:pt x="449" y="1216"/>
                  </a:lnTo>
                  <a:lnTo>
                    <a:pt x="449" y="1216"/>
                  </a:lnTo>
                  <a:lnTo>
                    <a:pt x="447" y="1227"/>
                  </a:lnTo>
                  <a:lnTo>
                    <a:pt x="446" y="1239"/>
                  </a:lnTo>
                  <a:lnTo>
                    <a:pt x="446" y="1251"/>
                  </a:lnTo>
                  <a:lnTo>
                    <a:pt x="445" y="1262"/>
                  </a:lnTo>
                  <a:lnTo>
                    <a:pt x="444" y="1268"/>
                  </a:lnTo>
                  <a:lnTo>
                    <a:pt x="443" y="1274"/>
                  </a:lnTo>
                  <a:lnTo>
                    <a:pt x="439" y="1278"/>
                  </a:lnTo>
                  <a:lnTo>
                    <a:pt x="436" y="1284"/>
                  </a:lnTo>
                  <a:lnTo>
                    <a:pt x="431" y="1288"/>
                  </a:lnTo>
                  <a:lnTo>
                    <a:pt x="426" y="1292"/>
                  </a:lnTo>
                  <a:lnTo>
                    <a:pt x="419" y="1296"/>
                  </a:lnTo>
                  <a:lnTo>
                    <a:pt x="411" y="1298"/>
                  </a:lnTo>
                  <a:lnTo>
                    <a:pt x="411" y="1298"/>
                  </a:lnTo>
                  <a:lnTo>
                    <a:pt x="400" y="1301"/>
                  </a:lnTo>
                  <a:lnTo>
                    <a:pt x="391" y="1306"/>
                  </a:lnTo>
                  <a:lnTo>
                    <a:pt x="382" y="1311"/>
                  </a:lnTo>
                  <a:lnTo>
                    <a:pt x="373" y="1316"/>
                  </a:lnTo>
                  <a:lnTo>
                    <a:pt x="354" y="1330"/>
                  </a:lnTo>
                  <a:lnTo>
                    <a:pt x="336" y="1342"/>
                  </a:lnTo>
                  <a:lnTo>
                    <a:pt x="336" y="1342"/>
                  </a:lnTo>
                  <a:lnTo>
                    <a:pt x="332" y="1345"/>
                  </a:lnTo>
                  <a:lnTo>
                    <a:pt x="329" y="1349"/>
                  </a:lnTo>
                  <a:lnTo>
                    <a:pt x="324" y="1356"/>
                  </a:lnTo>
                  <a:lnTo>
                    <a:pt x="322" y="1365"/>
                  </a:lnTo>
                  <a:lnTo>
                    <a:pt x="321" y="1374"/>
                  </a:lnTo>
                  <a:lnTo>
                    <a:pt x="321" y="1374"/>
                  </a:lnTo>
                  <a:lnTo>
                    <a:pt x="321" y="1399"/>
                  </a:lnTo>
                  <a:lnTo>
                    <a:pt x="321" y="1412"/>
                  </a:lnTo>
                  <a:lnTo>
                    <a:pt x="323" y="1425"/>
                  </a:lnTo>
                  <a:lnTo>
                    <a:pt x="325" y="1436"/>
                  </a:lnTo>
                  <a:lnTo>
                    <a:pt x="329" y="1449"/>
                  </a:lnTo>
                  <a:lnTo>
                    <a:pt x="332" y="1460"/>
                  </a:lnTo>
                  <a:lnTo>
                    <a:pt x="337" y="1473"/>
                  </a:lnTo>
                  <a:lnTo>
                    <a:pt x="337" y="1473"/>
                  </a:lnTo>
                  <a:lnTo>
                    <a:pt x="341" y="1485"/>
                  </a:lnTo>
                  <a:lnTo>
                    <a:pt x="345" y="1496"/>
                  </a:lnTo>
                  <a:lnTo>
                    <a:pt x="348" y="1508"/>
                  </a:lnTo>
                  <a:lnTo>
                    <a:pt x="350" y="1519"/>
                  </a:lnTo>
                  <a:lnTo>
                    <a:pt x="351" y="1531"/>
                  </a:lnTo>
                  <a:lnTo>
                    <a:pt x="350" y="1543"/>
                  </a:lnTo>
                  <a:lnTo>
                    <a:pt x="348" y="1555"/>
                  </a:lnTo>
                  <a:lnTo>
                    <a:pt x="345" y="1568"/>
                  </a:lnTo>
                  <a:lnTo>
                    <a:pt x="345" y="1568"/>
                  </a:lnTo>
                  <a:lnTo>
                    <a:pt x="344" y="1576"/>
                  </a:lnTo>
                  <a:lnTo>
                    <a:pt x="340" y="1585"/>
                  </a:lnTo>
                  <a:lnTo>
                    <a:pt x="339" y="1588"/>
                  </a:lnTo>
                  <a:lnTo>
                    <a:pt x="336" y="1592"/>
                  </a:lnTo>
                  <a:lnTo>
                    <a:pt x="331" y="1594"/>
                  </a:lnTo>
                  <a:lnTo>
                    <a:pt x="327" y="1595"/>
                  </a:lnTo>
                  <a:lnTo>
                    <a:pt x="327" y="1595"/>
                  </a:lnTo>
                  <a:lnTo>
                    <a:pt x="322" y="1595"/>
                  </a:lnTo>
                  <a:lnTo>
                    <a:pt x="317" y="1594"/>
                  </a:lnTo>
                  <a:lnTo>
                    <a:pt x="313" y="1592"/>
                  </a:lnTo>
                  <a:lnTo>
                    <a:pt x="309" y="1589"/>
                  </a:lnTo>
                  <a:lnTo>
                    <a:pt x="303" y="1582"/>
                  </a:lnTo>
                  <a:lnTo>
                    <a:pt x="298" y="1574"/>
                  </a:lnTo>
                  <a:lnTo>
                    <a:pt x="298" y="1574"/>
                  </a:lnTo>
                  <a:lnTo>
                    <a:pt x="285" y="1557"/>
                  </a:lnTo>
                  <a:lnTo>
                    <a:pt x="282" y="1553"/>
                  </a:lnTo>
                  <a:lnTo>
                    <a:pt x="277" y="1551"/>
                  </a:lnTo>
                  <a:lnTo>
                    <a:pt x="274" y="1553"/>
                  </a:lnTo>
                  <a:lnTo>
                    <a:pt x="270" y="1557"/>
                  </a:lnTo>
                  <a:lnTo>
                    <a:pt x="260" y="1574"/>
                  </a:lnTo>
                  <a:lnTo>
                    <a:pt x="260" y="1574"/>
                  </a:lnTo>
                  <a:lnTo>
                    <a:pt x="248" y="1597"/>
                  </a:lnTo>
                  <a:lnTo>
                    <a:pt x="244" y="1609"/>
                  </a:lnTo>
                  <a:lnTo>
                    <a:pt x="240" y="1622"/>
                  </a:lnTo>
                  <a:lnTo>
                    <a:pt x="240" y="1622"/>
                  </a:lnTo>
                  <a:lnTo>
                    <a:pt x="239" y="1626"/>
                  </a:lnTo>
                  <a:lnTo>
                    <a:pt x="239" y="1631"/>
                  </a:lnTo>
                  <a:lnTo>
                    <a:pt x="239" y="1635"/>
                  </a:lnTo>
                  <a:lnTo>
                    <a:pt x="241" y="1639"/>
                  </a:lnTo>
                  <a:lnTo>
                    <a:pt x="244" y="1641"/>
                  </a:lnTo>
                  <a:lnTo>
                    <a:pt x="248" y="1642"/>
                  </a:lnTo>
                  <a:lnTo>
                    <a:pt x="253" y="1642"/>
                  </a:lnTo>
                  <a:lnTo>
                    <a:pt x="259" y="1641"/>
                  </a:lnTo>
                  <a:lnTo>
                    <a:pt x="259" y="1641"/>
                  </a:lnTo>
                  <a:lnTo>
                    <a:pt x="274" y="1638"/>
                  </a:lnTo>
                  <a:lnTo>
                    <a:pt x="280" y="1637"/>
                  </a:lnTo>
                  <a:lnTo>
                    <a:pt x="287" y="1637"/>
                  </a:lnTo>
                  <a:lnTo>
                    <a:pt x="294" y="1637"/>
                  </a:lnTo>
                  <a:lnTo>
                    <a:pt x="301" y="1639"/>
                  </a:lnTo>
                  <a:lnTo>
                    <a:pt x="308" y="1642"/>
                  </a:lnTo>
                  <a:lnTo>
                    <a:pt x="315" y="1647"/>
                  </a:lnTo>
                  <a:lnTo>
                    <a:pt x="315" y="1647"/>
                  </a:lnTo>
                  <a:lnTo>
                    <a:pt x="317" y="1649"/>
                  </a:lnTo>
                  <a:lnTo>
                    <a:pt x="321" y="1650"/>
                  </a:lnTo>
                  <a:lnTo>
                    <a:pt x="324" y="1650"/>
                  </a:lnTo>
                  <a:lnTo>
                    <a:pt x="328" y="1649"/>
                  </a:lnTo>
                  <a:lnTo>
                    <a:pt x="333" y="1646"/>
                  </a:lnTo>
                  <a:lnTo>
                    <a:pt x="338" y="1640"/>
                  </a:lnTo>
                  <a:lnTo>
                    <a:pt x="338" y="1640"/>
                  </a:lnTo>
                  <a:lnTo>
                    <a:pt x="345" y="1634"/>
                  </a:lnTo>
                  <a:lnTo>
                    <a:pt x="352" y="1630"/>
                  </a:lnTo>
                  <a:lnTo>
                    <a:pt x="358" y="1627"/>
                  </a:lnTo>
                  <a:lnTo>
                    <a:pt x="365" y="1627"/>
                  </a:lnTo>
                  <a:lnTo>
                    <a:pt x="370" y="1629"/>
                  </a:lnTo>
                  <a:lnTo>
                    <a:pt x="376" y="1632"/>
                  </a:lnTo>
                  <a:lnTo>
                    <a:pt x="383" y="1635"/>
                  </a:lnTo>
                  <a:lnTo>
                    <a:pt x="390" y="1641"/>
                  </a:lnTo>
                  <a:lnTo>
                    <a:pt x="390" y="1641"/>
                  </a:lnTo>
                  <a:lnTo>
                    <a:pt x="399" y="1650"/>
                  </a:lnTo>
                  <a:lnTo>
                    <a:pt x="409" y="1657"/>
                  </a:lnTo>
                  <a:lnTo>
                    <a:pt x="420" y="1663"/>
                  </a:lnTo>
                  <a:lnTo>
                    <a:pt x="431" y="1668"/>
                  </a:lnTo>
                  <a:lnTo>
                    <a:pt x="443" y="1670"/>
                  </a:lnTo>
                  <a:lnTo>
                    <a:pt x="456" y="1672"/>
                  </a:lnTo>
                  <a:lnTo>
                    <a:pt x="468" y="1673"/>
                  </a:lnTo>
                  <a:lnTo>
                    <a:pt x="481" y="1672"/>
                  </a:lnTo>
                  <a:lnTo>
                    <a:pt x="481" y="1672"/>
                  </a:lnTo>
                  <a:lnTo>
                    <a:pt x="495" y="1672"/>
                  </a:lnTo>
                  <a:lnTo>
                    <a:pt x="507" y="1673"/>
                  </a:lnTo>
                  <a:lnTo>
                    <a:pt x="520" y="1676"/>
                  </a:lnTo>
                  <a:lnTo>
                    <a:pt x="533" y="1679"/>
                  </a:lnTo>
                  <a:lnTo>
                    <a:pt x="545" y="1684"/>
                  </a:lnTo>
                  <a:lnTo>
                    <a:pt x="558" y="1688"/>
                  </a:lnTo>
                  <a:lnTo>
                    <a:pt x="582" y="1700"/>
                  </a:lnTo>
                  <a:lnTo>
                    <a:pt x="582" y="1700"/>
                  </a:lnTo>
                  <a:lnTo>
                    <a:pt x="598" y="1707"/>
                  </a:lnTo>
                  <a:lnTo>
                    <a:pt x="615" y="1714"/>
                  </a:lnTo>
                  <a:lnTo>
                    <a:pt x="631" y="1718"/>
                  </a:lnTo>
                  <a:lnTo>
                    <a:pt x="647" y="1722"/>
                  </a:lnTo>
                  <a:lnTo>
                    <a:pt x="664" y="1723"/>
                  </a:lnTo>
                  <a:lnTo>
                    <a:pt x="681" y="1722"/>
                  </a:lnTo>
                  <a:lnTo>
                    <a:pt x="689" y="1721"/>
                  </a:lnTo>
                  <a:lnTo>
                    <a:pt x="699" y="1718"/>
                  </a:lnTo>
                  <a:lnTo>
                    <a:pt x="708" y="1715"/>
                  </a:lnTo>
                  <a:lnTo>
                    <a:pt x="717" y="1711"/>
                  </a:lnTo>
                  <a:lnTo>
                    <a:pt x="717" y="1711"/>
                  </a:lnTo>
                  <a:lnTo>
                    <a:pt x="731" y="1706"/>
                  </a:lnTo>
                  <a:lnTo>
                    <a:pt x="746" y="1700"/>
                  </a:lnTo>
                  <a:lnTo>
                    <a:pt x="761" y="1694"/>
                  </a:lnTo>
                  <a:lnTo>
                    <a:pt x="768" y="1691"/>
                  </a:lnTo>
                  <a:lnTo>
                    <a:pt x="775" y="1686"/>
                  </a:lnTo>
                  <a:lnTo>
                    <a:pt x="775" y="1686"/>
                  </a:lnTo>
                  <a:lnTo>
                    <a:pt x="782" y="1682"/>
                  </a:lnTo>
                  <a:lnTo>
                    <a:pt x="787" y="1678"/>
                  </a:lnTo>
                  <a:lnTo>
                    <a:pt x="794" y="1676"/>
                  </a:lnTo>
                  <a:lnTo>
                    <a:pt x="801" y="1673"/>
                  </a:lnTo>
                  <a:lnTo>
                    <a:pt x="808" y="1673"/>
                  </a:lnTo>
                  <a:lnTo>
                    <a:pt x="816" y="1673"/>
                  </a:lnTo>
                  <a:lnTo>
                    <a:pt x="823" y="1675"/>
                  </a:lnTo>
                  <a:lnTo>
                    <a:pt x="831" y="1677"/>
                  </a:lnTo>
                  <a:lnTo>
                    <a:pt x="831" y="1677"/>
                  </a:lnTo>
                  <a:lnTo>
                    <a:pt x="845" y="1680"/>
                  </a:lnTo>
                  <a:lnTo>
                    <a:pt x="859" y="1682"/>
                  </a:lnTo>
                  <a:lnTo>
                    <a:pt x="871" y="1680"/>
                  </a:lnTo>
                  <a:lnTo>
                    <a:pt x="883" y="1678"/>
                  </a:lnTo>
                  <a:lnTo>
                    <a:pt x="895" y="1673"/>
                  </a:lnTo>
                  <a:lnTo>
                    <a:pt x="905" y="1665"/>
                  </a:lnTo>
                  <a:lnTo>
                    <a:pt x="914" y="1656"/>
                  </a:lnTo>
                  <a:lnTo>
                    <a:pt x="923" y="1645"/>
                  </a:lnTo>
                  <a:lnTo>
                    <a:pt x="923" y="1645"/>
                  </a:lnTo>
                  <a:lnTo>
                    <a:pt x="931" y="1633"/>
                  </a:lnTo>
                  <a:lnTo>
                    <a:pt x="936" y="1629"/>
                  </a:lnTo>
                  <a:lnTo>
                    <a:pt x="939" y="1627"/>
                  </a:lnTo>
                  <a:lnTo>
                    <a:pt x="943" y="1627"/>
                  </a:lnTo>
                  <a:lnTo>
                    <a:pt x="943" y="1627"/>
                  </a:lnTo>
                  <a:lnTo>
                    <a:pt x="958" y="1626"/>
                  </a:lnTo>
                  <a:lnTo>
                    <a:pt x="973" y="1623"/>
                  </a:lnTo>
                  <a:lnTo>
                    <a:pt x="988" y="1618"/>
                  </a:lnTo>
                  <a:lnTo>
                    <a:pt x="1003" y="1614"/>
                  </a:lnTo>
                  <a:lnTo>
                    <a:pt x="1018" y="1609"/>
                  </a:lnTo>
                  <a:lnTo>
                    <a:pt x="1033" y="1607"/>
                  </a:lnTo>
                  <a:lnTo>
                    <a:pt x="1048" y="1606"/>
                  </a:lnTo>
                  <a:lnTo>
                    <a:pt x="1056" y="1606"/>
                  </a:lnTo>
                  <a:lnTo>
                    <a:pt x="1064" y="1607"/>
                  </a:lnTo>
                  <a:lnTo>
                    <a:pt x="1064" y="1607"/>
                  </a:lnTo>
                  <a:lnTo>
                    <a:pt x="1078" y="1609"/>
                  </a:lnTo>
                  <a:lnTo>
                    <a:pt x="1092" y="1610"/>
                  </a:lnTo>
                  <a:lnTo>
                    <a:pt x="1105" y="1609"/>
                  </a:lnTo>
                  <a:lnTo>
                    <a:pt x="1119" y="1607"/>
                  </a:lnTo>
                  <a:lnTo>
                    <a:pt x="1119" y="1607"/>
                  </a:lnTo>
                  <a:lnTo>
                    <a:pt x="1127" y="1604"/>
                  </a:lnTo>
                  <a:lnTo>
                    <a:pt x="1135" y="1603"/>
                  </a:lnTo>
                  <a:lnTo>
                    <a:pt x="1151" y="1603"/>
                  </a:lnTo>
                  <a:lnTo>
                    <a:pt x="1165" y="1604"/>
                  </a:lnTo>
                  <a:lnTo>
                    <a:pt x="1179" y="1609"/>
                  </a:lnTo>
                  <a:lnTo>
                    <a:pt x="1193" y="1616"/>
                  </a:lnTo>
                  <a:lnTo>
                    <a:pt x="1206" y="1623"/>
                  </a:lnTo>
                  <a:lnTo>
                    <a:pt x="1217" y="1632"/>
                  </a:lnTo>
                  <a:lnTo>
                    <a:pt x="1230" y="1642"/>
                  </a:lnTo>
                  <a:lnTo>
                    <a:pt x="1230" y="1642"/>
                  </a:lnTo>
                  <a:lnTo>
                    <a:pt x="1239" y="1650"/>
                  </a:lnTo>
                  <a:lnTo>
                    <a:pt x="1248" y="1657"/>
                  </a:lnTo>
                  <a:lnTo>
                    <a:pt x="1267" y="1671"/>
                  </a:lnTo>
                  <a:lnTo>
                    <a:pt x="1267" y="1671"/>
                  </a:lnTo>
                  <a:lnTo>
                    <a:pt x="1272" y="1675"/>
                  </a:lnTo>
                  <a:lnTo>
                    <a:pt x="1278" y="1678"/>
                  </a:lnTo>
                  <a:lnTo>
                    <a:pt x="1285" y="1680"/>
                  </a:lnTo>
                  <a:lnTo>
                    <a:pt x="1287" y="1680"/>
                  </a:lnTo>
                  <a:lnTo>
                    <a:pt x="1291" y="1679"/>
                  </a:lnTo>
                  <a:lnTo>
                    <a:pt x="1291" y="1679"/>
                  </a:lnTo>
                  <a:lnTo>
                    <a:pt x="1300" y="1677"/>
                  </a:lnTo>
                  <a:lnTo>
                    <a:pt x="1308" y="1676"/>
                  </a:lnTo>
                  <a:lnTo>
                    <a:pt x="1317" y="1676"/>
                  </a:lnTo>
                  <a:lnTo>
                    <a:pt x="1325" y="1677"/>
                  </a:lnTo>
                  <a:lnTo>
                    <a:pt x="1342" y="1679"/>
                  </a:lnTo>
                  <a:lnTo>
                    <a:pt x="1359" y="1682"/>
                  </a:lnTo>
                  <a:lnTo>
                    <a:pt x="1359" y="1682"/>
                  </a:lnTo>
                  <a:lnTo>
                    <a:pt x="1369" y="1682"/>
                  </a:lnTo>
                  <a:lnTo>
                    <a:pt x="1378" y="1682"/>
                  </a:lnTo>
                  <a:lnTo>
                    <a:pt x="1387" y="1679"/>
                  </a:lnTo>
                  <a:lnTo>
                    <a:pt x="1393" y="1676"/>
                  </a:lnTo>
                  <a:lnTo>
                    <a:pt x="1400" y="1672"/>
                  </a:lnTo>
                  <a:lnTo>
                    <a:pt x="1407" y="1665"/>
                  </a:lnTo>
                  <a:lnTo>
                    <a:pt x="1412" y="1658"/>
                  </a:lnTo>
                  <a:lnTo>
                    <a:pt x="1418" y="1649"/>
                  </a:lnTo>
                  <a:lnTo>
                    <a:pt x="1418" y="1649"/>
                  </a:lnTo>
                  <a:lnTo>
                    <a:pt x="1426" y="1632"/>
                  </a:lnTo>
                  <a:lnTo>
                    <a:pt x="1434" y="1615"/>
                  </a:lnTo>
                  <a:lnTo>
                    <a:pt x="1443" y="1599"/>
                  </a:lnTo>
                  <a:lnTo>
                    <a:pt x="1453" y="1582"/>
                  </a:lnTo>
                  <a:lnTo>
                    <a:pt x="1465" y="1568"/>
                  </a:lnTo>
                  <a:lnTo>
                    <a:pt x="1478" y="1554"/>
                  </a:lnTo>
                  <a:lnTo>
                    <a:pt x="1490" y="1539"/>
                  </a:lnTo>
                  <a:lnTo>
                    <a:pt x="1504" y="1526"/>
                  </a:lnTo>
                  <a:lnTo>
                    <a:pt x="1504" y="1526"/>
                  </a:lnTo>
                  <a:lnTo>
                    <a:pt x="1510" y="1520"/>
                  </a:lnTo>
                  <a:lnTo>
                    <a:pt x="1516" y="1513"/>
                  </a:lnTo>
                  <a:lnTo>
                    <a:pt x="1525" y="1498"/>
                  </a:lnTo>
                  <a:lnTo>
                    <a:pt x="1532" y="1483"/>
                  </a:lnTo>
                  <a:lnTo>
                    <a:pt x="1540" y="1467"/>
                  </a:lnTo>
                  <a:lnTo>
                    <a:pt x="1540" y="1467"/>
                  </a:lnTo>
                  <a:lnTo>
                    <a:pt x="1543" y="1455"/>
                  </a:lnTo>
                  <a:lnTo>
                    <a:pt x="1546" y="1441"/>
                  </a:lnTo>
                  <a:lnTo>
                    <a:pt x="1546" y="1426"/>
                  </a:lnTo>
                  <a:lnTo>
                    <a:pt x="1544" y="1411"/>
                  </a:lnTo>
                  <a:lnTo>
                    <a:pt x="1541" y="1397"/>
                  </a:lnTo>
                  <a:lnTo>
                    <a:pt x="1535" y="1383"/>
                  </a:lnTo>
                  <a:lnTo>
                    <a:pt x="1527" y="1372"/>
                  </a:lnTo>
                  <a:lnTo>
                    <a:pt x="1522" y="1367"/>
                  </a:lnTo>
                  <a:lnTo>
                    <a:pt x="1518" y="1362"/>
                  </a:lnTo>
                  <a:lnTo>
                    <a:pt x="1518" y="1362"/>
                  </a:lnTo>
                  <a:lnTo>
                    <a:pt x="1510" y="1354"/>
                  </a:lnTo>
                  <a:lnTo>
                    <a:pt x="1503" y="1346"/>
                  </a:lnTo>
                  <a:lnTo>
                    <a:pt x="1497" y="1338"/>
                  </a:lnTo>
                  <a:lnTo>
                    <a:pt x="1493" y="1329"/>
                  </a:lnTo>
                  <a:lnTo>
                    <a:pt x="1489" y="1320"/>
                  </a:lnTo>
                  <a:lnTo>
                    <a:pt x="1487" y="1311"/>
                  </a:lnTo>
                  <a:lnTo>
                    <a:pt x="1486" y="1300"/>
                  </a:lnTo>
                  <a:lnTo>
                    <a:pt x="1484" y="1291"/>
                  </a:lnTo>
                  <a:lnTo>
                    <a:pt x="1484" y="1291"/>
                  </a:lnTo>
                  <a:lnTo>
                    <a:pt x="1484" y="1282"/>
                  </a:lnTo>
                  <a:lnTo>
                    <a:pt x="1482" y="1273"/>
                  </a:lnTo>
                  <a:lnTo>
                    <a:pt x="1480" y="1265"/>
                  </a:lnTo>
                  <a:lnTo>
                    <a:pt x="1476" y="1258"/>
                  </a:lnTo>
                  <a:lnTo>
                    <a:pt x="1472" y="1251"/>
                  </a:lnTo>
                  <a:lnTo>
                    <a:pt x="1466" y="1245"/>
                  </a:lnTo>
                  <a:lnTo>
                    <a:pt x="1459" y="1240"/>
                  </a:lnTo>
                  <a:lnTo>
                    <a:pt x="1451" y="1236"/>
                  </a:lnTo>
                  <a:lnTo>
                    <a:pt x="1451" y="1236"/>
                  </a:lnTo>
                  <a:lnTo>
                    <a:pt x="1446" y="1233"/>
                  </a:lnTo>
                  <a:lnTo>
                    <a:pt x="1442" y="1230"/>
                  </a:lnTo>
                  <a:lnTo>
                    <a:pt x="1438" y="1227"/>
                  </a:lnTo>
                  <a:lnTo>
                    <a:pt x="1435" y="1222"/>
                  </a:lnTo>
                  <a:lnTo>
                    <a:pt x="1430" y="1213"/>
                  </a:lnTo>
                  <a:lnTo>
                    <a:pt x="1428" y="1201"/>
                  </a:lnTo>
                  <a:lnTo>
                    <a:pt x="1428" y="1201"/>
                  </a:lnTo>
                  <a:lnTo>
                    <a:pt x="1423" y="1180"/>
                  </a:lnTo>
                  <a:lnTo>
                    <a:pt x="1421" y="1161"/>
                  </a:lnTo>
                  <a:lnTo>
                    <a:pt x="1420" y="1140"/>
                  </a:lnTo>
                  <a:lnTo>
                    <a:pt x="1420" y="1121"/>
                  </a:lnTo>
                  <a:lnTo>
                    <a:pt x="1420" y="1101"/>
                  </a:lnTo>
                  <a:lnTo>
                    <a:pt x="1422" y="1081"/>
                  </a:lnTo>
                  <a:lnTo>
                    <a:pt x="1425" y="1061"/>
                  </a:lnTo>
                  <a:lnTo>
                    <a:pt x="1429" y="1041"/>
                  </a:lnTo>
                  <a:lnTo>
                    <a:pt x="1429" y="1041"/>
                  </a:lnTo>
                  <a:lnTo>
                    <a:pt x="1433" y="1025"/>
                  </a:lnTo>
                  <a:lnTo>
                    <a:pt x="1438" y="1008"/>
                  </a:lnTo>
                  <a:lnTo>
                    <a:pt x="1445" y="992"/>
                  </a:lnTo>
                  <a:lnTo>
                    <a:pt x="1452" y="977"/>
                  </a:lnTo>
                  <a:lnTo>
                    <a:pt x="1461" y="962"/>
                  </a:lnTo>
                  <a:lnTo>
                    <a:pt x="1471" y="948"/>
                  </a:lnTo>
                  <a:lnTo>
                    <a:pt x="1482" y="935"/>
                  </a:lnTo>
                  <a:lnTo>
                    <a:pt x="1494" y="922"/>
                  </a:lnTo>
                  <a:lnTo>
                    <a:pt x="1494" y="922"/>
                  </a:lnTo>
                  <a:lnTo>
                    <a:pt x="1509" y="909"/>
                  </a:lnTo>
                  <a:lnTo>
                    <a:pt x="1522" y="894"/>
                  </a:lnTo>
                  <a:lnTo>
                    <a:pt x="1534" y="878"/>
                  </a:lnTo>
                  <a:lnTo>
                    <a:pt x="1539" y="868"/>
                  </a:lnTo>
                  <a:lnTo>
                    <a:pt x="1543" y="859"/>
                  </a:lnTo>
                  <a:lnTo>
                    <a:pt x="1543" y="859"/>
                  </a:lnTo>
                  <a:lnTo>
                    <a:pt x="1549" y="848"/>
                  </a:lnTo>
                  <a:lnTo>
                    <a:pt x="1557" y="838"/>
                  </a:lnTo>
                  <a:lnTo>
                    <a:pt x="1561" y="834"/>
                  </a:lnTo>
                  <a:lnTo>
                    <a:pt x="1566" y="829"/>
                  </a:lnTo>
                  <a:lnTo>
                    <a:pt x="1571" y="826"/>
                  </a:lnTo>
                  <a:lnTo>
                    <a:pt x="1577" y="823"/>
                  </a:lnTo>
                  <a:lnTo>
                    <a:pt x="1577" y="823"/>
                  </a:lnTo>
                  <a:lnTo>
                    <a:pt x="1587" y="819"/>
                  </a:lnTo>
                  <a:lnTo>
                    <a:pt x="1596" y="813"/>
                  </a:lnTo>
                  <a:lnTo>
                    <a:pt x="1604" y="807"/>
                  </a:lnTo>
                  <a:lnTo>
                    <a:pt x="1611" y="800"/>
                  </a:lnTo>
                  <a:lnTo>
                    <a:pt x="1618" y="792"/>
                  </a:lnTo>
                  <a:lnTo>
                    <a:pt x="1624" y="784"/>
                  </a:lnTo>
                  <a:lnTo>
                    <a:pt x="1628" y="775"/>
                  </a:lnTo>
                  <a:lnTo>
                    <a:pt x="1633" y="766"/>
                  </a:lnTo>
                  <a:lnTo>
                    <a:pt x="1633" y="766"/>
                  </a:lnTo>
                  <a:lnTo>
                    <a:pt x="1637" y="755"/>
                  </a:lnTo>
                  <a:lnTo>
                    <a:pt x="1642" y="749"/>
                  </a:lnTo>
                  <a:lnTo>
                    <a:pt x="1649" y="743"/>
                  </a:lnTo>
                  <a:lnTo>
                    <a:pt x="1657" y="739"/>
                  </a:lnTo>
                  <a:lnTo>
                    <a:pt x="1665" y="736"/>
                  </a:lnTo>
                  <a:lnTo>
                    <a:pt x="1675" y="734"/>
                  </a:lnTo>
                  <a:lnTo>
                    <a:pt x="1692" y="729"/>
                  </a:lnTo>
                  <a:lnTo>
                    <a:pt x="1692" y="729"/>
                  </a:lnTo>
                  <a:lnTo>
                    <a:pt x="1690" y="715"/>
                  </a:lnTo>
                  <a:lnTo>
                    <a:pt x="1690" y="702"/>
                  </a:lnTo>
                  <a:lnTo>
                    <a:pt x="1692" y="691"/>
                  </a:lnTo>
                  <a:lnTo>
                    <a:pt x="1696" y="681"/>
                  </a:lnTo>
                  <a:lnTo>
                    <a:pt x="1696" y="681"/>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9"/>
            <p:cNvSpPr>
              <a:spLocks/>
            </p:cNvSpPr>
            <p:nvPr/>
          </p:nvSpPr>
          <p:spPr bwMode="auto">
            <a:xfrm>
              <a:off x="2498" y="3866"/>
              <a:ext cx="270" cy="148"/>
            </a:xfrm>
            <a:custGeom>
              <a:avLst/>
              <a:gdLst>
                <a:gd name="T0" fmla="*/ 1231 w 1350"/>
                <a:gd name="T1" fmla="*/ 276 h 740"/>
                <a:gd name="T2" fmla="*/ 1134 w 1350"/>
                <a:gd name="T3" fmla="*/ 246 h 740"/>
                <a:gd name="T4" fmla="*/ 1079 w 1350"/>
                <a:gd name="T5" fmla="*/ 151 h 740"/>
                <a:gd name="T6" fmla="*/ 1035 w 1350"/>
                <a:gd name="T7" fmla="*/ 128 h 740"/>
                <a:gd name="T8" fmla="*/ 1001 w 1350"/>
                <a:gd name="T9" fmla="*/ 63 h 740"/>
                <a:gd name="T10" fmla="*/ 957 w 1350"/>
                <a:gd name="T11" fmla="*/ 45 h 740"/>
                <a:gd name="T12" fmla="*/ 921 w 1350"/>
                <a:gd name="T13" fmla="*/ 4 h 740"/>
                <a:gd name="T14" fmla="*/ 892 w 1350"/>
                <a:gd name="T15" fmla="*/ 29 h 740"/>
                <a:gd name="T16" fmla="*/ 842 w 1350"/>
                <a:gd name="T17" fmla="*/ 25 h 740"/>
                <a:gd name="T18" fmla="*/ 776 w 1350"/>
                <a:gd name="T19" fmla="*/ 28 h 740"/>
                <a:gd name="T20" fmla="*/ 729 w 1350"/>
                <a:gd name="T21" fmla="*/ 66 h 740"/>
                <a:gd name="T22" fmla="*/ 679 w 1350"/>
                <a:gd name="T23" fmla="*/ 48 h 740"/>
                <a:gd name="T24" fmla="*/ 653 w 1350"/>
                <a:gd name="T25" fmla="*/ 94 h 740"/>
                <a:gd name="T26" fmla="*/ 606 w 1350"/>
                <a:gd name="T27" fmla="*/ 101 h 740"/>
                <a:gd name="T28" fmla="*/ 578 w 1350"/>
                <a:gd name="T29" fmla="*/ 76 h 740"/>
                <a:gd name="T30" fmla="*/ 495 w 1350"/>
                <a:gd name="T31" fmla="*/ 79 h 740"/>
                <a:gd name="T32" fmla="*/ 455 w 1350"/>
                <a:gd name="T33" fmla="*/ 128 h 740"/>
                <a:gd name="T34" fmla="*/ 400 w 1350"/>
                <a:gd name="T35" fmla="*/ 203 h 740"/>
                <a:gd name="T36" fmla="*/ 357 w 1350"/>
                <a:gd name="T37" fmla="*/ 197 h 740"/>
                <a:gd name="T38" fmla="*/ 229 w 1350"/>
                <a:gd name="T39" fmla="*/ 161 h 740"/>
                <a:gd name="T40" fmla="*/ 167 w 1350"/>
                <a:gd name="T41" fmla="*/ 94 h 740"/>
                <a:gd name="T42" fmla="*/ 114 w 1350"/>
                <a:gd name="T43" fmla="*/ 73 h 740"/>
                <a:gd name="T44" fmla="*/ 81 w 1350"/>
                <a:gd name="T45" fmla="*/ 110 h 740"/>
                <a:gd name="T46" fmla="*/ 35 w 1350"/>
                <a:gd name="T47" fmla="*/ 154 h 740"/>
                <a:gd name="T48" fmla="*/ 2 w 1350"/>
                <a:gd name="T49" fmla="*/ 204 h 740"/>
                <a:gd name="T50" fmla="*/ 27 w 1350"/>
                <a:gd name="T51" fmla="*/ 317 h 740"/>
                <a:gd name="T52" fmla="*/ 49 w 1350"/>
                <a:gd name="T53" fmla="*/ 390 h 740"/>
                <a:gd name="T54" fmla="*/ 108 w 1350"/>
                <a:gd name="T55" fmla="*/ 390 h 740"/>
                <a:gd name="T56" fmla="*/ 142 w 1350"/>
                <a:gd name="T57" fmla="*/ 437 h 740"/>
                <a:gd name="T58" fmla="*/ 154 w 1350"/>
                <a:gd name="T59" fmla="*/ 611 h 740"/>
                <a:gd name="T60" fmla="*/ 112 w 1350"/>
                <a:gd name="T61" fmla="*/ 678 h 740"/>
                <a:gd name="T62" fmla="*/ 160 w 1350"/>
                <a:gd name="T63" fmla="*/ 718 h 740"/>
                <a:gd name="T64" fmla="*/ 238 w 1350"/>
                <a:gd name="T65" fmla="*/ 739 h 740"/>
                <a:gd name="T66" fmla="*/ 294 w 1350"/>
                <a:gd name="T67" fmla="*/ 702 h 740"/>
                <a:gd name="T68" fmla="*/ 296 w 1350"/>
                <a:gd name="T69" fmla="*/ 663 h 740"/>
                <a:gd name="T70" fmla="*/ 233 w 1350"/>
                <a:gd name="T71" fmla="*/ 567 h 740"/>
                <a:gd name="T72" fmla="*/ 269 w 1350"/>
                <a:gd name="T73" fmla="*/ 518 h 740"/>
                <a:gd name="T74" fmla="*/ 381 w 1350"/>
                <a:gd name="T75" fmla="*/ 508 h 740"/>
                <a:gd name="T76" fmla="*/ 507 w 1350"/>
                <a:gd name="T77" fmla="*/ 498 h 740"/>
                <a:gd name="T78" fmla="*/ 547 w 1350"/>
                <a:gd name="T79" fmla="*/ 491 h 740"/>
                <a:gd name="T80" fmla="*/ 606 w 1350"/>
                <a:gd name="T81" fmla="*/ 507 h 740"/>
                <a:gd name="T82" fmla="*/ 675 w 1350"/>
                <a:gd name="T83" fmla="*/ 497 h 740"/>
                <a:gd name="T84" fmla="*/ 723 w 1350"/>
                <a:gd name="T85" fmla="*/ 503 h 740"/>
                <a:gd name="T86" fmla="*/ 775 w 1350"/>
                <a:gd name="T87" fmla="*/ 529 h 740"/>
                <a:gd name="T88" fmla="*/ 834 w 1350"/>
                <a:gd name="T89" fmla="*/ 496 h 740"/>
                <a:gd name="T90" fmla="*/ 869 w 1350"/>
                <a:gd name="T91" fmla="*/ 511 h 740"/>
                <a:gd name="T92" fmla="*/ 912 w 1350"/>
                <a:gd name="T93" fmla="*/ 475 h 740"/>
                <a:gd name="T94" fmla="*/ 965 w 1350"/>
                <a:gd name="T95" fmla="*/ 483 h 740"/>
                <a:gd name="T96" fmla="*/ 1043 w 1350"/>
                <a:gd name="T97" fmla="*/ 475 h 740"/>
                <a:gd name="T98" fmla="*/ 1081 w 1350"/>
                <a:gd name="T99" fmla="*/ 508 h 740"/>
                <a:gd name="T100" fmla="*/ 1053 w 1350"/>
                <a:gd name="T101" fmla="*/ 560 h 740"/>
                <a:gd name="T102" fmla="*/ 1034 w 1350"/>
                <a:gd name="T103" fmla="*/ 602 h 740"/>
                <a:gd name="T104" fmla="*/ 1080 w 1350"/>
                <a:gd name="T105" fmla="*/ 606 h 740"/>
                <a:gd name="T106" fmla="*/ 1136 w 1350"/>
                <a:gd name="T107" fmla="*/ 587 h 740"/>
                <a:gd name="T108" fmla="*/ 1178 w 1350"/>
                <a:gd name="T109" fmla="*/ 622 h 740"/>
                <a:gd name="T110" fmla="*/ 1202 w 1350"/>
                <a:gd name="T111" fmla="*/ 598 h 740"/>
                <a:gd name="T112" fmla="*/ 1259 w 1350"/>
                <a:gd name="T113" fmla="*/ 496 h 740"/>
                <a:gd name="T114" fmla="*/ 1291 w 1350"/>
                <a:gd name="T115" fmla="*/ 459 h 740"/>
                <a:gd name="T116" fmla="*/ 1350 w 1350"/>
                <a:gd name="T117" fmla="*/ 276 h 740"/>
                <a:gd name="T118" fmla="*/ 1289 w 1350"/>
                <a:gd name="T119" fmla="*/ 29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0" h="740">
                  <a:moveTo>
                    <a:pt x="1282" y="293"/>
                  </a:moveTo>
                  <a:lnTo>
                    <a:pt x="1282" y="293"/>
                  </a:lnTo>
                  <a:lnTo>
                    <a:pt x="1274" y="286"/>
                  </a:lnTo>
                  <a:lnTo>
                    <a:pt x="1266" y="281"/>
                  </a:lnTo>
                  <a:lnTo>
                    <a:pt x="1258" y="278"/>
                  </a:lnTo>
                  <a:lnTo>
                    <a:pt x="1249" y="277"/>
                  </a:lnTo>
                  <a:lnTo>
                    <a:pt x="1240" y="276"/>
                  </a:lnTo>
                  <a:lnTo>
                    <a:pt x="1231" y="276"/>
                  </a:lnTo>
                  <a:lnTo>
                    <a:pt x="1213" y="277"/>
                  </a:lnTo>
                  <a:lnTo>
                    <a:pt x="1213" y="277"/>
                  </a:lnTo>
                  <a:lnTo>
                    <a:pt x="1197" y="277"/>
                  </a:lnTo>
                  <a:lnTo>
                    <a:pt x="1182" y="275"/>
                  </a:lnTo>
                  <a:lnTo>
                    <a:pt x="1168" y="271"/>
                  </a:lnTo>
                  <a:lnTo>
                    <a:pt x="1155" y="264"/>
                  </a:lnTo>
                  <a:lnTo>
                    <a:pt x="1144" y="256"/>
                  </a:lnTo>
                  <a:lnTo>
                    <a:pt x="1134" y="246"/>
                  </a:lnTo>
                  <a:lnTo>
                    <a:pt x="1125" y="234"/>
                  </a:lnTo>
                  <a:lnTo>
                    <a:pt x="1116" y="220"/>
                  </a:lnTo>
                  <a:lnTo>
                    <a:pt x="1116" y="220"/>
                  </a:lnTo>
                  <a:lnTo>
                    <a:pt x="1102" y="194"/>
                  </a:lnTo>
                  <a:lnTo>
                    <a:pt x="1088" y="167"/>
                  </a:lnTo>
                  <a:lnTo>
                    <a:pt x="1088" y="167"/>
                  </a:lnTo>
                  <a:lnTo>
                    <a:pt x="1084" y="159"/>
                  </a:lnTo>
                  <a:lnTo>
                    <a:pt x="1079" y="151"/>
                  </a:lnTo>
                  <a:lnTo>
                    <a:pt x="1077" y="148"/>
                  </a:lnTo>
                  <a:lnTo>
                    <a:pt x="1073" y="144"/>
                  </a:lnTo>
                  <a:lnTo>
                    <a:pt x="1069" y="143"/>
                  </a:lnTo>
                  <a:lnTo>
                    <a:pt x="1064" y="142"/>
                  </a:lnTo>
                  <a:lnTo>
                    <a:pt x="1064" y="142"/>
                  </a:lnTo>
                  <a:lnTo>
                    <a:pt x="1053" y="139"/>
                  </a:lnTo>
                  <a:lnTo>
                    <a:pt x="1043" y="134"/>
                  </a:lnTo>
                  <a:lnTo>
                    <a:pt x="1035" y="128"/>
                  </a:lnTo>
                  <a:lnTo>
                    <a:pt x="1028" y="121"/>
                  </a:lnTo>
                  <a:lnTo>
                    <a:pt x="1024" y="113"/>
                  </a:lnTo>
                  <a:lnTo>
                    <a:pt x="1019" y="104"/>
                  </a:lnTo>
                  <a:lnTo>
                    <a:pt x="1011" y="86"/>
                  </a:lnTo>
                  <a:lnTo>
                    <a:pt x="1011" y="86"/>
                  </a:lnTo>
                  <a:lnTo>
                    <a:pt x="1004" y="68"/>
                  </a:lnTo>
                  <a:lnTo>
                    <a:pt x="1003" y="65"/>
                  </a:lnTo>
                  <a:lnTo>
                    <a:pt x="1001" y="63"/>
                  </a:lnTo>
                  <a:lnTo>
                    <a:pt x="997" y="60"/>
                  </a:lnTo>
                  <a:lnTo>
                    <a:pt x="994" y="60"/>
                  </a:lnTo>
                  <a:lnTo>
                    <a:pt x="994" y="60"/>
                  </a:lnTo>
                  <a:lnTo>
                    <a:pt x="984" y="60"/>
                  </a:lnTo>
                  <a:lnTo>
                    <a:pt x="974" y="59"/>
                  </a:lnTo>
                  <a:lnTo>
                    <a:pt x="967" y="56"/>
                  </a:lnTo>
                  <a:lnTo>
                    <a:pt x="962" y="51"/>
                  </a:lnTo>
                  <a:lnTo>
                    <a:pt x="957" y="45"/>
                  </a:lnTo>
                  <a:lnTo>
                    <a:pt x="952" y="38"/>
                  </a:lnTo>
                  <a:lnTo>
                    <a:pt x="944" y="22"/>
                  </a:lnTo>
                  <a:lnTo>
                    <a:pt x="944" y="22"/>
                  </a:lnTo>
                  <a:lnTo>
                    <a:pt x="942" y="17"/>
                  </a:lnTo>
                  <a:lnTo>
                    <a:pt x="937" y="12"/>
                  </a:lnTo>
                  <a:lnTo>
                    <a:pt x="933" y="8"/>
                  </a:lnTo>
                  <a:lnTo>
                    <a:pt x="927" y="6"/>
                  </a:lnTo>
                  <a:lnTo>
                    <a:pt x="921" y="4"/>
                  </a:lnTo>
                  <a:lnTo>
                    <a:pt x="914" y="3"/>
                  </a:lnTo>
                  <a:lnTo>
                    <a:pt x="902" y="0"/>
                  </a:lnTo>
                  <a:lnTo>
                    <a:pt x="902" y="0"/>
                  </a:lnTo>
                  <a:lnTo>
                    <a:pt x="898" y="7"/>
                  </a:lnTo>
                  <a:lnTo>
                    <a:pt x="896" y="13"/>
                  </a:lnTo>
                  <a:lnTo>
                    <a:pt x="896" y="13"/>
                  </a:lnTo>
                  <a:lnTo>
                    <a:pt x="895" y="22"/>
                  </a:lnTo>
                  <a:lnTo>
                    <a:pt x="892" y="29"/>
                  </a:lnTo>
                  <a:lnTo>
                    <a:pt x="889" y="34"/>
                  </a:lnTo>
                  <a:lnTo>
                    <a:pt x="884" y="36"/>
                  </a:lnTo>
                  <a:lnTo>
                    <a:pt x="880" y="37"/>
                  </a:lnTo>
                  <a:lnTo>
                    <a:pt x="873" y="37"/>
                  </a:lnTo>
                  <a:lnTo>
                    <a:pt x="866" y="35"/>
                  </a:lnTo>
                  <a:lnTo>
                    <a:pt x="859" y="32"/>
                  </a:lnTo>
                  <a:lnTo>
                    <a:pt x="859" y="32"/>
                  </a:lnTo>
                  <a:lnTo>
                    <a:pt x="842" y="25"/>
                  </a:lnTo>
                  <a:lnTo>
                    <a:pt x="827" y="20"/>
                  </a:lnTo>
                  <a:lnTo>
                    <a:pt x="819" y="19"/>
                  </a:lnTo>
                  <a:lnTo>
                    <a:pt x="812" y="19"/>
                  </a:lnTo>
                  <a:lnTo>
                    <a:pt x="804" y="19"/>
                  </a:lnTo>
                  <a:lnTo>
                    <a:pt x="797" y="20"/>
                  </a:lnTo>
                  <a:lnTo>
                    <a:pt x="790" y="22"/>
                  </a:lnTo>
                  <a:lnTo>
                    <a:pt x="783" y="25"/>
                  </a:lnTo>
                  <a:lnTo>
                    <a:pt x="776" y="28"/>
                  </a:lnTo>
                  <a:lnTo>
                    <a:pt x="769" y="33"/>
                  </a:lnTo>
                  <a:lnTo>
                    <a:pt x="757" y="43"/>
                  </a:lnTo>
                  <a:lnTo>
                    <a:pt x="745" y="57"/>
                  </a:lnTo>
                  <a:lnTo>
                    <a:pt x="745" y="57"/>
                  </a:lnTo>
                  <a:lnTo>
                    <a:pt x="742" y="61"/>
                  </a:lnTo>
                  <a:lnTo>
                    <a:pt x="737" y="64"/>
                  </a:lnTo>
                  <a:lnTo>
                    <a:pt x="733" y="66"/>
                  </a:lnTo>
                  <a:lnTo>
                    <a:pt x="729" y="66"/>
                  </a:lnTo>
                  <a:lnTo>
                    <a:pt x="725" y="66"/>
                  </a:lnTo>
                  <a:lnTo>
                    <a:pt x="721" y="64"/>
                  </a:lnTo>
                  <a:lnTo>
                    <a:pt x="710" y="58"/>
                  </a:lnTo>
                  <a:lnTo>
                    <a:pt x="710" y="58"/>
                  </a:lnTo>
                  <a:lnTo>
                    <a:pt x="702" y="52"/>
                  </a:lnTo>
                  <a:lnTo>
                    <a:pt x="693" y="49"/>
                  </a:lnTo>
                  <a:lnTo>
                    <a:pt x="686" y="46"/>
                  </a:lnTo>
                  <a:lnTo>
                    <a:pt x="679" y="48"/>
                  </a:lnTo>
                  <a:lnTo>
                    <a:pt x="674" y="50"/>
                  </a:lnTo>
                  <a:lnTo>
                    <a:pt x="669" y="56"/>
                  </a:lnTo>
                  <a:lnTo>
                    <a:pt x="664" y="64"/>
                  </a:lnTo>
                  <a:lnTo>
                    <a:pt x="661" y="73"/>
                  </a:lnTo>
                  <a:lnTo>
                    <a:pt x="661" y="73"/>
                  </a:lnTo>
                  <a:lnTo>
                    <a:pt x="659" y="81"/>
                  </a:lnTo>
                  <a:lnTo>
                    <a:pt x="656" y="88"/>
                  </a:lnTo>
                  <a:lnTo>
                    <a:pt x="653" y="94"/>
                  </a:lnTo>
                  <a:lnTo>
                    <a:pt x="648" y="97"/>
                  </a:lnTo>
                  <a:lnTo>
                    <a:pt x="644" y="99"/>
                  </a:lnTo>
                  <a:lnTo>
                    <a:pt x="638" y="102"/>
                  </a:lnTo>
                  <a:lnTo>
                    <a:pt x="631" y="102"/>
                  </a:lnTo>
                  <a:lnTo>
                    <a:pt x="624" y="102"/>
                  </a:lnTo>
                  <a:lnTo>
                    <a:pt x="624" y="102"/>
                  </a:lnTo>
                  <a:lnTo>
                    <a:pt x="611" y="102"/>
                  </a:lnTo>
                  <a:lnTo>
                    <a:pt x="606" y="101"/>
                  </a:lnTo>
                  <a:lnTo>
                    <a:pt x="601" y="99"/>
                  </a:lnTo>
                  <a:lnTo>
                    <a:pt x="595" y="98"/>
                  </a:lnTo>
                  <a:lnTo>
                    <a:pt x="591" y="95"/>
                  </a:lnTo>
                  <a:lnTo>
                    <a:pt x="586" y="89"/>
                  </a:lnTo>
                  <a:lnTo>
                    <a:pt x="583" y="82"/>
                  </a:lnTo>
                  <a:lnTo>
                    <a:pt x="583" y="82"/>
                  </a:lnTo>
                  <a:lnTo>
                    <a:pt x="581" y="79"/>
                  </a:lnTo>
                  <a:lnTo>
                    <a:pt x="578" y="76"/>
                  </a:lnTo>
                  <a:lnTo>
                    <a:pt x="574" y="73"/>
                  </a:lnTo>
                  <a:lnTo>
                    <a:pt x="570" y="72"/>
                  </a:lnTo>
                  <a:lnTo>
                    <a:pt x="558" y="68"/>
                  </a:lnTo>
                  <a:lnTo>
                    <a:pt x="546" y="68"/>
                  </a:lnTo>
                  <a:lnTo>
                    <a:pt x="532" y="68"/>
                  </a:lnTo>
                  <a:lnTo>
                    <a:pt x="518" y="71"/>
                  </a:lnTo>
                  <a:lnTo>
                    <a:pt x="505" y="74"/>
                  </a:lnTo>
                  <a:lnTo>
                    <a:pt x="495" y="79"/>
                  </a:lnTo>
                  <a:lnTo>
                    <a:pt x="495" y="79"/>
                  </a:lnTo>
                  <a:lnTo>
                    <a:pt x="488" y="83"/>
                  </a:lnTo>
                  <a:lnTo>
                    <a:pt x="481" y="89"/>
                  </a:lnTo>
                  <a:lnTo>
                    <a:pt x="475" y="94"/>
                  </a:lnTo>
                  <a:lnTo>
                    <a:pt x="471" y="101"/>
                  </a:lnTo>
                  <a:lnTo>
                    <a:pt x="462" y="113"/>
                  </a:lnTo>
                  <a:lnTo>
                    <a:pt x="455" y="128"/>
                  </a:lnTo>
                  <a:lnTo>
                    <a:pt x="455" y="128"/>
                  </a:lnTo>
                  <a:lnTo>
                    <a:pt x="445" y="147"/>
                  </a:lnTo>
                  <a:lnTo>
                    <a:pt x="436" y="165"/>
                  </a:lnTo>
                  <a:lnTo>
                    <a:pt x="432" y="173"/>
                  </a:lnTo>
                  <a:lnTo>
                    <a:pt x="425" y="181"/>
                  </a:lnTo>
                  <a:lnTo>
                    <a:pt x="418" y="189"/>
                  </a:lnTo>
                  <a:lnTo>
                    <a:pt x="410" y="196"/>
                  </a:lnTo>
                  <a:lnTo>
                    <a:pt x="410" y="196"/>
                  </a:lnTo>
                  <a:lnTo>
                    <a:pt x="400" y="203"/>
                  </a:lnTo>
                  <a:lnTo>
                    <a:pt x="395" y="205"/>
                  </a:lnTo>
                  <a:lnTo>
                    <a:pt x="390" y="208"/>
                  </a:lnTo>
                  <a:lnTo>
                    <a:pt x="386" y="208"/>
                  </a:lnTo>
                  <a:lnTo>
                    <a:pt x="380" y="208"/>
                  </a:lnTo>
                  <a:lnTo>
                    <a:pt x="375" y="205"/>
                  </a:lnTo>
                  <a:lnTo>
                    <a:pt x="369" y="203"/>
                  </a:lnTo>
                  <a:lnTo>
                    <a:pt x="369" y="203"/>
                  </a:lnTo>
                  <a:lnTo>
                    <a:pt x="357" y="197"/>
                  </a:lnTo>
                  <a:lnTo>
                    <a:pt x="345" y="192"/>
                  </a:lnTo>
                  <a:lnTo>
                    <a:pt x="320" y="184"/>
                  </a:lnTo>
                  <a:lnTo>
                    <a:pt x="294" y="177"/>
                  </a:lnTo>
                  <a:lnTo>
                    <a:pt x="268" y="173"/>
                  </a:lnTo>
                  <a:lnTo>
                    <a:pt x="268" y="173"/>
                  </a:lnTo>
                  <a:lnTo>
                    <a:pt x="254" y="170"/>
                  </a:lnTo>
                  <a:lnTo>
                    <a:pt x="241" y="166"/>
                  </a:lnTo>
                  <a:lnTo>
                    <a:pt x="229" y="161"/>
                  </a:lnTo>
                  <a:lnTo>
                    <a:pt x="217" y="154"/>
                  </a:lnTo>
                  <a:lnTo>
                    <a:pt x="207" y="146"/>
                  </a:lnTo>
                  <a:lnTo>
                    <a:pt x="198" y="135"/>
                  </a:lnTo>
                  <a:lnTo>
                    <a:pt x="188" y="125"/>
                  </a:lnTo>
                  <a:lnTo>
                    <a:pt x="179" y="113"/>
                  </a:lnTo>
                  <a:lnTo>
                    <a:pt x="179" y="113"/>
                  </a:lnTo>
                  <a:lnTo>
                    <a:pt x="171" y="101"/>
                  </a:lnTo>
                  <a:lnTo>
                    <a:pt x="167" y="94"/>
                  </a:lnTo>
                  <a:lnTo>
                    <a:pt x="162" y="88"/>
                  </a:lnTo>
                  <a:lnTo>
                    <a:pt x="156" y="82"/>
                  </a:lnTo>
                  <a:lnTo>
                    <a:pt x="149" y="79"/>
                  </a:lnTo>
                  <a:lnTo>
                    <a:pt x="141" y="75"/>
                  </a:lnTo>
                  <a:lnTo>
                    <a:pt x="133" y="73"/>
                  </a:lnTo>
                  <a:lnTo>
                    <a:pt x="133" y="73"/>
                  </a:lnTo>
                  <a:lnTo>
                    <a:pt x="119" y="73"/>
                  </a:lnTo>
                  <a:lnTo>
                    <a:pt x="114" y="73"/>
                  </a:lnTo>
                  <a:lnTo>
                    <a:pt x="108" y="74"/>
                  </a:lnTo>
                  <a:lnTo>
                    <a:pt x="103" y="76"/>
                  </a:lnTo>
                  <a:lnTo>
                    <a:pt x="99" y="80"/>
                  </a:lnTo>
                  <a:lnTo>
                    <a:pt x="95" y="86"/>
                  </a:lnTo>
                  <a:lnTo>
                    <a:pt x="92" y="91"/>
                  </a:lnTo>
                  <a:lnTo>
                    <a:pt x="92" y="91"/>
                  </a:lnTo>
                  <a:lnTo>
                    <a:pt x="87" y="101"/>
                  </a:lnTo>
                  <a:lnTo>
                    <a:pt x="81" y="110"/>
                  </a:lnTo>
                  <a:lnTo>
                    <a:pt x="71" y="128"/>
                  </a:lnTo>
                  <a:lnTo>
                    <a:pt x="71" y="128"/>
                  </a:lnTo>
                  <a:lnTo>
                    <a:pt x="66" y="136"/>
                  </a:lnTo>
                  <a:lnTo>
                    <a:pt x="61" y="142"/>
                  </a:lnTo>
                  <a:lnTo>
                    <a:pt x="54" y="148"/>
                  </a:lnTo>
                  <a:lnTo>
                    <a:pt x="46" y="151"/>
                  </a:lnTo>
                  <a:lnTo>
                    <a:pt x="46" y="151"/>
                  </a:lnTo>
                  <a:lnTo>
                    <a:pt x="35" y="154"/>
                  </a:lnTo>
                  <a:lnTo>
                    <a:pt x="26" y="156"/>
                  </a:lnTo>
                  <a:lnTo>
                    <a:pt x="21" y="158"/>
                  </a:lnTo>
                  <a:lnTo>
                    <a:pt x="17" y="162"/>
                  </a:lnTo>
                  <a:lnTo>
                    <a:pt x="15" y="166"/>
                  </a:lnTo>
                  <a:lnTo>
                    <a:pt x="12" y="172"/>
                  </a:lnTo>
                  <a:lnTo>
                    <a:pt x="12" y="172"/>
                  </a:lnTo>
                  <a:lnTo>
                    <a:pt x="8" y="188"/>
                  </a:lnTo>
                  <a:lnTo>
                    <a:pt x="2" y="204"/>
                  </a:lnTo>
                  <a:lnTo>
                    <a:pt x="1" y="212"/>
                  </a:lnTo>
                  <a:lnTo>
                    <a:pt x="0" y="220"/>
                  </a:lnTo>
                  <a:lnTo>
                    <a:pt x="1" y="230"/>
                  </a:lnTo>
                  <a:lnTo>
                    <a:pt x="2" y="239"/>
                  </a:lnTo>
                  <a:lnTo>
                    <a:pt x="2" y="239"/>
                  </a:lnTo>
                  <a:lnTo>
                    <a:pt x="12" y="270"/>
                  </a:lnTo>
                  <a:lnTo>
                    <a:pt x="23" y="301"/>
                  </a:lnTo>
                  <a:lnTo>
                    <a:pt x="27" y="317"/>
                  </a:lnTo>
                  <a:lnTo>
                    <a:pt x="31" y="333"/>
                  </a:lnTo>
                  <a:lnTo>
                    <a:pt x="34" y="351"/>
                  </a:lnTo>
                  <a:lnTo>
                    <a:pt x="35" y="367"/>
                  </a:lnTo>
                  <a:lnTo>
                    <a:pt x="35" y="367"/>
                  </a:lnTo>
                  <a:lnTo>
                    <a:pt x="36" y="375"/>
                  </a:lnTo>
                  <a:lnTo>
                    <a:pt x="39" y="381"/>
                  </a:lnTo>
                  <a:lnTo>
                    <a:pt x="43" y="385"/>
                  </a:lnTo>
                  <a:lnTo>
                    <a:pt x="49" y="390"/>
                  </a:lnTo>
                  <a:lnTo>
                    <a:pt x="56" y="392"/>
                  </a:lnTo>
                  <a:lnTo>
                    <a:pt x="64" y="394"/>
                  </a:lnTo>
                  <a:lnTo>
                    <a:pt x="74" y="395"/>
                  </a:lnTo>
                  <a:lnTo>
                    <a:pt x="85" y="394"/>
                  </a:lnTo>
                  <a:lnTo>
                    <a:pt x="85" y="394"/>
                  </a:lnTo>
                  <a:lnTo>
                    <a:pt x="94" y="393"/>
                  </a:lnTo>
                  <a:lnTo>
                    <a:pt x="103" y="390"/>
                  </a:lnTo>
                  <a:lnTo>
                    <a:pt x="108" y="390"/>
                  </a:lnTo>
                  <a:lnTo>
                    <a:pt x="112" y="390"/>
                  </a:lnTo>
                  <a:lnTo>
                    <a:pt x="116" y="391"/>
                  </a:lnTo>
                  <a:lnTo>
                    <a:pt x="121" y="393"/>
                  </a:lnTo>
                  <a:lnTo>
                    <a:pt x="121" y="393"/>
                  </a:lnTo>
                  <a:lnTo>
                    <a:pt x="129" y="402"/>
                  </a:lnTo>
                  <a:lnTo>
                    <a:pt x="135" y="413"/>
                  </a:lnTo>
                  <a:lnTo>
                    <a:pt x="140" y="425"/>
                  </a:lnTo>
                  <a:lnTo>
                    <a:pt x="142" y="437"/>
                  </a:lnTo>
                  <a:lnTo>
                    <a:pt x="142" y="437"/>
                  </a:lnTo>
                  <a:lnTo>
                    <a:pt x="150" y="518"/>
                  </a:lnTo>
                  <a:lnTo>
                    <a:pt x="157" y="598"/>
                  </a:lnTo>
                  <a:lnTo>
                    <a:pt x="157" y="598"/>
                  </a:lnTo>
                  <a:lnTo>
                    <a:pt x="156" y="605"/>
                  </a:lnTo>
                  <a:lnTo>
                    <a:pt x="156" y="609"/>
                  </a:lnTo>
                  <a:lnTo>
                    <a:pt x="154" y="611"/>
                  </a:lnTo>
                  <a:lnTo>
                    <a:pt x="154" y="611"/>
                  </a:lnTo>
                  <a:lnTo>
                    <a:pt x="147" y="615"/>
                  </a:lnTo>
                  <a:lnTo>
                    <a:pt x="141" y="621"/>
                  </a:lnTo>
                  <a:lnTo>
                    <a:pt x="135" y="629"/>
                  </a:lnTo>
                  <a:lnTo>
                    <a:pt x="130" y="639"/>
                  </a:lnTo>
                  <a:lnTo>
                    <a:pt x="118" y="657"/>
                  </a:lnTo>
                  <a:lnTo>
                    <a:pt x="109" y="677"/>
                  </a:lnTo>
                  <a:lnTo>
                    <a:pt x="109" y="677"/>
                  </a:lnTo>
                  <a:lnTo>
                    <a:pt x="112" y="678"/>
                  </a:lnTo>
                  <a:lnTo>
                    <a:pt x="116" y="680"/>
                  </a:lnTo>
                  <a:lnTo>
                    <a:pt x="123" y="686"/>
                  </a:lnTo>
                  <a:lnTo>
                    <a:pt x="129" y="693"/>
                  </a:lnTo>
                  <a:lnTo>
                    <a:pt x="135" y="698"/>
                  </a:lnTo>
                  <a:lnTo>
                    <a:pt x="135" y="698"/>
                  </a:lnTo>
                  <a:lnTo>
                    <a:pt x="147" y="709"/>
                  </a:lnTo>
                  <a:lnTo>
                    <a:pt x="154" y="715"/>
                  </a:lnTo>
                  <a:lnTo>
                    <a:pt x="160" y="718"/>
                  </a:lnTo>
                  <a:lnTo>
                    <a:pt x="160" y="718"/>
                  </a:lnTo>
                  <a:lnTo>
                    <a:pt x="178" y="727"/>
                  </a:lnTo>
                  <a:lnTo>
                    <a:pt x="195" y="734"/>
                  </a:lnTo>
                  <a:lnTo>
                    <a:pt x="203" y="738"/>
                  </a:lnTo>
                  <a:lnTo>
                    <a:pt x="213" y="739"/>
                  </a:lnTo>
                  <a:lnTo>
                    <a:pt x="221" y="740"/>
                  </a:lnTo>
                  <a:lnTo>
                    <a:pt x="230" y="740"/>
                  </a:lnTo>
                  <a:lnTo>
                    <a:pt x="238" y="739"/>
                  </a:lnTo>
                  <a:lnTo>
                    <a:pt x="246" y="738"/>
                  </a:lnTo>
                  <a:lnTo>
                    <a:pt x="255" y="734"/>
                  </a:lnTo>
                  <a:lnTo>
                    <a:pt x="263" y="731"/>
                  </a:lnTo>
                  <a:lnTo>
                    <a:pt x="271" y="725"/>
                  </a:lnTo>
                  <a:lnTo>
                    <a:pt x="280" y="719"/>
                  </a:lnTo>
                  <a:lnTo>
                    <a:pt x="286" y="711"/>
                  </a:lnTo>
                  <a:lnTo>
                    <a:pt x="294" y="702"/>
                  </a:lnTo>
                  <a:lnTo>
                    <a:pt x="294" y="702"/>
                  </a:lnTo>
                  <a:lnTo>
                    <a:pt x="301" y="692"/>
                  </a:lnTo>
                  <a:lnTo>
                    <a:pt x="304" y="687"/>
                  </a:lnTo>
                  <a:lnTo>
                    <a:pt x="305" y="682"/>
                  </a:lnTo>
                  <a:lnTo>
                    <a:pt x="304" y="678"/>
                  </a:lnTo>
                  <a:lnTo>
                    <a:pt x="303" y="673"/>
                  </a:lnTo>
                  <a:lnTo>
                    <a:pt x="300" y="668"/>
                  </a:lnTo>
                  <a:lnTo>
                    <a:pt x="296" y="663"/>
                  </a:lnTo>
                  <a:lnTo>
                    <a:pt x="296" y="663"/>
                  </a:lnTo>
                  <a:lnTo>
                    <a:pt x="285" y="652"/>
                  </a:lnTo>
                  <a:lnTo>
                    <a:pt x="275" y="641"/>
                  </a:lnTo>
                  <a:lnTo>
                    <a:pt x="266" y="629"/>
                  </a:lnTo>
                  <a:lnTo>
                    <a:pt x="258" y="617"/>
                  </a:lnTo>
                  <a:lnTo>
                    <a:pt x="258" y="617"/>
                  </a:lnTo>
                  <a:lnTo>
                    <a:pt x="244" y="592"/>
                  </a:lnTo>
                  <a:lnTo>
                    <a:pt x="238" y="580"/>
                  </a:lnTo>
                  <a:lnTo>
                    <a:pt x="233" y="567"/>
                  </a:lnTo>
                  <a:lnTo>
                    <a:pt x="230" y="553"/>
                  </a:lnTo>
                  <a:lnTo>
                    <a:pt x="228" y="538"/>
                  </a:lnTo>
                  <a:lnTo>
                    <a:pt x="228" y="523"/>
                  </a:lnTo>
                  <a:lnTo>
                    <a:pt x="230" y="508"/>
                  </a:lnTo>
                  <a:lnTo>
                    <a:pt x="230" y="508"/>
                  </a:lnTo>
                  <a:lnTo>
                    <a:pt x="243" y="512"/>
                  </a:lnTo>
                  <a:lnTo>
                    <a:pt x="256" y="515"/>
                  </a:lnTo>
                  <a:lnTo>
                    <a:pt x="269" y="518"/>
                  </a:lnTo>
                  <a:lnTo>
                    <a:pt x="282" y="519"/>
                  </a:lnTo>
                  <a:lnTo>
                    <a:pt x="294" y="519"/>
                  </a:lnTo>
                  <a:lnTo>
                    <a:pt x="306" y="518"/>
                  </a:lnTo>
                  <a:lnTo>
                    <a:pt x="319" y="516"/>
                  </a:lnTo>
                  <a:lnTo>
                    <a:pt x="330" y="515"/>
                  </a:lnTo>
                  <a:lnTo>
                    <a:pt x="330" y="515"/>
                  </a:lnTo>
                  <a:lnTo>
                    <a:pt x="356" y="511"/>
                  </a:lnTo>
                  <a:lnTo>
                    <a:pt x="381" y="508"/>
                  </a:lnTo>
                  <a:lnTo>
                    <a:pt x="405" y="508"/>
                  </a:lnTo>
                  <a:lnTo>
                    <a:pt x="430" y="507"/>
                  </a:lnTo>
                  <a:lnTo>
                    <a:pt x="430" y="507"/>
                  </a:lnTo>
                  <a:lnTo>
                    <a:pt x="459" y="507"/>
                  </a:lnTo>
                  <a:lnTo>
                    <a:pt x="473" y="507"/>
                  </a:lnTo>
                  <a:lnTo>
                    <a:pt x="487" y="505"/>
                  </a:lnTo>
                  <a:lnTo>
                    <a:pt x="500" y="501"/>
                  </a:lnTo>
                  <a:lnTo>
                    <a:pt x="507" y="498"/>
                  </a:lnTo>
                  <a:lnTo>
                    <a:pt x="512" y="495"/>
                  </a:lnTo>
                  <a:lnTo>
                    <a:pt x="518" y="490"/>
                  </a:lnTo>
                  <a:lnTo>
                    <a:pt x="524" y="485"/>
                  </a:lnTo>
                  <a:lnTo>
                    <a:pt x="530" y="480"/>
                  </a:lnTo>
                  <a:lnTo>
                    <a:pt x="534" y="473"/>
                  </a:lnTo>
                  <a:lnTo>
                    <a:pt x="534" y="473"/>
                  </a:lnTo>
                  <a:lnTo>
                    <a:pt x="540" y="483"/>
                  </a:lnTo>
                  <a:lnTo>
                    <a:pt x="547" y="491"/>
                  </a:lnTo>
                  <a:lnTo>
                    <a:pt x="554" y="497"/>
                  </a:lnTo>
                  <a:lnTo>
                    <a:pt x="562" y="501"/>
                  </a:lnTo>
                  <a:lnTo>
                    <a:pt x="570" y="505"/>
                  </a:lnTo>
                  <a:lnTo>
                    <a:pt x="579" y="507"/>
                  </a:lnTo>
                  <a:lnTo>
                    <a:pt x="588" y="508"/>
                  </a:lnTo>
                  <a:lnTo>
                    <a:pt x="598" y="508"/>
                  </a:lnTo>
                  <a:lnTo>
                    <a:pt x="598" y="508"/>
                  </a:lnTo>
                  <a:lnTo>
                    <a:pt x="606" y="507"/>
                  </a:lnTo>
                  <a:lnTo>
                    <a:pt x="614" y="507"/>
                  </a:lnTo>
                  <a:lnTo>
                    <a:pt x="630" y="504"/>
                  </a:lnTo>
                  <a:lnTo>
                    <a:pt x="646" y="500"/>
                  </a:lnTo>
                  <a:lnTo>
                    <a:pt x="653" y="499"/>
                  </a:lnTo>
                  <a:lnTo>
                    <a:pt x="661" y="499"/>
                  </a:lnTo>
                  <a:lnTo>
                    <a:pt x="661" y="499"/>
                  </a:lnTo>
                  <a:lnTo>
                    <a:pt x="668" y="499"/>
                  </a:lnTo>
                  <a:lnTo>
                    <a:pt x="675" y="497"/>
                  </a:lnTo>
                  <a:lnTo>
                    <a:pt x="689" y="493"/>
                  </a:lnTo>
                  <a:lnTo>
                    <a:pt x="695" y="491"/>
                  </a:lnTo>
                  <a:lnTo>
                    <a:pt x="702" y="490"/>
                  </a:lnTo>
                  <a:lnTo>
                    <a:pt x="708" y="491"/>
                  </a:lnTo>
                  <a:lnTo>
                    <a:pt x="715" y="493"/>
                  </a:lnTo>
                  <a:lnTo>
                    <a:pt x="715" y="493"/>
                  </a:lnTo>
                  <a:lnTo>
                    <a:pt x="720" y="497"/>
                  </a:lnTo>
                  <a:lnTo>
                    <a:pt x="723" y="503"/>
                  </a:lnTo>
                  <a:lnTo>
                    <a:pt x="727" y="508"/>
                  </a:lnTo>
                  <a:lnTo>
                    <a:pt x="728" y="515"/>
                  </a:lnTo>
                  <a:lnTo>
                    <a:pt x="732" y="529"/>
                  </a:lnTo>
                  <a:lnTo>
                    <a:pt x="736" y="536"/>
                  </a:lnTo>
                  <a:lnTo>
                    <a:pt x="740" y="543"/>
                  </a:lnTo>
                  <a:lnTo>
                    <a:pt x="740" y="543"/>
                  </a:lnTo>
                  <a:lnTo>
                    <a:pt x="763" y="534"/>
                  </a:lnTo>
                  <a:lnTo>
                    <a:pt x="775" y="529"/>
                  </a:lnTo>
                  <a:lnTo>
                    <a:pt x="785" y="523"/>
                  </a:lnTo>
                  <a:lnTo>
                    <a:pt x="796" y="516"/>
                  </a:lnTo>
                  <a:lnTo>
                    <a:pt x="806" y="510"/>
                  </a:lnTo>
                  <a:lnTo>
                    <a:pt x="814" y="501"/>
                  </a:lnTo>
                  <a:lnTo>
                    <a:pt x="823" y="492"/>
                  </a:lnTo>
                  <a:lnTo>
                    <a:pt x="823" y="492"/>
                  </a:lnTo>
                  <a:lnTo>
                    <a:pt x="829" y="493"/>
                  </a:lnTo>
                  <a:lnTo>
                    <a:pt x="834" y="496"/>
                  </a:lnTo>
                  <a:lnTo>
                    <a:pt x="838" y="499"/>
                  </a:lnTo>
                  <a:lnTo>
                    <a:pt x="842" y="503"/>
                  </a:lnTo>
                  <a:lnTo>
                    <a:pt x="850" y="511"/>
                  </a:lnTo>
                  <a:lnTo>
                    <a:pt x="853" y="513"/>
                  </a:lnTo>
                  <a:lnTo>
                    <a:pt x="859" y="514"/>
                  </a:lnTo>
                  <a:lnTo>
                    <a:pt x="859" y="514"/>
                  </a:lnTo>
                  <a:lnTo>
                    <a:pt x="865" y="513"/>
                  </a:lnTo>
                  <a:lnTo>
                    <a:pt x="869" y="511"/>
                  </a:lnTo>
                  <a:lnTo>
                    <a:pt x="874" y="507"/>
                  </a:lnTo>
                  <a:lnTo>
                    <a:pt x="878" y="504"/>
                  </a:lnTo>
                  <a:lnTo>
                    <a:pt x="886" y="495"/>
                  </a:lnTo>
                  <a:lnTo>
                    <a:pt x="889" y="490"/>
                  </a:lnTo>
                  <a:lnTo>
                    <a:pt x="892" y="486"/>
                  </a:lnTo>
                  <a:lnTo>
                    <a:pt x="892" y="486"/>
                  </a:lnTo>
                  <a:lnTo>
                    <a:pt x="905" y="478"/>
                  </a:lnTo>
                  <a:lnTo>
                    <a:pt x="912" y="475"/>
                  </a:lnTo>
                  <a:lnTo>
                    <a:pt x="918" y="473"/>
                  </a:lnTo>
                  <a:lnTo>
                    <a:pt x="925" y="470"/>
                  </a:lnTo>
                  <a:lnTo>
                    <a:pt x="932" y="469"/>
                  </a:lnTo>
                  <a:lnTo>
                    <a:pt x="939" y="470"/>
                  </a:lnTo>
                  <a:lnTo>
                    <a:pt x="944" y="474"/>
                  </a:lnTo>
                  <a:lnTo>
                    <a:pt x="944" y="474"/>
                  </a:lnTo>
                  <a:lnTo>
                    <a:pt x="955" y="480"/>
                  </a:lnTo>
                  <a:lnTo>
                    <a:pt x="965" y="483"/>
                  </a:lnTo>
                  <a:lnTo>
                    <a:pt x="977" y="484"/>
                  </a:lnTo>
                  <a:lnTo>
                    <a:pt x="987" y="484"/>
                  </a:lnTo>
                  <a:lnTo>
                    <a:pt x="997" y="483"/>
                  </a:lnTo>
                  <a:lnTo>
                    <a:pt x="1008" y="481"/>
                  </a:lnTo>
                  <a:lnTo>
                    <a:pt x="1027" y="476"/>
                  </a:lnTo>
                  <a:lnTo>
                    <a:pt x="1027" y="476"/>
                  </a:lnTo>
                  <a:lnTo>
                    <a:pt x="1035" y="475"/>
                  </a:lnTo>
                  <a:lnTo>
                    <a:pt x="1043" y="475"/>
                  </a:lnTo>
                  <a:lnTo>
                    <a:pt x="1049" y="477"/>
                  </a:lnTo>
                  <a:lnTo>
                    <a:pt x="1055" y="478"/>
                  </a:lnTo>
                  <a:lnTo>
                    <a:pt x="1061" y="482"/>
                  </a:lnTo>
                  <a:lnTo>
                    <a:pt x="1065" y="485"/>
                  </a:lnTo>
                  <a:lnTo>
                    <a:pt x="1075" y="496"/>
                  </a:lnTo>
                  <a:lnTo>
                    <a:pt x="1075" y="496"/>
                  </a:lnTo>
                  <a:lnTo>
                    <a:pt x="1079" y="501"/>
                  </a:lnTo>
                  <a:lnTo>
                    <a:pt x="1081" y="508"/>
                  </a:lnTo>
                  <a:lnTo>
                    <a:pt x="1081" y="514"/>
                  </a:lnTo>
                  <a:lnTo>
                    <a:pt x="1080" y="520"/>
                  </a:lnTo>
                  <a:lnTo>
                    <a:pt x="1078" y="526"/>
                  </a:lnTo>
                  <a:lnTo>
                    <a:pt x="1076" y="530"/>
                  </a:lnTo>
                  <a:lnTo>
                    <a:pt x="1069" y="542"/>
                  </a:lnTo>
                  <a:lnTo>
                    <a:pt x="1069" y="542"/>
                  </a:lnTo>
                  <a:lnTo>
                    <a:pt x="1061" y="551"/>
                  </a:lnTo>
                  <a:lnTo>
                    <a:pt x="1053" y="560"/>
                  </a:lnTo>
                  <a:lnTo>
                    <a:pt x="1034" y="579"/>
                  </a:lnTo>
                  <a:lnTo>
                    <a:pt x="1034" y="579"/>
                  </a:lnTo>
                  <a:lnTo>
                    <a:pt x="1031" y="583"/>
                  </a:lnTo>
                  <a:lnTo>
                    <a:pt x="1028" y="588"/>
                  </a:lnTo>
                  <a:lnTo>
                    <a:pt x="1028" y="591"/>
                  </a:lnTo>
                  <a:lnTo>
                    <a:pt x="1030" y="596"/>
                  </a:lnTo>
                  <a:lnTo>
                    <a:pt x="1032" y="598"/>
                  </a:lnTo>
                  <a:lnTo>
                    <a:pt x="1034" y="602"/>
                  </a:lnTo>
                  <a:lnTo>
                    <a:pt x="1039" y="604"/>
                  </a:lnTo>
                  <a:lnTo>
                    <a:pt x="1043" y="606"/>
                  </a:lnTo>
                  <a:lnTo>
                    <a:pt x="1043" y="606"/>
                  </a:lnTo>
                  <a:lnTo>
                    <a:pt x="1051" y="609"/>
                  </a:lnTo>
                  <a:lnTo>
                    <a:pt x="1058" y="610"/>
                  </a:lnTo>
                  <a:lnTo>
                    <a:pt x="1066" y="610"/>
                  </a:lnTo>
                  <a:lnTo>
                    <a:pt x="1073" y="609"/>
                  </a:lnTo>
                  <a:lnTo>
                    <a:pt x="1080" y="606"/>
                  </a:lnTo>
                  <a:lnTo>
                    <a:pt x="1087" y="603"/>
                  </a:lnTo>
                  <a:lnTo>
                    <a:pt x="1100" y="596"/>
                  </a:lnTo>
                  <a:lnTo>
                    <a:pt x="1100" y="596"/>
                  </a:lnTo>
                  <a:lnTo>
                    <a:pt x="1108" y="591"/>
                  </a:lnTo>
                  <a:lnTo>
                    <a:pt x="1115" y="588"/>
                  </a:lnTo>
                  <a:lnTo>
                    <a:pt x="1122" y="586"/>
                  </a:lnTo>
                  <a:lnTo>
                    <a:pt x="1129" y="586"/>
                  </a:lnTo>
                  <a:lnTo>
                    <a:pt x="1136" y="587"/>
                  </a:lnTo>
                  <a:lnTo>
                    <a:pt x="1143" y="590"/>
                  </a:lnTo>
                  <a:lnTo>
                    <a:pt x="1148" y="596"/>
                  </a:lnTo>
                  <a:lnTo>
                    <a:pt x="1155" y="603"/>
                  </a:lnTo>
                  <a:lnTo>
                    <a:pt x="1155" y="603"/>
                  </a:lnTo>
                  <a:lnTo>
                    <a:pt x="1163" y="611"/>
                  </a:lnTo>
                  <a:lnTo>
                    <a:pt x="1171" y="619"/>
                  </a:lnTo>
                  <a:lnTo>
                    <a:pt x="1171" y="619"/>
                  </a:lnTo>
                  <a:lnTo>
                    <a:pt x="1178" y="622"/>
                  </a:lnTo>
                  <a:lnTo>
                    <a:pt x="1181" y="624"/>
                  </a:lnTo>
                  <a:lnTo>
                    <a:pt x="1184" y="624"/>
                  </a:lnTo>
                  <a:lnTo>
                    <a:pt x="1186" y="622"/>
                  </a:lnTo>
                  <a:lnTo>
                    <a:pt x="1190" y="621"/>
                  </a:lnTo>
                  <a:lnTo>
                    <a:pt x="1192" y="619"/>
                  </a:lnTo>
                  <a:lnTo>
                    <a:pt x="1194" y="614"/>
                  </a:lnTo>
                  <a:lnTo>
                    <a:pt x="1194" y="614"/>
                  </a:lnTo>
                  <a:lnTo>
                    <a:pt x="1202" y="598"/>
                  </a:lnTo>
                  <a:lnTo>
                    <a:pt x="1202" y="598"/>
                  </a:lnTo>
                  <a:lnTo>
                    <a:pt x="1214" y="566"/>
                  </a:lnTo>
                  <a:lnTo>
                    <a:pt x="1220" y="551"/>
                  </a:lnTo>
                  <a:lnTo>
                    <a:pt x="1227" y="535"/>
                  </a:lnTo>
                  <a:lnTo>
                    <a:pt x="1236" y="521"/>
                  </a:lnTo>
                  <a:lnTo>
                    <a:pt x="1246" y="507"/>
                  </a:lnTo>
                  <a:lnTo>
                    <a:pt x="1252" y="501"/>
                  </a:lnTo>
                  <a:lnTo>
                    <a:pt x="1259" y="496"/>
                  </a:lnTo>
                  <a:lnTo>
                    <a:pt x="1266" y="490"/>
                  </a:lnTo>
                  <a:lnTo>
                    <a:pt x="1274" y="485"/>
                  </a:lnTo>
                  <a:lnTo>
                    <a:pt x="1274" y="485"/>
                  </a:lnTo>
                  <a:lnTo>
                    <a:pt x="1277" y="483"/>
                  </a:lnTo>
                  <a:lnTo>
                    <a:pt x="1280" y="481"/>
                  </a:lnTo>
                  <a:lnTo>
                    <a:pt x="1284" y="474"/>
                  </a:lnTo>
                  <a:lnTo>
                    <a:pt x="1291" y="459"/>
                  </a:lnTo>
                  <a:lnTo>
                    <a:pt x="1291" y="459"/>
                  </a:lnTo>
                  <a:lnTo>
                    <a:pt x="1303" y="437"/>
                  </a:lnTo>
                  <a:lnTo>
                    <a:pt x="1312" y="415"/>
                  </a:lnTo>
                  <a:lnTo>
                    <a:pt x="1320" y="392"/>
                  </a:lnTo>
                  <a:lnTo>
                    <a:pt x="1327" y="369"/>
                  </a:lnTo>
                  <a:lnTo>
                    <a:pt x="1334" y="346"/>
                  </a:lnTo>
                  <a:lnTo>
                    <a:pt x="1340" y="323"/>
                  </a:lnTo>
                  <a:lnTo>
                    <a:pt x="1350" y="276"/>
                  </a:lnTo>
                  <a:lnTo>
                    <a:pt x="1350" y="276"/>
                  </a:lnTo>
                  <a:lnTo>
                    <a:pt x="1330" y="285"/>
                  </a:lnTo>
                  <a:lnTo>
                    <a:pt x="1330" y="285"/>
                  </a:lnTo>
                  <a:lnTo>
                    <a:pt x="1312" y="293"/>
                  </a:lnTo>
                  <a:lnTo>
                    <a:pt x="1312" y="293"/>
                  </a:lnTo>
                  <a:lnTo>
                    <a:pt x="1304" y="296"/>
                  </a:lnTo>
                  <a:lnTo>
                    <a:pt x="1296" y="298"/>
                  </a:lnTo>
                  <a:lnTo>
                    <a:pt x="1292" y="298"/>
                  </a:lnTo>
                  <a:lnTo>
                    <a:pt x="1289" y="298"/>
                  </a:lnTo>
                  <a:lnTo>
                    <a:pt x="1285" y="295"/>
                  </a:lnTo>
                  <a:lnTo>
                    <a:pt x="1282" y="293"/>
                  </a:lnTo>
                  <a:lnTo>
                    <a:pt x="1282" y="293"/>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0"/>
            <p:cNvSpPr>
              <a:spLocks noEditPoints="1"/>
            </p:cNvSpPr>
            <p:nvPr/>
          </p:nvSpPr>
          <p:spPr bwMode="auto">
            <a:xfrm>
              <a:off x="2116" y="1319"/>
              <a:ext cx="1075" cy="2686"/>
            </a:xfrm>
            <a:custGeom>
              <a:avLst/>
              <a:gdLst>
                <a:gd name="T0" fmla="*/ 2940 w 5376"/>
                <a:gd name="T1" fmla="*/ 978 h 13431"/>
                <a:gd name="T2" fmla="*/ 2531 w 5376"/>
                <a:gd name="T3" fmla="*/ 422 h 13431"/>
                <a:gd name="T4" fmla="*/ 3552 w 5376"/>
                <a:gd name="T5" fmla="*/ 1883 h 13431"/>
                <a:gd name="T6" fmla="*/ 3202 w 5376"/>
                <a:gd name="T7" fmla="*/ 3570 h 13431"/>
                <a:gd name="T8" fmla="*/ 2559 w 5376"/>
                <a:gd name="T9" fmla="*/ 4783 h 13431"/>
                <a:gd name="T10" fmla="*/ 1191 w 5376"/>
                <a:gd name="T11" fmla="*/ 4500 h 13431"/>
                <a:gd name="T12" fmla="*/ 2246 w 5376"/>
                <a:gd name="T13" fmla="*/ 5232 h 13431"/>
                <a:gd name="T14" fmla="*/ 3559 w 5376"/>
                <a:gd name="T15" fmla="*/ 7045 h 13431"/>
                <a:gd name="T16" fmla="*/ 2781 w 5376"/>
                <a:gd name="T17" fmla="*/ 7744 h 13431"/>
                <a:gd name="T18" fmla="*/ 1242 w 5376"/>
                <a:gd name="T19" fmla="*/ 6556 h 13431"/>
                <a:gd name="T20" fmla="*/ 1954 w 5376"/>
                <a:gd name="T21" fmla="*/ 7482 h 13431"/>
                <a:gd name="T22" fmla="*/ 1795 w 5376"/>
                <a:gd name="T23" fmla="*/ 8894 h 13431"/>
                <a:gd name="T24" fmla="*/ 1089 w 5376"/>
                <a:gd name="T25" fmla="*/ 9147 h 13431"/>
                <a:gd name="T26" fmla="*/ 169 w 5376"/>
                <a:gd name="T27" fmla="*/ 8622 h 13431"/>
                <a:gd name="T28" fmla="*/ 518 w 5376"/>
                <a:gd name="T29" fmla="*/ 9893 h 13431"/>
                <a:gd name="T30" fmla="*/ 1532 w 5376"/>
                <a:gd name="T31" fmla="*/ 9278 h 13431"/>
                <a:gd name="T32" fmla="*/ 1862 w 5376"/>
                <a:gd name="T33" fmla="*/ 10083 h 13431"/>
                <a:gd name="T34" fmla="*/ 998 w 5376"/>
                <a:gd name="T35" fmla="*/ 11578 h 13431"/>
                <a:gd name="T36" fmla="*/ 0 w 5376"/>
                <a:gd name="T37" fmla="*/ 11096 h 13431"/>
                <a:gd name="T38" fmla="*/ 970 w 5376"/>
                <a:gd name="T39" fmla="*/ 11879 h 13431"/>
                <a:gd name="T40" fmla="*/ 871 w 5376"/>
                <a:gd name="T41" fmla="*/ 12903 h 13431"/>
                <a:gd name="T42" fmla="*/ 1926 w 5376"/>
                <a:gd name="T43" fmla="*/ 13112 h 13431"/>
                <a:gd name="T44" fmla="*/ 2599 w 5376"/>
                <a:gd name="T45" fmla="*/ 12782 h 13431"/>
                <a:gd name="T46" fmla="*/ 2759 w 5376"/>
                <a:gd name="T47" fmla="*/ 12740 h 13431"/>
                <a:gd name="T48" fmla="*/ 2830 w 5376"/>
                <a:gd name="T49" fmla="*/ 11392 h 13431"/>
                <a:gd name="T50" fmla="*/ 3212 w 5376"/>
                <a:gd name="T51" fmla="*/ 10457 h 13431"/>
                <a:gd name="T52" fmla="*/ 3331 w 5376"/>
                <a:gd name="T53" fmla="*/ 10350 h 13431"/>
                <a:gd name="T54" fmla="*/ 2490 w 5376"/>
                <a:gd name="T55" fmla="*/ 10738 h 13431"/>
                <a:gd name="T56" fmla="*/ 2361 w 5376"/>
                <a:gd name="T57" fmla="*/ 9637 h 13431"/>
                <a:gd name="T58" fmla="*/ 3486 w 5376"/>
                <a:gd name="T59" fmla="*/ 9488 h 13431"/>
                <a:gd name="T60" fmla="*/ 3369 w 5376"/>
                <a:gd name="T61" fmla="*/ 8613 h 13431"/>
                <a:gd name="T62" fmla="*/ 4172 w 5376"/>
                <a:gd name="T63" fmla="*/ 8486 h 13431"/>
                <a:gd name="T64" fmla="*/ 4192 w 5376"/>
                <a:gd name="T65" fmla="*/ 8513 h 13431"/>
                <a:gd name="T66" fmla="*/ 3702 w 5376"/>
                <a:gd name="T67" fmla="*/ 8235 h 13431"/>
                <a:gd name="T68" fmla="*/ 4787 w 5376"/>
                <a:gd name="T69" fmla="*/ 7868 h 13431"/>
                <a:gd name="T70" fmla="*/ 4360 w 5376"/>
                <a:gd name="T71" fmla="*/ 8205 h 13431"/>
                <a:gd name="T72" fmla="*/ 3822 w 5376"/>
                <a:gd name="T73" fmla="*/ 7262 h 13431"/>
                <a:gd name="T74" fmla="*/ 3642 w 5376"/>
                <a:gd name="T75" fmla="*/ 7114 h 13431"/>
                <a:gd name="T76" fmla="*/ 2269 w 5376"/>
                <a:gd name="T77" fmla="*/ 5329 h 13431"/>
                <a:gd name="T78" fmla="*/ 3324 w 5376"/>
                <a:gd name="T79" fmla="*/ 4268 h 13431"/>
                <a:gd name="T80" fmla="*/ 2681 w 5376"/>
                <a:gd name="T81" fmla="*/ 4173 h 13431"/>
                <a:gd name="T82" fmla="*/ 3498 w 5376"/>
                <a:gd name="T83" fmla="*/ 2784 h 13431"/>
                <a:gd name="T84" fmla="*/ 4763 w 5376"/>
                <a:gd name="T85" fmla="*/ 1723 h 13431"/>
                <a:gd name="T86" fmla="*/ 1346 w 5376"/>
                <a:gd name="T87" fmla="*/ 9484 h 13431"/>
                <a:gd name="T88" fmla="*/ 549 w 5376"/>
                <a:gd name="T89" fmla="*/ 9661 h 13431"/>
                <a:gd name="T90" fmla="*/ 1159 w 5376"/>
                <a:gd name="T91" fmla="*/ 8533 h 13431"/>
                <a:gd name="T92" fmla="*/ 3068 w 5376"/>
                <a:gd name="T93" fmla="*/ 12032 h 13431"/>
                <a:gd name="T94" fmla="*/ 2077 w 5376"/>
                <a:gd name="T95" fmla="*/ 12799 h 13431"/>
                <a:gd name="T96" fmla="*/ 1339 w 5376"/>
                <a:gd name="T97" fmla="*/ 12122 h 13431"/>
                <a:gd name="T98" fmla="*/ 2326 w 5376"/>
                <a:gd name="T99" fmla="*/ 11775 h 13431"/>
                <a:gd name="T100" fmla="*/ 2867 w 5376"/>
                <a:gd name="T101" fmla="*/ 11183 h 13431"/>
                <a:gd name="T102" fmla="*/ 2030 w 5376"/>
                <a:gd name="T103" fmla="*/ 11740 h 13431"/>
                <a:gd name="T104" fmla="*/ 997 w 5376"/>
                <a:gd name="T105" fmla="*/ 11797 h 13431"/>
                <a:gd name="T106" fmla="*/ 1479 w 5376"/>
                <a:gd name="T107" fmla="*/ 10449 h 13431"/>
                <a:gd name="T108" fmla="*/ 2393 w 5376"/>
                <a:gd name="T109" fmla="*/ 9712 h 13431"/>
                <a:gd name="T110" fmla="*/ 2083 w 5376"/>
                <a:gd name="T111" fmla="*/ 9745 h 13431"/>
                <a:gd name="T112" fmla="*/ 2434 w 5376"/>
                <a:gd name="T113" fmla="*/ 9398 h 13431"/>
                <a:gd name="T114" fmla="*/ 2057 w 5376"/>
                <a:gd name="T115" fmla="*/ 8373 h 13431"/>
                <a:gd name="T116" fmla="*/ 2787 w 5376"/>
                <a:gd name="T117" fmla="*/ 7876 h 13431"/>
                <a:gd name="T118" fmla="*/ 3231 w 5376"/>
                <a:gd name="T119" fmla="*/ 8657 h 13431"/>
                <a:gd name="T120" fmla="*/ 3704 w 5376"/>
                <a:gd name="T121" fmla="*/ 7429 h 13431"/>
                <a:gd name="T122" fmla="*/ 3367 w 5376"/>
                <a:gd name="T123" fmla="*/ 8449 h 13431"/>
                <a:gd name="T124" fmla="*/ 2948 w 5376"/>
                <a:gd name="T125" fmla="*/ 7668 h 13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76" h="13431">
                  <a:moveTo>
                    <a:pt x="5373" y="2406"/>
                  </a:moveTo>
                  <a:lnTo>
                    <a:pt x="5373" y="2406"/>
                  </a:lnTo>
                  <a:lnTo>
                    <a:pt x="5360" y="2382"/>
                  </a:lnTo>
                  <a:lnTo>
                    <a:pt x="5343" y="2354"/>
                  </a:lnTo>
                  <a:lnTo>
                    <a:pt x="5314" y="2308"/>
                  </a:lnTo>
                  <a:lnTo>
                    <a:pt x="5314" y="2308"/>
                  </a:lnTo>
                  <a:lnTo>
                    <a:pt x="5301" y="2287"/>
                  </a:lnTo>
                  <a:lnTo>
                    <a:pt x="5297" y="2276"/>
                  </a:lnTo>
                  <a:lnTo>
                    <a:pt x="5292" y="2265"/>
                  </a:lnTo>
                  <a:lnTo>
                    <a:pt x="5288" y="2254"/>
                  </a:lnTo>
                  <a:lnTo>
                    <a:pt x="5285" y="2242"/>
                  </a:lnTo>
                  <a:lnTo>
                    <a:pt x="5284" y="2231"/>
                  </a:lnTo>
                  <a:lnTo>
                    <a:pt x="5285" y="2218"/>
                  </a:lnTo>
                  <a:lnTo>
                    <a:pt x="5285" y="2218"/>
                  </a:lnTo>
                  <a:lnTo>
                    <a:pt x="5285" y="2211"/>
                  </a:lnTo>
                  <a:lnTo>
                    <a:pt x="5284" y="2204"/>
                  </a:lnTo>
                  <a:lnTo>
                    <a:pt x="5282" y="2198"/>
                  </a:lnTo>
                  <a:lnTo>
                    <a:pt x="5279" y="2193"/>
                  </a:lnTo>
                  <a:lnTo>
                    <a:pt x="5274" y="2182"/>
                  </a:lnTo>
                  <a:lnTo>
                    <a:pt x="5267" y="2172"/>
                  </a:lnTo>
                  <a:lnTo>
                    <a:pt x="5267" y="2172"/>
                  </a:lnTo>
                  <a:lnTo>
                    <a:pt x="5209" y="2086"/>
                  </a:lnTo>
                  <a:lnTo>
                    <a:pt x="5151" y="1999"/>
                  </a:lnTo>
                  <a:lnTo>
                    <a:pt x="5151" y="1999"/>
                  </a:lnTo>
                  <a:lnTo>
                    <a:pt x="5140" y="1981"/>
                  </a:lnTo>
                  <a:lnTo>
                    <a:pt x="5126" y="1963"/>
                  </a:lnTo>
                  <a:lnTo>
                    <a:pt x="5097" y="1930"/>
                  </a:lnTo>
                  <a:lnTo>
                    <a:pt x="5097" y="1930"/>
                  </a:lnTo>
                  <a:lnTo>
                    <a:pt x="5090" y="1923"/>
                  </a:lnTo>
                  <a:lnTo>
                    <a:pt x="5081" y="1919"/>
                  </a:lnTo>
                  <a:lnTo>
                    <a:pt x="5076" y="1916"/>
                  </a:lnTo>
                  <a:lnTo>
                    <a:pt x="5072" y="1916"/>
                  </a:lnTo>
                  <a:lnTo>
                    <a:pt x="5067" y="1916"/>
                  </a:lnTo>
                  <a:lnTo>
                    <a:pt x="5061" y="1917"/>
                  </a:lnTo>
                  <a:lnTo>
                    <a:pt x="5061" y="1917"/>
                  </a:lnTo>
                  <a:lnTo>
                    <a:pt x="5051" y="1920"/>
                  </a:lnTo>
                  <a:lnTo>
                    <a:pt x="5041" y="1921"/>
                  </a:lnTo>
                  <a:lnTo>
                    <a:pt x="5032" y="1922"/>
                  </a:lnTo>
                  <a:lnTo>
                    <a:pt x="5021" y="1921"/>
                  </a:lnTo>
                  <a:lnTo>
                    <a:pt x="5013" y="1917"/>
                  </a:lnTo>
                  <a:lnTo>
                    <a:pt x="5005" y="1913"/>
                  </a:lnTo>
                  <a:lnTo>
                    <a:pt x="4997" y="1905"/>
                  </a:lnTo>
                  <a:lnTo>
                    <a:pt x="4990" y="1894"/>
                  </a:lnTo>
                  <a:lnTo>
                    <a:pt x="4990" y="1894"/>
                  </a:lnTo>
                  <a:lnTo>
                    <a:pt x="4988" y="1891"/>
                  </a:lnTo>
                  <a:lnTo>
                    <a:pt x="4985" y="1889"/>
                  </a:lnTo>
                  <a:lnTo>
                    <a:pt x="4979" y="1885"/>
                  </a:lnTo>
                  <a:lnTo>
                    <a:pt x="4970" y="1883"/>
                  </a:lnTo>
                  <a:lnTo>
                    <a:pt x="4962" y="1881"/>
                  </a:lnTo>
                  <a:lnTo>
                    <a:pt x="4962" y="1881"/>
                  </a:lnTo>
                  <a:lnTo>
                    <a:pt x="4942" y="1877"/>
                  </a:lnTo>
                  <a:lnTo>
                    <a:pt x="4922" y="1871"/>
                  </a:lnTo>
                  <a:lnTo>
                    <a:pt x="4901" y="1868"/>
                  </a:lnTo>
                  <a:lnTo>
                    <a:pt x="4891" y="1867"/>
                  </a:lnTo>
                  <a:lnTo>
                    <a:pt x="4882" y="1867"/>
                  </a:lnTo>
                  <a:lnTo>
                    <a:pt x="4882" y="1867"/>
                  </a:lnTo>
                  <a:lnTo>
                    <a:pt x="4870" y="1867"/>
                  </a:lnTo>
                  <a:lnTo>
                    <a:pt x="4861" y="1867"/>
                  </a:lnTo>
                  <a:lnTo>
                    <a:pt x="4852" y="1864"/>
                  </a:lnTo>
                  <a:lnTo>
                    <a:pt x="4843" y="1863"/>
                  </a:lnTo>
                  <a:lnTo>
                    <a:pt x="4835" y="1860"/>
                  </a:lnTo>
                  <a:lnTo>
                    <a:pt x="4828" y="1856"/>
                  </a:lnTo>
                  <a:lnTo>
                    <a:pt x="4821" y="1852"/>
                  </a:lnTo>
                  <a:lnTo>
                    <a:pt x="4815" y="1847"/>
                  </a:lnTo>
                  <a:lnTo>
                    <a:pt x="4809" y="1841"/>
                  </a:lnTo>
                  <a:lnTo>
                    <a:pt x="4805" y="1834"/>
                  </a:lnTo>
                  <a:lnTo>
                    <a:pt x="4796" y="1821"/>
                  </a:lnTo>
                  <a:lnTo>
                    <a:pt x="4788" y="1805"/>
                  </a:lnTo>
                  <a:lnTo>
                    <a:pt x="4783" y="1787"/>
                  </a:lnTo>
                  <a:lnTo>
                    <a:pt x="4783" y="1787"/>
                  </a:lnTo>
                  <a:lnTo>
                    <a:pt x="4779" y="1773"/>
                  </a:lnTo>
                  <a:lnTo>
                    <a:pt x="4777" y="1761"/>
                  </a:lnTo>
                  <a:lnTo>
                    <a:pt x="4777" y="1754"/>
                  </a:lnTo>
                  <a:lnTo>
                    <a:pt x="4778" y="1748"/>
                  </a:lnTo>
                  <a:lnTo>
                    <a:pt x="4779" y="1741"/>
                  </a:lnTo>
                  <a:lnTo>
                    <a:pt x="4782" y="1734"/>
                  </a:lnTo>
                  <a:lnTo>
                    <a:pt x="4782" y="1734"/>
                  </a:lnTo>
                  <a:lnTo>
                    <a:pt x="4787" y="1720"/>
                  </a:lnTo>
                  <a:lnTo>
                    <a:pt x="4792" y="1709"/>
                  </a:lnTo>
                  <a:lnTo>
                    <a:pt x="4793" y="1700"/>
                  </a:lnTo>
                  <a:lnTo>
                    <a:pt x="4793" y="1693"/>
                  </a:lnTo>
                  <a:lnTo>
                    <a:pt x="4790" y="1685"/>
                  </a:lnTo>
                  <a:lnTo>
                    <a:pt x="4784" y="1678"/>
                  </a:lnTo>
                  <a:lnTo>
                    <a:pt x="4776" y="1669"/>
                  </a:lnTo>
                  <a:lnTo>
                    <a:pt x="4764" y="1658"/>
                  </a:lnTo>
                  <a:lnTo>
                    <a:pt x="4764" y="1658"/>
                  </a:lnTo>
                  <a:lnTo>
                    <a:pt x="4758" y="1654"/>
                  </a:lnTo>
                  <a:lnTo>
                    <a:pt x="4754" y="1649"/>
                  </a:lnTo>
                  <a:lnTo>
                    <a:pt x="4754" y="1649"/>
                  </a:lnTo>
                  <a:lnTo>
                    <a:pt x="4748" y="1641"/>
                  </a:lnTo>
                  <a:lnTo>
                    <a:pt x="4741" y="1636"/>
                  </a:lnTo>
                  <a:lnTo>
                    <a:pt x="4734" y="1633"/>
                  </a:lnTo>
                  <a:lnTo>
                    <a:pt x="4727" y="1631"/>
                  </a:lnTo>
                  <a:lnTo>
                    <a:pt x="4719" y="1631"/>
                  </a:lnTo>
                  <a:lnTo>
                    <a:pt x="4711" y="1632"/>
                  </a:lnTo>
                  <a:lnTo>
                    <a:pt x="4703" y="1635"/>
                  </a:lnTo>
                  <a:lnTo>
                    <a:pt x="4694" y="1639"/>
                  </a:lnTo>
                  <a:lnTo>
                    <a:pt x="4694" y="1639"/>
                  </a:lnTo>
                  <a:lnTo>
                    <a:pt x="4513" y="1717"/>
                  </a:lnTo>
                  <a:lnTo>
                    <a:pt x="4331" y="1795"/>
                  </a:lnTo>
                  <a:lnTo>
                    <a:pt x="4331" y="1795"/>
                  </a:lnTo>
                  <a:lnTo>
                    <a:pt x="4314" y="1801"/>
                  </a:lnTo>
                  <a:lnTo>
                    <a:pt x="4296" y="1806"/>
                  </a:lnTo>
                  <a:lnTo>
                    <a:pt x="4287" y="1807"/>
                  </a:lnTo>
                  <a:lnTo>
                    <a:pt x="4278" y="1808"/>
                  </a:lnTo>
                  <a:lnTo>
                    <a:pt x="4269" y="1807"/>
                  </a:lnTo>
                  <a:lnTo>
                    <a:pt x="4260" y="1806"/>
                  </a:lnTo>
                  <a:lnTo>
                    <a:pt x="4260" y="1806"/>
                  </a:lnTo>
                  <a:lnTo>
                    <a:pt x="4159" y="1790"/>
                  </a:lnTo>
                  <a:lnTo>
                    <a:pt x="4060" y="1773"/>
                  </a:lnTo>
                  <a:lnTo>
                    <a:pt x="3960" y="1757"/>
                  </a:lnTo>
                  <a:lnTo>
                    <a:pt x="3910" y="1748"/>
                  </a:lnTo>
                  <a:lnTo>
                    <a:pt x="3861" y="1738"/>
                  </a:lnTo>
                  <a:lnTo>
                    <a:pt x="3861" y="1738"/>
                  </a:lnTo>
                  <a:lnTo>
                    <a:pt x="3845" y="1734"/>
                  </a:lnTo>
                  <a:lnTo>
                    <a:pt x="3829" y="1733"/>
                  </a:lnTo>
                  <a:lnTo>
                    <a:pt x="3795" y="1729"/>
                  </a:lnTo>
                  <a:lnTo>
                    <a:pt x="3780" y="1726"/>
                  </a:lnTo>
                  <a:lnTo>
                    <a:pt x="3764" y="1722"/>
                  </a:lnTo>
                  <a:lnTo>
                    <a:pt x="3750" y="1716"/>
                  </a:lnTo>
                  <a:lnTo>
                    <a:pt x="3736" y="1708"/>
                  </a:lnTo>
                  <a:lnTo>
                    <a:pt x="3736" y="1708"/>
                  </a:lnTo>
                  <a:lnTo>
                    <a:pt x="3724" y="1699"/>
                  </a:lnTo>
                  <a:lnTo>
                    <a:pt x="3711" y="1687"/>
                  </a:lnTo>
                  <a:lnTo>
                    <a:pt x="3700" y="1676"/>
                  </a:lnTo>
                  <a:lnTo>
                    <a:pt x="3688" y="1664"/>
                  </a:lnTo>
                  <a:lnTo>
                    <a:pt x="3666" y="1638"/>
                  </a:lnTo>
                  <a:lnTo>
                    <a:pt x="3644" y="1612"/>
                  </a:lnTo>
                  <a:lnTo>
                    <a:pt x="3644" y="1612"/>
                  </a:lnTo>
                  <a:lnTo>
                    <a:pt x="3493" y="1444"/>
                  </a:lnTo>
                  <a:lnTo>
                    <a:pt x="3344" y="1276"/>
                  </a:lnTo>
                  <a:lnTo>
                    <a:pt x="3344" y="1276"/>
                  </a:lnTo>
                  <a:lnTo>
                    <a:pt x="3337" y="1269"/>
                  </a:lnTo>
                  <a:lnTo>
                    <a:pt x="3331" y="1264"/>
                  </a:lnTo>
                  <a:lnTo>
                    <a:pt x="3325" y="1260"/>
                  </a:lnTo>
                  <a:lnTo>
                    <a:pt x="3318" y="1256"/>
                  </a:lnTo>
                  <a:lnTo>
                    <a:pt x="3311" y="1254"/>
                  </a:lnTo>
                  <a:lnTo>
                    <a:pt x="3304" y="1253"/>
                  </a:lnTo>
                  <a:lnTo>
                    <a:pt x="3296" y="1253"/>
                  </a:lnTo>
                  <a:lnTo>
                    <a:pt x="3287" y="1254"/>
                  </a:lnTo>
                  <a:lnTo>
                    <a:pt x="3287" y="1254"/>
                  </a:lnTo>
                  <a:lnTo>
                    <a:pt x="3271" y="1256"/>
                  </a:lnTo>
                  <a:lnTo>
                    <a:pt x="3254" y="1257"/>
                  </a:lnTo>
                  <a:lnTo>
                    <a:pt x="3215" y="1260"/>
                  </a:lnTo>
                  <a:lnTo>
                    <a:pt x="3215" y="1260"/>
                  </a:lnTo>
                  <a:lnTo>
                    <a:pt x="3213" y="1230"/>
                  </a:lnTo>
                  <a:lnTo>
                    <a:pt x="3213" y="1216"/>
                  </a:lnTo>
                  <a:lnTo>
                    <a:pt x="3215" y="1202"/>
                  </a:lnTo>
                  <a:lnTo>
                    <a:pt x="3215" y="1202"/>
                  </a:lnTo>
                  <a:lnTo>
                    <a:pt x="3216" y="1191"/>
                  </a:lnTo>
                  <a:lnTo>
                    <a:pt x="3215" y="1180"/>
                  </a:lnTo>
                  <a:lnTo>
                    <a:pt x="3211" y="1171"/>
                  </a:lnTo>
                  <a:lnTo>
                    <a:pt x="3208" y="1163"/>
                  </a:lnTo>
                  <a:lnTo>
                    <a:pt x="3202" y="1156"/>
                  </a:lnTo>
                  <a:lnTo>
                    <a:pt x="3195" y="1149"/>
                  </a:lnTo>
                  <a:lnTo>
                    <a:pt x="3187" y="1142"/>
                  </a:lnTo>
                  <a:lnTo>
                    <a:pt x="3178" y="1136"/>
                  </a:lnTo>
                  <a:lnTo>
                    <a:pt x="3178" y="1136"/>
                  </a:lnTo>
                  <a:lnTo>
                    <a:pt x="3151" y="1119"/>
                  </a:lnTo>
                  <a:lnTo>
                    <a:pt x="3126" y="1102"/>
                  </a:lnTo>
                  <a:lnTo>
                    <a:pt x="3099" y="1085"/>
                  </a:lnTo>
                  <a:lnTo>
                    <a:pt x="3073" y="1069"/>
                  </a:lnTo>
                  <a:lnTo>
                    <a:pt x="3073" y="1069"/>
                  </a:lnTo>
                  <a:lnTo>
                    <a:pt x="3064" y="1063"/>
                  </a:lnTo>
                  <a:lnTo>
                    <a:pt x="3057" y="1057"/>
                  </a:lnTo>
                  <a:lnTo>
                    <a:pt x="3050" y="1050"/>
                  </a:lnTo>
                  <a:lnTo>
                    <a:pt x="3045" y="1042"/>
                  </a:lnTo>
                  <a:lnTo>
                    <a:pt x="3042" y="1034"/>
                  </a:lnTo>
                  <a:lnTo>
                    <a:pt x="3038" y="1026"/>
                  </a:lnTo>
                  <a:lnTo>
                    <a:pt x="3037" y="1016"/>
                  </a:lnTo>
                  <a:lnTo>
                    <a:pt x="3037" y="1005"/>
                  </a:lnTo>
                  <a:lnTo>
                    <a:pt x="3037" y="1005"/>
                  </a:lnTo>
                  <a:lnTo>
                    <a:pt x="3036" y="987"/>
                  </a:lnTo>
                  <a:lnTo>
                    <a:pt x="3034" y="967"/>
                  </a:lnTo>
                  <a:lnTo>
                    <a:pt x="3030" y="949"/>
                  </a:lnTo>
                  <a:lnTo>
                    <a:pt x="3026" y="931"/>
                  </a:lnTo>
                  <a:lnTo>
                    <a:pt x="3020" y="913"/>
                  </a:lnTo>
                  <a:lnTo>
                    <a:pt x="3013" y="896"/>
                  </a:lnTo>
                  <a:lnTo>
                    <a:pt x="2999" y="860"/>
                  </a:lnTo>
                  <a:lnTo>
                    <a:pt x="2999" y="860"/>
                  </a:lnTo>
                  <a:lnTo>
                    <a:pt x="2978" y="868"/>
                  </a:lnTo>
                  <a:lnTo>
                    <a:pt x="2962" y="875"/>
                  </a:lnTo>
                  <a:lnTo>
                    <a:pt x="2951" y="881"/>
                  </a:lnTo>
                  <a:lnTo>
                    <a:pt x="2947" y="884"/>
                  </a:lnTo>
                  <a:lnTo>
                    <a:pt x="2944" y="888"/>
                  </a:lnTo>
                  <a:lnTo>
                    <a:pt x="2941" y="892"/>
                  </a:lnTo>
                  <a:lnTo>
                    <a:pt x="2939" y="897"/>
                  </a:lnTo>
                  <a:lnTo>
                    <a:pt x="2937" y="907"/>
                  </a:lnTo>
                  <a:lnTo>
                    <a:pt x="2937" y="922"/>
                  </a:lnTo>
                  <a:lnTo>
                    <a:pt x="2938" y="942"/>
                  </a:lnTo>
                  <a:lnTo>
                    <a:pt x="2938" y="942"/>
                  </a:lnTo>
                  <a:lnTo>
                    <a:pt x="2939" y="946"/>
                  </a:lnTo>
                  <a:lnTo>
                    <a:pt x="2939" y="951"/>
                  </a:lnTo>
                  <a:lnTo>
                    <a:pt x="2939" y="951"/>
                  </a:lnTo>
                  <a:lnTo>
                    <a:pt x="2938" y="957"/>
                  </a:lnTo>
                  <a:lnTo>
                    <a:pt x="2939" y="964"/>
                  </a:lnTo>
                  <a:lnTo>
                    <a:pt x="2940" y="978"/>
                  </a:lnTo>
                  <a:lnTo>
                    <a:pt x="2940" y="983"/>
                  </a:lnTo>
                  <a:lnTo>
                    <a:pt x="2939" y="988"/>
                  </a:lnTo>
                  <a:lnTo>
                    <a:pt x="2938" y="990"/>
                  </a:lnTo>
                  <a:lnTo>
                    <a:pt x="2936" y="991"/>
                  </a:lnTo>
                  <a:lnTo>
                    <a:pt x="2933" y="993"/>
                  </a:lnTo>
                  <a:lnTo>
                    <a:pt x="2930" y="994"/>
                  </a:lnTo>
                  <a:lnTo>
                    <a:pt x="2930" y="994"/>
                  </a:lnTo>
                  <a:lnTo>
                    <a:pt x="2926" y="994"/>
                  </a:lnTo>
                  <a:lnTo>
                    <a:pt x="2923" y="993"/>
                  </a:lnTo>
                  <a:lnTo>
                    <a:pt x="2921" y="991"/>
                  </a:lnTo>
                  <a:lnTo>
                    <a:pt x="2918" y="990"/>
                  </a:lnTo>
                  <a:lnTo>
                    <a:pt x="2916" y="986"/>
                  </a:lnTo>
                  <a:lnTo>
                    <a:pt x="2915" y="980"/>
                  </a:lnTo>
                  <a:lnTo>
                    <a:pt x="2914" y="966"/>
                  </a:lnTo>
                  <a:lnTo>
                    <a:pt x="2913" y="952"/>
                  </a:lnTo>
                  <a:lnTo>
                    <a:pt x="2913" y="952"/>
                  </a:lnTo>
                  <a:lnTo>
                    <a:pt x="2911" y="937"/>
                  </a:lnTo>
                  <a:lnTo>
                    <a:pt x="2908" y="922"/>
                  </a:lnTo>
                  <a:lnTo>
                    <a:pt x="2905" y="908"/>
                  </a:lnTo>
                  <a:lnTo>
                    <a:pt x="2899" y="896"/>
                  </a:lnTo>
                  <a:lnTo>
                    <a:pt x="2892" y="883"/>
                  </a:lnTo>
                  <a:lnTo>
                    <a:pt x="2883" y="872"/>
                  </a:lnTo>
                  <a:lnTo>
                    <a:pt x="2872" y="861"/>
                  </a:lnTo>
                  <a:lnTo>
                    <a:pt x="2858" y="853"/>
                  </a:lnTo>
                  <a:lnTo>
                    <a:pt x="2858" y="853"/>
                  </a:lnTo>
                  <a:lnTo>
                    <a:pt x="2849" y="846"/>
                  </a:lnTo>
                  <a:lnTo>
                    <a:pt x="2842" y="839"/>
                  </a:lnTo>
                  <a:lnTo>
                    <a:pt x="2837" y="831"/>
                  </a:lnTo>
                  <a:lnTo>
                    <a:pt x="2832" y="823"/>
                  </a:lnTo>
                  <a:lnTo>
                    <a:pt x="2830" y="814"/>
                  </a:lnTo>
                  <a:lnTo>
                    <a:pt x="2827" y="804"/>
                  </a:lnTo>
                  <a:lnTo>
                    <a:pt x="2825" y="784"/>
                  </a:lnTo>
                  <a:lnTo>
                    <a:pt x="2825" y="784"/>
                  </a:lnTo>
                  <a:lnTo>
                    <a:pt x="2805" y="785"/>
                  </a:lnTo>
                  <a:lnTo>
                    <a:pt x="2799" y="785"/>
                  </a:lnTo>
                  <a:lnTo>
                    <a:pt x="2793" y="783"/>
                  </a:lnTo>
                  <a:lnTo>
                    <a:pt x="2788" y="779"/>
                  </a:lnTo>
                  <a:lnTo>
                    <a:pt x="2782" y="775"/>
                  </a:lnTo>
                  <a:lnTo>
                    <a:pt x="2770" y="760"/>
                  </a:lnTo>
                  <a:lnTo>
                    <a:pt x="2770" y="760"/>
                  </a:lnTo>
                  <a:lnTo>
                    <a:pt x="2764" y="754"/>
                  </a:lnTo>
                  <a:lnTo>
                    <a:pt x="2758" y="748"/>
                  </a:lnTo>
                  <a:lnTo>
                    <a:pt x="2754" y="744"/>
                  </a:lnTo>
                  <a:lnTo>
                    <a:pt x="2749" y="738"/>
                  </a:lnTo>
                  <a:lnTo>
                    <a:pt x="2748" y="732"/>
                  </a:lnTo>
                  <a:lnTo>
                    <a:pt x="2748" y="730"/>
                  </a:lnTo>
                  <a:lnTo>
                    <a:pt x="2749" y="726"/>
                  </a:lnTo>
                  <a:lnTo>
                    <a:pt x="2751" y="723"/>
                  </a:lnTo>
                  <a:lnTo>
                    <a:pt x="2754" y="720"/>
                  </a:lnTo>
                  <a:lnTo>
                    <a:pt x="2764" y="711"/>
                  </a:lnTo>
                  <a:lnTo>
                    <a:pt x="2764" y="711"/>
                  </a:lnTo>
                  <a:lnTo>
                    <a:pt x="2767" y="709"/>
                  </a:lnTo>
                  <a:lnTo>
                    <a:pt x="2769" y="706"/>
                  </a:lnTo>
                  <a:lnTo>
                    <a:pt x="2769" y="702"/>
                  </a:lnTo>
                  <a:lnTo>
                    <a:pt x="2767" y="699"/>
                  </a:lnTo>
                  <a:lnTo>
                    <a:pt x="2764" y="691"/>
                  </a:lnTo>
                  <a:lnTo>
                    <a:pt x="2759" y="684"/>
                  </a:lnTo>
                  <a:lnTo>
                    <a:pt x="2759" y="684"/>
                  </a:lnTo>
                  <a:lnTo>
                    <a:pt x="2748" y="663"/>
                  </a:lnTo>
                  <a:lnTo>
                    <a:pt x="2735" y="644"/>
                  </a:lnTo>
                  <a:lnTo>
                    <a:pt x="2721" y="625"/>
                  </a:lnTo>
                  <a:lnTo>
                    <a:pt x="2706" y="608"/>
                  </a:lnTo>
                  <a:lnTo>
                    <a:pt x="2698" y="600"/>
                  </a:lnTo>
                  <a:lnTo>
                    <a:pt x="2689" y="593"/>
                  </a:lnTo>
                  <a:lnTo>
                    <a:pt x="2680" y="586"/>
                  </a:lnTo>
                  <a:lnTo>
                    <a:pt x="2671" y="579"/>
                  </a:lnTo>
                  <a:lnTo>
                    <a:pt x="2660" y="573"/>
                  </a:lnTo>
                  <a:lnTo>
                    <a:pt x="2650" y="569"/>
                  </a:lnTo>
                  <a:lnTo>
                    <a:pt x="2638" y="564"/>
                  </a:lnTo>
                  <a:lnTo>
                    <a:pt x="2626" y="561"/>
                  </a:lnTo>
                  <a:lnTo>
                    <a:pt x="2626" y="561"/>
                  </a:lnTo>
                  <a:lnTo>
                    <a:pt x="2622" y="558"/>
                  </a:lnTo>
                  <a:lnTo>
                    <a:pt x="2618" y="556"/>
                  </a:lnTo>
                  <a:lnTo>
                    <a:pt x="2618" y="556"/>
                  </a:lnTo>
                  <a:lnTo>
                    <a:pt x="2611" y="554"/>
                  </a:lnTo>
                  <a:lnTo>
                    <a:pt x="2605" y="550"/>
                  </a:lnTo>
                  <a:lnTo>
                    <a:pt x="2599" y="547"/>
                  </a:lnTo>
                  <a:lnTo>
                    <a:pt x="2596" y="542"/>
                  </a:lnTo>
                  <a:lnTo>
                    <a:pt x="2592" y="536"/>
                  </a:lnTo>
                  <a:lnTo>
                    <a:pt x="2590" y="531"/>
                  </a:lnTo>
                  <a:lnTo>
                    <a:pt x="2589" y="524"/>
                  </a:lnTo>
                  <a:lnTo>
                    <a:pt x="2589" y="516"/>
                  </a:lnTo>
                  <a:lnTo>
                    <a:pt x="2589" y="516"/>
                  </a:lnTo>
                  <a:lnTo>
                    <a:pt x="2588" y="500"/>
                  </a:lnTo>
                  <a:lnTo>
                    <a:pt x="2585" y="485"/>
                  </a:lnTo>
                  <a:lnTo>
                    <a:pt x="2582" y="470"/>
                  </a:lnTo>
                  <a:lnTo>
                    <a:pt x="2577" y="456"/>
                  </a:lnTo>
                  <a:lnTo>
                    <a:pt x="2570" y="442"/>
                  </a:lnTo>
                  <a:lnTo>
                    <a:pt x="2562" y="428"/>
                  </a:lnTo>
                  <a:lnTo>
                    <a:pt x="2554" y="415"/>
                  </a:lnTo>
                  <a:lnTo>
                    <a:pt x="2544" y="403"/>
                  </a:lnTo>
                  <a:lnTo>
                    <a:pt x="2544" y="403"/>
                  </a:lnTo>
                  <a:lnTo>
                    <a:pt x="2536" y="394"/>
                  </a:lnTo>
                  <a:lnTo>
                    <a:pt x="2527" y="387"/>
                  </a:lnTo>
                  <a:lnTo>
                    <a:pt x="2522" y="383"/>
                  </a:lnTo>
                  <a:lnTo>
                    <a:pt x="2516" y="381"/>
                  </a:lnTo>
                  <a:lnTo>
                    <a:pt x="2511" y="380"/>
                  </a:lnTo>
                  <a:lnTo>
                    <a:pt x="2504" y="379"/>
                  </a:lnTo>
                  <a:lnTo>
                    <a:pt x="2504" y="379"/>
                  </a:lnTo>
                  <a:lnTo>
                    <a:pt x="2496" y="377"/>
                  </a:lnTo>
                  <a:lnTo>
                    <a:pt x="2489" y="376"/>
                  </a:lnTo>
                  <a:lnTo>
                    <a:pt x="2482" y="374"/>
                  </a:lnTo>
                  <a:lnTo>
                    <a:pt x="2475" y="371"/>
                  </a:lnTo>
                  <a:lnTo>
                    <a:pt x="2469" y="367"/>
                  </a:lnTo>
                  <a:lnTo>
                    <a:pt x="2463" y="362"/>
                  </a:lnTo>
                  <a:lnTo>
                    <a:pt x="2453" y="353"/>
                  </a:lnTo>
                  <a:lnTo>
                    <a:pt x="2445" y="341"/>
                  </a:lnTo>
                  <a:lnTo>
                    <a:pt x="2441" y="335"/>
                  </a:lnTo>
                  <a:lnTo>
                    <a:pt x="2439" y="328"/>
                  </a:lnTo>
                  <a:lnTo>
                    <a:pt x="2437" y="321"/>
                  </a:lnTo>
                  <a:lnTo>
                    <a:pt x="2436" y="313"/>
                  </a:lnTo>
                  <a:lnTo>
                    <a:pt x="2434" y="306"/>
                  </a:lnTo>
                  <a:lnTo>
                    <a:pt x="2434" y="298"/>
                  </a:lnTo>
                  <a:lnTo>
                    <a:pt x="2434" y="298"/>
                  </a:lnTo>
                  <a:lnTo>
                    <a:pt x="2436" y="290"/>
                  </a:lnTo>
                  <a:lnTo>
                    <a:pt x="2434" y="282"/>
                  </a:lnTo>
                  <a:lnTo>
                    <a:pt x="2433" y="274"/>
                  </a:lnTo>
                  <a:lnTo>
                    <a:pt x="2431" y="267"/>
                  </a:lnTo>
                  <a:lnTo>
                    <a:pt x="2429" y="260"/>
                  </a:lnTo>
                  <a:lnTo>
                    <a:pt x="2424" y="253"/>
                  </a:lnTo>
                  <a:lnTo>
                    <a:pt x="2420" y="246"/>
                  </a:lnTo>
                  <a:lnTo>
                    <a:pt x="2414" y="240"/>
                  </a:lnTo>
                  <a:lnTo>
                    <a:pt x="2414" y="240"/>
                  </a:lnTo>
                  <a:lnTo>
                    <a:pt x="2403" y="228"/>
                  </a:lnTo>
                  <a:lnTo>
                    <a:pt x="2394" y="215"/>
                  </a:lnTo>
                  <a:lnTo>
                    <a:pt x="2375" y="190"/>
                  </a:lnTo>
                  <a:lnTo>
                    <a:pt x="2375" y="190"/>
                  </a:lnTo>
                  <a:lnTo>
                    <a:pt x="2370" y="182"/>
                  </a:lnTo>
                  <a:lnTo>
                    <a:pt x="2364" y="175"/>
                  </a:lnTo>
                  <a:lnTo>
                    <a:pt x="2357" y="169"/>
                  </a:lnTo>
                  <a:lnTo>
                    <a:pt x="2354" y="167"/>
                  </a:lnTo>
                  <a:lnTo>
                    <a:pt x="2349" y="164"/>
                  </a:lnTo>
                  <a:lnTo>
                    <a:pt x="2349" y="164"/>
                  </a:lnTo>
                  <a:lnTo>
                    <a:pt x="2340" y="162"/>
                  </a:lnTo>
                  <a:lnTo>
                    <a:pt x="2332" y="157"/>
                  </a:lnTo>
                  <a:lnTo>
                    <a:pt x="2324" y="153"/>
                  </a:lnTo>
                  <a:lnTo>
                    <a:pt x="2317" y="147"/>
                  </a:lnTo>
                  <a:lnTo>
                    <a:pt x="2303" y="136"/>
                  </a:lnTo>
                  <a:lnTo>
                    <a:pt x="2289" y="123"/>
                  </a:lnTo>
                  <a:lnTo>
                    <a:pt x="2289" y="123"/>
                  </a:lnTo>
                  <a:lnTo>
                    <a:pt x="2173" y="18"/>
                  </a:lnTo>
                  <a:lnTo>
                    <a:pt x="2173" y="18"/>
                  </a:lnTo>
                  <a:lnTo>
                    <a:pt x="2167" y="13"/>
                  </a:lnTo>
                  <a:lnTo>
                    <a:pt x="2167" y="13"/>
                  </a:lnTo>
                  <a:lnTo>
                    <a:pt x="2164" y="10"/>
                  </a:lnTo>
                  <a:lnTo>
                    <a:pt x="2164" y="10"/>
                  </a:lnTo>
                  <a:lnTo>
                    <a:pt x="2161" y="8"/>
                  </a:lnTo>
                  <a:lnTo>
                    <a:pt x="2161" y="8"/>
                  </a:lnTo>
                  <a:lnTo>
                    <a:pt x="2157" y="4"/>
                  </a:lnTo>
                  <a:lnTo>
                    <a:pt x="2151" y="1"/>
                  </a:lnTo>
                  <a:lnTo>
                    <a:pt x="2145" y="0"/>
                  </a:lnTo>
                  <a:lnTo>
                    <a:pt x="2137" y="1"/>
                  </a:lnTo>
                  <a:lnTo>
                    <a:pt x="2137" y="1"/>
                  </a:lnTo>
                  <a:lnTo>
                    <a:pt x="2137" y="1"/>
                  </a:lnTo>
                  <a:lnTo>
                    <a:pt x="2134" y="11"/>
                  </a:lnTo>
                  <a:lnTo>
                    <a:pt x="2134" y="11"/>
                  </a:lnTo>
                  <a:lnTo>
                    <a:pt x="2175" y="50"/>
                  </a:lnTo>
                  <a:lnTo>
                    <a:pt x="2218" y="89"/>
                  </a:lnTo>
                  <a:lnTo>
                    <a:pt x="2239" y="109"/>
                  </a:lnTo>
                  <a:lnTo>
                    <a:pt x="2260" y="129"/>
                  </a:lnTo>
                  <a:lnTo>
                    <a:pt x="2282" y="146"/>
                  </a:lnTo>
                  <a:lnTo>
                    <a:pt x="2305" y="163"/>
                  </a:lnTo>
                  <a:lnTo>
                    <a:pt x="2305" y="163"/>
                  </a:lnTo>
                  <a:lnTo>
                    <a:pt x="2330" y="183"/>
                  </a:lnTo>
                  <a:lnTo>
                    <a:pt x="2352" y="204"/>
                  </a:lnTo>
                  <a:lnTo>
                    <a:pt x="2372" y="225"/>
                  </a:lnTo>
                  <a:lnTo>
                    <a:pt x="2392" y="248"/>
                  </a:lnTo>
                  <a:lnTo>
                    <a:pt x="2392" y="248"/>
                  </a:lnTo>
                  <a:lnTo>
                    <a:pt x="2402" y="261"/>
                  </a:lnTo>
                  <a:lnTo>
                    <a:pt x="2406" y="268"/>
                  </a:lnTo>
                  <a:lnTo>
                    <a:pt x="2409" y="275"/>
                  </a:lnTo>
                  <a:lnTo>
                    <a:pt x="2411" y="282"/>
                  </a:lnTo>
                  <a:lnTo>
                    <a:pt x="2413" y="290"/>
                  </a:lnTo>
                  <a:lnTo>
                    <a:pt x="2413" y="298"/>
                  </a:lnTo>
                  <a:lnTo>
                    <a:pt x="2413" y="306"/>
                  </a:lnTo>
                  <a:lnTo>
                    <a:pt x="2413" y="306"/>
                  </a:lnTo>
                  <a:lnTo>
                    <a:pt x="2413" y="314"/>
                  </a:lnTo>
                  <a:lnTo>
                    <a:pt x="2414" y="322"/>
                  </a:lnTo>
                  <a:lnTo>
                    <a:pt x="2416" y="330"/>
                  </a:lnTo>
                  <a:lnTo>
                    <a:pt x="2418" y="338"/>
                  </a:lnTo>
                  <a:lnTo>
                    <a:pt x="2422" y="346"/>
                  </a:lnTo>
                  <a:lnTo>
                    <a:pt x="2426" y="353"/>
                  </a:lnTo>
                  <a:lnTo>
                    <a:pt x="2431" y="360"/>
                  </a:lnTo>
                  <a:lnTo>
                    <a:pt x="2437" y="367"/>
                  </a:lnTo>
                  <a:lnTo>
                    <a:pt x="2449" y="380"/>
                  </a:lnTo>
                  <a:lnTo>
                    <a:pt x="2455" y="384"/>
                  </a:lnTo>
                  <a:lnTo>
                    <a:pt x="2463" y="389"/>
                  </a:lnTo>
                  <a:lnTo>
                    <a:pt x="2470" y="394"/>
                  </a:lnTo>
                  <a:lnTo>
                    <a:pt x="2478" y="396"/>
                  </a:lnTo>
                  <a:lnTo>
                    <a:pt x="2486" y="398"/>
                  </a:lnTo>
                  <a:lnTo>
                    <a:pt x="2493" y="400"/>
                  </a:lnTo>
                  <a:lnTo>
                    <a:pt x="2493" y="400"/>
                  </a:lnTo>
                  <a:lnTo>
                    <a:pt x="2506" y="403"/>
                  </a:lnTo>
                  <a:lnTo>
                    <a:pt x="2515" y="407"/>
                  </a:lnTo>
                  <a:lnTo>
                    <a:pt x="2523" y="414"/>
                  </a:lnTo>
                  <a:lnTo>
                    <a:pt x="2531" y="422"/>
                  </a:lnTo>
                  <a:lnTo>
                    <a:pt x="2531" y="422"/>
                  </a:lnTo>
                  <a:lnTo>
                    <a:pt x="2545" y="443"/>
                  </a:lnTo>
                  <a:lnTo>
                    <a:pt x="2551" y="453"/>
                  </a:lnTo>
                  <a:lnTo>
                    <a:pt x="2557" y="464"/>
                  </a:lnTo>
                  <a:lnTo>
                    <a:pt x="2560" y="474"/>
                  </a:lnTo>
                  <a:lnTo>
                    <a:pt x="2564" y="486"/>
                  </a:lnTo>
                  <a:lnTo>
                    <a:pt x="2565" y="498"/>
                  </a:lnTo>
                  <a:lnTo>
                    <a:pt x="2565" y="511"/>
                  </a:lnTo>
                  <a:lnTo>
                    <a:pt x="2565" y="511"/>
                  </a:lnTo>
                  <a:lnTo>
                    <a:pt x="2565" y="524"/>
                  </a:lnTo>
                  <a:lnTo>
                    <a:pt x="2567" y="536"/>
                  </a:lnTo>
                  <a:lnTo>
                    <a:pt x="2570" y="547"/>
                  </a:lnTo>
                  <a:lnTo>
                    <a:pt x="2576" y="556"/>
                  </a:lnTo>
                  <a:lnTo>
                    <a:pt x="2584" y="564"/>
                  </a:lnTo>
                  <a:lnTo>
                    <a:pt x="2593" y="571"/>
                  </a:lnTo>
                  <a:lnTo>
                    <a:pt x="2604" y="576"/>
                  </a:lnTo>
                  <a:lnTo>
                    <a:pt x="2617" y="580"/>
                  </a:lnTo>
                  <a:lnTo>
                    <a:pt x="2617" y="580"/>
                  </a:lnTo>
                  <a:lnTo>
                    <a:pt x="2622" y="584"/>
                  </a:lnTo>
                  <a:lnTo>
                    <a:pt x="2629" y="586"/>
                  </a:lnTo>
                  <a:lnTo>
                    <a:pt x="2641" y="592"/>
                  </a:lnTo>
                  <a:lnTo>
                    <a:pt x="2641" y="592"/>
                  </a:lnTo>
                  <a:lnTo>
                    <a:pt x="2653" y="597"/>
                  </a:lnTo>
                  <a:lnTo>
                    <a:pt x="2665" y="603"/>
                  </a:lnTo>
                  <a:lnTo>
                    <a:pt x="2676" y="610"/>
                  </a:lnTo>
                  <a:lnTo>
                    <a:pt x="2687" y="618"/>
                  </a:lnTo>
                  <a:lnTo>
                    <a:pt x="2695" y="627"/>
                  </a:lnTo>
                  <a:lnTo>
                    <a:pt x="2704" y="637"/>
                  </a:lnTo>
                  <a:lnTo>
                    <a:pt x="2712" y="648"/>
                  </a:lnTo>
                  <a:lnTo>
                    <a:pt x="2719" y="660"/>
                  </a:lnTo>
                  <a:lnTo>
                    <a:pt x="2719" y="660"/>
                  </a:lnTo>
                  <a:lnTo>
                    <a:pt x="2731" y="683"/>
                  </a:lnTo>
                  <a:lnTo>
                    <a:pt x="2734" y="691"/>
                  </a:lnTo>
                  <a:lnTo>
                    <a:pt x="2734" y="698"/>
                  </a:lnTo>
                  <a:lnTo>
                    <a:pt x="2732" y="703"/>
                  </a:lnTo>
                  <a:lnTo>
                    <a:pt x="2727" y="710"/>
                  </a:lnTo>
                  <a:lnTo>
                    <a:pt x="2718" y="718"/>
                  </a:lnTo>
                  <a:lnTo>
                    <a:pt x="2706" y="728"/>
                  </a:lnTo>
                  <a:lnTo>
                    <a:pt x="2706" y="728"/>
                  </a:lnTo>
                  <a:lnTo>
                    <a:pt x="2705" y="731"/>
                  </a:lnTo>
                  <a:lnTo>
                    <a:pt x="2704" y="736"/>
                  </a:lnTo>
                  <a:lnTo>
                    <a:pt x="2704" y="736"/>
                  </a:lnTo>
                  <a:lnTo>
                    <a:pt x="2710" y="743"/>
                  </a:lnTo>
                  <a:lnTo>
                    <a:pt x="2716" y="747"/>
                  </a:lnTo>
                  <a:lnTo>
                    <a:pt x="2731" y="756"/>
                  </a:lnTo>
                  <a:lnTo>
                    <a:pt x="2739" y="761"/>
                  </a:lnTo>
                  <a:lnTo>
                    <a:pt x="2744" y="766"/>
                  </a:lnTo>
                  <a:lnTo>
                    <a:pt x="2750" y="773"/>
                  </a:lnTo>
                  <a:lnTo>
                    <a:pt x="2755" y="779"/>
                  </a:lnTo>
                  <a:lnTo>
                    <a:pt x="2755" y="779"/>
                  </a:lnTo>
                  <a:lnTo>
                    <a:pt x="2762" y="796"/>
                  </a:lnTo>
                  <a:lnTo>
                    <a:pt x="2765" y="802"/>
                  </a:lnTo>
                  <a:lnTo>
                    <a:pt x="2771" y="808"/>
                  </a:lnTo>
                  <a:lnTo>
                    <a:pt x="2777" y="813"/>
                  </a:lnTo>
                  <a:lnTo>
                    <a:pt x="2784" y="815"/>
                  </a:lnTo>
                  <a:lnTo>
                    <a:pt x="2792" y="816"/>
                  </a:lnTo>
                  <a:lnTo>
                    <a:pt x="2802" y="816"/>
                  </a:lnTo>
                  <a:lnTo>
                    <a:pt x="2802" y="816"/>
                  </a:lnTo>
                  <a:lnTo>
                    <a:pt x="2803" y="819"/>
                  </a:lnTo>
                  <a:lnTo>
                    <a:pt x="2805" y="823"/>
                  </a:lnTo>
                  <a:lnTo>
                    <a:pt x="2805" y="823"/>
                  </a:lnTo>
                  <a:lnTo>
                    <a:pt x="2807" y="831"/>
                  </a:lnTo>
                  <a:lnTo>
                    <a:pt x="2809" y="837"/>
                  </a:lnTo>
                  <a:lnTo>
                    <a:pt x="2814" y="843"/>
                  </a:lnTo>
                  <a:lnTo>
                    <a:pt x="2818" y="849"/>
                  </a:lnTo>
                  <a:lnTo>
                    <a:pt x="2829" y="857"/>
                  </a:lnTo>
                  <a:lnTo>
                    <a:pt x="2839" y="865"/>
                  </a:lnTo>
                  <a:lnTo>
                    <a:pt x="2839" y="865"/>
                  </a:lnTo>
                  <a:lnTo>
                    <a:pt x="2850" y="874"/>
                  </a:lnTo>
                  <a:lnTo>
                    <a:pt x="2861" y="883"/>
                  </a:lnTo>
                  <a:lnTo>
                    <a:pt x="2870" y="893"/>
                  </a:lnTo>
                  <a:lnTo>
                    <a:pt x="2877" y="904"/>
                  </a:lnTo>
                  <a:lnTo>
                    <a:pt x="2883" y="915"/>
                  </a:lnTo>
                  <a:lnTo>
                    <a:pt x="2887" y="928"/>
                  </a:lnTo>
                  <a:lnTo>
                    <a:pt x="2890" y="942"/>
                  </a:lnTo>
                  <a:lnTo>
                    <a:pt x="2891" y="957"/>
                  </a:lnTo>
                  <a:lnTo>
                    <a:pt x="2891" y="957"/>
                  </a:lnTo>
                  <a:lnTo>
                    <a:pt x="2892" y="967"/>
                  </a:lnTo>
                  <a:lnTo>
                    <a:pt x="2894" y="979"/>
                  </a:lnTo>
                  <a:lnTo>
                    <a:pt x="2894" y="979"/>
                  </a:lnTo>
                  <a:lnTo>
                    <a:pt x="2897" y="993"/>
                  </a:lnTo>
                  <a:lnTo>
                    <a:pt x="2899" y="1002"/>
                  </a:lnTo>
                  <a:lnTo>
                    <a:pt x="2901" y="1010"/>
                  </a:lnTo>
                  <a:lnTo>
                    <a:pt x="2905" y="1014"/>
                  </a:lnTo>
                  <a:lnTo>
                    <a:pt x="2909" y="1017"/>
                  </a:lnTo>
                  <a:lnTo>
                    <a:pt x="2917" y="1019"/>
                  </a:lnTo>
                  <a:lnTo>
                    <a:pt x="2939" y="1020"/>
                  </a:lnTo>
                  <a:lnTo>
                    <a:pt x="2939" y="1020"/>
                  </a:lnTo>
                  <a:lnTo>
                    <a:pt x="2947" y="1020"/>
                  </a:lnTo>
                  <a:lnTo>
                    <a:pt x="2953" y="1019"/>
                  </a:lnTo>
                  <a:lnTo>
                    <a:pt x="2958" y="1018"/>
                  </a:lnTo>
                  <a:lnTo>
                    <a:pt x="2961" y="1014"/>
                  </a:lnTo>
                  <a:lnTo>
                    <a:pt x="2962" y="1011"/>
                  </a:lnTo>
                  <a:lnTo>
                    <a:pt x="2964" y="1006"/>
                  </a:lnTo>
                  <a:lnTo>
                    <a:pt x="2964" y="1001"/>
                  </a:lnTo>
                  <a:lnTo>
                    <a:pt x="2963" y="994"/>
                  </a:lnTo>
                  <a:lnTo>
                    <a:pt x="2963" y="994"/>
                  </a:lnTo>
                  <a:lnTo>
                    <a:pt x="2962" y="974"/>
                  </a:lnTo>
                  <a:lnTo>
                    <a:pt x="2961" y="955"/>
                  </a:lnTo>
                  <a:lnTo>
                    <a:pt x="2959" y="915"/>
                  </a:lnTo>
                  <a:lnTo>
                    <a:pt x="2959" y="915"/>
                  </a:lnTo>
                  <a:lnTo>
                    <a:pt x="2959" y="911"/>
                  </a:lnTo>
                  <a:lnTo>
                    <a:pt x="2960" y="906"/>
                  </a:lnTo>
                  <a:lnTo>
                    <a:pt x="2962" y="903"/>
                  </a:lnTo>
                  <a:lnTo>
                    <a:pt x="2964" y="900"/>
                  </a:lnTo>
                  <a:lnTo>
                    <a:pt x="2967" y="898"/>
                  </a:lnTo>
                  <a:lnTo>
                    <a:pt x="2970" y="896"/>
                  </a:lnTo>
                  <a:lnTo>
                    <a:pt x="2978" y="893"/>
                  </a:lnTo>
                  <a:lnTo>
                    <a:pt x="2978" y="893"/>
                  </a:lnTo>
                  <a:lnTo>
                    <a:pt x="2982" y="893"/>
                  </a:lnTo>
                  <a:lnTo>
                    <a:pt x="2985" y="895"/>
                  </a:lnTo>
                  <a:lnTo>
                    <a:pt x="2988" y="896"/>
                  </a:lnTo>
                  <a:lnTo>
                    <a:pt x="2990" y="898"/>
                  </a:lnTo>
                  <a:lnTo>
                    <a:pt x="2992" y="904"/>
                  </a:lnTo>
                  <a:lnTo>
                    <a:pt x="2996" y="911"/>
                  </a:lnTo>
                  <a:lnTo>
                    <a:pt x="2996" y="911"/>
                  </a:lnTo>
                  <a:lnTo>
                    <a:pt x="3000" y="923"/>
                  </a:lnTo>
                  <a:lnTo>
                    <a:pt x="3005" y="937"/>
                  </a:lnTo>
                  <a:lnTo>
                    <a:pt x="3008" y="950"/>
                  </a:lnTo>
                  <a:lnTo>
                    <a:pt x="3011" y="964"/>
                  </a:lnTo>
                  <a:lnTo>
                    <a:pt x="3013" y="978"/>
                  </a:lnTo>
                  <a:lnTo>
                    <a:pt x="3015" y="990"/>
                  </a:lnTo>
                  <a:lnTo>
                    <a:pt x="3015" y="1004"/>
                  </a:lnTo>
                  <a:lnTo>
                    <a:pt x="3015" y="1018"/>
                  </a:lnTo>
                  <a:lnTo>
                    <a:pt x="3015" y="1018"/>
                  </a:lnTo>
                  <a:lnTo>
                    <a:pt x="3015" y="1028"/>
                  </a:lnTo>
                  <a:lnTo>
                    <a:pt x="3016" y="1037"/>
                  </a:lnTo>
                  <a:lnTo>
                    <a:pt x="3019" y="1045"/>
                  </a:lnTo>
                  <a:lnTo>
                    <a:pt x="3022" y="1054"/>
                  </a:lnTo>
                  <a:lnTo>
                    <a:pt x="3027" y="1060"/>
                  </a:lnTo>
                  <a:lnTo>
                    <a:pt x="3034" y="1066"/>
                  </a:lnTo>
                  <a:lnTo>
                    <a:pt x="3041" y="1073"/>
                  </a:lnTo>
                  <a:lnTo>
                    <a:pt x="3049" y="1078"/>
                  </a:lnTo>
                  <a:lnTo>
                    <a:pt x="3049" y="1078"/>
                  </a:lnTo>
                  <a:lnTo>
                    <a:pt x="3077" y="1096"/>
                  </a:lnTo>
                  <a:lnTo>
                    <a:pt x="3106" y="1116"/>
                  </a:lnTo>
                  <a:lnTo>
                    <a:pt x="3135" y="1135"/>
                  </a:lnTo>
                  <a:lnTo>
                    <a:pt x="3164" y="1154"/>
                  </a:lnTo>
                  <a:lnTo>
                    <a:pt x="3164" y="1154"/>
                  </a:lnTo>
                  <a:lnTo>
                    <a:pt x="3171" y="1158"/>
                  </a:lnTo>
                  <a:lnTo>
                    <a:pt x="3176" y="1163"/>
                  </a:lnTo>
                  <a:lnTo>
                    <a:pt x="3181" y="1169"/>
                  </a:lnTo>
                  <a:lnTo>
                    <a:pt x="3185" y="1173"/>
                  </a:lnTo>
                  <a:lnTo>
                    <a:pt x="3188" y="1180"/>
                  </a:lnTo>
                  <a:lnTo>
                    <a:pt x="3190" y="1186"/>
                  </a:lnTo>
                  <a:lnTo>
                    <a:pt x="3191" y="1194"/>
                  </a:lnTo>
                  <a:lnTo>
                    <a:pt x="3191" y="1202"/>
                  </a:lnTo>
                  <a:lnTo>
                    <a:pt x="3191" y="1202"/>
                  </a:lnTo>
                  <a:lnTo>
                    <a:pt x="3190" y="1223"/>
                  </a:lnTo>
                  <a:lnTo>
                    <a:pt x="3188" y="1244"/>
                  </a:lnTo>
                  <a:lnTo>
                    <a:pt x="3188" y="1253"/>
                  </a:lnTo>
                  <a:lnTo>
                    <a:pt x="3190" y="1262"/>
                  </a:lnTo>
                  <a:lnTo>
                    <a:pt x="3193" y="1270"/>
                  </a:lnTo>
                  <a:lnTo>
                    <a:pt x="3195" y="1274"/>
                  </a:lnTo>
                  <a:lnTo>
                    <a:pt x="3198" y="1277"/>
                  </a:lnTo>
                  <a:lnTo>
                    <a:pt x="3198" y="1277"/>
                  </a:lnTo>
                  <a:lnTo>
                    <a:pt x="3202" y="1280"/>
                  </a:lnTo>
                  <a:lnTo>
                    <a:pt x="3206" y="1283"/>
                  </a:lnTo>
                  <a:lnTo>
                    <a:pt x="3215" y="1285"/>
                  </a:lnTo>
                  <a:lnTo>
                    <a:pt x="3225" y="1286"/>
                  </a:lnTo>
                  <a:lnTo>
                    <a:pt x="3235" y="1285"/>
                  </a:lnTo>
                  <a:lnTo>
                    <a:pt x="3256" y="1280"/>
                  </a:lnTo>
                  <a:lnTo>
                    <a:pt x="3268" y="1278"/>
                  </a:lnTo>
                  <a:lnTo>
                    <a:pt x="3278" y="1276"/>
                  </a:lnTo>
                  <a:lnTo>
                    <a:pt x="3278" y="1276"/>
                  </a:lnTo>
                  <a:lnTo>
                    <a:pt x="3293" y="1276"/>
                  </a:lnTo>
                  <a:lnTo>
                    <a:pt x="3300" y="1276"/>
                  </a:lnTo>
                  <a:lnTo>
                    <a:pt x="3306" y="1278"/>
                  </a:lnTo>
                  <a:lnTo>
                    <a:pt x="3312" y="1280"/>
                  </a:lnTo>
                  <a:lnTo>
                    <a:pt x="3318" y="1284"/>
                  </a:lnTo>
                  <a:lnTo>
                    <a:pt x="3324" y="1289"/>
                  </a:lnTo>
                  <a:lnTo>
                    <a:pt x="3330" y="1294"/>
                  </a:lnTo>
                  <a:lnTo>
                    <a:pt x="3330" y="1294"/>
                  </a:lnTo>
                  <a:lnTo>
                    <a:pt x="3476" y="1458"/>
                  </a:lnTo>
                  <a:lnTo>
                    <a:pt x="3622" y="1620"/>
                  </a:lnTo>
                  <a:lnTo>
                    <a:pt x="3622" y="1620"/>
                  </a:lnTo>
                  <a:lnTo>
                    <a:pt x="3627" y="1627"/>
                  </a:lnTo>
                  <a:lnTo>
                    <a:pt x="3630" y="1633"/>
                  </a:lnTo>
                  <a:lnTo>
                    <a:pt x="3633" y="1639"/>
                  </a:lnTo>
                  <a:lnTo>
                    <a:pt x="3634" y="1644"/>
                  </a:lnTo>
                  <a:lnTo>
                    <a:pt x="3634" y="1650"/>
                  </a:lnTo>
                  <a:lnTo>
                    <a:pt x="3633" y="1657"/>
                  </a:lnTo>
                  <a:lnTo>
                    <a:pt x="3630" y="1663"/>
                  </a:lnTo>
                  <a:lnTo>
                    <a:pt x="3628" y="1670"/>
                  </a:lnTo>
                  <a:lnTo>
                    <a:pt x="3628" y="1670"/>
                  </a:lnTo>
                  <a:lnTo>
                    <a:pt x="3618" y="1693"/>
                  </a:lnTo>
                  <a:lnTo>
                    <a:pt x="3607" y="1716"/>
                  </a:lnTo>
                  <a:lnTo>
                    <a:pt x="3598" y="1739"/>
                  </a:lnTo>
                  <a:lnTo>
                    <a:pt x="3587" y="1762"/>
                  </a:lnTo>
                  <a:lnTo>
                    <a:pt x="3587" y="1762"/>
                  </a:lnTo>
                  <a:lnTo>
                    <a:pt x="3580" y="1777"/>
                  </a:lnTo>
                  <a:lnTo>
                    <a:pt x="3574" y="1792"/>
                  </a:lnTo>
                  <a:lnTo>
                    <a:pt x="3568" y="1807"/>
                  </a:lnTo>
                  <a:lnTo>
                    <a:pt x="3564" y="1822"/>
                  </a:lnTo>
                  <a:lnTo>
                    <a:pt x="3559" y="1837"/>
                  </a:lnTo>
                  <a:lnTo>
                    <a:pt x="3556" y="1852"/>
                  </a:lnTo>
                  <a:lnTo>
                    <a:pt x="3553" y="1868"/>
                  </a:lnTo>
                  <a:lnTo>
                    <a:pt x="3552" y="1883"/>
                  </a:lnTo>
                  <a:lnTo>
                    <a:pt x="3550" y="1914"/>
                  </a:lnTo>
                  <a:lnTo>
                    <a:pt x="3551" y="1945"/>
                  </a:lnTo>
                  <a:lnTo>
                    <a:pt x="3554" y="1976"/>
                  </a:lnTo>
                  <a:lnTo>
                    <a:pt x="3560" y="2008"/>
                  </a:lnTo>
                  <a:lnTo>
                    <a:pt x="3560" y="2008"/>
                  </a:lnTo>
                  <a:lnTo>
                    <a:pt x="3565" y="2037"/>
                  </a:lnTo>
                  <a:lnTo>
                    <a:pt x="3567" y="2052"/>
                  </a:lnTo>
                  <a:lnTo>
                    <a:pt x="3571" y="2067"/>
                  </a:lnTo>
                  <a:lnTo>
                    <a:pt x="3571" y="2067"/>
                  </a:lnTo>
                  <a:lnTo>
                    <a:pt x="3573" y="2073"/>
                  </a:lnTo>
                  <a:lnTo>
                    <a:pt x="3573" y="2079"/>
                  </a:lnTo>
                  <a:lnTo>
                    <a:pt x="3572" y="2083"/>
                  </a:lnTo>
                  <a:lnTo>
                    <a:pt x="3569" y="2087"/>
                  </a:lnTo>
                  <a:lnTo>
                    <a:pt x="3567" y="2090"/>
                  </a:lnTo>
                  <a:lnTo>
                    <a:pt x="3564" y="2094"/>
                  </a:lnTo>
                  <a:lnTo>
                    <a:pt x="3554" y="2098"/>
                  </a:lnTo>
                  <a:lnTo>
                    <a:pt x="3554" y="2098"/>
                  </a:lnTo>
                  <a:lnTo>
                    <a:pt x="3501" y="2121"/>
                  </a:lnTo>
                  <a:lnTo>
                    <a:pt x="3448" y="2145"/>
                  </a:lnTo>
                  <a:lnTo>
                    <a:pt x="3448" y="2145"/>
                  </a:lnTo>
                  <a:lnTo>
                    <a:pt x="3443" y="2148"/>
                  </a:lnTo>
                  <a:lnTo>
                    <a:pt x="3437" y="2149"/>
                  </a:lnTo>
                  <a:lnTo>
                    <a:pt x="3431" y="2149"/>
                  </a:lnTo>
                  <a:lnTo>
                    <a:pt x="3427" y="2149"/>
                  </a:lnTo>
                  <a:lnTo>
                    <a:pt x="3421" y="2148"/>
                  </a:lnTo>
                  <a:lnTo>
                    <a:pt x="3416" y="2147"/>
                  </a:lnTo>
                  <a:lnTo>
                    <a:pt x="3406" y="2141"/>
                  </a:lnTo>
                  <a:lnTo>
                    <a:pt x="3406" y="2141"/>
                  </a:lnTo>
                  <a:lnTo>
                    <a:pt x="3400" y="2137"/>
                  </a:lnTo>
                  <a:lnTo>
                    <a:pt x="3395" y="2135"/>
                  </a:lnTo>
                  <a:lnTo>
                    <a:pt x="3390" y="2133"/>
                  </a:lnTo>
                  <a:lnTo>
                    <a:pt x="3385" y="2133"/>
                  </a:lnTo>
                  <a:lnTo>
                    <a:pt x="3379" y="2134"/>
                  </a:lnTo>
                  <a:lnTo>
                    <a:pt x="3375" y="2136"/>
                  </a:lnTo>
                  <a:lnTo>
                    <a:pt x="3370" y="2140"/>
                  </a:lnTo>
                  <a:lnTo>
                    <a:pt x="3367" y="2145"/>
                  </a:lnTo>
                  <a:lnTo>
                    <a:pt x="3367" y="2145"/>
                  </a:lnTo>
                  <a:lnTo>
                    <a:pt x="3361" y="2150"/>
                  </a:lnTo>
                  <a:lnTo>
                    <a:pt x="3356" y="2155"/>
                  </a:lnTo>
                  <a:lnTo>
                    <a:pt x="3350" y="2157"/>
                  </a:lnTo>
                  <a:lnTo>
                    <a:pt x="3345" y="2157"/>
                  </a:lnTo>
                  <a:lnTo>
                    <a:pt x="3339" y="2157"/>
                  </a:lnTo>
                  <a:lnTo>
                    <a:pt x="3333" y="2155"/>
                  </a:lnTo>
                  <a:lnTo>
                    <a:pt x="3322" y="2149"/>
                  </a:lnTo>
                  <a:lnTo>
                    <a:pt x="3322" y="2149"/>
                  </a:lnTo>
                  <a:lnTo>
                    <a:pt x="3315" y="2145"/>
                  </a:lnTo>
                  <a:lnTo>
                    <a:pt x="3308" y="2142"/>
                  </a:lnTo>
                  <a:lnTo>
                    <a:pt x="3300" y="2139"/>
                  </a:lnTo>
                  <a:lnTo>
                    <a:pt x="3293" y="2135"/>
                  </a:lnTo>
                  <a:lnTo>
                    <a:pt x="3293" y="2135"/>
                  </a:lnTo>
                  <a:lnTo>
                    <a:pt x="3281" y="2127"/>
                  </a:lnTo>
                  <a:lnTo>
                    <a:pt x="3271" y="2122"/>
                  </a:lnTo>
                  <a:lnTo>
                    <a:pt x="3259" y="2120"/>
                  </a:lnTo>
                  <a:lnTo>
                    <a:pt x="3249" y="2120"/>
                  </a:lnTo>
                  <a:lnTo>
                    <a:pt x="3239" y="2122"/>
                  </a:lnTo>
                  <a:lnTo>
                    <a:pt x="3229" y="2127"/>
                  </a:lnTo>
                  <a:lnTo>
                    <a:pt x="3220" y="2135"/>
                  </a:lnTo>
                  <a:lnTo>
                    <a:pt x="3211" y="2145"/>
                  </a:lnTo>
                  <a:lnTo>
                    <a:pt x="3211" y="2145"/>
                  </a:lnTo>
                  <a:lnTo>
                    <a:pt x="3208" y="2148"/>
                  </a:lnTo>
                  <a:lnTo>
                    <a:pt x="3204" y="2151"/>
                  </a:lnTo>
                  <a:lnTo>
                    <a:pt x="3204" y="2151"/>
                  </a:lnTo>
                  <a:lnTo>
                    <a:pt x="3197" y="2158"/>
                  </a:lnTo>
                  <a:lnTo>
                    <a:pt x="3191" y="2163"/>
                  </a:lnTo>
                  <a:lnTo>
                    <a:pt x="3185" y="2166"/>
                  </a:lnTo>
                  <a:lnTo>
                    <a:pt x="3178" y="2169"/>
                  </a:lnTo>
                  <a:lnTo>
                    <a:pt x="3171" y="2169"/>
                  </a:lnTo>
                  <a:lnTo>
                    <a:pt x="3164" y="2166"/>
                  </a:lnTo>
                  <a:lnTo>
                    <a:pt x="3157" y="2163"/>
                  </a:lnTo>
                  <a:lnTo>
                    <a:pt x="3149" y="2157"/>
                  </a:lnTo>
                  <a:lnTo>
                    <a:pt x="3149" y="2157"/>
                  </a:lnTo>
                  <a:lnTo>
                    <a:pt x="3142" y="2151"/>
                  </a:lnTo>
                  <a:lnTo>
                    <a:pt x="3135" y="2147"/>
                  </a:lnTo>
                  <a:lnTo>
                    <a:pt x="3128" y="2142"/>
                  </a:lnTo>
                  <a:lnTo>
                    <a:pt x="3121" y="2140"/>
                  </a:lnTo>
                  <a:lnTo>
                    <a:pt x="3114" y="2139"/>
                  </a:lnTo>
                  <a:lnTo>
                    <a:pt x="3107" y="2137"/>
                  </a:lnTo>
                  <a:lnTo>
                    <a:pt x="3100" y="2137"/>
                  </a:lnTo>
                  <a:lnTo>
                    <a:pt x="3094" y="2137"/>
                  </a:lnTo>
                  <a:lnTo>
                    <a:pt x="3081" y="2141"/>
                  </a:lnTo>
                  <a:lnTo>
                    <a:pt x="3067" y="2147"/>
                  </a:lnTo>
                  <a:lnTo>
                    <a:pt x="3052" y="2154"/>
                  </a:lnTo>
                  <a:lnTo>
                    <a:pt x="3038" y="2162"/>
                  </a:lnTo>
                  <a:lnTo>
                    <a:pt x="3038" y="2162"/>
                  </a:lnTo>
                  <a:lnTo>
                    <a:pt x="3092" y="2232"/>
                  </a:lnTo>
                  <a:lnTo>
                    <a:pt x="3147" y="2301"/>
                  </a:lnTo>
                  <a:lnTo>
                    <a:pt x="3147" y="2301"/>
                  </a:lnTo>
                  <a:lnTo>
                    <a:pt x="3152" y="2308"/>
                  </a:lnTo>
                  <a:lnTo>
                    <a:pt x="3157" y="2315"/>
                  </a:lnTo>
                  <a:lnTo>
                    <a:pt x="3160" y="2322"/>
                  </a:lnTo>
                  <a:lnTo>
                    <a:pt x="3163" y="2330"/>
                  </a:lnTo>
                  <a:lnTo>
                    <a:pt x="3164" y="2338"/>
                  </a:lnTo>
                  <a:lnTo>
                    <a:pt x="3165" y="2346"/>
                  </a:lnTo>
                  <a:lnTo>
                    <a:pt x="3165" y="2354"/>
                  </a:lnTo>
                  <a:lnTo>
                    <a:pt x="3163" y="2363"/>
                  </a:lnTo>
                  <a:lnTo>
                    <a:pt x="3163" y="2363"/>
                  </a:lnTo>
                  <a:lnTo>
                    <a:pt x="3160" y="2382"/>
                  </a:lnTo>
                  <a:lnTo>
                    <a:pt x="3159" y="2400"/>
                  </a:lnTo>
                  <a:lnTo>
                    <a:pt x="3158" y="2417"/>
                  </a:lnTo>
                  <a:lnTo>
                    <a:pt x="3159" y="2436"/>
                  </a:lnTo>
                  <a:lnTo>
                    <a:pt x="3163" y="2473"/>
                  </a:lnTo>
                  <a:lnTo>
                    <a:pt x="3166" y="2509"/>
                  </a:lnTo>
                  <a:lnTo>
                    <a:pt x="3166" y="2509"/>
                  </a:lnTo>
                  <a:lnTo>
                    <a:pt x="3176" y="2509"/>
                  </a:lnTo>
                  <a:lnTo>
                    <a:pt x="3183" y="2508"/>
                  </a:lnTo>
                  <a:lnTo>
                    <a:pt x="3183" y="2508"/>
                  </a:lnTo>
                  <a:lnTo>
                    <a:pt x="3206" y="2500"/>
                  </a:lnTo>
                  <a:lnTo>
                    <a:pt x="3224" y="2497"/>
                  </a:lnTo>
                  <a:lnTo>
                    <a:pt x="3232" y="2497"/>
                  </a:lnTo>
                  <a:lnTo>
                    <a:pt x="3238" y="2498"/>
                  </a:lnTo>
                  <a:lnTo>
                    <a:pt x="3243" y="2499"/>
                  </a:lnTo>
                  <a:lnTo>
                    <a:pt x="3249" y="2501"/>
                  </a:lnTo>
                  <a:lnTo>
                    <a:pt x="3253" y="2505"/>
                  </a:lnTo>
                  <a:lnTo>
                    <a:pt x="3256" y="2509"/>
                  </a:lnTo>
                  <a:lnTo>
                    <a:pt x="3258" y="2515"/>
                  </a:lnTo>
                  <a:lnTo>
                    <a:pt x="3261" y="2522"/>
                  </a:lnTo>
                  <a:lnTo>
                    <a:pt x="3262" y="2531"/>
                  </a:lnTo>
                  <a:lnTo>
                    <a:pt x="3262" y="2541"/>
                  </a:lnTo>
                  <a:lnTo>
                    <a:pt x="3262" y="2562"/>
                  </a:lnTo>
                  <a:lnTo>
                    <a:pt x="3262" y="2562"/>
                  </a:lnTo>
                  <a:lnTo>
                    <a:pt x="3262" y="2573"/>
                  </a:lnTo>
                  <a:lnTo>
                    <a:pt x="3262" y="2583"/>
                  </a:lnTo>
                  <a:lnTo>
                    <a:pt x="3264" y="2591"/>
                  </a:lnTo>
                  <a:lnTo>
                    <a:pt x="3266" y="2600"/>
                  </a:lnTo>
                  <a:lnTo>
                    <a:pt x="3270" y="2609"/>
                  </a:lnTo>
                  <a:lnTo>
                    <a:pt x="3276" y="2615"/>
                  </a:lnTo>
                  <a:lnTo>
                    <a:pt x="3281" y="2623"/>
                  </a:lnTo>
                  <a:lnTo>
                    <a:pt x="3289" y="2630"/>
                  </a:lnTo>
                  <a:lnTo>
                    <a:pt x="3289" y="2630"/>
                  </a:lnTo>
                  <a:lnTo>
                    <a:pt x="3356" y="2689"/>
                  </a:lnTo>
                  <a:lnTo>
                    <a:pt x="3422" y="2748"/>
                  </a:lnTo>
                  <a:lnTo>
                    <a:pt x="3554" y="2867"/>
                  </a:lnTo>
                  <a:lnTo>
                    <a:pt x="3554" y="2867"/>
                  </a:lnTo>
                  <a:lnTo>
                    <a:pt x="3579" y="2890"/>
                  </a:lnTo>
                  <a:lnTo>
                    <a:pt x="3603" y="2916"/>
                  </a:lnTo>
                  <a:lnTo>
                    <a:pt x="3603" y="2916"/>
                  </a:lnTo>
                  <a:lnTo>
                    <a:pt x="3710" y="3044"/>
                  </a:lnTo>
                  <a:lnTo>
                    <a:pt x="3818" y="3174"/>
                  </a:lnTo>
                  <a:lnTo>
                    <a:pt x="3818" y="3174"/>
                  </a:lnTo>
                  <a:lnTo>
                    <a:pt x="3832" y="3189"/>
                  </a:lnTo>
                  <a:lnTo>
                    <a:pt x="3837" y="3197"/>
                  </a:lnTo>
                  <a:lnTo>
                    <a:pt x="3839" y="3202"/>
                  </a:lnTo>
                  <a:lnTo>
                    <a:pt x="3840" y="3207"/>
                  </a:lnTo>
                  <a:lnTo>
                    <a:pt x="3840" y="3207"/>
                  </a:lnTo>
                  <a:lnTo>
                    <a:pt x="3836" y="3210"/>
                  </a:lnTo>
                  <a:lnTo>
                    <a:pt x="3832" y="3212"/>
                  </a:lnTo>
                  <a:lnTo>
                    <a:pt x="3823" y="3214"/>
                  </a:lnTo>
                  <a:lnTo>
                    <a:pt x="3804" y="3217"/>
                  </a:lnTo>
                  <a:lnTo>
                    <a:pt x="3804" y="3217"/>
                  </a:lnTo>
                  <a:lnTo>
                    <a:pt x="3664" y="3237"/>
                  </a:lnTo>
                  <a:lnTo>
                    <a:pt x="3664" y="3237"/>
                  </a:lnTo>
                  <a:lnTo>
                    <a:pt x="3647" y="3241"/>
                  </a:lnTo>
                  <a:lnTo>
                    <a:pt x="3639" y="3243"/>
                  </a:lnTo>
                  <a:lnTo>
                    <a:pt x="3632" y="3247"/>
                  </a:lnTo>
                  <a:lnTo>
                    <a:pt x="3625" y="3251"/>
                  </a:lnTo>
                  <a:lnTo>
                    <a:pt x="3618" y="3257"/>
                  </a:lnTo>
                  <a:lnTo>
                    <a:pt x="3612" y="3263"/>
                  </a:lnTo>
                  <a:lnTo>
                    <a:pt x="3606" y="3270"/>
                  </a:lnTo>
                  <a:lnTo>
                    <a:pt x="3606" y="3270"/>
                  </a:lnTo>
                  <a:lnTo>
                    <a:pt x="3577" y="3310"/>
                  </a:lnTo>
                  <a:lnTo>
                    <a:pt x="3548" y="3350"/>
                  </a:lnTo>
                  <a:lnTo>
                    <a:pt x="3488" y="3429"/>
                  </a:lnTo>
                  <a:lnTo>
                    <a:pt x="3488" y="3429"/>
                  </a:lnTo>
                  <a:lnTo>
                    <a:pt x="3477" y="3441"/>
                  </a:lnTo>
                  <a:lnTo>
                    <a:pt x="3468" y="3455"/>
                  </a:lnTo>
                  <a:lnTo>
                    <a:pt x="3460" y="3468"/>
                  </a:lnTo>
                  <a:lnTo>
                    <a:pt x="3453" y="3483"/>
                  </a:lnTo>
                  <a:lnTo>
                    <a:pt x="3446" y="3497"/>
                  </a:lnTo>
                  <a:lnTo>
                    <a:pt x="3442" y="3512"/>
                  </a:lnTo>
                  <a:lnTo>
                    <a:pt x="3438" y="3528"/>
                  </a:lnTo>
                  <a:lnTo>
                    <a:pt x="3437" y="3544"/>
                  </a:lnTo>
                  <a:lnTo>
                    <a:pt x="3437" y="3544"/>
                  </a:lnTo>
                  <a:lnTo>
                    <a:pt x="3436" y="3552"/>
                  </a:lnTo>
                  <a:lnTo>
                    <a:pt x="3435" y="3559"/>
                  </a:lnTo>
                  <a:lnTo>
                    <a:pt x="3431" y="3563"/>
                  </a:lnTo>
                  <a:lnTo>
                    <a:pt x="3428" y="3567"/>
                  </a:lnTo>
                  <a:lnTo>
                    <a:pt x="3423" y="3568"/>
                  </a:lnTo>
                  <a:lnTo>
                    <a:pt x="3417" y="3568"/>
                  </a:lnTo>
                  <a:lnTo>
                    <a:pt x="3410" y="3568"/>
                  </a:lnTo>
                  <a:lnTo>
                    <a:pt x="3403" y="3566"/>
                  </a:lnTo>
                  <a:lnTo>
                    <a:pt x="3403" y="3566"/>
                  </a:lnTo>
                  <a:lnTo>
                    <a:pt x="3387" y="3560"/>
                  </a:lnTo>
                  <a:lnTo>
                    <a:pt x="3379" y="3558"/>
                  </a:lnTo>
                  <a:lnTo>
                    <a:pt x="3371" y="3555"/>
                  </a:lnTo>
                  <a:lnTo>
                    <a:pt x="3362" y="3555"/>
                  </a:lnTo>
                  <a:lnTo>
                    <a:pt x="3354" y="3555"/>
                  </a:lnTo>
                  <a:lnTo>
                    <a:pt x="3346" y="3558"/>
                  </a:lnTo>
                  <a:lnTo>
                    <a:pt x="3338" y="3562"/>
                  </a:lnTo>
                  <a:lnTo>
                    <a:pt x="3338" y="3562"/>
                  </a:lnTo>
                  <a:lnTo>
                    <a:pt x="3321" y="3571"/>
                  </a:lnTo>
                  <a:lnTo>
                    <a:pt x="3304" y="3577"/>
                  </a:lnTo>
                  <a:lnTo>
                    <a:pt x="3287" y="3582"/>
                  </a:lnTo>
                  <a:lnTo>
                    <a:pt x="3270" y="3583"/>
                  </a:lnTo>
                  <a:lnTo>
                    <a:pt x="3254" y="3582"/>
                  </a:lnTo>
                  <a:lnTo>
                    <a:pt x="3236" y="3579"/>
                  </a:lnTo>
                  <a:lnTo>
                    <a:pt x="3219" y="3576"/>
                  </a:lnTo>
                  <a:lnTo>
                    <a:pt x="3202" y="3570"/>
                  </a:lnTo>
                  <a:lnTo>
                    <a:pt x="3202" y="3570"/>
                  </a:lnTo>
                  <a:lnTo>
                    <a:pt x="3193" y="3568"/>
                  </a:lnTo>
                  <a:lnTo>
                    <a:pt x="3183" y="3566"/>
                  </a:lnTo>
                  <a:lnTo>
                    <a:pt x="3174" y="3566"/>
                  </a:lnTo>
                  <a:lnTo>
                    <a:pt x="3166" y="3566"/>
                  </a:lnTo>
                  <a:lnTo>
                    <a:pt x="3157" y="3568"/>
                  </a:lnTo>
                  <a:lnTo>
                    <a:pt x="3148" y="3570"/>
                  </a:lnTo>
                  <a:lnTo>
                    <a:pt x="3140" y="3574"/>
                  </a:lnTo>
                  <a:lnTo>
                    <a:pt x="3130" y="3578"/>
                  </a:lnTo>
                  <a:lnTo>
                    <a:pt x="3130" y="3578"/>
                  </a:lnTo>
                  <a:lnTo>
                    <a:pt x="3094" y="3597"/>
                  </a:lnTo>
                  <a:lnTo>
                    <a:pt x="3057" y="3615"/>
                  </a:lnTo>
                  <a:lnTo>
                    <a:pt x="3020" y="3632"/>
                  </a:lnTo>
                  <a:lnTo>
                    <a:pt x="2983" y="3652"/>
                  </a:lnTo>
                  <a:lnTo>
                    <a:pt x="2983" y="3652"/>
                  </a:lnTo>
                  <a:lnTo>
                    <a:pt x="2964" y="3661"/>
                  </a:lnTo>
                  <a:lnTo>
                    <a:pt x="2946" y="3669"/>
                  </a:lnTo>
                  <a:lnTo>
                    <a:pt x="2928" y="3676"/>
                  </a:lnTo>
                  <a:lnTo>
                    <a:pt x="2908" y="3682"/>
                  </a:lnTo>
                  <a:lnTo>
                    <a:pt x="2890" y="3687"/>
                  </a:lnTo>
                  <a:lnTo>
                    <a:pt x="2870" y="3691"/>
                  </a:lnTo>
                  <a:lnTo>
                    <a:pt x="2830" y="3698"/>
                  </a:lnTo>
                  <a:lnTo>
                    <a:pt x="2830" y="3698"/>
                  </a:lnTo>
                  <a:lnTo>
                    <a:pt x="2803" y="3702"/>
                  </a:lnTo>
                  <a:lnTo>
                    <a:pt x="2776" y="3704"/>
                  </a:lnTo>
                  <a:lnTo>
                    <a:pt x="2749" y="3707"/>
                  </a:lnTo>
                  <a:lnTo>
                    <a:pt x="2721" y="3711"/>
                  </a:lnTo>
                  <a:lnTo>
                    <a:pt x="2709" y="3714"/>
                  </a:lnTo>
                  <a:lnTo>
                    <a:pt x="2695" y="3718"/>
                  </a:lnTo>
                  <a:lnTo>
                    <a:pt x="2682" y="3721"/>
                  </a:lnTo>
                  <a:lnTo>
                    <a:pt x="2670" y="3727"/>
                  </a:lnTo>
                  <a:lnTo>
                    <a:pt x="2657" y="3733"/>
                  </a:lnTo>
                  <a:lnTo>
                    <a:pt x="2645" y="3741"/>
                  </a:lnTo>
                  <a:lnTo>
                    <a:pt x="2634" y="3749"/>
                  </a:lnTo>
                  <a:lnTo>
                    <a:pt x="2622" y="3759"/>
                  </a:lnTo>
                  <a:lnTo>
                    <a:pt x="2622" y="3759"/>
                  </a:lnTo>
                  <a:lnTo>
                    <a:pt x="2619" y="3763"/>
                  </a:lnTo>
                  <a:lnTo>
                    <a:pt x="2614" y="3764"/>
                  </a:lnTo>
                  <a:lnTo>
                    <a:pt x="2610" y="3765"/>
                  </a:lnTo>
                  <a:lnTo>
                    <a:pt x="2606" y="3764"/>
                  </a:lnTo>
                  <a:lnTo>
                    <a:pt x="2603" y="3761"/>
                  </a:lnTo>
                  <a:lnTo>
                    <a:pt x="2598" y="3759"/>
                  </a:lnTo>
                  <a:lnTo>
                    <a:pt x="2591" y="3752"/>
                  </a:lnTo>
                  <a:lnTo>
                    <a:pt x="2591" y="3752"/>
                  </a:lnTo>
                  <a:lnTo>
                    <a:pt x="2584" y="3744"/>
                  </a:lnTo>
                  <a:lnTo>
                    <a:pt x="2576" y="3736"/>
                  </a:lnTo>
                  <a:lnTo>
                    <a:pt x="2572" y="3733"/>
                  </a:lnTo>
                  <a:lnTo>
                    <a:pt x="2567" y="3729"/>
                  </a:lnTo>
                  <a:lnTo>
                    <a:pt x="2561" y="3727"/>
                  </a:lnTo>
                  <a:lnTo>
                    <a:pt x="2555" y="3726"/>
                  </a:lnTo>
                  <a:lnTo>
                    <a:pt x="2555" y="3726"/>
                  </a:lnTo>
                  <a:lnTo>
                    <a:pt x="2513" y="3720"/>
                  </a:lnTo>
                  <a:lnTo>
                    <a:pt x="2492" y="3718"/>
                  </a:lnTo>
                  <a:lnTo>
                    <a:pt x="2471" y="3717"/>
                  </a:lnTo>
                  <a:lnTo>
                    <a:pt x="2449" y="3717"/>
                  </a:lnTo>
                  <a:lnTo>
                    <a:pt x="2429" y="3718"/>
                  </a:lnTo>
                  <a:lnTo>
                    <a:pt x="2408" y="3720"/>
                  </a:lnTo>
                  <a:lnTo>
                    <a:pt x="2386" y="3726"/>
                  </a:lnTo>
                  <a:lnTo>
                    <a:pt x="2386" y="3726"/>
                  </a:lnTo>
                  <a:lnTo>
                    <a:pt x="2379" y="3728"/>
                  </a:lnTo>
                  <a:lnTo>
                    <a:pt x="2373" y="3730"/>
                  </a:lnTo>
                  <a:lnTo>
                    <a:pt x="2369" y="3734"/>
                  </a:lnTo>
                  <a:lnTo>
                    <a:pt x="2365" y="3737"/>
                  </a:lnTo>
                  <a:lnTo>
                    <a:pt x="2363" y="3742"/>
                  </a:lnTo>
                  <a:lnTo>
                    <a:pt x="2361" y="3747"/>
                  </a:lnTo>
                  <a:lnTo>
                    <a:pt x="2360" y="3753"/>
                  </a:lnTo>
                  <a:lnTo>
                    <a:pt x="2360" y="3760"/>
                  </a:lnTo>
                  <a:lnTo>
                    <a:pt x="2360" y="3760"/>
                  </a:lnTo>
                  <a:lnTo>
                    <a:pt x="2361" y="3795"/>
                  </a:lnTo>
                  <a:lnTo>
                    <a:pt x="2364" y="3829"/>
                  </a:lnTo>
                  <a:lnTo>
                    <a:pt x="2369" y="3863"/>
                  </a:lnTo>
                  <a:lnTo>
                    <a:pt x="2376" y="3897"/>
                  </a:lnTo>
                  <a:lnTo>
                    <a:pt x="2376" y="3897"/>
                  </a:lnTo>
                  <a:lnTo>
                    <a:pt x="2378" y="3908"/>
                  </a:lnTo>
                  <a:lnTo>
                    <a:pt x="2379" y="3914"/>
                  </a:lnTo>
                  <a:lnTo>
                    <a:pt x="2379" y="3918"/>
                  </a:lnTo>
                  <a:lnTo>
                    <a:pt x="2377" y="3923"/>
                  </a:lnTo>
                  <a:lnTo>
                    <a:pt x="2373" y="3925"/>
                  </a:lnTo>
                  <a:lnTo>
                    <a:pt x="2368" y="3927"/>
                  </a:lnTo>
                  <a:lnTo>
                    <a:pt x="2360" y="3928"/>
                  </a:lnTo>
                  <a:lnTo>
                    <a:pt x="2360" y="3928"/>
                  </a:lnTo>
                  <a:lnTo>
                    <a:pt x="2356" y="3928"/>
                  </a:lnTo>
                  <a:lnTo>
                    <a:pt x="2353" y="3930"/>
                  </a:lnTo>
                  <a:lnTo>
                    <a:pt x="2352" y="3931"/>
                  </a:lnTo>
                  <a:lnTo>
                    <a:pt x="2349" y="3933"/>
                  </a:lnTo>
                  <a:lnTo>
                    <a:pt x="2348" y="3939"/>
                  </a:lnTo>
                  <a:lnTo>
                    <a:pt x="2348" y="3945"/>
                  </a:lnTo>
                  <a:lnTo>
                    <a:pt x="2348" y="3945"/>
                  </a:lnTo>
                  <a:lnTo>
                    <a:pt x="2353" y="3966"/>
                  </a:lnTo>
                  <a:lnTo>
                    <a:pt x="2355" y="3978"/>
                  </a:lnTo>
                  <a:lnTo>
                    <a:pt x="2357" y="3990"/>
                  </a:lnTo>
                  <a:lnTo>
                    <a:pt x="2357" y="3990"/>
                  </a:lnTo>
                  <a:lnTo>
                    <a:pt x="2360" y="4005"/>
                  </a:lnTo>
                  <a:lnTo>
                    <a:pt x="2362" y="4011"/>
                  </a:lnTo>
                  <a:lnTo>
                    <a:pt x="2365" y="4017"/>
                  </a:lnTo>
                  <a:lnTo>
                    <a:pt x="2370" y="4022"/>
                  </a:lnTo>
                  <a:lnTo>
                    <a:pt x="2376" y="4026"/>
                  </a:lnTo>
                  <a:lnTo>
                    <a:pt x="2383" y="4029"/>
                  </a:lnTo>
                  <a:lnTo>
                    <a:pt x="2391" y="4031"/>
                  </a:lnTo>
                  <a:lnTo>
                    <a:pt x="2391" y="4031"/>
                  </a:lnTo>
                  <a:lnTo>
                    <a:pt x="2396" y="4032"/>
                  </a:lnTo>
                  <a:lnTo>
                    <a:pt x="2401" y="4034"/>
                  </a:lnTo>
                  <a:lnTo>
                    <a:pt x="2406" y="4037"/>
                  </a:lnTo>
                  <a:lnTo>
                    <a:pt x="2409" y="4040"/>
                  </a:lnTo>
                  <a:lnTo>
                    <a:pt x="2415" y="4048"/>
                  </a:lnTo>
                  <a:lnTo>
                    <a:pt x="2418" y="4059"/>
                  </a:lnTo>
                  <a:lnTo>
                    <a:pt x="2418" y="4059"/>
                  </a:lnTo>
                  <a:lnTo>
                    <a:pt x="2431" y="4089"/>
                  </a:lnTo>
                  <a:lnTo>
                    <a:pt x="2438" y="4102"/>
                  </a:lnTo>
                  <a:lnTo>
                    <a:pt x="2444" y="4119"/>
                  </a:lnTo>
                  <a:lnTo>
                    <a:pt x="2444" y="4119"/>
                  </a:lnTo>
                  <a:lnTo>
                    <a:pt x="2447" y="4128"/>
                  </a:lnTo>
                  <a:lnTo>
                    <a:pt x="2452" y="4137"/>
                  </a:lnTo>
                  <a:lnTo>
                    <a:pt x="2456" y="4146"/>
                  </a:lnTo>
                  <a:lnTo>
                    <a:pt x="2463" y="4154"/>
                  </a:lnTo>
                  <a:lnTo>
                    <a:pt x="2469" y="4161"/>
                  </a:lnTo>
                  <a:lnTo>
                    <a:pt x="2477" y="4167"/>
                  </a:lnTo>
                  <a:lnTo>
                    <a:pt x="2486" y="4173"/>
                  </a:lnTo>
                  <a:lnTo>
                    <a:pt x="2496" y="4178"/>
                  </a:lnTo>
                  <a:lnTo>
                    <a:pt x="2496" y="4178"/>
                  </a:lnTo>
                  <a:lnTo>
                    <a:pt x="2517" y="4190"/>
                  </a:lnTo>
                  <a:lnTo>
                    <a:pt x="2538" y="4201"/>
                  </a:lnTo>
                  <a:lnTo>
                    <a:pt x="2559" y="4214"/>
                  </a:lnTo>
                  <a:lnTo>
                    <a:pt x="2579" y="4228"/>
                  </a:lnTo>
                  <a:lnTo>
                    <a:pt x="2579" y="4228"/>
                  </a:lnTo>
                  <a:lnTo>
                    <a:pt x="2588" y="4234"/>
                  </a:lnTo>
                  <a:lnTo>
                    <a:pt x="2597" y="4237"/>
                  </a:lnTo>
                  <a:lnTo>
                    <a:pt x="2605" y="4241"/>
                  </a:lnTo>
                  <a:lnTo>
                    <a:pt x="2613" y="4242"/>
                  </a:lnTo>
                  <a:lnTo>
                    <a:pt x="2621" y="4241"/>
                  </a:lnTo>
                  <a:lnTo>
                    <a:pt x="2630" y="4237"/>
                  </a:lnTo>
                  <a:lnTo>
                    <a:pt x="2638" y="4233"/>
                  </a:lnTo>
                  <a:lnTo>
                    <a:pt x="2648" y="4226"/>
                  </a:lnTo>
                  <a:lnTo>
                    <a:pt x="2648" y="4226"/>
                  </a:lnTo>
                  <a:lnTo>
                    <a:pt x="2658" y="4214"/>
                  </a:lnTo>
                  <a:lnTo>
                    <a:pt x="2664" y="4208"/>
                  </a:lnTo>
                  <a:lnTo>
                    <a:pt x="2671" y="4204"/>
                  </a:lnTo>
                  <a:lnTo>
                    <a:pt x="2678" y="4200"/>
                  </a:lnTo>
                  <a:lnTo>
                    <a:pt x="2685" y="4198"/>
                  </a:lnTo>
                  <a:lnTo>
                    <a:pt x="2693" y="4198"/>
                  </a:lnTo>
                  <a:lnTo>
                    <a:pt x="2697" y="4198"/>
                  </a:lnTo>
                  <a:lnTo>
                    <a:pt x="2702" y="4200"/>
                  </a:lnTo>
                  <a:lnTo>
                    <a:pt x="2702" y="4200"/>
                  </a:lnTo>
                  <a:lnTo>
                    <a:pt x="2709" y="4205"/>
                  </a:lnTo>
                  <a:lnTo>
                    <a:pt x="2714" y="4211"/>
                  </a:lnTo>
                  <a:lnTo>
                    <a:pt x="2717" y="4218"/>
                  </a:lnTo>
                  <a:lnTo>
                    <a:pt x="2719" y="4226"/>
                  </a:lnTo>
                  <a:lnTo>
                    <a:pt x="2719" y="4234"/>
                  </a:lnTo>
                  <a:lnTo>
                    <a:pt x="2719" y="4242"/>
                  </a:lnTo>
                  <a:lnTo>
                    <a:pt x="2720" y="4258"/>
                  </a:lnTo>
                  <a:lnTo>
                    <a:pt x="2720" y="4258"/>
                  </a:lnTo>
                  <a:lnTo>
                    <a:pt x="2721" y="4279"/>
                  </a:lnTo>
                  <a:lnTo>
                    <a:pt x="2723" y="4289"/>
                  </a:lnTo>
                  <a:lnTo>
                    <a:pt x="2725" y="4298"/>
                  </a:lnTo>
                  <a:lnTo>
                    <a:pt x="2729" y="4307"/>
                  </a:lnTo>
                  <a:lnTo>
                    <a:pt x="2734" y="4315"/>
                  </a:lnTo>
                  <a:lnTo>
                    <a:pt x="2742" y="4322"/>
                  </a:lnTo>
                  <a:lnTo>
                    <a:pt x="2752" y="4328"/>
                  </a:lnTo>
                  <a:lnTo>
                    <a:pt x="2752" y="4328"/>
                  </a:lnTo>
                  <a:lnTo>
                    <a:pt x="2756" y="4330"/>
                  </a:lnTo>
                  <a:lnTo>
                    <a:pt x="2759" y="4333"/>
                  </a:lnTo>
                  <a:lnTo>
                    <a:pt x="2763" y="4340"/>
                  </a:lnTo>
                  <a:lnTo>
                    <a:pt x="2766" y="4347"/>
                  </a:lnTo>
                  <a:lnTo>
                    <a:pt x="2767" y="4355"/>
                  </a:lnTo>
                  <a:lnTo>
                    <a:pt x="2767" y="4355"/>
                  </a:lnTo>
                  <a:lnTo>
                    <a:pt x="2770" y="4382"/>
                  </a:lnTo>
                  <a:lnTo>
                    <a:pt x="2773" y="4410"/>
                  </a:lnTo>
                  <a:lnTo>
                    <a:pt x="2773" y="4410"/>
                  </a:lnTo>
                  <a:lnTo>
                    <a:pt x="2774" y="4418"/>
                  </a:lnTo>
                  <a:lnTo>
                    <a:pt x="2774" y="4424"/>
                  </a:lnTo>
                  <a:lnTo>
                    <a:pt x="2772" y="4431"/>
                  </a:lnTo>
                  <a:lnTo>
                    <a:pt x="2771" y="4436"/>
                  </a:lnTo>
                  <a:lnTo>
                    <a:pt x="2767" y="4442"/>
                  </a:lnTo>
                  <a:lnTo>
                    <a:pt x="2763" y="4447"/>
                  </a:lnTo>
                  <a:lnTo>
                    <a:pt x="2758" y="4451"/>
                  </a:lnTo>
                  <a:lnTo>
                    <a:pt x="2752" y="4456"/>
                  </a:lnTo>
                  <a:lnTo>
                    <a:pt x="2752" y="4456"/>
                  </a:lnTo>
                  <a:lnTo>
                    <a:pt x="2710" y="4489"/>
                  </a:lnTo>
                  <a:lnTo>
                    <a:pt x="2666" y="4523"/>
                  </a:lnTo>
                  <a:lnTo>
                    <a:pt x="2623" y="4555"/>
                  </a:lnTo>
                  <a:lnTo>
                    <a:pt x="2580" y="4587"/>
                  </a:lnTo>
                  <a:lnTo>
                    <a:pt x="2580" y="4587"/>
                  </a:lnTo>
                  <a:lnTo>
                    <a:pt x="2570" y="4594"/>
                  </a:lnTo>
                  <a:lnTo>
                    <a:pt x="2564" y="4601"/>
                  </a:lnTo>
                  <a:lnTo>
                    <a:pt x="2558" y="4609"/>
                  </a:lnTo>
                  <a:lnTo>
                    <a:pt x="2554" y="4617"/>
                  </a:lnTo>
                  <a:lnTo>
                    <a:pt x="2552" y="4625"/>
                  </a:lnTo>
                  <a:lnTo>
                    <a:pt x="2552" y="4635"/>
                  </a:lnTo>
                  <a:lnTo>
                    <a:pt x="2553" y="4645"/>
                  </a:lnTo>
                  <a:lnTo>
                    <a:pt x="2557" y="4655"/>
                  </a:lnTo>
                  <a:lnTo>
                    <a:pt x="2557" y="4655"/>
                  </a:lnTo>
                  <a:lnTo>
                    <a:pt x="2561" y="4674"/>
                  </a:lnTo>
                  <a:lnTo>
                    <a:pt x="2564" y="4691"/>
                  </a:lnTo>
                  <a:lnTo>
                    <a:pt x="2564" y="4709"/>
                  </a:lnTo>
                  <a:lnTo>
                    <a:pt x="2564" y="4727"/>
                  </a:lnTo>
                  <a:lnTo>
                    <a:pt x="2560" y="4764"/>
                  </a:lnTo>
                  <a:lnTo>
                    <a:pt x="2559" y="4783"/>
                  </a:lnTo>
                  <a:lnTo>
                    <a:pt x="2558" y="4802"/>
                  </a:lnTo>
                  <a:lnTo>
                    <a:pt x="2558" y="4802"/>
                  </a:lnTo>
                  <a:lnTo>
                    <a:pt x="2540" y="4795"/>
                  </a:lnTo>
                  <a:lnTo>
                    <a:pt x="2524" y="4790"/>
                  </a:lnTo>
                  <a:lnTo>
                    <a:pt x="2509" y="4787"/>
                  </a:lnTo>
                  <a:lnTo>
                    <a:pt x="2493" y="4784"/>
                  </a:lnTo>
                  <a:lnTo>
                    <a:pt x="2463" y="4783"/>
                  </a:lnTo>
                  <a:lnTo>
                    <a:pt x="2433" y="4782"/>
                  </a:lnTo>
                  <a:lnTo>
                    <a:pt x="2433" y="4782"/>
                  </a:lnTo>
                  <a:lnTo>
                    <a:pt x="2426" y="4782"/>
                  </a:lnTo>
                  <a:lnTo>
                    <a:pt x="2420" y="4783"/>
                  </a:lnTo>
                  <a:lnTo>
                    <a:pt x="2417" y="4785"/>
                  </a:lnTo>
                  <a:lnTo>
                    <a:pt x="2416" y="4788"/>
                  </a:lnTo>
                  <a:lnTo>
                    <a:pt x="2414" y="4791"/>
                  </a:lnTo>
                  <a:lnTo>
                    <a:pt x="2413" y="4796"/>
                  </a:lnTo>
                  <a:lnTo>
                    <a:pt x="2413" y="4796"/>
                  </a:lnTo>
                  <a:lnTo>
                    <a:pt x="2411" y="4803"/>
                  </a:lnTo>
                  <a:lnTo>
                    <a:pt x="2409" y="4810"/>
                  </a:lnTo>
                  <a:lnTo>
                    <a:pt x="2407" y="4817"/>
                  </a:lnTo>
                  <a:lnTo>
                    <a:pt x="2401" y="4822"/>
                  </a:lnTo>
                  <a:lnTo>
                    <a:pt x="2401" y="4822"/>
                  </a:lnTo>
                  <a:lnTo>
                    <a:pt x="2395" y="4818"/>
                  </a:lnTo>
                  <a:lnTo>
                    <a:pt x="2391" y="4813"/>
                  </a:lnTo>
                  <a:lnTo>
                    <a:pt x="2384" y="4802"/>
                  </a:lnTo>
                  <a:lnTo>
                    <a:pt x="2372" y="4780"/>
                  </a:lnTo>
                  <a:lnTo>
                    <a:pt x="2372" y="4780"/>
                  </a:lnTo>
                  <a:lnTo>
                    <a:pt x="2367" y="4770"/>
                  </a:lnTo>
                  <a:lnTo>
                    <a:pt x="2364" y="4768"/>
                  </a:lnTo>
                  <a:lnTo>
                    <a:pt x="2361" y="4767"/>
                  </a:lnTo>
                  <a:lnTo>
                    <a:pt x="2357" y="4766"/>
                  </a:lnTo>
                  <a:lnTo>
                    <a:pt x="2353" y="4767"/>
                  </a:lnTo>
                  <a:lnTo>
                    <a:pt x="2343" y="4770"/>
                  </a:lnTo>
                  <a:lnTo>
                    <a:pt x="2343" y="4770"/>
                  </a:lnTo>
                  <a:lnTo>
                    <a:pt x="2333" y="4775"/>
                  </a:lnTo>
                  <a:lnTo>
                    <a:pt x="2325" y="4777"/>
                  </a:lnTo>
                  <a:lnTo>
                    <a:pt x="2319" y="4779"/>
                  </a:lnTo>
                  <a:lnTo>
                    <a:pt x="2315" y="4779"/>
                  </a:lnTo>
                  <a:lnTo>
                    <a:pt x="2310" y="4775"/>
                  </a:lnTo>
                  <a:lnTo>
                    <a:pt x="2305" y="4770"/>
                  </a:lnTo>
                  <a:lnTo>
                    <a:pt x="2294" y="4753"/>
                  </a:lnTo>
                  <a:lnTo>
                    <a:pt x="2294" y="4753"/>
                  </a:lnTo>
                  <a:lnTo>
                    <a:pt x="2292" y="4750"/>
                  </a:lnTo>
                  <a:lnTo>
                    <a:pt x="2288" y="4746"/>
                  </a:lnTo>
                  <a:lnTo>
                    <a:pt x="2284" y="4744"/>
                  </a:lnTo>
                  <a:lnTo>
                    <a:pt x="2277" y="4744"/>
                  </a:lnTo>
                  <a:lnTo>
                    <a:pt x="2277" y="4744"/>
                  </a:lnTo>
                  <a:lnTo>
                    <a:pt x="2249" y="4787"/>
                  </a:lnTo>
                  <a:lnTo>
                    <a:pt x="2235" y="4808"/>
                  </a:lnTo>
                  <a:lnTo>
                    <a:pt x="2219" y="4829"/>
                  </a:lnTo>
                  <a:lnTo>
                    <a:pt x="2219" y="4829"/>
                  </a:lnTo>
                  <a:lnTo>
                    <a:pt x="2202" y="4853"/>
                  </a:lnTo>
                  <a:lnTo>
                    <a:pt x="2186" y="4878"/>
                  </a:lnTo>
                  <a:lnTo>
                    <a:pt x="2173" y="4902"/>
                  </a:lnTo>
                  <a:lnTo>
                    <a:pt x="2161" y="4928"/>
                  </a:lnTo>
                  <a:lnTo>
                    <a:pt x="2153" y="4955"/>
                  </a:lnTo>
                  <a:lnTo>
                    <a:pt x="2150" y="4969"/>
                  </a:lnTo>
                  <a:lnTo>
                    <a:pt x="2148" y="4982"/>
                  </a:lnTo>
                  <a:lnTo>
                    <a:pt x="2145" y="4996"/>
                  </a:lnTo>
                  <a:lnTo>
                    <a:pt x="2144" y="5011"/>
                  </a:lnTo>
                  <a:lnTo>
                    <a:pt x="2144" y="5025"/>
                  </a:lnTo>
                  <a:lnTo>
                    <a:pt x="2144" y="5040"/>
                  </a:lnTo>
                  <a:lnTo>
                    <a:pt x="2144" y="5040"/>
                  </a:lnTo>
                  <a:lnTo>
                    <a:pt x="2144" y="5050"/>
                  </a:lnTo>
                  <a:lnTo>
                    <a:pt x="2143" y="5061"/>
                  </a:lnTo>
                  <a:lnTo>
                    <a:pt x="2141" y="5081"/>
                  </a:lnTo>
                  <a:lnTo>
                    <a:pt x="2138" y="5102"/>
                  </a:lnTo>
                  <a:lnTo>
                    <a:pt x="2137" y="5123"/>
                  </a:lnTo>
                  <a:lnTo>
                    <a:pt x="2137" y="5123"/>
                  </a:lnTo>
                  <a:lnTo>
                    <a:pt x="2136" y="5136"/>
                  </a:lnTo>
                  <a:lnTo>
                    <a:pt x="2134" y="5147"/>
                  </a:lnTo>
                  <a:lnTo>
                    <a:pt x="2130" y="5157"/>
                  </a:lnTo>
                  <a:lnTo>
                    <a:pt x="2126" y="5167"/>
                  </a:lnTo>
                  <a:lnTo>
                    <a:pt x="2119" y="5176"/>
                  </a:lnTo>
                  <a:lnTo>
                    <a:pt x="2112" y="5185"/>
                  </a:lnTo>
                  <a:lnTo>
                    <a:pt x="2096" y="5201"/>
                  </a:lnTo>
                  <a:lnTo>
                    <a:pt x="2096" y="5201"/>
                  </a:lnTo>
                  <a:lnTo>
                    <a:pt x="2092" y="5205"/>
                  </a:lnTo>
                  <a:lnTo>
                    <a:pt x="2088" y="5207"/>
                  </a:lnTo>
                  <a:lnTo>
                    <a:pt x="2084" y="5209"/>
                  </a:lnTo>
                  <a:lnTo>
                    <a:pt x="2080" y="5209"/>
                  </a:lnTo>
                  <a:lnTo>
                    <a:pt x="2076" y="5209"/>
                  </a:lnTo>
                  <a:lnTo>
                    <a:pt x="2073" y="5207"/>
                  </a:lnTo>
                  <a:lnTo>
                    <a:pt x="2069" y="5205"/>
                  </a:lnTo>
                  <a:lnTo>
                    <a:pt x="2066" y="5200"/>
                  </a:lnTo>
                  <a:lnTo>
                    <a:pt x="2066" y="5200"/>
                  </a:lnTo>
                  <a:lnTo>
                    <a:pt x="2060" y="5194"/>
                  </a:lnTo>
                  <a:lnTo>
                    <a:pt x="2054" y="5189"/>
                  </a:lnTo>
                  <a:lnTo>
                    <a:pt x="2047" y="5185"/>
                  </a:lnTo>
                  <a:lnTo>
                    <a:pt x="2040" y="5182"/>
                  </a:lnTo>
                  <a:lnTo>
                    <a:pt x="2025" y="5176"/>
                  </a:lnTo>
                  <a:lnTo>
                    <a:pt x="2009" y="5171"/>
                  </a:lnTo>
                  <a:lnTo>
                    <a:pt x="2009" y="5171"/>
                  </a:lnTo>
                  <a:lnTo>
                    <a:pt x="1989" y="5164"/>
                  </a:lnTo>
                  <a:lnTo>
                    <a:pt x="1967" y="5159"/>
                  </a:lnTo>
                  <a:lnTo>
                    <a:pt x="1945" y="5154"/>
                  </a:lnTo>
                  <a:lnTo>
                    <a:pt x="1923" y="5151"/>
                  </a:lnTo>
                  <a:lnTo>
                    <a:pt x="1900" y="5148"/>
                  </a:lnTo>
                  <a:lnTo>
                    <a:pt x="1878" y="5146"/>
                  </a:lnTo>
                  <a:lnTo>
                    <a:pt x="1833" y="5144"/>
                  </a:lnTo>
                  <a:lnTo>
                    <a:pt x="1833" y="5144"/>
                  </a:lnTo>
                  <a:lnTo>
                    <a:pt x="1803" y="5144"/>
                  </a:lnTo>
                  <a:lnTo>
                    <a:pt x="1788" y="5142"/>
                  </a:lnTo>
                  <a:lnTo>
                    <a:pt x="1781" y="5140"/>
                  </a:lnTo>
                  <a:lnTo>
                    <a:pt x="1774" y="5138"/>
                  </a:lnTo>
                  <a:lnTo>
                    <a:pt x="1774" y="5138"/>
                  </a:lnTo>
                  <a:lnTo>
                    <a:pt x="1748" y="5128"/>
                  </a:lnTo>
                  <a:lnTo>
                    <a:pt x="1722" y="5118"/>
                  </a:lnTo>
                  <a:lnTo>
                    <a:pt x="1695" y="5113"/>
                  </a:lnTo>
                  <a:lnTo>
                    <a:pt x="1668" y="5107"/>
                  </a:lnTo>
                  <a:lnTo>
                    <a:pt x="1614" y="5098"/>
                  </a:lnTo>
                  <a:lnTo>
                    <a:pt x="1586" y="5092"/>
                  </a:lnTo>
                  <a:lnTo>
                    <a:pt x="1560" y="5087"/>
                  </a:lnTo>
                  <a:lnTo>
                    <a:pt x="1560" y="5087"/>
                  </a:lnTo>
                  <a:lnTo>
                    <a:pt x="1542" y="5084"/>
                  </a:lnTo>
                  <a:lnTo>
                    <a:pt x="1532" y="5083"/>
                  </a:lnTo>
                  <a:lnTo>
                    <a:pt x="1524" y="5083"/>
                  </a:lnTo>
                  <a:lnTo>
                    <a:pt x="1516" y="5084"/>
                  </a:lnTo>
                  <a:lnTo>
                    <a:pt x="1507" y="5087"/>
                  </a:lnTo>
                  <a:lnTo>
                    <a:pt x="1499" y="5091"/>
                  </a:lnTo>
                  <a:lnTo>
                    <a:pt x="1492" y="5095"/>
                  </a:lnTo>
                  <a:lnTo>
                    <a:pt x="1492" y="5095"/>
                  </a:lnTo>
                  <a:lnTo>
                    <a:pt x="1483" y="5088"/>
                  </a:lnTo>
                  <a:lnTo>
                    <a:pt x="1476" y="5080"/>
                  </a:lnTo>
                  <a:lnTo>
                    <a:pt x="1470" y="5071"/>
                  </a:lnTo>
                  <a:lnTo>
                    <a:pt x="1465" y="5063"/>
                  </a:lnTo>
                  <a:lnTo>
                    <a:pt x="1462" y="5053"/>
                  </a:lnTo>
                  <a:lnTo>
                    <a:pt x="1461" y="5043"/>
                  </a:lnTo>
                  <a:lnTo>
                    <a:pt x="1462" y="5033"/>
                  </a:lnTo>
                  <a:lnTo>
                    <a:pt x="1463" y="5022"/>
                  </a:lnTo>
                  <a:lnTo>
                    <a:pt x="1463" y="5022"/>
                  </a:lnTo>
                  <a:lnTo>
                    <a:pt x="1465" y="5015"/>
                  </a:lnTo>
                  <a:lnTo>
                    <a:pt x="1465" y="5008"/>
                  </a:lnTo>
                  <a:lnTo>
                    <a:pt x="1465" y="5002"/>
                  </a:lnTo>
                  <a:lnTo>
                    <a:pt x="1465" y="4995"/>
                  </a:lnTo>
                  <a:lnTo>
                    <a:pt x="1462" y="4981"/>
                  </a:lnTo>
                  <a:lnTo>
                    <a:pt x="1456" y="4969"/>
                  </a:lnTo>
                  <a:lnTo>
                    <a:pt x="1456" y="4969"/>
                  </a:lnTo>
                  <a:lnTo>
                    <a:pt x="1432" y="4916"/>
                  </a:lnTo>
                  <a:lnTo>
                    <a:pt x="1419" y="4890"/>
                  </a:lnTo>
                  <a:lnTo>
                    <a:pt x="1406" y="4866"/>
                  </a:lnTo>
                  <a:lnTo>
                    <a:pt x="1391" y="4841"/>
                  </a:lnTo>
                  <a:lnTo>
                    <a:pt x="1374" y="4818"/>
                  </a:lnTo>
                  <a:lnTo>
                    <a:pt x="1356" y="4795"/>
                  </a:lnTo>
                  <a:lnTo>
                    <a:pt x="1336" y="4774"/>
                  </a:lnTo>
                  <a:lnTo>
                    <a:pt x="1336" y="4774"/>
                  </a:lnTo>
                  <a:lnTo>
                    <a:pt x="1326" y="4761"/>
                  </a:lnTo>
                  <a:lnTo>
                    <a:pt x="1316" y="4749"/>
                  </a:lnTo>
                  <a:lnTo>
                    <a:pt x="1296" y="4723"/>
                  </a:lnTo>
                  <a:lnTo>
                    <a:pt x="1296" y="4723"/>
                  </a:lnTo>
                  <a:lnTo>
                    <a:pt x="1281" y="4706"/>
                  </a:lnTo>
                  <a:lnTo>
                    <a:pt x="1277" y="4700"/>
                  </a:lnTo>
                  <a:lnTo>
                    <a:pt x="1275" y="4696"/>
                  </a:lnTo>
                  <a:lnTo>
                    <a:pt x="1277" y="4690"/>
                  </a:lnTo>
                  <a:lnTo>
                    <a:pt x="1280" y="4684"/>
                  </a:lnTo>
                  <a:lnTo>
                    <a:pt x="1288" y="4677"/>
                  </a:lnTo>
                  <a:lnTo>
                    <a:pt x="1298" y="4667"/>
                  </a:lnTo>
                  <a:lnTo>
                    <a:pt x="1298" y="4667"/>
                  </a:lnTo>
                  <a:lnTo>
                    <a:pt x="1320" y="4647"/>
                  </a:lnTo>
                  <a:lnTo>
                    <a:pt x="1343" y="4626"/>
                  </a:lnTo>
                  <a:lnTo>
                    <a:pt x="1365" y="4606"/>
                  </a:lnTo>
                  <a:lnTo>
                    <a:pt x="1377" y="4594"/>
                  </a:lnTo>
                  <a:lnTo>
                    <a:pt x="1387" y="4582"/>
                  </a:lnTo>
                  <a:lnTo>
                    <a:pt x="1387" y="4582"/>
                  </a:lnTo>
                  <a:lnTo>
                    <a:pt x="1376" y="4578"/>
                  </a:lnTo>
                  <a:lnTo>
                    <a:pt x="1365" y="4574"/>
                  </a:lnTo>
                  <a:lnTo>
                    <a:pt x="1357" y="4568"/>
                  </a:lnTo>
                  <a:lnTo>
                    <a:pt x="1350" y="4561"/>
                  </a:lnTo>
                  <a:lnTo>
                    <a:pt x="1346" y="4553"/>
                  </a:lnTo>
                  <a:lnTo>
                    <a:pt x="1342" y="4545"/>
                  </a:lnTo>
                  <a:lnTo>
                    <a:pt x="1340" y="4535"/>
                  </a:lnTo>
                  <a:lnTo>
                    <a:pt x="1338" y="4525"/>
                  </a:lnTo>
                  <a:lnTo>
                    <a:pt x="1338" y="4525"/>
                  </a:lnTo>
                  <a:lnTo>
                    <a:pt x="1336" y="4516"/>
                  </a:lnTo>
                  <a:lnTo>
                    <a:pt x="1336" y="4516"/>
                  </a:lnTo>
                  <a:lnTo>
                    <a:pt x="1335" y="4510"/>
                  </a:lnTo>
                  <a:lnTo>
                    <a:pt x="1333" y="4504"/>
                  </a:lnTo>
                  <a:lnTo>
                    <a:pt x="1331" y="4501"/>
                  </a:lnTo>
                  <a:lnTo>
                    <a:pt x="1328" y="4499"/>
                  </a:lnTo>
                  <a:lnTo>
                    <a:pt x="1324" y="4497"/>
                  </a:lnTo>
                  <a:lnTo>
                    <a:pt x="1319" y="4497"/>
                  </a:lnTo>
                  <a:lnTo>
                    <a:pt x="1315" y="4499"/>
                  </a:lnTo>
                  <a:lnTo>
                    <a:pt x="1309" y="4502"/>
                  </a:lnTo>
                  <a:lnTo>
                    <a:pt x="1309" y="4502"/>
                  </a:lnTo>
                  <a:lnTo>
                    <a:pt x="1279" y="4516"/>
                  </a:lnTo>
                  <a:lnTo>
                    <a:pt x="1265" y="4523"/>
                  </a:lnTo>
                  <a:lnTo>
                    <a:pt x="1251" y="4531"/>
                  </a:lnTo>
                  <a:lnTo>
                    <a:pt x="1251" y="4531"/>
                  </a:lnTo>
                  <a:lnTo>
                    <a:pt x="1244" y="4533"/>
                  </a:lnTo>
                  <a:lnTo>
                    <a:pt x="1240" y="4535"/>
                  </a:lnTo>
                  <a:lnTo>
                    <a:pt x="1234" y="4535"/>
                  </a:lnTo>
                  <a:lnTo>
                    <a:pt x="1229" y="4535"/>
                  </a:lnTo>
                  <a:lnTo>
                    <a:pt x="1225" y="4534"/>
                  </a:lnTo>
                  <a:lnTo>
                    <a:pt x="1220" y="4531"/>
                  </a:lnTo>
                  <a:lnTo>
                    <a:pt x="1215" y="4527"/>
                  </a:lnTo>
                  <a:lnTo>
                    <a:pt x="1211" y="4523"/>
                  </a:lnTo>
                  <a:lnTo>
                    <a:pt x="1211" y="4523"/>
                  </a:lnTo>
                  <a:lnTo>
                    <a:pt x="1191" y="4500"/>
                  </a:lnTo>
                  <a:lnTo>
                    <a:pt x="1172" y="4478"/>
                  </a:lnTo>
                  <a:lnTo>
                    <a:pt x="1153" y="4455"/>
                  </a:lnTo>
                  <a:lnTo>
                    <a:pt x="1135" y="4431"/>
                  </a:lnTo>
                  <a:lnTo>
                    <a:pt x="1135" y="4431"/>
                  </a:lnTo>
                  <a:lnTo>
                    <a:pt x="1105" y="4388"/>
                  </a:lnTo>
                  <a:lnTo>
                    <a:pt x="1074" y="4347"/>
                  </a:lnTo>
                  <a:lnTo>
                    <a:pt x="1044" y="4304"/>
                  </a:lnTo>
                  <a:lnTo>
                    <a:pt x="1014" y="4263"/>
                  </a:lnTo>
                  <a:lnTo>
                    <a:pt x="1014" y="4263"/>
                  </a:lnTo>
                  <a:lnTo>
                    <a:pt x="1008" y="4254"/>
                  </a:lnTo>
                  <a:lnTo>
                    <a:pt x="1001" y="4248"/>
                  </a:lnTo>
                  <a:lnTo>
                    <a:pt x="994" y="4242"/>
                  </a:lnTo>
                  <a:lnTo>
                    <a:pt x="987" y="4238"/>
                  </a:lnTo>
                  <a:lnTo>
                    <a:pt x="979" y="4236"/>
                  </a:lnTo>
                  <a:lnTo>
                    <a:pt x="971" y="4234"/>
                  </a:lnTo>
                  <a:lnTo>
                    <a:pt x="962" y="4234"/>
                  </a:lnTo>
                  <a:lnTo>
                    <a:pt x="953" y="4235"/>
                  </a:lnTo>
                  <a:lnTo>
                    <a:pt x="953" y="4235"/>
                  </a:lnTo>
                  <a:lnTo>
                    <a:pt x="932" y="4237"/>
                  </a:lnTo>
                  <a:lnTo>
                    <a:pt x="911" y="4238"/>
                  </a:lnTo>
                  <a:lnTo>
                    <a:pt x="891" y="4238"/>
                  </a:lnTo>
                  <a:lnTo>
                    <a:pt x="870" y="4237"/>
                  </a:lnTo>
                  <a:lnTo>
                    <a:pt x="850" y="4234"/>
                  </a:lnTo>
                  <a:lnTo>
                    <a:pt x="829" y="4229"/>
                  </a:lnTo>
                  <a:lnTo>
                    <a:pt x="810" y="4223"/>
                  </a:lnTo>
                  <a:lnTo>
                    <a:pt x="790" y="4215"/>
                  </a:lnTo>
                  <a:lnTo>
                    <a:pt x="790" y="4215"/>
                  </a:lnTo>
                  <a:lnTo>
                    <a:pt x="764" y="4205"/>
                  </a:lnTo>
                  <a:lnTo>
                    <a:pt x="736" y="4197"/>
                  </a:lnTo>
                  <a:lnTo>
                    <a:pt x="681" y="4180"/>
                  </a:lnTo>
                  <a:lnTo>
                    <a:pt x="681" y="4180"/>
                  </a:lnTo>
                  <a:lnTo>
                    <a:pt x="672" y="4176"/>
                  </a:lnTo>
                  <a:lnTo>
                    <a:pt x="667" y="4175"/>
                  </a:lnTo>
                  <a:lnTo>
                    <a:pt x="661" y="4174"/>
                  </a:lnTo>
                  <a:lnTo>
                    <a:pt x="658" y="4175"/>
                  </a:lnTo>
                  <a:lnTo>
                    <a:pt x="653" y="4176"/>
                  </a:lnTo>
                  <a:lnTo>
                    <a:pt x="649" y="4180"/>
                  </a:lnTo>
                  <a:lnTo>
                    <a:pt x="645" y="4185"/>
                  </a:lnTo>
                  <a:lnTo>
                    <a:pt x="645" y="4185"/>
                  </a:lnTo>
                  <a:lnTo>
                    <a:pt x="646" y="4190"/>
                  </a:lnTo>
                  <a:lnTo>
                    <a:pt x="646" y="4193"/>
                  </a:lnTo>
                  <a:lnTo>
                    <a:pt x="646" y="4193"/>
                  </a:lnTo>
                  <a:lnTo>
                    <a:pt x="707" y="4212"/>
                  </a:lnTo>
                  <a:lnTo>
                    <a:pt x="707" y="4212"/>
                  </a:lnTo>
                  <a:lnTo>
                    <a:pt x="770" y="4233"/>
                  </a:lnTo>
                  <a:lnTo>
                    <a:pt x="801" y="4242"/>
                  </a:lnTo>
                  <a:lnTo>
                    <a:pt x="832" y="4251"/>
                  </a:lnTo>
                  <a:lnTo>
                    <a:pt x="864" y="4258"/>
                  </a:lnTo>
                  <a:lnTo>
                    <a:pt x="880" y="4260"/>
                  </a:lnTo>
                  <a:lnTo>
                    <a:pt x="896" y="4261"/>
                  </a:lnTo>
                  <a:lnTo>
                    <a:pt x="912" y="4263"/>
                  </a:lnTo>
                  <a:lnTo>
                    <a:pt x="929" y="4263"/>
                  </a:lnTo>
                  <a:lnTo>
                    <a:pt x="946" y="4260"/>
                  </a:lnTo>
                  <a:lnTo>
                    <a:pt x="962" y="4258"/>
                  </a:lnTo>
                  <a:lnTo>
                    <a:pt x="962" y="4258"/>
                  </a:lnTo>
                  <a:lnTo>
                    <a:pt x="969" y="4258"/>
                  </a:lnTo>
                  <a:lnTo>
                    <a:pt x="975" y="4258"/>
                  </a:lnTo>
                  <a:lnTo>
                    <a:pt x="979" y="4260"/>
                  </a:lnTo>
                  <a:lnTo>
                    <a:pt x="984" y="4263"/>
                  </a:lnTo>
                  <a:lnTo>
                    <a:pt x="988" y="4266"/>
                  </a:lnTo>
                  <a:lnTo>
                    <a:pt x="992" y="4271"/>
                  </a:lnTo>
                  <a:lnTo>
                    <a:pt x="999" y="4280"/>
                  </a:lnTo>
                  <a:lnTo>
                    <a:pt x="999" y="4280"/>
                  </a:lnTo>
                  <a:lnTo>
                    <a:pt x="1048" y="4347"/>
                  </a:lnTo>
                  <a:lnTo>
                    <a:pt x="1073" y="4380"/>
                  </a:lnTo>
                  <a:lnTo>
                    <a:pt x="1097" y="4415"/>
                  </a:lnTo>
                  <a:lnTo>
                    <a:pt x="1097" y="4415"/>
                  </a:lnTo>
                  <a:lnTo>
                    <a:pt x="1121" y="4449"/>
                  </a:lnTo>
                  <a:lnTo>
                    <a:pt x="1147" y="4483"/>
                  </a:lnTo>
                  <a:lnTo>
                    <a:pt x="1203" y="4547"/>
                  </a:lnTo>
                  <a:lnTo>
                    <a:pt x="1203" y="4547"/>
                  </a:lnTo>
                  <a:lnTo>
                    <a:pt x="1209" y="4553"/>
                  </a:lnTo>
                  <a:lnTo>
                    <a:pt x="1214" y="4557"/>
                  </a:lnTo>
                  <a:lnTo>
                    <a:pt x="1219" y="4560"/>
                  </a:lnTo>
                  <a:lnTo>
                    <a:pt x="1225" y="4562"/>
                  </a:lnTo>
                  <a:lnTo>
                    <a:pt x="1230" y="4562"/>
                  </a:lnTo>
                  <a:lnTo>
                    <a:pt x="1237" y="4561"/>
                  </a:lnTo>
                  <a:lnTo>
                    <a:pt x="1243" y="4559"/>
                  </a:lnTo>
                  <a:lnTo>
                    <a:pt x="1250" y="4555"/>
                  </a:lnTo>
                  <a:lnTo>
                    <a:pt x="1250" y="4555"/>
                  </a:lnTo>
                  <a:lnTo>
                    <a:pt x="1265" y="4547"/>
                  </a:lnTo>
                  <a:lnTo>
                    <a:pt x="1281" y="4540"/>
                  </a:lnTo>
                  <a:lnTo>
                    <a:pt x="1315" y="4525"/>
                  </a:lnTo>
                  <a:lnTo>
                    <a:pt x="1315" y="4525"/>
                  </a:lnTo>
                  <a:lnTo>
                    <a:pt x="1318" y="4539"/>
                  </a:lnTo>
                  <a:lnTo>
                    <a:pt x="1320" y="4553"/>
                  </a:lnTo>
                  <a:lnTo>
                    <a:pt x="1324" y="4565"/>
                  </a:lnTo>
                  <a:lnTo>
                    <a:pt x="1326" y="4571"/>
                  </a:lnTo>
                  <a:lnTo>
                    <a:pt x="1330" y="4576"/>
                  </a:lnTo>
                  <a:lnTo>
                    <a:pt x="1330" y="4576"/>
                  </a:lnTo>
                  <a:lnTo>
                    <a:pt x="1334" y="4583"/>
                  </a:lnTo>
                  <a:lnTo>
                    <a:pt x="1335" y="4590"/>
                  </a:lnTo>
                  <a:lnTo>
                    <a:pt x="1336" y="4594"/>
                  </a:lnTo>
                  <a:lnTo>
                    <a:pt x="1335" y="4600"/>
                  </a:lnTo>
                  <a:lnTo>
                    <a:pt x="1333" y="4605"/>
                  </a:lnTo>
                  <a:lnTo>
                    <a:pt x="1330" y="4609"/>
                  </a:lnTo>
                  <a:lnTo>
                    <a:pt x="1320" y="4617"/>
                  </a:lnTo>
                  <a:lnTo>
                    <a:pt x="1320" y="4617"/>
                  </a:lnTo>
                  <a:lnTo>
                    <a:pt x="1289" y="4646"/>
                  </a:lnTo>
                  <a:lnTo>
                    <a:pt x="1274" y="4660"/>
                  </a:lnTo>
                  <a:lnTo>
                    <a:pt x="1259" y="4674"/>
                  </a:lnTo>
                  <a:lnTo>
                    <a:pt x="1259" y="4674"/>
                  </a:lnTo>
                  <a:lnTo>
                    <a:pt x="1253" y="4678"/>
                  </a:lnTo>
                  <a:lnTo>
                    <a:pt x="1250" y="4683"/>
                  </a:lnTo>
                  <a:lnTo>
                    <a:pt x="1248" y="4688"/>
                  </a:lnTo>
                  <a:lnTo>
                    <a:pt x="1247" y="4691"/>
                  </a:lnTo>
                  <a:lnTo>
                    <a:pt x="1248" y="4696"/>
                  </a:lnTo>
                  <a:lnTo>
                    <a:pt x="1249" y="4700"/>
                  </a:lnTo>
                  <a:lnTo>
                    <a:pt x="1252" y="4706"/>
                  </a:lnTo>
                  <a:lnTo>
                    <a:pt x="1257" y="4711"/>
                  </a:lnTo>
                  <a:lnTo>
                    <a:pt x="1257" y="4711"/>
                  </a:lnTo>
                  <a:lnTo>
                    <a:pt x="1310" y="4775"/>
                  </a:lnTo>
                  <a:lnTo>
                    <a:pt x="1362" y="4838"/>
                  </a:lnTo>
                  <a:lnTo>
                    <a:pt x="1362" y="4838"/>
                  </a:lnTo>
                  <a:lnTo>
                    <a:pt x="1374" y="4856"/>
                  </a:lnTo>
                  <a:lnTo>
                    <a:pt x="1386" y="4874"/>
                  </a:lnTo>
                  <a:lnTo>
                    <a:pt x="1396" y="4893"/>
                  </a:lnTo>
                  <a:lnTo>
                    <a:pt x="1406" y="4912"/>
                  </a:lnTo>
                  <a:lnTo>
                    <a:pt x="1423" y="4950"/>
                  </a:lnTo>
                  <a:lnTo>
                    <a:pt x="1440" y="4989"/>
                  </a:lnTo>
                  <a:lnTo>
                    <a:pt x="1440" y="4989"/>
                  </a:lnTo>
                  <a:lnTo>
                    <a:pt x="1444" y="4996"/>
                  </a:lnTo>
                  <a:lnTo>
                    <a:pt x="1444" y="5003"/>
                  </a:lnTo>
                  <a:lnTo>
                    <a:pt x="1444" y="5010"/>
                  </a:lnTo>
                  <a:lnTo>
                    <a:pt x="1441" y="5016"/>
                  </a:lnTo>
                  <a:lnTo>
                    <a:pt x="1441" y="5016"/>
                  </a:lnTo>
                  <a:lnTo>
                    <a:pt x="1439" y="5030"/>
                  </a:lnTo>
                  <a:lnTo>
                    <a:pt x="1438" y="5042"/>
                  </a:lnTo>
                  <a:lnTo>
                    <a:pt x="1439" y="5054"/>
                  </a:lnTo>
                  <a:lnTo>
                    <a:pt x="1442" y="5065"/>
                  </a:lnTo>
                  <a:lnTo>
                    <a:pt x="1447" y="5077"/>
                  </a:lnTo>
                  <a:lnTo>
                    <a:pt x="1454" y="5087"/>
                  </a:lnTo>
                  <a:lnTo>
                    <a:pt x="1461" y="5098"/>
                  </a:lnTo>
                  <a:lnTo>
                    <a:pt x="1469" y="5108"/>
                  </a:lnTo>
                  <a:lnTo>
                    <a:pt x="1469" y="5108"/>
                  </a:lnTo>
                  <a:lnTo>
                    <a:pt x="1477" y="5117"/>
                  </a:lnTo>
                  <a:lnTo>
                    <a:pt x="1482" y="5121"/>
                  </a:lnTo>
                  <a:lnTo>
                    <a:pt x="1485" y="5123"/>
                  </a:lnTo>
                  <a:lnTo>
                    <a:pt x="1490" y="5123"/>
                  </a:lnTo>
                  <a:lnTo>
                    <a:pt x="1494" y="5123"/>
                  </a:lnTo>
                  <a:lnTo>
                    <a:pt x="1500" y="5121"/>
                  </a:lnTo>
                  <a:lnTo>
                    <a:pt x="1506" y="5116"/>
                  </a:lnTo>
                  <a:lnTo>
                    <a:pt x="1506" y="5116"/>
                  </a:lnTo>
                  <a:lnTo>
                    <a:pt x="1509" y="5113"/>
                  </a:lnTo>
                  <a:lnTo>
                    <a:pt x="1514" y="5110"/>
                  </a:lnTo>
                  <a:lnTo>
                    <a:pt x="1524" y="5107"/>
                  </a:lnTo>
                  <a:lnTo>
                    <a:pt x="1533" y="5106"/>
                  </a:lnTo>
                  <a:lnTo>
                    <a:pt x="1544" y="5107"/>
                  </a:lnTo>
                  <a:lnTo>
                    <a:pt x="1544" y="5107"/>
                  </a:lnTo>
                  <a:lnTo>
                    <a:pt x="1588" y="5114"/>
                  </a:lnTo>
                  <a:lnTo>
                    <a:pt x="1631" y="5121"/>
                  </a:lnTo>
                  <a:lnTo>
                    <a:pt x="1652" y="5124"/>
                  </a:lnTo>
                  <a:lnTo>
                    <a:pt x="1674" y="5129"/>
                  </a:lnTo>
                  <a:lnTo>
                    <a:pt x="1695" y="5134"/>
                  </a:lnTo>
                  <a:lnTo>
                    <a:pt x="1716" y="5141"/>
                  </a:lnTo>
                  <a:lnTo>
                    <a:pt x="1716" y="5141"/>
                  </a:lnTo>
                  <a:lnTo>
                    <a:pt x="1736" y="5148"/>
                  </a:lnTo>
                  <a:lnTo>
                    <a:pt x="1757" y="5153"/>
                  </a:lnTo>
                  <a:lnTo>
                    <a:pt x="1778" y="5157"/>
                  </a:lnTo>
                  <a:lnTo>
                    <a:pt x="1798" y="5161"/>
                  </a:lnTo>
                  <a:lnTo>
                    <a:pt x="1840" y="5166"/>
                  </a:lnTo>
                  <a:lnTo>
                    <a:pt x="1881" y="5169"/>
                  </a:lnTo>
                  <a:lnTo>
                    <a:pt x="1881" y="5169"/>
                  </a:lnTo>
                  <a:lnTo>
                    <a:pt x="1900" y="5170"/>
                  </a:lnTo>
                  <a:lnTo>
                    <a:pt x="1909" y="5170"/>
                  </a:lnTo>
                  <a:lnTo>
                    <a:pt x="1918" y="5171"/>
                  </a:lnTo>
                  <a:lnTo>
                    <a:pt x="1918" y="5171"/>
                  </a:lnTo>
                  <a:lnTo>
                    <a:pt x="1954" y="5179"/>
                  </a:lnTo>
                  <a:lnTo>
                    <a:pt x="1972" y="5183"/>
                  </a:lnTo>
                  <a:lnTo>
                    <a:pt x="1990" y="5187"/>
                  </a:lnTo>
                  <a:lnTo>
                    <a:pt x="2007" y="5192"/>
                  </a:lnTo>
                  <a:lnTo>
                    <a:pt x="2024" y="5199"/>
                  </a:lnTo>
                  <a:lnTo>
                    <a:pt x="2039" y="5208"/>
                  </a:lnTo>
                  <a:lnTo>
                    <a:pt x="2047" y="5214"/>
                  </a:lnTo>
                  <a:lnTo>
                    <a:pt x="2054" y="5221"/>
                  </a:lnTo>
                  <a:lnTo>
                    <a:pt x="2054" y="5221"/>
                  </a:lnTo>
                  <a:lnTo>
                    <a:pt x="2072" y="5235"/>
                  </a:lnTo>
                  <a:lnTo>
                    <a:pt x="2077" y="5238"/>
                  </a:lnTo>
                  <a:lnTo>
                    <a:pt x="2083" y="5239"/>
                  </a:lnTo>
                  <a:lnTo>
                    <a:pt x="2088" y="5238"/>
                  </a:lnTo>
                  <a:lnTo>
                    <a:pt x="2093" y="5233"/>
                  </a:lnTo>
                  <a:lnTo>
                    <a:pt x="2111" y="5217"/>
                  </a:lnTo>
                  <a:lnTo>
                    <a:pt x="2111" y="5217"/>
                  </a:lnTo>
                  <a:lnTo>
                    <a:pt x="2133" y="5194"/>
                  </a:lnTo>
                  <a:lnTo>
                    <a:pt x="2133" y="5194"/>
                  </a:lnTo>
                  <a:lnTo>
                    <a:pt x="2137" y="5191"/>
                  </a:lnTo>
                  <a:lnTo>
                    <a:pt x="2142" y="5187"/>
                  </a:lnTo>
                  <a:lnTo>
                    <a:pt x="2148" y="5185"/>
                  </a:lnTo>
                  <a:lnTo>
                    <a:pt x="2150" y="5185"/>
                  </a:lnTo>
                  <a:lnTo>
                    <a:pt x="2152" y="5185"/>
                  </a:lnTo>
                  <a:lnTo>
                    <a:pt x="2152" y="5185"/>
                  </a:lnTo>
                  <a:lnTo>
                    <a:pt x="2196" y="5202"/>
                  </a:lnTo>
                  <a:lnTo>
                    <a:pt x="2217" y="5212"/>
                  </a:lnTo>
                  <a:lnTo>
                    <a:pt x="2236" y="5222"/>
                  </a:lnTo>
                  <a:lnTo>
                    <a:pt x="2236" y="5222"/>
                  </a:lnTo>
                  <a:lnTo>
                    <a:pt x="2242" y="5227"/>
                  </a:lnTo>
                  <a:lnTo>
                    <a:pt x="2246" y="5232"/>
                  </a:lnTo>
                  <a:lnTo>
                    <a:pt x="2248" y="5238"/>
                  </a:lnTo>
                  <a:lnTo>
                    <a:pt x="2249" y="5245"/>
                  </a:lnTo>
                  <a:lnTo>
                    <a:pt x="2251" y="5259"/>
                  </a:lnTo>
                  <a:lnTo>
                    <a:pt x="2252" y="5266"/>
                  </a:lnTo>
                  <a:lnTo>
                    <a:pt x="2255" y="5273"/>
                  </a:lnTo>
                  <a:lnTo>
                    <a:pt x="2255" y="5273"/>
                  </a:lnTo>
                  <a:lnTo>
                    <a:pt x="2257" y="5280"/>
                  </a:lnTo>
                  <a:lnTo>
                    <a:pt x="2257" y="5285"/>
                  </a:lnTo>
                  <a:lnTo>
                    <a:pt x="2257" y="5291"/>
                  </a:lnTo>
                  <a:lnTo>
                    <a:pt x="2256" y="5298"/>
                  </a:lnTo>
                  <a:lnTo>
                    <a:pt x="2251" y="5310"/>
                  </a:lnTo>
                  <a:lnTo>
                    <a:pt x="2248" y="5321"/>
                  </a:lnTo>
                  <a:lnTo>
                    <a:pt x="2248" y="5321"/>
                  </a:lnTo>
                  <a:lnTo>
                    <a:pt x="2242" y="5334"/>
                  </a:lnTo>
                  <a:lnTo>
                    <a:pt x="2236" y="5345"/>
                  </a:lnTo>
                  <a:lnTo>
                    <a:pt x="2234" y="5352"/>
                  </a:lnTo>
                  <a:lnTo>
                    <a:pt x="2233" y="5359"/>
                  </a:lnTo>
                  <a:lnTo>
                    <a:pt x="2232" y="5366"/>
                  </a:lnTo>
                  <a:lnTo>
                    <a:pt x="2233" y="5374"/>
                  </a:lnTo>
                  <a:lnTo>
                    <a:pt x="2233" y="5374"/>
                  </a:lnTo>
                  <a:lnTo>
                    <a:pt x="2265" y="5367"/>
                  </a:lnTo>
                  <a:lnTo>
                    <a:pt x="2280" y="5365"/>
                  </a:lnTo>
                  <a:lnTo>
                    <a:pt x="2296" y="5362"/>
                  </a:lnTo>
                  <a:lnTo>
                    <a:pt x="2311" y="5362"/>
                  </a:lnTo>
                  <a:lnTo>
                    <a:pt x="2326" y="5364"/>
                  </a:lnTo>
                  <a:lnTo>
                    <a:pt x="2341" y="5367"/>
                  </a:lnTo>
                  <a:lnTo>
                    <a:pt x="2356" y="5373"/>
                  </a:lnTo>
                  <a:lnTo>
                    <a:pt x="2356" y="5373"/>
                  </a:lnTo>
                  <a:lnTo>
                    <a:pt x="2361" y="5374"/>
                  </a:lnTo>
                  <a:lnTo>
                    <a:pt x="2365" y="5373"/>
                  </a:lnTo>
                  <a:lnTo>
                    <a:pt x="2365" y="5373"/>
                  </a:lnTo>
                  <a:lnTo>
                    <a:pt x="2385" y="5371"/>
                  </a:lnTo>
                  <a:lnTo>
                    <a:pt x="2405" y="5369"/>
                  </a:lnTo>
                  <a:lnTo>
                    <a:pt x="2424" y="5369"/>
                  </a:lnTo>
                  <a:lnTo>
                    <a:pt x="2444" y="5372"/>
                  </a:lnTo>
                  <a:lnTo>
                    <a:pt x="2463" y="5374"/>
                  </a:lnTo>
                  <a:lnTo>
                    <a:pt x="2482" y="5376"/>
                  </a:lnTo>
                  <a:lnTo>
                    <a:pt x="2521" y="5384"/>
                  </a:lnTo>
                  <a:lnTo>
                    <a:pt x="2521" y="5384"/>
                  </a:lnTo>
                  <a:lnTo>
                    <a:pt x="2528" y="5386"/>
                  </a:lnTo>
                  <a:lnTo>
                    <a:pt x="2534" y="5386"/>
                  </a:lnTo>
                  <a:lnTo>
                    <a:pt x="2539" y="5386"/>
                  </a:lnTo>
                  <a:lnTo>
                    <a:pt x="2544" y="5383"/>
                  </a:lnTo>
                  <a:lnTo>
                    <a:pt x="2549" y="5380"/>
                  </a:lnTo>
                  <a:lnTo>
                    <a:pt x="2552" y="5376"/>
                  </a:lnTo>
                  <a:lnTo>
                    <a:pt x="2555" y="5371"/>
                  </a:lnTo>
                  <a:lnTo>
                    <a:pt x="2558" y="5364"/>
                  </a:lnTo>
                  <a:lnTo>
                    <a:pt x="2558" y="5364"/>
                  </a:lnTo>
                  <a:lnTo>
                    <a:pt x="2579" y="5308"/>
                  </a:lnTo>
                  <a:lnTo>
                    <a:pt x="2590" y="5281"/>
                  </a:lnTo>
                  <a:lnTo>
                    <a:pt x="2597" y="5267"/>
                  </a:lnTo>
                  <a:lnTo>
                    <a:pt x="2605" y="5253"/>
                  </a:lnTo>
                  <a:lnTo>
                    <a:pt x="2605" y="5253"/>
                  </a:lnTo>
                  <a:lnTo>
                    <a:pt x="2621" y="5291"/>
                  </a:lnTo>
                  <a:lnTo>
                    <a:pt x="2636" y="5328"/>
                  </a:lnTo>
                  <a:lnTo>
                    <a:pt x="2644" y="5346"/>
                  </a:lnTo>
                  <a:lnTo>
                    <a:pt x="2652" y="5364"/>
                  </a:lnTo>
                  <a:lnTo>
                    <a:pt x="2661" y="5381"/>
                  </a:lnTo>
                  <a:lnTo>
                    <a:pt x="2673" y="5397"/>
                  </a:lnTo>
                  <a:lnTo>
                    <a:pt x="2673" y="5397"/>
                  </a:lnTo>
                  <a:lnTo>
                    <a:pt x="2733" y="5482"/>
                  </a:lnTo>
                  <a:lnTo>
                    <a:pt x="2792" y="5568"/>
                  </a:lnTo>
                  <a:lnTo>
                    <a:pt x="2850" y="5653"/>
                  </a:lnTo>
                  <a:lnTo>
                    <a:pt x="2910" y="5737"/>
                  </a:lnTo>
                  <a:lnTo>
                    <a:pt x="2910" y="5737"/>
                  </a:lnTo>
                  <a:lnTo>
                    <a:pt x="2918" y="5750"/>
                  </a:lnTo>
                  <a:lnTo>
                    <a:pt x="2926" y="5762"/>
                  </a:lnTo>
                  <a:lnTo>
                    <a:pt x="2932" y="5775"/>
                  </a:lnTo>
                  <a:lnTo>
                    <a:pt x="2938" y="5788"/>
                  </a:lnTo>
                  <a:lnTo>
                    <a:pt x="2943" y="5800"/>
                  </a:lnTo>
                  <a:lnTo>
                    <a:pt x="2946" y="5814"/>
                  </a:lnTo>
                  <a:lnTo>
                    <a:pt x="2948" y="5828"/>
                  </a:lnTo>
                  <a:lnTo>
                    <a:pt x="2948" y="5843"/>
                  </a:lnTo>
                  <a:lnTo>
                    <a:pt x="2948" y="5843"/>
                  </a:lnTo>
                  <a:lnTo>
                    <a:pt x="2950" y="5854"/>
                  </a:lnTo>
                  <a:lnTo>
                    <a:pt x="2951" y="5866"/>
                  </a:lnTo>
                  <a:lnTo>
                    <a:pt x="2954" y="5889"/>
                  </a:lnTo>
                  <a:lnTo>
                    <a:pt x="2961" y="5911"/>
                  </a:lnTo>
                  <a:lnTo>
                    <a:pt x="2969" y="5933"/>
                  </a:lnTo>
                  <a:lnTo>
                    <a:pt x="2978" y="5953"/>
                  </a:lnTo>
                  <a:lnTo>
                    <a:pt x="2989" y="5973"/>
                  </a:lnTo>
                  <a:lnTo>
                    <a:pt x="3011" y="6013"/>
                  </a:lnTo>
                  <a:lnTo>
                    <a:pt x="3011" y="6013"/>
                  </a:lnTo>
                  <a:lnTo>
                    <a:pt x="3014" y="6019"/>
                  </a:lnTo>
                  <a:lnTo>
                    <a:pt x="3019" y="6025"/>
                  </a:lnTo>
                  <a:lnTo>
                    <a:pt x="3023" y="6029"/>
                  </a:lnTo>
                  <a:lnTo>
                    <a:pt x="3029" y="6033"/>
                  </a:lnTo>
                  <a:lnTo>
                    <a:pt x="3029" y="6033"/>
                  </a:lnTo>
                  <a:lnTo>
                    <a:pt x="3054" y="6049"/>
                  </a:lnTo>
                  <a:lnTo>
                    <a:pt x="3080" y="6063"/>
                  </a:lnTo>
                  <a:lnTo>
                    <a:pt x="3105" y="6077"/>
                  </a:lnTo>
                  <a:lnTo>
                    <a:pt x="3132" y="6089"/>
                  </a:lnTo>
                  <a:lnTo>
                    <a:pt x="3158" y="6100"/>
                  </a:lnTo>
                  <a:lnTo>
                    <a:pt x="3172" y="6103"/>
                  </a:lnTo>
                  <a:lnTo>
                    <a:pt x="3186" y="6107"/>
                  </a:lnTo>
                  <a:lnTo>
                    <a:pt x="3201" y="6109"/>
                  </a:lnTo>
                  <a:lnTo>
                    <a:pt x="3216" y="6111"/>
                  </a:lnTo>
                  <a:lnTo>
                    <a:pt x="3231" y="6111"/>
                  </a:lnTo>
                  <a:lnTo>
                    <a:pt x="3246" y="6111"/>
                  </a:lnTo>
                  <a:lnTo>
                    <a:pt x="3246" y="6111"/>
                  </a:lnTo>
                  <a:lnTo>
                    <a:pt x="3258" y="6111"/>
                  </a:lnTo>
                  <a:lnTo>
                    <a:pt x="3269" y="6112"/>
                  </a:lnTo>
                  <a:lnTo>
                    <a:pt x="3278" y="6116"/>
                  </a:lnTo>
                  <a:lnTo>
                    <a:pt x="3286" y="6120"/>
                  </a:lnTo>
                  <a:lnTo>
                    <a:pt x="3293" y="6127"/>
                  </a:lnTo>
                  <a:lnTo>
                    <a:pt x="3299" y="6135"/>
                  </a:lnTo>
                  <a:lnTo>
                    <a:pt x="3304" y="6146"/>
                  </a:lnTo>
                  <a:lnTo>
                    <a:pt x="3308" y="6157"/>
                  </a:lnTo>
                  <a:lnTo>
                    <a:pt x="3308" y="6157"/>
                  </a:lnTo>
                  <a:lnTo>
                    <a:pt x="3319" y="6189"/>
                  </a:lnTo>
                  <a:lnTo>
                    <a:pt x="3331" y="6222"/>
                  </a:lnTo>
                  <a:lnTo>
                    <a:pt x="3346" y="6254"/>
                  </a:lnTo>
                  <a:lnTo>
                    <a:pt x="3362" y="6284"/>
                  </a:lnTo>
                  <a:lnTo>
                    <a:pt x="3379" y="6313"/>
                  </a:lnTo>
                  <a:lnTo>
                    <a:pt x="3390" y="6327"/>
                  </a:lnTo>
                  <a:lnTo>
                    <a:pt x="3400" y="6339"/>
                  </a:lnTo>
                  <a:lnTo>
                    <a:pt x="3412" y="6353"/>
                  </a:lnTo>
                  <a:lnTo>
                    <a:pt x="3423" y="6366"/>
                  </a:lnTo>
                  <a:lnTo>
                    <a:pt x="3436" y="6377"/>
                  </a:lnTo>
                  <a:lnTo>
                    <a:pt x="3450" y="6390"/>
                  </a:lnTo>
                  <a:lnTo>
                    <a:pt x="3450" y="6390"/>
                  </a:lnTo>
                  <a:lnTo>
                    <a:pt x="3459" y="6399"/>
                  </a:lnTo>
                  <a:lnTo>
                    <a:pt x="3466" y="6408"/>
                  </a:lnTo>
                  <a:lnTo>
                    <a:pt x="3469" y="6419"/>
                  </a:lnTo>
                  <a:lnTo>
                    <a:pt x="3471" y="6429"/>
                  </a:lnTo>
                  <a:lnTo>
                    <a:pt x="3471" y="6439"/>
                  </a:lnTo>
                  <a:lnTo>
                    <a:pt x="3469" y="6450"/>
                  </a:lnTo>
                  <a:lnTo>
                    <a:pt x="3467" y="6461"/>
                  </a:lnTo>
                  <a:lnTo>
                    <a:pt x="3463" y="6472"/>
                  </a:lnTo>
                  <a:lnTo>
                    <a:pt x="3463" y="6472"/>
                  </a:lnTo>
                  <a:lnTo>
                    <a:pt x="3461" y="6477"/>
                  </a:lnTo>
                  <a:lnTo>
                    <a:pt x="3458" y="6483"/>
                  </a:lnTo>
                  <a:lnTo>
                    <a:pt x="3453" y="6488"/>
                  </a:lnTo>
                  <a:lnTo>
                    <a:pt x="3448" y="6492"/>
                  </a:lnTo>
                  <a:lnTo>
                    <a:pt x="3438" y="6500"/>
                  </a:lnTo>
                  <a:lnTo>
                    <a:pt x="3428" y="6507"/>
                  </a:lnTo>
                  <a:lnTo>
                    <a:pt x="3428" y="6507"/>
                  </a:lnTo>
                  <a:lnTo>
                    <a:pt x="3422" y="6511"/>
                  </a:lnTo>
                  <a:lnTo>
                    <a:pt x="3417" y="6515"/>
                  </a:lnTo>
                  <a:lnTo>
                    <a:pt x="3414" y="6521"/>
                  </a:lnTo>
                  <a:lnTo>
                    <a:pt x="3412" y="6526"/>
                  </a:lnTo>
                  <a:lnTo>
                    <a:pt x="3409" y="6532"/>
                  </a:lnTo>
                  <a:lnTo>
                    <a:pt x="3409" y="6537"/>
                  </a:lnTo>
                  <a:lnTo>
                    <a:pt x="3410" y="6543"/>
                  </a:lnTo>
                  <a:lnTo>
                    <a:pt x="3413" y="6550"/>
                  </a:lnTo>
                  <a:lnTo>
                    <a:pt x="3413" y="6550"/>
                  </a:lnTo>
                  <a:lnTo>
                    <a:pt x="3416" y="6558"/>
                  </a:lnTo>
                  <a:lnTo>
                    <a:pt x="3417" y="6565"/>
                  </a:lnTo>
                  <a:lnTo>
                    <a:pt x="3417" y="6572"/>
                  </a:lnTo>
                  <a:lnTo>
                    <a:pt x="3415" y="6579"/>
                  </a:lnTo>
                  <a:lnTo>
                    <a:pt x="3413" y="6586"/>
                  </a:lnTo>
                  <a:lnTo>
                    <a:pt x="3410" y="6591"/>
                  </a:lnTo>
                  <a:lnTo>
                    <a:pt x="3402" y="6605"/>
                  </a:lnTo>
                  <a:lnTo>
                    <a:pt x="3402" y="6605"/>
                  </a:lnTo>
                  <a:lnTo>
                    <a:pt x="3395" y="6618"/>
                  </a:lnTo>
                  <a:lnTo>
                    <a:pt x="3386" y="6631"/>
                  </a:lnTo>
                  <a:lnTo>
                    <a:pt x="3377" y="6642"/>
                  </a:lnTo>
                  <a:lnTo>
                    <a:pt x="3368" y="6653"/>
                  </a:lnTo>
                  <a:lnTo>
                    <a:pt x="3356" y="6661"/>
                  </a:lnTo>
                  <a:lnTo>
                    <a:pt x="3344" y="6668"/>
                  </a:lnTo>
                  <a:lnTo>
                    <a:pt x="3330" y="6673"/>
                  </a:lnTo>
                  <a:lnTo>
                    <a:pt x="3314" y="6676"/>
                  </a:lnTo>
                  <a:lnTo>
                    <a:pt x="3314" y="6676"/>
                  </a:lnTo>
                  <a:lnTo>
                    <a:pt x="3308" y="6677"/>
                  </a:lnTo>
                  <a:lnTo>
                    <a:pt x="3303" y="6679"/>
                  </a:lnTo>
                  <a:lnTo>
                    <a:pt x="3297" y="6684"/>
                  </a:lnTo>
                  <a:lnTo>
                    <a:pt x="3293" y="6691"/>
                  </a:lnTo>
                  <a:lnTo>
                    <a:pt x="3293" y="6691"/>
                  </a:lnTo>
                  <a:lnTo>
                    <a:pt x="3353" y="6807"/>
                  </a:lnTo>
                  <a:lnTo>
                    <a:pt x="3353" y="6807"/>
                  </a:lnTo>
                  <a:lnTo>
                    <a:pt x="3359" y="6818"/>
                  </a:lnTo>
                  <a:lnTo>
                    <a:pt x="3362" y="6822"/>
                  </a:lnTo>
                  <a:lnTo>
                    <a:pt x="3368" y="6824"/>
                  </a:lnTo>
                  <a:lnTo>
                    <a:pt x="3368" y="6824"/>
                  </a:lnTo>
                  <a:lnTo>
                    <a:pt x="3377" y="6828"/>
                  </a:lnTo>
                  <a:lnTo>
                    <a:pt x="3384" y="6831"/>
                  </a:lnTo>
                  <a:lnTo>
                    <a:pt x="3391" y="6837"/>
                  </a:lnTo>
                  <a:lnTo>
                    <a:pt x="3395" y="6844"/>
                  </a:lnTo>
                  <a:lnTo>
                    <a:pt x="3399" y="6851"/>
                  </a:lnTo>
                  <a:lnTo>
                    <a:pt x="3402" y="6859"/>
                  </a:lnTo>
                  <a:lnTo>
                    <a:pt x="3409" y="6874"/>
                  </a:lnTo>
                  <a:lnTo>
                    <a:pt x="3409" y="6874"/>
                  </a:lnTo>
                  <a:lnTo>
                    <a:pt x="3423" y="6900"/>
                  </a:lnTo>
                  <a:lnTo>
                    <a:pt x="3436" y="6926"/>
                  </a:lnTo>
                  <a:lnTo>
                    <a:pt x="3450" y="6951"/>
                  </a:lnTo>
                  <a:lnTo>
                    <a:pt x="3461" y="6977"/>
                  </a:lnTo>
                  <a:lnTo>
                    <a:pt x="3461" y="6977"/>
                  </a:lnTo>
                  <a:lnTo>
                    <a:pt x="3467" y="6991"/>
                  </a:lnTo>
                  <a:lnTo>
                    <a:pt x="3474" y="7003"/>
                  </a:lnTo>
                  <a:lnTo>
                    <a:pt x="3482" y="7013"/>
                  </a:lnTo>
                  <a:lnTo>
                    <a:pt x="3491" y="7022"/>
                  </a:lnTo>
                  <a:lnTo>
                    <a:pt x="3501" y="7029"/>
                  </a:lnTo>
                  <a:lnTo>
                    <a:pt x="3513" y="7035"/>
                  </a:lnTo>
                  <a:lnTo>
                    <a:pt x="3526" y="7040"/>
                  </a:lnTo>
                  <a:lnTo>
                    <a:pt x="3541" y="7042"/>
                  </a:lnTo>
                  <a:lnTo>
                    <a:pt x="3541" y="7042"/>
                  </a:lnTo>
                  <a:lnTo>
                    <a:pt x="3559" y="7045"/>
                  </a:lnTo>
                  <a:lnTo>
                    <a:pt x="3569" y="7048"/>
                  </a:lnTo>
                  <a:lnTo>
                    <a:pt x="3577" y="7052"/>
                  </a:lnTo>
                  <a:lnTo>
                    <a:pt x="3586" y="7056"/>
                  </a:lnTo>
                  <a:lnTo>
                    <a:pt x="3592" y="7061"/>
                  </a:lnTo>
                  <a:lnTo>
                    <a:pt x="3599" y="7068"/>
                  </a:lnTo>
                  <a:lnTo>
                    <a:pt x="3603" y="7075"/>
                  </a:lnTo>
                  <a:lnTo>
                    <a:pt x="3603" y="7075"/>
                  </a:lnTo>
                  <a:lnTo>
                    <a:pt x="3615" y="7101"/>
                  </a:lnTo>
                  <a:lnTo>
                    <a:pt x="3628" y="7125"/>
                  </a:lnTo>
                  <a:lnTo>
                    <a:pt x="3640" y="7149"/>
                  </a:lnTo>
                  <a:lnTo>
                    <a:pt x="3645" y="7162"/>
                  </a:lnTo>
                  <a:lnTo>
                    <a:pt x="3650" y="7174"/>
                  </a:lnTo>
                  <a:lnTo>
                    <a:pt x="3650" y="7174"/>
                  </a:lnTo>
                  <a:lnTo>
                    <a:pt x="3656" y="7200"/>
                  </a:lnTo>
                  <a:lnTo>
                    <a:pt x="3659" y="7213"/>
                  </a:lnTo>
                  <a:lnTo>
                    <a:pt x="3664" y="7225"/>
                  </a:lnTo>
                  <a:lnTo>
                    <a:pt x="3668" y="7238"/>
                  </a:lnTo>
                  <a:lnTo>
                    <a:pt x="3675" y="7249"/>
                  </a:lnTo>
                  <a:lnTo>
                    <a:pt x="3685" y="7260"/>
                  </a:lnTo>
                  <a:lnTo>
                    <a:pt x="3690" y="7264"/>
                  </a:lnTo>
                  <a:lnTo>
                    <a:pt x="3696" y="7269"/>
                  </a:lnTo>
                  <a:lnTo>
                    <a:pt x="3696" y="7269"/>
                  </a:lnTo>
                  <a:lnTo>
                    <a:pt x="3682" y="7272"/>
                  </a:lnTo>
                  <a:lnTo>
                    <a:pt x="3670" y="7275"/>
                  </a:lnTo>
                  <a:lnTo>
                    <a:pt x="3644" y="7277"/>
                  </a:lnTo>
                  <a:lnTo>
                    <a:pt x="3632" y="7278"/>
                  </a:lnTo>
                  <a:lnTo>
                    <a:pt x="3620" y="7280"/>
                  </a:lnTo>
                  <a:lnTo>
                    <a:pt x="3607" y="7283"/>
                  </a:lnTo>
                  <a:lnTo>
                    <a:pt x="3597" y="7287"/>
                  </a:lnTo>
                  <a:lnTo>
                    <a:pt x="3597" y="7287"/>
                  </a:lnTo>
                  <a:lnTo>
                    <a:pt x="3588" y="7291"/>
                  </a:lnTo>
                  <a:lnTo>
                    <a:pt x="3579" y="7295"/>
                  </a:lnTo>
                  <a:lnTo>
                    <a:pt x="3575" y="7298"/>
                  </a:lnTo>
                  <a:lnTo>
                    <a:pt x="3573" y="7301"/>
                  </a:lnTo>
                  <a:lnTo>
                    <a:pt x="3571" y="7306"/>
                  </a:lnTo>
                  <a:lnTo>
                    <a:pt x="3571" y="7310"/>
                  </a:lnTo>
                  <a:lnTo>
                    <a:pt x="3571" y="7310"/>
                  </a:lnTo>
                  <a:lnTo>
                    <a:pt x="3572" y="7317"/>
                  </a:lnTo>
                  <a:lnTo>
                    <a:pt x="3572" y="7323"/>
                  </a:lnTo>
                  <a:lnTo>
                    <a:pt x="3571" y="7329"/>
                  </a:lnTo>
                  <a:lnTo>
                    <a:pt x="3569" y="7334"/>
                  </a:lnTo>
                  <a:lnTo>
                    <a:pt x="3565" y="7344"/>
                  </a:lnTo>
                  <a:lnTo>
                    <a:pt x="3558" y="7352"/>
                  </a:lnTo>
                  <a:lnTo>
                    <a:pt x="3550" y="7359"/>
                  </a:lnTo>
                  <a:lnTo>
                    <a:pt x="3542" y="7364"/>
                  </a:lnTo>
                  <a:lnTo>
                    <a:pt x="3523" y="7375"/>
                  </a:lnTo>
                  <a:lnTo>
                    <a:pt x="3523" y="7375"/>
                  </a:lnTo>
                  <a:lnTo>
                    <a:pt x="3516" y="7379"/>
                  </a:lnTo>
                  <a:lnTo>
                    <a:pt x="3511" y="7385"/>
                  </a:lnTo>
                  <a:lnTo>
                    <a:pt x="3501" y="7395"/>
                  </a:lnTo>
                  <a:lnTo>
                    <a:pt x="3493" y="7408"/>
                  </a:lnTo>
                  <a:lnTo>
                    <a:pt x="3486" y="7421"/>
                  </a:lnTo>
                  <a:lnTo>
                    <a:pt x="3486" y="7421"/>
                  </a:lnTo>
                  <a:lnTo>
                    <a:pt x="3481" y="7430"/>
                  </a:lnTo>
                  <a:lnTo>
                    <a:pt x="3475" y="7438"/>
                  </a:lnTo>
                  <a:lnTo>
                    <a:pt x="3471" y="7440"/>
                  </a:lnTo>
                  <a:lnTo>
                    <a:pt x="3468" y="7444"/>
                  </a:lnTo>
                  <a:lnTo>
                    <a:pt x="3462" y="7445"/>
                  </a:lnTo>
                  <a:lnTo>
                    <a:pt x="3456" y="7446"/>
                  </a:lnTo>
                  <a:lnTo>
                    <a:pt x="3456" y="7446"/>
                  </a:lnTo>
                  <a:lnTo>
                    <a:pt x="3408" y="7451"/>
                  </a:lnTo>
                  <a:lnTo>
                    <a:pt x="3384" y="7453"/>
                  </a:lnTo>
                  <a:lnTo>
                    <a:pt x="3360" y="7455"/>
                  </a:lnTo>
                  <a:lnTo>
                    <a:pt x="3360" y="7455"/>
                  </a:lnTo>
                  <a:lnTo>
                    <a:pt x="3350" y="7455"/>
                  </a:lnTo>
                  <a:lnTo>
                    <a:pt x="3344" y="7454"/>
                  </a:lnTo>
                  <a:lnTo>
                    <a:pt x="3338" y="7453"/>
                  </a:lnTo>
                  <a:lnTo>
                    <a:pt x="3334" y="7450"/>
                  </a:lnTo>
                  <a:lnTo>
                    <a:pt x="3332" y="7445"/>
                  </a:lnTo>
                  <a:lnTo>
                    <a:pt x="3331" y="7439"/>
                  </a:lnTo>
                  <a:lnTo>
                    <a:pt x="3332" y="7432"/>
                  </a:lnTo>
                  <a:lnTo>
                    <a:pt x="3333" y="7423"/>
                  </a:lnTo>
                  <a:lnTo>
                    <a:pt x="3333" y="7423"/>
                  </a:lnTo>
                  <a:lnTo>
                    <a:pt x="3336" y="7413"/>
                  </a:lnTo>
                  <a:lnTo>
                    <a:pt x="3337" y="7404"/>
                  </a:lnTo>
                  <a:lnTo>
                    <a:pt x="3334" y="7395"/>
                  </a:lnTo>
                  <a:lnTo>
                    <a:pt x="3332" y="7390"/>
                  </a:lnTo>
                  <a:lnTo>
                    <a:pt x="3327" y="7383"/>
                  </a:lnTo>
                  <a:lnTo>
                    <a:pt x="3322" y="7378"/>
                  </a:lnTo>
                  <a:lnTo>
                    <a:pt x="3315" y="7374"/>
                  </a:lnTo>
                  <a:lnTo>
                    <a:pt x="3307" y="7369"/>
                  </a:lnTo>
                  <a:lnTo>
                    <a:pt x="3307" y="7369"/>
                  </a:lnTo>
                  <a:lnTo>
                    <a:pt x="3301" y="7366"/>
                  </a:lnTo>
                  <a:lnTo>
                    <a:pt x="3294" y="7361"/>
                  </a:lnTo>
                  <a:lnTo>
                    <a:pt x="3288" y="7357"/>
                  </a:lnTo>
                  <a:lnTo>
                    <a:pt x="3282" y="7356"/>
                  </a:lnTo>
                  <a:lnTo>
                    <a:pt x="3282" y="7356"/>
                  </a:lnTo>
                  <a:lnTo>
                    <a:pt x="3272" y="7355"/>
                  </a:lnTo>
                  <a:lnTo>
                    <a:pt x="3264" y="7352"/>
                  </a:lnTo>
                  <a:lnTo>
                    <a:pt x="3256" y="7348"/>
                  </a:lnTo>
                  <a:lnTo>
                    <a:pt x="3250" y="7342"/>
                  </a:lnTo>
                  <a:lnTo>
                    <a:pt x="3244" y="7337"/>
                  </a:lnTo>
                  <a:lnTo>
                    <a:pt x="3240" y="7329"/>
                  </a:lnTo>
                  <a:lnTo>
                    <a:pt x="3235" y="7321"/>
                  </a:lnTo>
                  <a:lnTo>
                    <a:pt x="3232" y="7311"/>
                  </a:lnTo>
                  <a:lnTo>
                    <a:pt x="3232" y="7311"/>
                  </a:lnTo>
                  <a:lnTo>
                    <a:pt x="3229" y="7306"/>
                  </a:lnTo>
                  <a:lnTo>
                    <a:pt x="3226" y="7300"/>
                  </a:lnTo>
                  <a:lnTo>
                    <a:pt x="3223" y="7295"/>
                  </a:lnTo>
                  <a:lnTo>
                    <a:pt x="3218" y="7291"/>
                  </a:lnTo>
                  <a:lnTo>
                    <a:pt x="3213" y="7287"/>
                  </a:lnTo>
                  <a:lnTo>
                    <a:pt x="3209" y="7284"/>
                  </a:lnTo>
                  <a:lnTo>
                    <a:pt x="3203" y="7281"/>
                  </a:lnTo>
                  <a:lnTo>
                    <a:pt x="3197" y="7280"/>
                  </a:lnTo>
                  <a:lnTo>
                    <a:pt x="3193" y="7279"/>
                  </a:lnTo>
                  <a:lnTo>
                    <a:pt x="3187" y="7279"/>
                  </a:lnTo>
                  <a:lnTo>
                    <a:pt x="3181" y="7279"/>
                  </a:lnTo>
                  <a:lnTo>
                    <a:pt x="3175" y="7280"/>
                  </a:lnTo>
                  <a:lnTo>
                    <a:pt x="3170" y="7283"/>
                  </a:lnTo>
                  <a:lnTo>
                    <a:pt x="3165" y="7285"/>
                  </a:lnTo>
                  <a:lnTo>
                    <a:pt x="3159" y="7288"/>
                  </a:lnTo>
                  <a:lnTo>
                    <a:pt x="3155" y="7293"/>
                  </a:lnTo>
                  <a:lnTo>
                    <a:pt x="3155" y="7293"/>
                  </a:lnTo>
                  <a:lnTo>
                    <a:pt x="3145" y="7301"/>
                  </a:lnTo>
                  <a:lnTo>
                    <a:pt x="3135" y="7308"/>
                  </a:lnTo>
                  <a:lnTo>
                    <a:pt x="3126" y="7313"/>
                  </a:lnTo>
                  <a:lnTo>
                    <a:pt x="3115" y="7316"/>
                  </a:lnTo>
                  <a:lnTo>
                    <a:pt x="3105" y="7317"/>
                  </a:lnTo>
                  <a:lnTo>
                    <a:pt x="3095" y="7316"/>
                  </a:lnTo>
                  <a:lnTo>
                    <a:pt x="3083" y="7314"/>
                  </a:lnTo>
                  <a:lnTo>
                    <a:pt x="3072" y="7310"/>
                  </a:lnTo>
                  <a:lnTo>
                    <a:pt x="3072" y="7310"/>
                  </a:lnTo>
                  <a:lnTo>
                    <a:pt x="3065" y="7308"/>
                  </a:lnTo>
                  <a:lnTo>
                    <a:pt x="3059" y="7307"/>
                  </a:lnTo>
                  <a:lnTo>
                    <a:pt x="3045" y="7303"/>
                  </a:lnTo>
                  <a:lnTo>
                    <a:pt x="3045" y="7303"/>
                  </a:lnTo>
                  <a:lnTo>
                    <a:pt x="3039" y="7303"/>
                  </a:lnTo>
                  <a:lnTo>
                    <a:pt x="3036" y="7304"/>
                  </a:lnTo>
                  <a:lnTo>
                    <a:pt x="3032" y="7307"/>
                  </a:lnTo>
                  <a:lnTo>
                    <a:pt x="3030" y="7310"/>
                  </a:lnTo>
                  <a:lnTo>
                    <a:pt x="3030" y="7310"/>
                  </a:lnTo>
                  <a:lnTo>
                    <a:pt x="3022" y="7330"/>
                  </a:lnTo>
                  <a:lnTo>
                    <a:pt x="3017" y="7339"/>
                  </a:lnTo>
                  <a:lnTo>
                    <a:pt x="3012" y="7347"/>
                  </a:lnTo>
                  <a:lnTo>
                    <a:pt x="3006" y="7355"/>
                  </a:lnTo>
                  <a:lnTo>
                    <a:pt x="3000" y="7363"/>
                  </a:lnTo>
                  <a:lnTo>
                    <a:pt x="2992" y="7370"/>
                  </a:lnTo>
                  <a:lnTo>
                    <a:pt x="2984" y="7377"/>
                  </a:lnTo>
                  <a:lnTo>
                    <a:pt x="2984" y="7377"/>
                  </a:lnTo>
                  <a:lnTo>
                    <a:pt x="2982" y="7379"/>
                  </a:lnTo>
                  <a:lnTo>
                    <a:pt x="2981" y="7383"/>
                  </a:lnTo>
                  <a:lnTo>
                    <a:pt x="2981" y="7390"/>
                  </a:lnTo>
                  <a:lnTo>
                    <a:pt x="2981" y="7390"/>
                  </a:lnTo>
                  <a:lnTo>
                    <a:pt x="2983" y="7404"/>
                  </a:lnTo>
                  <a:lnTo>
                    <a:pt x="2982" y="7416"/>
                  </a:lnTo>
                  <a:lnTo>
                    <a:pt x="2979" y="7428"/>
                  </a:lnTo>
                  <a:lnTo>
                    <a:pt x="2976" y="7439"/>
                  </a:lnTo>
                  <a:lnTo>
                    <a:pt x="2971" y="7451"/>
                  </a:lnTo>
                  <a:lnTo>
                    <a:pt x="2966" y="7462"/>
                  </a:lnTo>
                  <a:lnTo>
                    <a:pt x="2953" y="7484"/>
                  </a:lnTo>
                  <a:lnTo>
                    <a:pt x="2953" y="7484"/>
                  </a:lnTo>
                  <a:lnTo>
                    <a:pt x="2947" y="7497"/>
                  </a:lnTo>
                  <a:lnTo>
                    <a:pt x="2946" y="7503"/>
                  </a:lnTo>
                  <a:lnTo>
                    <a:pt x="2946" y="7508"/>
                  </a:lnTo>
                  <a:lnTo>
                    <a:pt x="2946" y="7513"/>
                  </a:lnTo>
                  <a:lnTo>
                    <a:pt x="2948" y="7519"/>
                  </a:lnTo>
                  <a:lnTo>
                    <a:pt x="2951" y="7524"/>
                  </a:lnTo>
                  <a:lnTo>
                    <a:pt x="2955" y="7530"/>
                  </a:lnTo>
                  <a:lnTo>
                    <a:pt x="2955" y="7530"/>
                  </a:lnTo>
                  <a:lnTo>
                    <a:pt x="2961" y="7537"/>
                  </a:lnTo>
                  <a:lnTo>
                    <a:pt x="2966" y="7544"/>
                  </a:lnTo>
                  <a:lnTo>
                    <a:pt x="2969" y="7552"/>
                  </a:lnTo>
                  <a:lnTo>
                    <a:pt x="2971" y="7559"/>
                  </a:lnTo>
                  <a:lnTo>
                    <a:pt x="2973" y="7567"/>
                  </a:lnTo>
                  <a:lnTo>
                    <a:pt x="2973" y="7576"/>
                  </a:lnTo>
                  <a:lnTo>
                    <a:pt x="2970" y="7584"/>
                  </a:lnTo>
                  <a:lnTo>
                    <a:pt x="2968" y="7594"/>
                  </a:lnTo>
                  <a:lnTo>
                    <a:pt x="2968" y="7594"/>
                  </a:lnTo>
                  <a:lnTo>
                    <a:pt x="2964" y="7605"/>
                  </a:lnTo>
                  <a:lnTo>
                    <a:pt x="2961" y="7618"/>
                  </a:lnTo>
                  <a:lnTo>
                    <a:pt x="2956" y="7641"/>
                  </a:lnTo>
                  <a:lnTo>
                    <a:pt x="2956" y="7641"/>
                  </a:lnTo>
                  <a:lnTo>
                    <a:pt x="2950" y="7642"/>
                  </a:lnTo>
                  <a:lnTo>
                    <a:pt x="2943" y="7642"/>
                  </a:lnTo>
                  <a:lnTo>
                    <a:pt x="2936" y="7640"/>
                  </a:lnTo>
                  <a:lnTo>
                    <a:pt x="2930" y="7638"/>
                  </a:lnTo>
                  <a:lnTo>
                    <a:pt x="2917" y="7634"/>
                  </a:lnTo>
                  <a:lnTo>
                    <a:pt x="2911" y="7632"/>
                  </a:lnTo>
                  <a:lnTo>
                    <a:pt x="2906" y="7630"/>
                  </a:lnTo>
                  <a:lnTo>
                    <a:pt x="2906" y="7630"/>
                  </a:lnTo>
                  <a:lnTo>
                    <a:pt x="2886" y="7629"/>
                  </a:lnTo>
                  <a:lnTo>
                    <a:pt x="2872" y="7628"/>
                  </a:lnTo>
                  <a:lnTo>
                    <a:pt x="2862" y="7629"/>
                  </a:lnTo>
                  <a:lnTo>
                    <a:pt x="2857" y="7629"/>
                  </a:lnTo>
                  <a:lnTo>
                    <a:pt x="2853" y="7632"/>
                  </a:lnTo>
                  <a:lnTo>
                    <a:pt x="2849" y="7634"/>
                  </a:lnTo>
                  <a:lnTo>
                    <a:pt x="2847" y="7637"/>
                  </a:lnTo>
                  <a:lnTo>
                    <a:pt x="2840" y="7645"/>
                  </a:lnTo>
                  <a:lnTo>
                    <a:pt x="2834" y="7658"/>
                  </a:lnTo>
                  <a:lnTo>
                    <a:pt x="2826" y="7675"/>
                  </a:lnTo>
                  <a:lnTo>
                    <a:pt x="2826" y="7675"/>
                  </a:lnTo>
                  <a:lnTo>
                    <a:pt x="2820" y="7688"/>
                  </a:lnTo>
                  <a:lnTo>
                    <a:pt x="2815" y="7700"/>
                  </a:lnTo>
                  <a:lnTo>
                    <a:pt x="2807" y="7712"/>
                  </a:lnTo>
                  <a:lnTo>
                    <a:pt x="2800" y="7723"/>
                  </a:lnTo>
                  <a:lnTo>
                    <a:pt x="2791" y="7734"/>
                  </a:lnTo>
                  <a:lnTo>
                    <a:pt x="2781" y="7744"/>
                  </a:lnTo>
                  <a:lnTo>
                    <a:pt x="2771" y="7754"/>
                  </a:lnTo>
                  <a:lnTo>
                    <a:pt x="2759" y="7763"/>
                  </a:lnTo>
                  <a:lnTo>
                    <a:pt x="2759" y="7763"/>
                  </a:lnTo>
                  <a:lnTo>
                    <a:pt x="2741" y="7729"/>
                  </a:lnTo>
                  <a:lnTo>
                    <a:pt x="2723" y="7697"/>
                  </a:lnTo>
                  <a:lnTo>
                    <a:pt x="2702" y="7667"/>
                  </a:lnTo>
                  <a:lnTo>
                    <a:pt x="2679" y="7638"/>
                  </a:lnTo>
                  <a:lnTo>
                    <a:pt x="2655" y="7611"/>
                  </a:lnTo>
                  <a:lnTo>
                    <a:pt x="2628" y="7585"/>
                  </a:lnTo>
                  <a:lnTo>
                    <a:pt x="2600" y="7561"/>
                  </a:lnTo>
                  <a:lnTo>
                    <a:pt x="2570" y="7538"/>
                  </a:lnTo>
                  <a:lnTo>
                    <a:pt x="2570" y="7538"/>
                  </a:lnTo>
                  <a:lnTo>
                    <a:pt x="2567" y="7535"/>
                  </a:lnTo>
                  <a:lnTo>
                    <a:pt x="2562" y="7530"/>
                  </a:lnTo>
                  <a:lnTo>
                    <a:pt x="2557" y="7521"/>
                  </a:lnTo>
                  <a:lnTo>
                    <a:pt x="2557" y="7521"/>
                  </a:lnTo>
                  <a:lnTo>
                    <a:pt x="2544" y="7500"/>
                  </a:lnTo>
                  <a:lnTo>
                    <a:pt x="2537" y="7490"/>
                  </a:lnTo>
                  <a:lnTo>
                    <a:pt x="2530" y="7481"/>
                  </a:lnTo>
                  <a:lnTo>
                    <a:pt x="2521" y="7473"/>
                  </a:lnTo>
                  <a:lnTo>
                    <a:pt x="2516" y="7469"/>
                  </a:lnTo>
                  <a:lnTo>
                    <a:pt x="2511" y="7467"/>
                  </a:lnTo>
                  <a:lnTo>
                    <a:pt x="2505" y="7466"/>
                  </a:lnTo>
                  <a:lnTo>
                    <a:pt x="2499" y="7465"/>
                  </a:lnTo>
                  <a:lnTo>
                    <a:pt x="2491" y="7465"/>
                  </a:lnTo>
                  <a:lnTo>
                    <a:pt x="2484" y="7465"/>
                  </a:lnTo>
                  <a:lnTo>
                    <a:pt x="2484" y="7465"/>
                  </a:lnTo>
                  <a:lnTo>
                    <a:pt x="2482" y="7465"/>
                  </a:lnTo>
                  <a:lnTo>
                    <a:pt x="2479" y="7462"/>
                  </a:lnTo>
                  <a:lnTo>
                    <a:pt x="2479" y="7462"/>
                  </a:lnTo>
                  <a:lnTo>
                    <a:pt x="2474" y="7454"/>
                  </a:lnTo>
                  <a:lnTo>
                    <a:pt x="2467" y="7450"/>
                  </a:lnTo>
                  <a:lnTo>
                    <a:pt x="2461" y="7447"/>
                  </a:lnTo>
                  <a:lnTo>
                    <a:pt x="2455" y="7448"/>
                  </a:lnTo>
                  <a:lnTo>
                    <a:pt x="2448" y="7451"/>
                  </a:lnTo>
                  <a:lnTo>
                    <a:pt x="2443" y="7454"/>
                  </a:lnTo>
                  <a:lnTo>
                    <a:pt x="2430" y="7462"/>
                  </a:lnTo>
                  <a:lnTo>
                    <a:pt x="2430" y="7462"/>
                  </a:lnTo>
                  <a:lnTo>
                    <a:pt x="2424" y="7466"/>
                  </a:lnTo>
                  <a:lnTo>
                    <a:pt x="2418" y="7468"/>
                  </a:lnTo>
                  <a:lnTo>
                    <a:pt x="2413" y="7469"/>
                  </a:lnTo>
                  <a:lnTo>
                    <a:pt x="2407" y="7469"/>
                  </a:lnTo>
                  <a:lnTo>
                    <a:pt x="2402" y="7468"/>
                  </a:lnTo>
                  <a:lnTo>
                    <a:pt x="2396" y="7465"/>
                  </a:lnTo>
                  <a:lnTo>
                    <a:pt x="2385" y="7459"/>
                  </a:lnTo>
                  <a:lnTo>
                    <a:pt x="2385" y="7459"/>
                  </a:lnTo>
                  <a:lnTo>
                    <a:pt x="2379" y="7453"/>
                  </a:lnTo>
                  <a:lnTo>
                    <a:pt x="2373" y="7447"/>
                  </a:lnTo>
                  <a:lnTo>
                    <a:pt x="2370" y="7440"/>
                  </a:lnTo>
                  <a:lnTo>
                    <a:pt x="2368" y="7433"/>
                  </a:lnTo>
                  <a:lnTo>
                    <a:pt x="2365" y="7420"/>
                  </a:lnTo>
                  <a:lnTo>
                    <a:pt x="2364" y="7405"/>
                  </a:lnTo>
                  <a:lnTo>
                    <a:pt x="2364" y="7405"/>
                  </a:lnTo>
                  <a:lnTo>
                    <a:pt x="2363" y="7399"/>
                  </a:lnTo>
                  <a:lnTo>
                    <a:pt x="2361" y="7394"/>
                  </a:lnTo>
                  <a:lnTo>
                    <a:pt x="2358" y="7391"/>
                  </a:lnTo>
                  <a:lnTo>
                    <a:pt x="2356" y="7387"/>
                  </a:lnTo>
                  <a:lnTo>
                    <a:pt x="2353" y="7385"/>
                  </a:lnTo>
                  <a:lnTo>
                    <a:pt x="2348" y="7384"/>
                  </a:lnTo>
                  <a:lnTo>
                    <a:pt x="2337" y="7384"/>
                  </a:lnTo>
                  <a:lnTo>
                    <a:pt x="2337" y="7384"/>
                  </a:lnTo>
                  <a:lnTo>
                    <a:pt x="2324" y="7386"/>
                  </a:lnTo>
                  <a:lnTo>
                    <a:pt x="2312" y="7389"/>
                  </a:lnTo>
                  <a:lnTo>
                    <a:pt x="2301" y="7393"/>
                  </a:lnTo>
                  <a:lnTo>
                    <a:pt x="2289" y="7398"/>
                  </a:lnTo>
                  <a:lnTo>
                    <a:pt x="2279" y="7405"/>
                  </a:lnTo>
                  <a:lnTo>
                    <a:pt x="2270" y="7412"/>
                  </a:lnTo>
                  <a:lnTo>
                    <a:pt x="2260" y="7418"/>
                  </a:lnTo>
                  <a:lnTo>
                    <a:pt x="2252" y="7428"/>
                  </a:lnTo>
                  <a:lnTo>
                    <a:pt x="2252" y="7428"/>
                  </a:lnTo>
                  <a:lnTo>
                    <a:pt x="2248" y="7433"/>
                  </a:lnTo>
                  <a:lnTo>
                    <a:pt x="2246" y="7440"/>
                  </a:lnTo>
                  <a:lnTo>
                    <a:pt x="2246" y="7448"/>
                  </a:lnTo>
                  <a:lnTo>
                    <a:pt x="2247" y="7456"/>
                  </a:lnTo>
                  <a:lnTo>
                    <a:pt x="2250" y="7473"/>
                  </a:lnTo>
                  <a:lnTo>
                    <a:pt x="2252" y="7481"/>
                  </a:lnTo>
                  <a:lnTo>
                    <a:pt x="2254" y="7489"/>
                  </a:lnTo>
                  <a:lnTo>
                    <a:pt x="2254" y="7489"/>
                  </a:lnTo>
                  <a:lnTo>
                    <a:pt x="2256" y="7506"/>
                  </a:lnTo>
                  <a:lnTo>
                    <a:pt x="2258" y="7522"/>
                  </a:lnTo>
                  <a:lnTo>
                    <a:pt x="2258" y="7530"/>
                  </a:lnTo>
                  <a:lnTo>
                    <a:pt x="2258" y="7539"/>
                  </a:lnTo>
                  <a:lnTo>
                    <a:pt x="2257" y="7547"/>
                  </a:lnTo>
                  <a:lnTo>
                    <a:pt x="2254" y="7556"/>
                  </a:lnTo>
                  <a:lnTo>
                    <a:pt x="2254" y="7556"/>
                  </a:lnTo>
                  <a:lnTo>
                    <a:pt x="2211" y="7549"/>
                  </a:lnTo>
                  <a:lnTo>
                    <a:pt x="2211" y="7549"/>
                  </a:lnTo>
                  <a:lnTo>
                    <a:pt x="2159" y="7541"/>
                  </a:lnTo>
                  <a:lnTo>
                    <a:pt x="2119" y="7534"/>
                  </a:lnTo>
                  <a:lnTo>
                    <a:pt x="2085" y="7527"/>
                  </a:lnTo>
                  <a:lnTo>
                    <a:pt x="2072" y="7522"/>
                  </a:lnTo>
                  <a:lnTo>
                    <a:pt x="2058" y="7518"/>
                  </a:lnTo>
                  <a:lnTo>
                    <a:pt x="2045" y="7512"/>
                  </a:lnTo>
                  <a:lnTo>
                    <a:pt x="2031" y="7505"/>
                  </a:lnTo>
                  <a:lnTo>
                    <a:pt x="2002" y="7488"/>
                  </a:lnTo>
                  <a:lnTo>
                    <a:pt x="1969" y="7466"/>
                  </a:lnTo>
                  <a:lnTo>
                    <a:pt x="1926" y="7437"/>
                  </a:lnTo>
                  <a:lnTo>
                    <a:pt x="1926" y="7437"/>
                  </a:lnTo>
                  <a:lnTo>
                    <a:pt x="1918" y="7431"/>
                  </a:lnTo>
                  <a:lnTo>
                    <a:pt x="1911" y="7424"/>
                  </a:lnTo>
                  <a:lnTo>
                    <a:pt x="1906" y="7418"/>
                  </a:lnTo>
                  <a:lnTo>
                    <a:pt x="1901" y="7412"/>
                  </a:lnTo>
                  <a:lnTo>
                    <a:pt x="1896" y="7404"/>
                  </a:lnTo>
                  <a:lnTo>
                    <a:pt x="1894" y="7395"/>
                  </a:lnTo>
                  <a:lnTo>
                    <a:pt x="1892" y="7386"/>
                  </a:lnTo>
                  <a:lnTo>
                    <a:pt x="1891" y="7377"/>
                  </a:lnTo>
                  <a:lnTo>
                    <a:pt x="1891" y="7377"/>
                  </a:lnTo>
                  <a:lnTo>
                    <a:pt x="1888" y="7359"/>
                  </a:lnTo>
                  <a:lnTo>
                    <a:pt x="1886" y="7340"/>
                  </a:lnTo>
                  <a:lnTo>
                    <a:pt x="1883" y="7323"/>
                  </a:lnTo>
                  <a:lnTo>
                    <a:pt x="1878" y="7304"/>
                  </a:lnTo>
                  <a:lnTo>
                    <a:pt x="1869" y="7269"/>
                  </a:lnTo>
                  <a:lnTo>
                    <a:pt x="1856" y="7234"/>
                  </a:lnTo>
                  <a:lnTo>
                    <a:pt x="1856" y="7234"/>
                  </a:lnTo>
                  <a:lnTo>
                    <a:pt x="1848" y="7212"/>
                  </a:lnTo>
                  <a:lnTo>
                    <a:pt x="1843" y="7207"/>
                  </a:lnTo>
                  <a:lnTo>
                    <a:pt x="1839" y="7202"/>
                  </a:lnTo>
                  <a:lnTo>
                    <a:pt x="1834" y="7198"/>
                  </a:lnTo>
                  <a:lnTo>
                    <a:pt x="1826" y="7197"/>
                  </a:lnTo>
                  <a:lnTo>
                    <a:pt x="1802" y="7197"/>
                  </a:lnTo>
                  <a:lnTo>
                    <a:pt x="1802" y="7197"/>
                  </a:lnTo>
                  <a:lnTo>
                    <a:pt x="1792" y="7198"/>
                  </a:lnTo>
                  <a:lnTo>
                    <a:pt x="1786" y="7198"/>
                  </a:lnTo>
                  <a:lnTo>
                    <a:pt x="1780" y="7198"/>
                  </a:lnTo>
                  <a:lnTo>
                    <a:pt x="1775" y="7196"/>
                  </a:lnTo>
                  <a:lnTo>
                    <a:pt x="1772" y="7194"/>
                  </a:lnTo>
                  <a:lnTo>
                    <a:pt x="1769" y="7189"/>
                  </a:lnTo>
                  <a:lnTo>
                    <a:pt x="1765" y="7181"/>
                  </a:lnTo>
                  <a:lnTo>
                    <a:pt x="1765" y="7181"/>
                  </a:lnTo>
                  <a:lnTo>
                    <a:pt x="1763" y="7173"/>
                  </a:lnTo>
                  <a:lnTo>
                    <a:pt x="1759" y="7165"/>
                  </a:lnTo>
                  <a:lnTo>
                    <a:pt x="1757" y="7162"/>
                  </a:lnTo>
                  <a:lnTo>
                    <a:pt x="1752" y="7159"/>
                  </a:lnTo>
                  <a:lnTo>
                    <a:pt x="1749" y="7158"/>
                  </a:lnTo>
                  <a:lnTo>
                    <a:pt x="1743" y="7158"/>
                  </a:lnTo>
                  <a:lnTo>
                    <a:pt x="1743" y="7158"/>
                  </a:lnTo>
                  <a:lnTo>
                    <a:pt x="1721" y="7157"/>
                  </a:lnTo>
                  <a:lnTo>
                    <a:pt x="1711" y="7157"/>
                  </a:lnTo>
                  <a:lnTo>
                    <a:pt x="1702" y="7159"/>
                  </a:lnTo>
                  <a:lnTo>
                    <a:pt x="1702" y="7159"/>
                  </a:lnTo>
                  <a:lnTo>
                    <a:pt x="1694" y="7162"/>
                  </a:lnTo>
                  <a:lnTo>
                    <a:pt x="1689" y="7166"/>
                  </a:lnTo>
                  <a:lnTo>
                    <a:pt x="1687" y="7171"/>
                  </a:lnTo>
                  <a:lnTo>
                    <a:pt x="1687" y="7177"/>
                  </a:lnTo>
                  <a:lnTo>
                    <a:pt x="1689" y="7189"/>
                  </a:lnTo>
                  <a:lnTo>
                    <a:pt x="1690" y="7195"/>
                  </a:lnTo>
                  <a:lnTo>
                    <a:pt x="1690" y="7201"/>
                  </a:lnTo>
                  <a:lnTo>
                    <a:pt x="1690" y="7201"/>
                  </a:lnTo>
                  <a:lnTo>
                    <a:pt x="1690" y="7207"/>
                  </a:lnTo>
                  <a:lnTo>
                    <a:pt x="1691" y="7212"/>
                  </a:lnTo>
                  <a:lnTo>
                    <a:pt x="1691" y="7216"/>
                  </a:lnTo>
                  <a:lnTo>
                    <a:pt x="1690" y="7218"/>
                  </a:lnTo>
                  <a:lnTo>
                    <a:pt x="1688" y="7222"/>
                  </a:lnTo>
                  <a:lnTo>
                    <a:pt x="1686" y="7224"/>
                  </a:lnTo>
                  <a:lnTo>
                    <a:pt x="1686" y="7224"/>
                  </a:lnTo>
                  <a:lnTo>
                    <a:pt x="1681" y="7222"/>
                  </a:lnTo>
                  <a:lnTo>
                    <a:pt x="1679" y="7220"/>
                  </a:lnTo>
                  <a:lnTo>
                    <a:pt x="1674" y="7216"/>
                  </a:lnTo>
                  <a:lnTo>
                    <a:pt x="1666" y="7204"/>
                  </a:lnTo>
                  <a:lnTo>
                    <a:pt x="1666" y="7204"/>
                  </a:lnTo>
                  <a:lnTo>
                    <a:pt x="1649" y="7179"/>
                  </a:lnTo>
                  <a:lnTo>
                    <a:pt x="1633" y="7154"/>
                  </a:lnTo>
                  <a:lnTo>
                    <a:pt x="1618" y="7128"/>
                  </a:lnTo>
                  <a:lnTo>
                    <a:pt x="1605" y="7102"/>
                  </a:lnTo>
                  <a:lnTo>
                    <a:pt x="1580" y="7048"/>
                  </a:lnTo>
                  <a:lnTo>
                    <a:pt x="1555" y="6992"/>
                  </a:lnTo>
                  <a:lnTo>
                    <a:pt x="1555" y="6992"/>
                  </a:lnTo>
                  <a:lnTo>
                    <a:pt x="1548" y="6977"/>
                  </a:lnTo>
                  <a:lnTo>
                    <a:pt x="1539" y="6964"/>
                  </a:lnTo>
                  <a:lnTo>
                    <a:pt x="1530" y="6952"/>
                  </a:lnTo>
                  <a:lnTo>
                    <a:pt x="1520" y="6942"/>
                  </a:lnTo>
                  <a:lnTo>
                    <a:pt x="1508" y="6934"/>
                  </a:lnTo>
                  <a:lnTo>
                    <a:pt x="1495" y="6928"/>
                  </a:lnTo>
                  <a:lnTo>
                    <a:pt x="1479" y="6924"/>
                  </a:lnTo>
                  <a:lnTo>
                    <a:pt x="1462" y="6923"/>
                  </a:lnTo>
                  <a:lnTo>
                    <a:pt x="1462" y="6923"/>
                  </a:lnTo>
                  <a:lnTo>
                    <a:pt x="1446" y="6922"/>
                  </a:lnTo>
                  <a:lnTo>
                    <a:pt x="1431" y="6917"/>
                  </a:lnTo>
                  <a:lnTo>
                    <a:pt x="1417" y="6912"/>
                  </a:lnTo>
                  <a:lnTo>
                    <a:pt x="1406" y="6904"/>
                  </a:lnTo>
                  <a:lnTo>
                    <a:pt x="1395" y="6893"/>
                  </a:lnTo>
                  <a:lnTo>
                    <a:pt x="1386" y="6881"/>
                  </a:lnTo>
                  <a:lnTo>
                    <a:pt x="1379" y="6867"/>
                  </a:lnTo>
                  <a:lnTo>
                    <a:pt x="1373" y="6851"/>
                  </a:lnTo>
                  <a:lnTo>
                    <a:pt x="1373" y="6851"/>
                  </a:lnTo>
                  <a:lnTo>
                    <a:pt x="1363" y="6815"/>
                  </a:lnTo>
                  <a:lnTo>
                    <a:pt x="1350" y="6780"/>
                  </a:lnTo>
                  <a:lnTo>
                    <a:pt x="1335" y="6747"/>
                  </a:lnTo>
                  <a:lnTo>
                    <a:pt x="1327" y="6731"/>
                  </a:lnTo>
                  <a:lnTo>
                    <a:pt x="1318" y="6715"/>
                  </a:lnTo>
                  <a:lnTo>
                    <a:pt x="1318" y="6715"/>
                  </a:lnTo>
                  <a:lnTo>
                    <a:pt x="1293" y="6671"/>
                  </a:lnTo>
                  <a:lnTo>
                    <a:pt x="1281" y="6648"/>
                  </a:lnTo>
                  <a:lnTo>
                    <a:pt x="1270" y="6626"/>
                  </a:lnTo>
                  <a:lnTo>
                    <a:pt x="1259" y="6603"/>
                  </a:lnTo>
                  <a:lnTo>
                    <a:pt x="1249" y="6580"/>
                  </a:lnTo>
                  <a:lnTo>
                    <a:pt x="1242" y="6556"/>
                  </a:lnTo>
                  <a:lnTo>
                    <a:pt x="1235" y="6530"/>
                  </a:lnTo>
                  <a:lnTo>
                    <a:pt x="1235" y="6530"/>
                  </a:lnTo>
                  <a:lnTo>
                    <a:pt x="1233" y="6522"/>
                  </a:lnTo>
                  <a:lnTo>
                    <a:pt x="1230" y="6514"/>
                  </a:lnTo>
                  <a:lnTo>
                    <a:pt x="1228" y="6512"/>
                  </a:lnTo>
                  <a:lnTo>
                    <a:pt x="1225" y="6509"/>
                  </a:lnTo>
                  <a:lnTo>
                    <a:pt x="1221" y="6507"/>
                  </a:lnTo>
                  <a:lnTo>
                    <a:pt x="1218" y="6507"/>
                  </a:lnTo>
                  <a:lnTo>
                    <a:pt x="1218" y="6507"/>
                  </a:lnTo>
                  <a:lnTo>
                    <a:pt x="1206" y="6506"/>
                  </a:lnTo>
                  <a:lnTo>
                    <a:pt x="1198" y="6504"/>
                  </a:lnTo>
                  <a:lnTo>
                    <a:pt x="1192" y="6499"/>
                  </a:lnTo>
                  <a:lnTo>
                    <a:pt x="1188" y="6494"/>
                  </a:lnTo>
                  <a:lnTo>
                    <a:pt x="1185" y="6488"/>
                  </a:lnTo>
                  <a:lnTo>
                    <a:pt x="1183" y="6480"/>
                  </a:lnTo>
                  <a:lnTo>
                    <a:pt x="1182" y="6465"/>
                  </a:lnTo>
                  <a:lnTo>
                    <a:pt x="1182" y="6465"/>
                  </a:lnTo>
                  <a:lnTo>
                    <a:pt x="1180" y="6450"/>
                  </a:lnTo>
                  <a:lnTo>
                    <a:pt x="1177" y="6437"/>
                  </a:lnTo>
                  <a:lnTo>
                    <a:pt x="1173" y="6424"/>
                  </a:lnTo>
                  <a:lnTo>
                    <a:pt x="1168" y="6412"/>
                  </a:lnTo>
                  <a:lnTo>
                    <a:pt x="1161" y="6400"/>
                  </a:lnTo>
                  <a:lnTo>
                    <a:pt x="1154" y="6389"/>
                  </a:lnTo>
                  <a:lnTo>
                    <a:pt x="1146" y="6378"/>
                  </a:lnTo>
                  <a:lnTo>
                    <a:pt x="1137" y="6367"/>
                  </a:lnTo>
                  <a:lnTo>
                    <a:pt x="1137" y="6367"/>
                  </a:lnTo>
                  <a:lnTo>
                    <a:pt x="1075" y="6298"/>
                  </a:lnTo>
                  <a:lnTo>
                    <a:pt x="1013" y="6228"/>
                  </a:lnTo>
                  <a:lnTo>
                    <a:pt x="891" y="6086"/>
                  </a:lnTo>
                  <a:lnTo>
                    <a:pt x="891" y="6086"/>
                  </a:lnTo>
                  <a:lnTo>
                    <a:pt x="872" y="6065"/>
                  </a:lnTo>
                  <a:lnTo>
                    <a:pt x="864" y="6055"/>
                  </a:lnTo>
                  <a:lnTo>
                    <a:pt x="856" y="6044"/>
                  </a:lnTo>
                  <a:lnTo>
                    <a:pt x="849" y="6032"/>
                  </a:lnTo>
                  <a:lnTo>
                    <a:pt x="844" y="6020"/>
                  </a:lnTo>
                  <a:lnTo>
                    <a:pt x="840" y="6006"/>
                  </a:lnTo>
                  <a:lnTo>
                    <a:pt x="838" y="5993"/>
                  </a:lnTo>
                  <a:lnTo>
                    <a:pt x="838" y="5993"/>
                  </a:lnTo>
                  <a:lnTo>
                    <a:pt x="836" y="5984"/>
                  </a:lnTo>
                  <a:lnTo>
                    <a:pt x="833" y="5975"/>
                  </a:lnTo>
                  <a:lnTo>
                    <a:pt x="831" y="5972"/>
                  </a:lnTo>
                  <a:lnTo>
                    <a:pt x="827" y="5968"/>
                  </a:lnTo>
                  <a:lnTo>
                    <a:pt x="824" y="5965"/>
                  </a:lnTo>
                  <a:lnTo>
                    <a:pt x="820" y="5963"/>
                  </a:lnTo>
                  <a:lnTo>
                    <a:pt x="820" y="5963"/>
                  </a:lnTo>
                  <a:lnTo>
                    <a:pt x="818" y="5965"/>
                  </a:lnTo>
                  <a:lnTo>
                    <a:pt x="814" y="5966"/>
                  </a:lnTo>
                  <a:lnTo>
                    <a:pt x="814" y="5966"/>
                  </a:lnTo>
                  <a:lnTo>
                    <a:pt x="811" y="5981"/>
                  </a:lnTo>
                  <a:lnTo>
                    <a:pt x="811" y="5995"/>
                  </a:lnTo>
                  <a:lnTo>
                    <a:pt x="813" y="6009"/>
                  </a:lnTo>
                  <a:lnTo>
                    <a:pt x="818" y="6022"/>
                  </a:lnTo>
                  <a:lnTo>
                    <a:pt x="824" y="6035"/>
                  </a:lnTo>
                  <a:lnTo>
                    <a:pt x="831" y="6047"/>
                  </a:lnTo>
                  <a:lnTo>
                    <a:pt x="839" y="6058"/>
                  </a:lnTo>
                  <a:lnTo>
                    <a:pt x="848" y="6070"/>
                  </a:lnTo>
                  <a:lnTo>
                    <a:pt x="848" y="6070"/>
                  </a:lnTo>
                  <a:lnTo>
                    <a:pt x="965" y="6206"/>
                  </a:lnTo>
                  <a:lnTo>
                    <a:pt x="1024" y="6274"/>
                  </a:lnTo>
                  <a:lnTo>
                    <a:pt x="1084" y="6340"/>
                  </a:lnTo>
                  <a:lnTo>
                    <a:pt x="1084" y="6340"/>
                  </a:lnTo>
                  <a:lnTo>
                    <a:pt x="1099" y="6358"/>
                  </a:lnTo>
                  <a:lnTo>
                    <a:pt x="1114" y="6375"/>
                  </a:lnTo>
                  <a:lnTo>
                    <a:pt x="1128" y="6393"/>
                  </a:lnTo>
                  <a:lnTo>
                    <a:pt x="1141" y="6412"/>
                  </a:lnTo>
                  <a:lnTo>
                    <a:pt x="1151" y="6431"/>
                  </a:lnTo>
                  <a:lnTo>
                    <a:pt x="1156" y="6442"/>
                  </a:lnTo>
                  <a:lnTo>
                    <a:pt x="1159" y="6452"/>
                  </a:lnTo>
                  <a:lnTo>
                    <a:pt x="1161" y="6464"/>
                  </a:lnTo>
                  <a:lnTo>
                    <a:pt x="1164" y="6474"/>
                  </a:lnTo>
                  <a:lnTo>
                    <a:pt x="1165" y="6487"/>
                  </a:lnTo>
                  <a:lnTo>
                    <a:pt x="1166" y="6498"/>
                  </a:lnTo>
                  <a:lnTo>
                    <a:pt x="1166" y="6498"/>
                  </a:lnTo>
                  <a:lnTo>
                    <a:pt x="1167" y="6503"/>
                  </a:lnTo>
                  <a:lnTo>
                    <a:pt x="1167" y="6503"/>
                  </a:lnTo>
                  <a:lnTo>
                    <a:pt x="1168" y="6512"/>
                  </a:lnTo>
                  <a:lnTo>
                    <a:pt x="1171" y="6517"/>
                  </a:lnTo>
                  <a:lnTo>
                    <a:pt x="1173" y="6520"/>
                  </a:lnTo>
                  <a:lnTo>
                    <a:pt x="1175" y="6522"/>
                  </a:lnTo>
                  <a:lnTo>
                    <a:pt x="1179" y="6525"/>
                  </a:lnTo>
                  <a:lnTo>
                    <a:pt x="1183" y="6526"/>
                  </a:lnTo>
                  <a:lnTo>
                    <a:pt x="1189" y="6526"/>
                  </a:lnTo>
                  <a:lnTo>
                    <a:pt x="1189" y="6526"/>
                  </a:lnTo>
                  <a:lnTo>
                    <a:pt x="1196" y="6526"/>
                  </a:lnTo>
                  <a:lnTo>
                    <a:pt x="1202" y="6527"/>
                  </a:lnTo>
                  <a:lnTo>
                    <a:pt x="1206" y="6530"/>
                  </a:lnTo>
                  <a:lnTo>
                    <a:pt x="1210" y="6533"/>
                  </a:lnTo>
                  <a:lnTo>
                    <a:pt x="1213" y="6537"/>
                  </a:lnTo>
                  <a:lnTo>
                    <a:pt x="1215" y="6542"/>
                  </a:lnTo>
                  <a:lnTo>
                    <a:pt x="1219" y="6553"/>
                  </a:lnTo>
                  <a:lnTo>
                    <a:pt x="1219" y="6553"/>
                  </a:lnTo>
                  <a:lnTo>
                    <a:pt x="1225" y="6574"/>
                  </a:lnTo>
                  <a:lnTo>
                    <a:pt x="1230" y="6594"/>
                  </a:lnTo>
                  <a:lnTo>
                    <a:pt x="1238" y="6612"/>
                  </a:lnTo>
                  <a:lnTo>
                    <a:pt x="1248" y="6632"/>
                  </a:lnTo>
                  <a:lnTo>
                    <a:pt x="1266" y="6668"/>
                  </a:lnTo>
                  <a:lnTo>
                    <a:pt x="1287" y="6704"/>
                  </a:lnTo>
                  <a:lnTo>
                    <a:pt x="1287" y="6704"/>
                  </a:lnTo>
                  <a:lnTo>
                    <a:pt x="1306" y="6740"/>
                  </a:lnTo>
                  <a:lnTo>
                    <a:pt x="1325" y="6778"/>
                  </a:lnTo>
                  <a:lnTo>
                    <a:pt x="1333" y="6797"/>
                  </a:lnTo>
                  <a:lnTo>
                    <a:pt x="1340" y="6816"/>
                  </a:lnTo>
                  <a:lnTo>
                    <a:pt x="1347" y="6836"/>
                  </a:lnTo>
                  <a:lnTo>
                    <a:pt x="1353" y="6855"/>
                  </a:lnTo>
                  <a:lnTo>
                    <a:pt x="1353" y="6855"/>
                  </a:lnTo>
                  <a:lnTo>
                    <a:pt x="1356" y="6866"/>
                  </a:lnTo>
                  <a:lnTo>
                    <a:pt x="1359" y="6876"/>
                  </a:lnTo>
                  <a:lnTo>
                    <a:pt x="1363" y="6885"/>
                  </a:lnTo>
                  <a:lnTo>
                    <a:pt x="1369" y="6893"/>
                  </a:lnTo>
                  <a:lnTo>
                    <a:pt x="1373" y="6901"/>
                  </a:lnTo>
                  <a:lnTo>
                    <a:pt x="1379" y="6909"/>
                  </a:lnTo>
                  <a:lnTo>
                    <a:pt x="1386" y="6916"/>
                  </a:lnTo>
                  <a:lnTo>
                    <a:pt x="1393" y="6922"/>
                  </a:lnTo>
                  <a:lnTo>
                    <a:pt x="1400" y="6927"/>
                  </a:lnTo>
                  <a:lnTo>
                    <a:pt x="1408" y="6932"/>
                  </a:lnTo>
                  <a:lnTo>
                    <a:pt x="1416" y="6936"/>
                  </a:lnTo>
                  <a:lnTo>
                    <a:pt x="1424" y="6939"/>
                  </a:lnTo>
                  <a:lnTo>
                    <a:pt x="1433" y="6942"/>
                  </a:lnTo>
                  <a:lnTo>
                    <a:pt x="1444" y="6944"/>
                  </a:lnTo>
                  <a:lnTo>
                    <a:pt x="1454" y="6946"/>
                  </a:lnTo>
                  <a:lnTo>
                    <a:pt x="1464" y="6946"/>
                  </a:lnTo>
                  <a:lnTo>
                    <a:pt x="1464" y="6946"/>
                  </a:lnTo>
                  <a:lnTo>
                    <a:pt x="1477" y="6947"/>
                  </a:lnTo>
                  <a:lnTo>
                    <a:pt x="1487" y="6951"/>
                  </a:lnTo>
                  <a:lnTo>
                    <a:pt x="1498" y="6954"/>
                  </a:lnTo>
                  <a:lnTo>
                    <a:pt x="1506" y="6959"/>
                  </a:lnTo>
                  <a:lnTo>
                    <a:pt x="1514" y="6966"/>
                  </a:lnTo>
                  <a:lnTo>
                    <a:pt x="1520" y="6974"/>
                  </a:lnTo>
                  <a:lnTo>
                    <a:pt x="1527" y="6983"/>
                  </a:lnTo>
                  <a:lnTo>
                    <a:pt x="1531" y="6995"/>
                  </a:lnTo>
                  <a:lnTo>
                    <a:pt x="1531" y="6995"/>
                  </a:lnTo>
                  <a:lnTo>
                    <a:pt x="1548" y="7033"/>
                  </a:lnTo>
                  <a:lnTo>
                    <a:pt x="1567" y="7072"/>
                  </a:lnTo>
                  <a:lnTo>
                    <a:pt x="1585" y="7109"/>
                  </a:lnTo>
                  <a:lnTo>
                    <a:pt x="1605" y="7146"/>
                  </a:lnTo>
                  <a:lnTo>
                    <a:pt x="1626" y="7182"/>
                  </a:lnTo>
                  <a:lnTo>
                    <a:pt x="1648" y="7218"/>
                  </a:lnTo>
                  <a:lnTo>
                    <a:pt x="1672" y="7253"/>
                  </a:lnTo>
                  <a:lnTo>
                    <a:pt x="1697" y="7286"/>
                  </a:lnTo>
                  <a:lnTo>
                    <a:pt x="1697" y="7286"/>
                  </a:lnTo>
                  <a:lnTo>
                    <a:pt x="1702" y="7293"/>
                  </a:lnTo>
                  <a:lnTo>
                    <a:pt x="1706" y="7300"/>
                  </a:lnTo>
                  <a:lnTo>
                    <a:pt x="1710" y="7303"/>
                  </a:lnTo>
                  <a:lnTo>
                    <a:pt x="1713" y="7306"/>
                  </a:lnTo>
                  <a:lnTo>
                    <a:pt x="1718" y="7308"/>
                  </a:lnTo>
                  <a:lnTo>
                    <a:pt x="1724" y="7308"/>
                  </a:lnTo>
                  <a:lnTo>
                    <a:pt x="1724" y="7308"/>
                  </a:lnTo>
                  <a:lnTo>
                    <a:pt x="1713" y="7201"/>
                  </a:lnTo>
                  <a:lnTo>
                    <a:pt x="1713" y="7201"/>
                  </a:lnTo>
                  <a:lnTo>
                    <a:pt x="1713" y="7194"/>
                  </a:lnTo>
                  <a:lnTo>
                    <a:pt x="1713" y="7188"/>
                  </a:lnTo>
                  <a:lnTo>
                    <a:pt x="1714" y="7185"/>
                  </a:lnTo>
                  <a:lnTo>
                    <a:pt x="1717" y="7182"/>
                  </a:lnTo>
                  <a:lnTo>
                    <a:pt x="1720" y="7181"/>
                  </a:lnTo>
                  <a:lnTo>
                    <a:pt x="1725" y="7180"/>
                  </a:lnTo>
                  <a:lnTo>
                    <a:pt x="1725" y="7180"/>
                  </a:lnTo>
                  <a:lnTo>
                    <a:pt x="1732" y="7180"/>
                  </a:lnTo>
                  <a:lnTo>
                    <a:pt x="1739" y="7182"/>
                  </a:lnTo>
                  <a:lnTo>
                    <a:pt x="1741" y="7184"/>
                  </a:lnTo>
                  <a:lnTo>
                    <a:pt x="1743" y="7186"/>
                  </a:lnTo>
                  <a:lnTo>
                    <a:pt x="1744" y="7189"/>
                  </a:lnTo>
                  <a:lnTo>
                    <a:pt x="1745" y="7193"/>
                  </a:lnTo>
                  <a:lnTo>
                    <a:pt x="1745" y="7193"/>
                  </a:lnTo>
                  <a:lnTo>
                    <a:pt x="1748" y="7202"/>
                  </a:lnTo>
                  <a:lnTo>
                    <a:pt x="1751" y="7210"/>
                  </a:lnTo>
                  <a:lnTo>
                    <a:pt x="1756" y="7216"/>
                  </a:lnTo>
                  <a:lnTo>
                    <a:pt x="1762" y="7219"/>
                  </a:lnTo>
                  <a:lnTo>
                    <a:pt x="1767" y="7222"/>
                  </a:lnTo>
                  <a:lnTo>
                    <a:pt x="1775" y="7223"/>
                  </a:lnTo>
                  <a:lnTo>
                    <a:pt x="1783" y="7222"/>
                  </a:lnTo>
                  <a:lnTo>
                    <a:pt x="1793" y="7220"/>
                  </a:lnTo>
                  <a:lnTo>
                    <a:pt x="1793" y="7220"/>
                  </a:lnTo>
                  <a:lnTo>
                    <a:pt x="1801" y="7218"/>
                  </a:lnTo>
                  <a:lnTo>
                    <a:pt x="1809" y="7218"/>
                  </a:lnTo>
                  <a:lnTo>
                    <a:pt x="1816" y="7220"/>
                  </a:lnTo>
                  <a:lnTo>
                    <a:pt x="1822" y="7223"/>
                  </a:lnTo>
                  <a:lnTo>
                    <a:pt x="1827" y="7227"/>
                  </a:lnTo>
                  <a:lnTo>
                    <a:pt x="1832" y="7233"/>
                  </a:lnTo>
                  <a:lnTo>
                    <a:pt x="1835" y="7241"/>
                  </a:lnTo>
                  <a:lnTo>
                    <a:pt x="1839" y="7249"/>
                  </a:lnTo>
                  <a:lnTo>
                    <a:pt x="1839" y="7249"/>
                  </a:lnTo>
                  <a:lnTo>
                    <a:pt x="1850" y="7286"/>
                  </a:lnTo>
                  <a:lnTo>
                    <a:pt x="1860" y="7323"/>
                  </a:lnTo>
                  <a:lnTo>
                    <a:pt x="1866" y="7360"/>
                  </a:lnTo>
                  <a:lnTo>
                    <a:pt x="1871" y="7398"/>
                  </a:lnTo>
                  <a:lnTo>
                    <a:pt x="1871" y="7398"/>
                  </a:lnTo>
                  <a:lnTo>
                    <a:pt x="1872" y="7406"/>
                  </a:lnTo>
                  <a:lnTo>
                    <a:pt x="1875" y="7413"/>
                  </a:lnTo>
                  <a:lnTo>
                    <a:pt x="1877" y="7420"/>
                  </a:lnTo>
                  <a:lnTo>
                    <a:pt x="1880" y="7425"/>
                  </a:lnTo>
                  <a:lnTo>
                    <a:pt x="1884" y="7431"/>
                  </a:lnTo>
                  <a:lnTo>
                    <a:pt x="1888" y="7437"/>
                  </a:lnTo>
                  <a:lnTo>
                    <a:pt x="1894" y="7442"/>
                  </a:lnTo>
                  <a:lnTo>
                    <a:pt x="1901" y="7446"/>
                  </a:lnTo>
                  <a:lnTo>
                    <a:pt x="1901" y="7446"/>
                  </a:lnTo>
                  <a:lnTo>
                    <a:pt x="1928" y="7463"/>
                  </a:lnTo>
                  <a:lnTo>
                    <a:pt x="1954" y="7482"/>
                  </a:lnTo>
                  <a:lnTo>
                    <a:pt x="2007" y="7519"/>
                  </a:lnTo>
                  <a:lnTo>
                    <a:pt x="2007" y="7519"/>
                  </a:lnTo>
                  <a:lnTo>
                    <a:pt x="2020" y="7526"/>
                  </a:lnTo>
                  <a:lnTo>
                    <a:pt x="2025" y="7530"/>
                  </a:lnTo>
                  <a:lnTo>
                    <a:pt x="2030" y="7534"/>
                  </a:lnTo>
                  <a:lnTo>
                    <a:pt x="2030" y="7534"/>
                  </a:lnTo>
                  <a:lnTo>
                    <a:pt x="2036" y="7539"/>
                  </a:lnTo>
                  <a:lnTo>
                    <a:pt x="2039" y="7545"/>
                  </a:lnTo>
                  <a:lnTo>
                    <a:pt x="2043" y="7550"/>
                  </a:lnTo>
                  <a:lnTo>
                    <a:pt x="2046" y="7556"/>
                  </a:lnTo>
                  <a:lnTo>
                    <a:pt x="2047" y="7561"/>
                  </a:lnTo>
                  <a:lnTo>
                    <a:pt x="2048" y="7567"/>
                  </a:lnTo>
                  <a:lnTo>
                    <a:pt x="2050" y="7572"/>
                  </a:lnTo>
                  <a:lnTo>
                    <a:pt x="2048" y="7577"/>
                  </a:lnTo>
                  <a:lnTo>
                    <a:pt x="2047" y="7582"/>
                  </a:lnTo>
                  <a:lnTo>
                    <a:pt x="2045" y="7587"/>
                  </a:lnTo>
                  <a:lnTo>
                    <a:pt x="2042" y="7591"/>
                  </a:lnTo>
                  <a:lnTo>
                    <a:pt x="2038" y="7596"/>
                  </a:lnTo>
                  <a:lnTo>
                    <a:pt x="2034" y="7599"/>
                  </a:lnTo>
                  <a:lnTo>
                    <a:pt x="2029" y="7604"/>
                  </a:lnTo>
                  <a:lnTo>
                    <a:pt x="2022" y="7606"/>
                  </a:lnTo>
                  <a:lnTo>
                    <a:pt x="2015" y="7610"/>
                  </a:lnTo>
                  <a:lnTo>
                    <a:pt x="2015" y="7610"/>
                  </a:lnTo>
                  <a:lnTo>
                    <a:pt x="1977" y="7624"/>
                  </a:lnTo>
                  <a:lnTo>
                    <a:pt x="1977" y="7624"/>
                  </a:lnTo>
                  <a:lnTo>
                    <a:pt x="1971" y="7626"/>
                  </a:lnTo>
                  <a:lnTo>
                    <a:pt x="1968" y="7630"/>
                  </a:lnTo>
                  <a:lnTo>
                    <a:pt x="1967" y="7632"/>
                  </a:lnTo>
                  <a:lnTo>
                    <a:pt x="1966" y="7635"/>
                  </a:lnTo>
                  <a:lnTo>
                    <a:pt x="1967" y="7637"/>
                  </a:lnTo>
                  <a:lnTo>
                    <a:pt x="1968" y="7641"/>
                  </a:lnTo>
                  <a:lnTo>
                    <a:pt x="1968" y="7641"/>
                  </a:lnTo>
                  <a:lnTo>
                    <a:pt x="1971" y="7649"/>
                  </a:lnTo>
                  <a:lnTo>
                    <a:pt x="1975" y="7658"/>
                  </a:lnTo>
                  <a:lnTo>
                    <a:pt x="1981" y="7675"/>
                  </a:lnTo>
                  <a:lnTo>
                    <a:pt x="1985" y="7683"/>
                  </a:lnTo>
                  <a:lnTo>
                    <a:pt x="1990" y="7690"/>
                  </a:lnTo>
                  <a:lnTo>
                    <a:pt x="1997" y="7697"/>
                  </a:lnTo>
                  <a:lnTo>
                    <a:pt x="2005" y="7702"/>
                  </a:lnTo>
                  <a:lnTo>
                    <a:pt x="2005" y="7702"/>
                  </a:lnTo>
                  <a:lnTo>
                    <a:pt x="2012" y="7705"/>
                  </a:lnTo>
                  <a:lnTo>
                    <a:pt x="2017" y="7710"/>
                  </a:lnTo>
                  <a:lnTo>
                    <a:pt x="2022" y="7715"/>
                  </a:lnTo>
                  <a:lnTo>
                    <a:pt x="2024" y="7720"/>
                  </a:lnTo>
                  <a:lnTo>
                    <a:pt x="2027" y="7726"/>
                  </a:lnTo>
                  <a:lnTo>
                    <a:pt x="2027" y="7732"/>
                  </a:lnTo>
                  <a:lnTo>
                    <a:pt x="2025" y="7746"/>
                  </a:lnTo>
                  <a:lnTo>
                    <a:pt x="2025" y="7746"/>
                  </a:lnTo>
                  <a:lnTo>
                    <a:pt x="2021" y="7778"/>
                  </a:lnTo>
                  <a:lnTo>
                    <a:pt x="2020" y="7794"/>
                  </a:lnTo>
                  <a:lnTo>
                    <a:pt x="2019" y="7810"/>
                  </a:lnTo>
                  <a:lnTo>
                    <a:pt x="2019" y="7826"/>
                  </a:lnTo>
                  <a:lnTo>
                    <a:pt x="2020" y="7841"/>
                  </a:lnTo>
                  <a:lnTo>
                    <a:pt x="2022" y="7857"/>
                  </a:lnTo>
                  <a:lnTo>
                    <a:pt x="2027" y="7873"/>
                  </a:lnTo>
                  <a:lnTo>
                    <a:pt x="2027" y="7873"/>
                  </a:lnTo>
                  <a:lnTo>
                    <a:pt x="2028" y="7880"/>
                  </a:lnTo>
                  <a:lnTo>
                    <a:pt x="2028" y="7886"/>
                  </a:lnTo>
                  <a:lnTo>
                    <a:pt x="2027" y="7891"/>
                  </a:lnTo>
                  <a:lnTo>
                    <a:pt x="2024" y="7895"/>
                  </a:lnTo>
                  <a:lnTo>
                    <a:pt x="2021" y="7900"/>
                  </a:lnTo>
                  <a:lnTo>
                    <a:pt x="2017" y="7903"/>
                  </a:lnTo>
                  <a:lnTo>
                    <a:pt x="2013" y="7907"/>
                  </a:lnTo>
                  <a:lnTo>
                    <a:pt x="2007" y="7910"/>
                  </a:lnTo>
                  <a:lnTo>
                    <a:pt x="2007" y="7910"/>
                  </a:lnTo>
                  <a:lnTo>
                    <a:pt x="2000" y="7914"/>
                  </a:lnTo>
                  <a:lnTo>
                    <a:pt x="1995" y="7917"/>
                  </a:lnTo>
                  <a:lnTo>
                    <a:pt x="1993" y="7921"/>
                  </a:lnTo>
                  <a:lnTo>
                    <a:pt x="1992" y="7925"/>
                  </a:lnTo>
                  <a:lnTo>
                    <a:pt x="1992" y="7931"/>
                  </a:lnTo>
                  <a:lnTo>
                    <a:pt x="1992" y="7936"/>
                  </a:lnTo>
                  <a:lnTo>
                    <a:pt x="1994" y="7941"/>
                  </a:lnTo>
                  <a:lnTo>
                    <a:pt x="1998" y="7947"/>
                  </a:lnTo>
                  <a:lnTo>
                    <a:pt x="1998" y="7947"/>
                  </a:lnTo>
                  <a:lnTo>
                    <a:pt x="2008" y="7966"/>
                  </a:lnTo>
                  <a:lnTo>
                    <a:pt x="2017" y="7984"/>
                  </a:lnTo>
                  <a:lnTo>
                    <a:pt x="2017" y="7984"/>
                  </a:lnTo>
                  <a:lnTo>
                    <a:pt x="2022" y="7993"/>
                  </a:lnTo>
                  <a:lnTo>
                    <a:pt x="2025" y="8002"/>
                  </a:lnTo>
                  <a:lnTo>
                    <a:pt x="2025" y="8007"/>
                  </a:lnTo>
                  <a:lnTo>
                    <a:pt x="2025" y="8013"/>
                  </a:lnTo>
                  <a:lnTo>
                    <a:pt x="2024" y="8017"/>
                  </a:lnTo>
                  <a:lnTo>
                    <a:pt x="2023" y="8023"/>
                  </a:lnTo>
                  <a:lnTo>
                    <a:pt x="2023" y="8023"/>
                  </a:lnTo>
                  <a:lnTo>
                    <a:pt x="2020" y="8031"/>
                  </a:lnTo>
                  <a:lnTo>
                    <a:pt x="2019" y="8040"/>
                  </a:lnTo>
                  <a:lnTo>
                    <a:pt x="2017" y="8050"/>
                  </a:lnTo>
                  <a:lnTo>
                    <a:pt x="2017" y="8059"/>
                  </a:lnTo>
                  <a:lnTo>
                    <a:pt x="2020" y="8077"/>
                  </a:lnTo>
                  <a:lnTo>
                    <a:pt x="2023" y="8095"/>
                  </a:lnTo>
                  <a:lnTo>
                    <a:pt x="2023" y="8095"/>
                  </a:lnTo>
                  <a:lnTo>
                    <a:pt x="2030" y="8126"/>
                  </a:lnTo>
                  <a:lnTo>
                    <a:pt x="2037" y="8156"/>
                  </a:lnTo>
                  <a:lnTo>
                    <a:pt x="2039" y="8171"/>
                  </a:lnTo>
                  <a:lnTo>
                    <a:pt x="2042" y="8187"/>
                  </a:lnTo>
                  <a:lnTo>
                    <a:pt x="2042" y="8202"/>
                  </a:lnTo>
                  <a:lnTo>
                    <a:pt x="2042" y="8218"/>
                  </a:lnTo>
                  <a:lnTo>
                    <a:pt x="2042" y="8218"/>
                  </a:lnTo>
                  <a:lnTo>
                    <a:pt x="2042" y="8224"/>
                  </a:lnTo>
                  <a:lnTo>
                    <a:pt x="2042" y="8229"/>
                  </a:lnTo>
                  <a:lnTo>
                    <a:pt x="2040" y="8232"/>
                  </a:lnTo>
                  <a:lnTo>
                    <a:pt x="2038" y="8235"/>
                  </a:lnTo>
                  <a:lnTo>
                    <a:pt x="2035" y="8236"/>
                  </a:lnTo>
                  <a:lnTo>
                    <a:pt x="2031" y="8239"/>
                  </a:lnTo>
                  <a:lnTo>
                    <a:pt x="2031" y="8239"/>
                  </a:lnTo>
                  <a:lnTo>
                    <a:pt x="2020" y="8243"/>
                  </a:lnTo>
                  <a:lnTo>
                    <a:pt x="2010" y="8250"/>
                  </a:lnTo>
                  <a:lnTo>
                    <a:pt x="2004" y="8257"/>
                  </a:lnTo>
                  <a:lnTo>
                    <a:pt x="1999" y="8264"/>
                  </a:lnTo>
                  <a:lnTo>
                    <a:pt x="1997" y="8273"/>
                  </a:lnTo>
                  <a:lnTo>
                    <a:pt x="1995" y="8282"/>
                  </a:lnTo>
                  <a:lnTo>
                    <a:pt x="1997" y="8293"/>
                  </a:lnTo>
                  <a:lnTo>
                    <a:pt x="2001" y="8303"/>
                  </a:lnTo>
                  <a:lnTo>
                    <a:pt x="2001" y="8303"/>
                  </a:lnTo>
                  <a:lnTo>
                    <a:pt x="2013" y="8331"/>
                  </a:lnTo>
                  <a:lnTo>
                    <a:pt x="2025" y="8358"/>
                  </a:lnTo>
                  <a:lnTo>
                    <a:pt x="2025" y="8358"/>
                  </a:lnTo>
                  <a:lnTo>
                    <a:pt x="2029" y="8364"/>
                  </a:lnTo>
                  <a:lnTo>
                    <a:pt x="2031" y="8370"/>
                  </a:lnTo>
                  <a:lnTo>
                    <a:pt x="2032" y="8376"/>
                  </a:lnTo>
                  <a:lnTo>
                    <a:pt x="2032" y="8381"/>
                  </a:lnTo>
                  <a:lnTo>
                    <a:pt x="2031" y="8387"/>
                  </a:lnTo>
                  <a:lnTo>
                    <a:pt x="2029" y="8392"/>
                  </a:lnTo>
                  <a:lnTo>
                    <a:pt x="2024" y="8398"/>
                  </a:lnTo>
                  <a:lnTo>
                    <a:pt x="2020" y="8402"/>
                  </a:lnTo>
                  <a:lnTo>
                    <a:pt x="2020" y="8402"/>
                  </a:lnTo>
                  <a:lnTo>
                    <a:pt x="2004" y="8416"/>
                  </a:lnTo>
                  <a:lnTo>
                    <a:pt x="1991" y="8430"/>
                  </a:lnTo>
                  <a:lnTo>
                    <a:pt x="1981" y="8446"/>
                  </a:lnTo>
                  <a:lnTo>
                    <a:pt x="1970" y="8462"/>
                  </a:lnTo>
                  <a:lnTo>
                    <a:pt x="1962" y="8480"/>
                  </a:lnTo>
                  <a:lnTo>
                    <a:pt x="1954" y="8498"/>
                  </a:lnTo>
                  <a:lnTo>
                    <a:pt x="1939" y="8533"/>
                  </a:lnTo>
                  <a:lnTo>
                    <a:pt x="1939" y="8533"/>
                  </a:lnTo>
                  <a:lnTo>
                    <a:pt x="1934" y="8547"/>
                  </a:lnTo>
                  <a:lnTo>
                    <a:pt x="1931" y="8560"/>
                  </a:lnTo>
                  <a:lnTo>
                    <a:pt x="1925" y="8588"/>
                  </a:lnTo>
                  <a:lnTo>
                    <a:pt x="1919" y="8614"/>
                  </a:lnTo>
                  <a:lnTo>
                    <a:pt x="1916" y="8628"/>
                  </a:lnTo>
                  <a:lnTo>
                    <a:pt x="1913" y="8641"/>
                  </a:lnTo>
                  <a:lnTo>
                    <a:pt x="1913" y="8641"/>
                  </a:lnTo>
                  <a:lnTo>
                    <a:pt x="1904" y="8667"/>
                  </a:lnTo>
                  <a:lnTo>
                    <a:pt x="1902" y="8681"/>
                  </a:lnTo>
                  <a:lnTo>
                    <a:pt x="1900" y="8694"/>
                  </a:lnTo>
                  <a:lnTo>
                    <a:pt x="1899" y="8707"/>
                  </a:lnTo>
                  <a:lnTo>
                    <a:pt x="1900" y="8721"/>
                  </a:lnTo>
                  <a:lnTo>
                    <a:pt x="1901" y="8735"/>
                  </a:lnTo>
                  <a:lnTo>
                    <a:pt x="1904" y="8749"/>
                  </a:lnTo>
                  <a:lnTo>
                    <a:pt x="1904" y="8749"/>
                  </a:lnTo>
                  <a:lnTo>
                    <a:pt x="1907" y="8757"/>
                  </a:lnTo>
                  <a:lnTo>
                    <a:pt x="1907" y="8765"/>
                  </a:lnTo>
                  <a:lnTo>
                    <a:pt x="1906" y="8773"/>
                  </a:lnTo>
                  <a:lnTo>
                    <a:pt x="1903" y="8781"/>
                  </a:lnTo>
                  <a:lnTo>
                    <a:pt x="1903" y="8781"/>
                  </a:lnTo>
                  <a:lnTo>
                    <a:pt x="1900" y="8789"/>
                  </a:lnTo>
                  <a:lnTo>
                    <a:pt x="1898" y="8797"/>
                  </a:lnTo>
                  <a:lnTo>
                    <a:pt x="1896" y="8806"/>
                  </a:lnTo>
                  <a:lnTo>
                    <a:pt x="1898" y="8814"/>
                  </a:lnTo>
                  <a:lnTo>
                    <a:pt x="1899" y="8823"/>
                  </a:lnTo>
                  <a:lnTo>
                    <a:pt x="1901" y="8831"/>
                  </a:lnTo>
                  <a:lnTo>
                    <a:pt x="1907" y="8847"/>
                  </a:lnTo>
                  <a:lnTo>
                    <a:pt x="1907" y="8847"/>
                  </a:lnTo>
                  <a:lnTo>
                    <a:pt x="1914" y="8861"/>
                  </a:lnTo>
                  <a:lnTo>
                    <a:pt x="1919" y="8874"/>
                  </a:lnTo>
                  <a:lnTo>
                    <a:pt x="1923" y="8881"/>
                  </a:lnTo>
                  <a:lnTo>
                    <a:pt x="1924" y="8888"/>
                  </a:lnTo>
                  <a:lnTo>
                    <a:pt x="1924" y="8896"/>
                  </a:lnTo>
                  <a:lnTo>
                    <a:pt x="1924" y="8903"/>
                  </a:lnTo>
                  <a:lnTo>
                    <a:pt x="1924" y="8903"/>
                  </a:lnTo>
                  <a:lnTo>
                    <a:pt x="1916" y="8930"/>
                  </a:lnTo>
                  <a:lnTo>
                    <a:pt x="1908" y="8957"/>
                  </a:lnTo>
                  <a:lnTo>
                    <a:pt x="1896" y="8986"/>
                  </a:lnTo>
                  <a:lnTo>
                    <a:pt x="1883" y="9016"/>
                  </a:lnTo>
                  <a:lnTo>
                    <a:pt x="1883" y="9016"/>
                  </a:lnTo>
                  <a:lnTo>
                    <a:pt x="1876" y="9000"/>
                  </a:lnTo>
                  <a:lnTo>
                    <a:pt x="1871" y="8994"/>
                  </a:lnTo>
                  <a:lnTo>
                    <a:pt x="1868" y="8988"/>
                  </a:lnTo>
                  <a:lnTo>
                    <a:pt x="1857" y="8979"/>
                  </a:lnTo>
                  <a:lnTo>
                    <a:pt x="1847" y="8973"/>
                  </a:lnTo>
                  <a:lnTo>
                    <a:pt x="1836" y="8969"/>
                  </a:lnTo>
                  <a:lnTo>
                    <a:pt x="1825" y="8967"/>
                  </a:lnTo>
                  <a:lnTo>
                    <a:pt x="1812" y="8967"/>
                  </a:lnTo>
                  <a:lnTo>
                    <a:pt x="1800" y="8967"/>
                  </a:lnTo>
                  <a:lnTo>
                    <a:pt x="1800" y="8967"/>
                  </a:lnTo>
                  <a:lnTo>
                    <a:pt x="1798" y="8962"/>
                  </a:lnTo>
                  <a:lnTo>
                    <a:pt x="1798" y="8957"/>
                  </a:lnTo>
                  <a:lnTo>
                    <a:pt x="1800" y="8948"/>
                  </a:lnTo>
                  <a:lnTo>
                    <a:pt x="1802" y="8941"/>
                  </a:lnTo>
                  <a:lnTo>
                    <a:pt x="1807" y="8933"/>
                  </a:lnTo>
                  <a:lnTo>
                    <a:pt x="1807" y="8933"/>
                  </a:lnTo>
                  <a:lnTo>
                    <a:pt x="1809" y="8927"/>
                  </a:lnTo>
                  <a:lnTo>
                    <a:pt x="1810" y="8922"/>
                  </a:lnTo>
                  <a:lnTo>
                    <a:pt x="1810" y="8917"/>
                  </a:lnTo>
                  <a:lnTo>
                    <a:pt x="1809" y="8912"/>
                  </a:lnTo>
                  <a:lnTo>
                    <a:pt x="1807" y="8908"/>
                  </a:lnTo>
                  <a:lnTo>
                    <a:pt x="1804" y="8903"/>
                  </a:lnTo>
                  <a:lnTo>
                    <a:pt x="1795" y="8894"/>
                  </a:lnTo>
                  <a:lnTo>
                    <a:pt x="1795" y="8894"/>
                  </a:lnTo>
                  <a:lnTo>
                    <a:pt x="1777" y="8878"/>
                  </a:lnTo>
                  <a:lnTo>
                    <a:pt x="1770" y="8874"/>
                  </a:lnTo>
                  <a:lnTo>
                    <a:pt x="1764" y="8872"/>
                  </a:lnTo>
                  <a:lnTo>
                    <a:pt x="1758" y="8873"/>
                  </a:lnTo>
                  <a:lnTo>
                    <a:pt x="1750" y="8877"/>
                  </a:lnTo>
                  <a:lnTo>
                    <a:pt x="1742" y="8881"/>
                  </a:lnTo>
                  <a:lnTo>
                    <a:pt x="1730" y="8889"/>
                  </a:lnTo>
                  <a:lnTo>
                    <a:pt x="1730" y="8889"/>
                  </a:lnTo>
                  <a:lnTo>
                    <a:pt x="1716" y="8901"/>
                  </a:lnTo>
                  <a:lnTo>
                    <a:pt x="1703" y="8912"/>
                  </a:lnTo>
                  <a:lnTo>
                    <a:pt x="1696" y="8919"/>
                  </a:lnTo>
                  <a:lnTo>
                    <a:pt x="1690" y="8926"/>
                  </a:lnTo>
                  <a:lnTo>
                    <a:pt x="1686" y="8934"/>
                  </a:lnTo>
                  <a:lnTo>
                    <a:pt x="1681" y="8942"/>
                  </a:lnTo>
                  <a:lnTo>
                    <a:pt x="1681" y="8942"/>
                  </a:lnTo>
                  <a:lnTo>
                    <a:pt x="1679" y="8948"/>
                  </a:lnTo>
                  <a:lnTo>
                    <a:pt x="1675" y="8954"/>
                  </a:lnTo>
                  <a:lnTo>
                    <a:pt x="1673" y="8956"/>
                  </a:lnTo>
                  <a:lnTo>
                    <a:pt x="1669" y="8957"/>
                  </a:lnTo>
                  <a:lnTo>
                    <a:pt x="1666" y="8957"/>
                  </a:lnTo>
                  <a:lnTo>
                    <a:pt x="1661" y="8956"/>
                  </a:lnTo>
                  <a:lnTo>
                    <a:pt x="1661" y="8956"/>
                  </a:lnTo>
                  <a:lnTo>
                    <a:pt x="1659" y="8942"/>
                  </a:lnTo>
                  <a:lnTo>
                    <a:pt x="1658" y="8929"/>
                  </a:lnTo>
                  <a:lnTo>
                    <a:pt x="1659" y="8915"/>
                  </a:lnTo>
                  <a:lnTo>
                    <a:pt x="1660" y="8902"/>
                  </a:lnTo>
                  <a:lnTo>
                    <a:pt x="1664" y="8889"/>
                  </a:lnTo>
                  <a:lnTo>
                    <a:pt x="1668" y="8876"/>
                  </a:lnTo>
                  <a:lnTo>
                    <a:pt x="1673" y="8863"/>
                  </a:lnTo>
                  <a:lnTo>
                    <a:pt x="1680" y="8850"/>
                  </a:lnTo>
                  <a:lnTo>
                    <a:pt x="1680" y="8850"/>
                  </a:lnTo>
                  <a:lnTo>
                    <a:pt x="1696" y="8820"/>
                  </a:lnTo>
                  <a:lnTo>
                    <a:pt x="1712" y="8790"/>
                  </a:lnTo>
                  <a:lnTo>
                    <a:pt x="1743" y="8728"/>
                  </a:lnTo>
                  <a:lnTo>
                    <a:pt x="1743" y="8728"/>
                  </a:lnTo>
                  <a:lnTo>
                    <a:pt x="1749" y="8718"/>
                  </a:lnTo>
                  <a:lnTo>
                    <a:pt x="1752" y="8707"/>
                  </a:lnTo>
                  <a:lnTo>
                    <a:pt x="1755" y="8697"/>
                  </a:lnTo>
                  <a:lnTo>
                    <a:pt x="1755" y="8691"/>
                  </a:lnTo>
                  <a:lnTo>
                    <a:pt x="1754" y="8684"/>
                  </a:lnTo>
                  <a:lnTo>
                    <a:pt x="1754" y="8684"/>
                  </a:lnTo>
                  <a:lnTo>
                    <a:pt x="1743" y="8628"/>
                  </a:lnTo>
                  <a:lnTo>
                    <a:pt x="1734" y="8571"/>
                  </a:lnTo>
                  <a:lnTo>
                    <a:pt x="1734" y="8571"/>
                  </a:lnTo>
                  <a:lnTo>
                    <a:pt x="1732" y="8562"/>
                  </a:lnTo>
                  <a:lnTo>
                    <a:pt x="1729" y="8559"/>
                  </a:lnTo>
                  <a:lnTo>
                    <a:pt x="1727" y="8556"/>
                  </a:lnTo>
                  <a:lnTo>
                    <a:pt x="1725" y="8555"/>
                  </a:lnTo>
                  <a:lnTo>
                    <a:pt x="1721" y="8554"/>
                  </a:lnTo>
                  <a:lnTo>
                    <a:pt x="1717" y="8553"/>
                  </a:lnTo>
                  <a:lnTo>
                    <a:pt x="1712" y="8554"/>
                  </a:lnTo>
                  <a:lnTo>
                    <a:pt x="1712" y="8554"/>
                  </a:lnTo>
                  <a:lnTo>
                    <a:pt x="1703" y="8555"/>
                  </a:lnTo>
                  <a:lnTo>
                    <a:pt x="1695" y="8556"/>
                  </a:lnTo>
                  <a:lnTo>
                    <a:pt x="1686" y="8555"/>
                  </a:lnTo>
                  <a:lnTo>
                    <a:pt x="1677" y="8555"/>
                  </a:lnTo>
                  <a:lnTo>
                    <a:pt x="1663" y="8551"/>
                  </a:lnTo>
                  <a:lnTo>
                    <a:pt x="1648" y="8545"/>
                  </a:lnTo>
                  <a:lnTo>
                    <a:pt x="1634" y="8537"/>
                  </a:lnTo>
                  <a:lnTo>
                    <a:pt x="1620" y="8528"/>
                  </a:lnTo>
                  <a:lnTo>
                    <a:pt x="1607" y="8517"/>
                  </a:lnTo>
                  <a:lnTo>
                    <a:pt x="1595" y="8507"/>
                  </a:lnTo>
                  <a:lnTo>
                    <a:pt x="1595" y="8507"/>
                  </a:lnTo>
                  <a:lnTo>
                    <a:pt x="1583" y="8497"/>
                  </a:lnTo>
                  <a:lnTo>
                    <a:pt x="1574" y="8491"/>
                  </a:lnTo>
                  <a:lnTo>
                    <a:pt x="1567" y="8486"/>
                  </a:lnTo>
                  <a:lnTo>
                    <a:pt x="1560" y="8485"/>
                  </a:lnTo>
                  <a:lnTo>
                    <a:pt x="1553" y="8486"/>
                  </a:lnTo>
                  <a:lnTo>
                    <a:pt x="1546" y="8491"/>
                  </a:lnTo>
                  <a:lnTo>
                    <a:pt x="1536" y="8498"/>
                  </a:lnTo>
                  <a:lnTo>
                    <a:pt x="1524" y="8507"/>
                  </a:lnTo>
                  <a:lnTo>
                    <a:pt x="1524" y="8507"/>
                  </a:lnTo>
                  <a:lnTo>
                    <a:pt x="1521" y="8509"/>
                  </a:lnTo>
                  <a:lnTo>
                    <a:pt x="1516" y="8512"/>
                  </a:lnTo>
                  <a:lnTo>
                    <a:pt x="1512" y="8513"/>
                  </a:lnTo>
                  <a:lnTo>
                    <a:pt x="1506" y="8512"/>
                  </a:lnTo>
                  <a:lnTo>
                    <a:pt x="1506" y="8512"/>
                  </a:lnTo>
                  <a:lnTo>
                    <a:pt x="1483" y="8474"/>
                  </a:lnTo>
                  <a:lnTo>
                    <a:pt x="1483" y="8474"/>
                  </a:lnTo>
                  <a:lnTo>
                    <a:pt x="1479" y="8469"/>
                  </a:lnTo>
                  <a:lnTo>
                    <a:pt x="1476" y="8465"/>
                  </a:lnTo>
                  <a:lnTo>
                    <a:pt x="1474" y="8463"/>
                  </a:lnTo>
                  <a:lnTo>
                    <a:pt x="1471" y="8463"/>
                  </a:lnTo>
                  <a:lnTo>
                    <a:pt x="1468" y="8463"/>
                  </a:lnTo>
                  <a:lnTo>
                    <a:pt x="1464" y="8464"/>
                  </a:lnTo>
                  <a:lnTo>
                    <a:pt x="1464" y="8464"/>
                  </a:lnTo>
                  <a:lnTo>
                    <a:pt x="1452" y="8470"/>
                  </a:lnTo>
                  <a:lnTo>
                    <a:pt x="1438" y="8475"/>
                  </a:lnTo>
                  <a:lnTo>
                    <a:pt x="1424" y="8480"/>
                  </a:lnTo>
                  <a:lnTo>
                    <a:pt x="1411" y="8487"/>
                  </a:lnTo>
                  <a:lnTo>
                    <a:pt x="1400" y="8495"/>
                  </a:lnTo>
                  <a:lnTo>
                    <a:pt x="1395" y="8500"/>
                  </a:lnTo>
                  <a:lnTo>
                    <a:pt x="1391" y="8506"/>
                  </a:lnTo>
                  <a:lnTo>
                    <a:pt x="1387" y="8512"/>
                  </a:lnTo>
                  <a:lnTo>
                    <a:pt x="1384" y="8518"/>
                  </a:lnTo>
                  <a:lnTo>
                    <a:pt x="1381" y="8527"/>
                  </a:lnTo>
                  <a:lnTo>
                    <a:pt x="1380" y="8536"/>
                  </a:lnTo>
                  <a:lnTo>
                    <a:pt x="1380" y="8536"/>
                  </a:lnTo>
                  <a:lnTo>
                    <a:pt x="1378" y="8547"/>
                  </a:lnTo>
                  <a:lnTo>
                    <a:pt x="1374" y="8558"/>
                  </a:lnTo>
                  <a:lnTo>
                    <a:pt x="1369" y="8567"/>
                  </a:lnTo>
                  <a:lnTo>
                    <a:pt x="1363" y="8575"/>
                  </a:lnTo>
                  <a:lnTo>
                    <a:pt x="1355" y="8583"/>
                  </a:lnTo>
                  <a:lnTo>
                    <a:pt x="1347" y="8590"/>
                  </a:lnTo>
                  <a:lnTo>
                    <a:pt x="1338" y="8597"/>
                  </a:lnTo>
                  <a:lnTo>
                    <a:pt x="1327" y="8604"/>
                  </a:lnTo>
                  <a:lnTo>
                    <a:pt x="1327" y="8604"/>
                  </a:lnTo>
                  <a:lnTo>
                    <a:pt x="1323" y="8598"/>
                  </a:lnTo>
                  <a:lnTo>
                    <a:pt x="1319" y="8593"/>
                  </a:lnTo>
                  <a:lnTo>
                    <a:pt x="1313" y="8582"/>
                  </a:lnTo>
                  <a:lnTo>
                    <a:pt x="1308" y="8570"/>
                  </a:lnTo>
                  <a:lnTo>
                    <a:pt x="1303" y="8559"/>
                  </a:lnTo>
                  <a:lnTo>
                    <a:pt x="1303" y="8559"/>
                  </a:lnTo>
                  <a:lnTo>
                    <a:pt x="1294" y="8536"/>
                  </a:lnTo>
                  <a:lnTo>
                    <a:pt x="1281" y="8515"/>
                  </a:lnTo>
                  <a:lnTo>
                    <a:pt x="1267" y="8495"/>
                  </a:lnTo>
                  <a:lnTo>
                    <a:pt x="1252" y="8477"/>
                  </a:lnTo>
                  <a:lnTo>
                    <a:pt x="1252" y="8477"/>
                  </a:lnTo>
                  <a:lnTo>
                    <a:pt x="1244" y="8468"/>
                  </a:lnTo>
                  <a:lnTo>
                    <a:pt x="1240" y="8464"/>
                  </a:lnTo>
                  <a:lnTo>
                    <a:pt x="1235" y="8463"/>
                  </a:lnTo>
                  <a:lnTo>
                    <a:pt x="1235" y="8463"/>
                  </a:lnTo>
                  <a:lnTo>
                    <a:pt x="1214" y="8462"/>
                  </a:lnTo>
                  <a:lnTo>
                    <a:pt x="1204" y="8462"/>
                  </a:lnTo>
                  <a:lnTo>
                    <a:pt x="1194" y="8463"/>
                  </a:lnTo>
                  <a:lnTo>
                    <a:pt x="1183" y="8465"/>
                  </a:lnTo>
                  <a:lnTo>
                    <a:pt x="1174" y="8468"/>
                  </a:lnTo>
                  <a:lnTo>
                    <a:pt x="1164" y="8471"/>
                  </a:lnTo>
                  <a:lnTo>
                    <a:pt x="1156" y="8476"/>
                  </a:lnTo>
                  <a:lnTo>
                    <a:pt x="1156" y="8476"/>
                  </a:lnTo>
                  <a:lnTo>
                    <a:pt x="1149" y="8480"/>
                  </a:lnTo>
                  <a:lnTo>
                    <a:pt x="1142" y="8486"/>
                  </a:lnTo>
                  <a:lnTo>
                    <a:pt x="1137" y="8492"/>
                  </a:lnTo>
                  <a:lnTo>
                    <a:pt x="1132" y="8499"/>
                  </a:lnTo>
                  <a:lnTo>
                    <a:pt x="1130" y="8507"/>
                  </a:lnTo>
                  <a:lnTo>
                    <a:pt x="1129" y="8515"/>
                  </a:lnTo>
                  <a:lnTo>
                    <a:pt x="1130" y="8524"/>
                  </a:lnTo>
                  <a:lnTo>
                    <a:pt x="1134" y="8535"/>
                  </a:lnTo>
                  <a:lnTo>
                    <a:pt x="1134" y="8535"/>
                  </a:lnTo>
                  <a:lnTo>
                    <a:pt x="1135" y="8537"/>
                  </a:lnTo>
                  <a:lnTo>
                    <a:pt x="1135" y="8540"/>
                  </a:lnTo>
                  <a:lnTo>
                    <a:pt x="1134" y="8544"/>
                  </a:lnTo>
                  <a:lnTo>
                    <a:pt x="1130" y="8546"/>
                  </a:lnTo>
                  <a:lnTo>
                    <a:pt x="1130" y="8546"/>
                  </a:lnTo>
                  <a:lnTo>
                    <a:pt x="1127" y="8548"/>
                  </a:lnTo>
                  <a:lnTo>
                    <a:pt x="1122" y="8550"/>
                  </a:lnTo>
                  <a:lnTo>
                    <a:pt x="1118" y="8548"/>
                  </a:lnTo>
                  <a:lnTo>
                    <a:pt x="1114" y="8546"/>
                  </a:lnTo>
                  <a:lnTo>
                    <a:pt x="1114" y="8546"/>
                  </a:lnTo>
                  <a:lnTo>
                    <a:pt x="1106" y="8540"/>
                  </a:lnTo>
                  <a:lnTo>
                    <a:pt x="1098" y="8532"/>
                  </a:lnTo>
                  <a:lnTo>
                    <a:pt x="1085" y="8516"/>
                  </a:lnTo>
                  <a:lnTo>
                    <a:pt x="1085" y="8516"/>
                  </a:lnTo>
                  <a:lnTo>
                    <a:pt x="1078" y="8505"/>
                  </a:lnTo>
                  <a:lnTo>
                    <a:pt x="1070" y="8493"/>
                  </a:lnTo>
                  <a:lnTo>
                    <a:pt x="1061" y="8482"/>
                  </a:lnTo>
                  <a:lnTo>
                    <a:pt x="1055" y="8476"/>
                  </a:lnTo>
                  <a:lnTo>
                    <a:pt x="1048" y="8470"/>
                  </a:lnTo>
                  <a:lnTo>
                    <a:pt x="1048" y="8470"/>
                  </a:lnTo>
                  <a:lnTo>
                    <a:pt x="1048" y="8523"/>
                  </a:lnTo>
                  <a:lnTo>
                    <a:pt x="1048" y="8571"/>
                  </a:lnTo>
                  <a:lnTo>
                    <a:pt x="1048" y="8571"/>
                  </a:lnTo>
                  <a:lnTo>
                    <a:pt x="1048" y="8585"/>
                  </a:lnTo>
                  <a:lnTo>
                    <a:pt x="1047" y="8591"/>
                  </a:lnTo>
                  <a:lnTo>
                    <a:pt x="1045" y="8597"/>
                  </a:lnTo>
                  <a:lnTo>
                    <a:pt x="1043" y="8603"/>
                  </a:lnTo>
                  <a:lnTo>
                    <a:pt x="1040" y="8607"/>
                  </a:lnTo>
                  <a:lnTo>
                    <a:pt x="1036" y="8612"/>
                  </a:lnTo>
                  <a:lnTo>
                    <a:pt x="1030" y="8616"/>
                  </a:lnTo>
                  <a:lnTo>
                    <a:pt x="1030" y="8616"/>
                  </a:lnTo>
                  <a:lnTo>
                    <a:pt x="1021" y="8623"/>
                  </a:lnTo>
                  <a:lnTo>
                    <a:pt x="1015" y="8631"/>
                  </a:lnTo>
                  <a:lnTo>
                    <a:pt x="1012" y="8639"/>
                  </a:lnTo>
                  <a:lnTo>
                    <a:pt x="1010" y="8647"/>
                  </a:lnTo>
                  <a:lnTo>
                    <a:pt x="1010" y="8656"/>
                  </a:lnTo>
                  <a:lnTo>
                    <a:pt x="1013" y="8665"/>
                  </a:lnTo>
                  <a:lnTo>
                    <a:pt x="1020" y="8683"/>
                  </a:lnTo>
                  <a:lnTo>
                    <a:pt x="1020" y="8683"/>
                  </a:lnTo>
                  <a:lnTo>
                    <a:pt x="1033" y="8718"/>
                  </a:lnTo>
                  <a:lnTo>
                    <a:pt x="1045" y="8752"/>
                  </a:lnTo>
                  <a:lnTo>
                    <a:pt x="1056" y="8788"/>
                  </a:lnTo>
                  <a:lnTo>
                    <a:pt x="1067" y="8823"/>
                  </a:lnTo>
                  <a:lnTo>
                    <a:pt x="1075" y="8858"/>
                  </a:lnTo>
                  <a:lnTo>
                    <a:pt x="1082" y="8895"/>
                  </a:lnTo>
                  <a:lnTo>
                    <a:pt x="1088" y="8931"/>
                  </a:lnTo>
                  <a:lnTo>
                    <a:pt x="1092" y="8968"/>
                  </a:lnTo>
                  <a:lnTo>
                    <a:pt x="1092" y="8968"/>
                  </a:lnTo>
                  <a:lnTo>
                    <a:pt x="1099" y="9039"/>
                  </a:lnTo>
                  <a:lnTo>
                    <a:pt x="1105" y="9109"/>
                  </a:lnTo>
                  <a:lnTo>
                    <a:pt x="1105" y="9109"/>
                  </a:lnTo>
                  <a:lnTo>
                    <a:pt x="1105" y="9119"/>
                  </a:lnTo>
                  <a:lnTo>
                    <a:pt x="1104" y="9125"/>
                  </a:lnTo>
                  <a:lnTo>
                    <a:pt x="1101" y="9132"/>
                  </a:lnTo>
                  <a:lnTo>
                    <a:pt x="1098" y="9139"/>
                  </a:lnTo>
                  <a:lnTo>
                    <a:pt x="1093" y="9144"/>
                  </a:lnTo>
                  <a:lnTo>
                    <a:pt x="1089" y="9147"/>
                  </a:lnTo>
                  <a:lnTo>
                    <a:pt x="1084" y="9150"/>
                  </a:lnTo>
                  <a:lnTo>
                    <a:pt x="1078" y="9150"/>
                  </a:lnTo>
                  <a:lnTo>
                    <a:pt x="1078" y="9150"/>
                  </a:lnTo>
                  <a:lnTo>
                    <a:pt x="1069" y="9149"/>
                  </a:lnTo>
                  <a:lnTo>
                    <a:pt x="1059" y="9144"/>
                  </a:lnTo>
                  <a:lnTo>
                    <a:pt x="1048" y="9137"/>
                  </a:lnTo>
                  <a:lnTo>
                    <a:pt x="1038" y="9128"/>
                  </a:lnTo>
                  <a:lnTo>
                    <a:pt x="1028" y="9119"/>
                  </a:lnTo>
                  <a:lnTo>
                    <a:pt x="1020" y="9108"/>
                  </a:lnTo>
                  <a:lnTo>
                    <a:pt x="1014" y="9099"/>
                  </a:lnTo>
                  <a:lnTo>
                    <a:pt x="1012" y="9094"/>
                  </a:lnTo>
                  <a:lnTo>
                    <a:pt x="1010" y="9090"/>
                  </a:lnTo>
                  <a:lnTo>
                    <a:pt x="1010" y="9090"/>
                  </a:lnTo>
                  <a:lnTo>
                    <a:pt x="1003" y="9041"/>
                  </a:lnTo>
                  <a:lnTo>
                    <a:pt x="998" y="8994"/>
                  </a:lnTo>
                  <a:lnTo>
                    <a:pt x="998" y="8994"/>
                  </a:lnTo>
                  <a:lnTo>
                    <a:pt x="997" y="8983"/>
                  </a:lnTo>
                  <a:lnTo>
                    <a:pt x="995" y="8977"/>
                  </a:lnTo>
                  <a:lnTo>
                    <a:pt x="993" y="8972"/>
                  </a:lnTo>
                  <a:lnTo>
                    <a:pt x="990" y="8969"/>
                  </a:lnTo>
                  <a:lnTo>
                    <a:pt x="986" y="8967"/>
                  </a:lnTo>
                  <a:lnTo>
                    <a:pt x="980" y="8964"/>
                  </a:lnTo>
                  <a:lnTo>
                    <a:pt x="972" y="8964"/>
                  </a:lnTo>
                  <a:lnTo>
                    <a:pt x="972" y="8964"/>
                  </a:lnTo>
                  <a:lnTo>
                    <a:pt x="968" y="8964"/>
                  </a:lnTo>
                  <a:lnTo>
                    <a:pt x="963" y="8963"/>
                  </a:lnTo>
                  <a:lnTo>
                    <a:pt x="960" y="8962"/>
                  </a:lnTo>
                  <a:lnTo>
                    <a:pt x="956" y="8958"/>
                  </a:lnTo>
                  <a:lnTo>
                    <a:pt x="950" y="8953"/>
                  </a:lnTo>
                  <a:lnTo>
                    <a:pt x="947" y="8943"/>
                  </a:lnTo>
                  <a:lnTo>
                    <a:pt x="947" y="8943"/>
                  </a:lnTo>
                  <a:lnTo>
                    <a:pt x="941" y="8931"/>
                  </a:lnTo>
                  <a:lnTo>
                    <a:pt x="937" y="8920"/>
                  </a:lnTo>
                  <a:lnTo>
                    <a:pt x="932" y="8914"/>
                  </a:lnTo>
                  <a:lnTo>
                    <a:pt x="926" y="8910"/>
                  </a:lnTo>
                  <a:lnTo>
                    <a:pt x="919" y="8908"/>
                  </a:lnTo>
                  <a:lnTo>
                    <a:pt x="911" y="8907"/>
                  </a:lnTo>
                  <a:lnTo>
                    <a:pt x="900" y="8908"/>
                  </a:lnTo>
                  <a:lnTo>
                    <a:pt x="885" y="8910"/>
                  </a:lnTo>
                  <a:lnTo>
                    <a:pt x="885" y="8910"/>
                  </a:lnTo>
                  <a:lnTo>
                    <a:pt x="878" y="8910"/>
                  </a:lnTo>
                  <a:lnTo>
                    <a:pt x="872" y="8909"/>
                  </a:lnTo>
                  <a:lnTo>
                    <a:pt x="872" y="8909"/>
                  </a:lnTo>
                  <a:lnTo>
                    <a:pt x="869" y="8900"/>
                  </a:lnTo>
                  <a:lnTo>
                    <a:pt x="866" y="8891"/>
                  </a:lnTo>
                  <a:lnTo>
                    <a:pt x="866" y="8872"/>
                  </a:lnTo>
                  <a:lnTo>
                    <a:pt x="866" y="8872"/>
                  </a:lnTo>
                  <a:lnTo>
                    <a:pt x="865" y="8867"/>
                  </a:lnTo>
                  <a:lnTo>
                    <a:pt x="864" y="8863"/>
                  </a:lnTo>
                  <a:lnTo>
                    <a:pt x="863" y="8861"/>
                  </a:lnTo>
                  <a:lnTo>
                    <a:pt x="861" y="8858"/>
                  </a:lnTo>
                  <a:lnTo>
                    <a:pt x="857" y="8857"/>
                  </a:lnTo>
                  <a:lnTo>
                    <a:pt x="854" y="8856"/>
                  </a:lnTo>
                  <a:lnTo>
                    <a:pt x="850" y="8857"/>
                  </a:lnTo>
                  <a:lnTo>
                    <a:pt x="846" y="8858"/>
                  </a:lnTo>
                  <a:lnTo>
                    <a:pt x="846" y="8858"/>
                  </a:lnTo>
                  <a:lnTo>
                    <a:pt x="824" y="8865"/>
                  </a:lnTo>
                  <a:lnTo>
                    <a:pt x="824" y="8865"/>
                  </a:lnTo>
                  <a:lnTo>
                    <a:pt x="802" y="8873"/>
                  </a:lnTo>
                  <a:lnTo>
                    <a:pt x="786" y="8877"/>
                  </a:lnTo>
                  <a:lnTo>
                    <a:pt x="780" y="8878"/>
                  </a:lnTo>
                  <a:lnTo>
                    <a:pt x="775" y="8878"/>
                  </a:lnTo>
                  <a:lnTo>
                    <a:pt x="772" y="8877"/>
                  </a:lnTo>
                  <a:lnTo>
                    <a:pt x="770" y="8874"/>
                  </a:lnTo>
                  <a:lnTo>
                    <a:pt x="767" y="8872"/>
                  </a:lnTo>
                  <a:lnTo>
                    <a:pt x="766" y="8867"/>
                  </a:lnTo>
                  <a:lnTo>
                    <a:pt x="766" y="8857"/>
                  </a:lnTo>
                  <a:lnTo>
                    <a:pt x="768" y="8825"/>
                  </a:lnTo>
                  <a:lnTo>
                    <a:pt x="768" y="8825"/>
                  </a:lnTo>
                  <a:lnTo>
                    <a:pt x="768" y="8806"/>
                  </a:lnTo>
                  <a:lnTo>
                    <a:pt x="766" y="8790"/>
                  </a:lnTo>
                  <a:lnTo>
                    <a:pt x="761" y="8775"/>
                  </a:lnTo>
                  <a:lnTo>
                    <a:pt x="755" y="8763"/>
                  </a:lnTo>
                  <a:lnTo>
                    <a:pt x="747" y="8751"/>
                  </a:lnTo>
                  <a:lnTo>
                    <a:pt x="735" y="8741"/>
                  </a:lnTo>
                  <a:lnTo>
                    <a:pt x="722" y="8732"/>
                  </a:lnTo>
                  <a:lnTo>
                    <a:pt x="708" y="8722"/>
                  </a:lnTo>
                  <a:lnTo>
                    <a:pt x="708" y="8722"/>
                  </a:lnTo>
                  <a:lnTo>
                    <a:pt x="676" y="8705"/>
                  </a:lnTo>
                  <a:lnTo>
                    <a:pt x="666" y="8702"/>
                  </a:lnTo>
                  <a:lnTo>
                    <a:pt x="662" y="8702"/>
                  </a:lnTo>
                  <a:lnTo>
                    <a:pt x="660" y="8702"/>
                  </a:lnTo>
                  <a:lnTo>
                    <a:pt x="657" y="8703"/>
                  </a:lnTo>
                  <a:lnTo>
                    <a:pt x="654" y="8705"/>
                  </a:lnTo>
                  <a:lnTo>
                    <a:pt x="650" y="8713"/>
                  </a:lnTo>
                  <a:lnTo>
                    <a:pt x="632" y="8741"/>
                  </a:lnTo>
                  <a:lnTo>
                    <a:pt x="632" y="8741"/>
                  </a:lnTo>
                  <a:lnTo>
                    <a:pt x="614" y="8773"/>
                  </a:lnTo>
                  <a:lnTo>
                    <a:pt x="614" y="8773"/>
                  </a:lnTo>
                  <a:lnTo>
                    <a:pt x="612" y="8776"/>
                  </a:lnTo>
                  <a:lnTo>
                    <a:pt x="608" y="8780"/>
                  </a:lnTo>
                  <a:lnTo>
                    <a:pt x="605" y="8782"/>
                  </a:lnTo>
                  <a:lnTo>
                    <a:pt x="600" y="8783"/>
                  </a:lnTo>
                  <a:lnTo>
                    <a:pt x="600" y="8783"/>
                  </a:lnTo>
                  <a:lnTo>
                    <a:pt x="590" y="8783"/>
                  </a:lnTo>
                  <a:lnTo>
                    <a:pt x="578" y="8782"/>
                  </a:lnTo>
                  <a:lnTo>
                    <a:pt x="568" y="8779"/>
                  </a:lnTo>
                  <a:lnTo>
                    <a:pt x="556" y="8773"/>
                  </a:lnTo>
                  <a:lnTo>
                    <a:pt x="546" y="8765"/>
                  </a:lnTo>
                  <a:lnTo>
                    <a:pt x="538" y="8757"/>
                  </a:lnTo>
                  <a:lnTo>
                    <a:pt x="530" y="8748"/>
                  </a:lnTo>
                  <a:lnTo>
                    <a:pt x="525" y="8737"/>
                  </a:lnTo>
                  <a:lnTo>
                    <a:pt x="525" y="8737"/>
                  </a:lnTo>
                  <a:lnTo>
                    <a:pt x="520" y="8722"/>
                  </a:lnTo>
                  <a:lnTo>
                    <a:pt x="515" y="8711"/>
                  </a:lnTo>
                  <a:lnTo>
                    <a:pt x="510" y="8703"/>
                  </a:lnTo>
                  <a:lnTo>
                    <a:pt x="505" y="8698"/>
                  </a:lnTo>
                  <a:lnTo>
                    <a:pt x="498" y="8695"/>
                  </a:lnTo>
                  <a:lnTo>
                    <a:pt x="488" y="8695"/>
                  </a:lnTo>
                  <a:lnTo>
                    <a:pt x="476" y="8695"/>
                  </a:lnTo>
                  <a:lnTo>
                    <a:pt x="460" y="8697"/>
                  </a:lnTo>
                  <a:lnTo>
                    <a:pt x="460" y="8697"/>
                  </a:lnTo>
                  <a:lnTo>
                    <a:pt x="448" y="8697"/>
                  </a:lnTo>
                  <a:lnTo>
                    <a:pt x="435" y="8696"/>
                  </a:lnTo>
                  <a:lnTo>
                    <a:pt x="425" y="8692"/>
                  </a:lnTo>
                  <a:lnTo>
                    <a:pt x="415" y="8688"/>
                  </a:lnTo>
                  <a:lnTo>
                    <a:pt x="405" y="8681"/>
                  </a:lnTo>
                  <a:lnTo>
                    <a:pt x="397" y="8674"/>
                  </a:lnTo>
                  <a:lnTo>
                    <a:pt x="392" y="8665"/>
                  </a:lnTo>
                  <a:lnTo>
                    <a:pt x="388" y="8656"/>
                  </a:lnTo>
                  <a:lnTo>
                    <a:pt x="388" y="8656"/>
                  </a:lnTo>
                  <a:lnTo>
                    <a:pt x="386" y="8644"/>
                  </a:lnTo>
                  <a:lnTo>
                    <a:pt x="384" y="8632"/>
                  </a:lnTo>
                  <a:lnTo>
                    <a:pt x="381" y="8609"/>
                  </a:lnTo>
                  <a:lnTo>
                    <a:pt x="380" y="8599"/>
                  </a:lnTo>
                  <a:lnTo>
                    <a:pt x="377" y="8589"/>
                  </a:lnTo>
                  <a:lnTo>
                    <a:pt x="374" y="8585"/>
                  </a:lnTo>
                  <a:lnTo>
                    <a:pt x="371" y="8581"/>
                  </a:lnTo>
                  <a:lnTo>
                    <a:pt x="367" y="8577"/>
                  </a:lnTo>
                  <a:lnTo>
                    <a:pt x="364" y="8575"/>
                  </a:lnTo>
                  <a:lnTo>
                    <a:pt x="364" y="8575"/>
                  </a:lnTo>
                  <a:lnTo>
                    <a:pt x="355" y="8570"/>
                  </a:lnTo>
                  <a:lnTo>
                    <a:pt x="346" y="8568"/>
                  </a:lnTo>
                  <a:lnTo>
                    <a:pt x="334" y="8567"/>
                  </a:lnTo>
                  <a:lnTo>
                    <a:pt x="324" y="8567"/>
                  </a:lnTo>
                  <a:lnTo>
                    <a:pt x="301" y="8567"/>
                  </a:lnTo>
                  <a:lnTo>
                    <a:pt x="279" y="8567"/>
                  </a:lnTo>
                  <a:lnTo>
                    <a:pt x="279" y="8567"/>
                  </a:lnTo>
                  <a:lnTo>
                    <a:pt x="246" y="8566"/>
                  </a:lnTo>
                  <a:lnTo>
                    <a:pt x="246" y="8566"/>
                  </a:lnTo>
                  <a:lnTo>
                    <a:pt x="240" y="8566"/>
                  </a:lnTo>
                  <a:lnTo>
                    <a:pt x="235" y="8566"/>
                  </a:lnTo>
                  <a:lnTo>
                    <a:pt x="230" y="8568"/>
                  </a:lnTo>
                  <a:lnTo>
                    <a:pt x="227" y="8570"/>
                  </a:lnTo>
                  <a:lnTo>
                    <a:pt x="225" y="8574"/>
                  </a:lnTo>
                  <a:lnTo>
                    <a:pt x="223" y="8578"/>
                  </a:lnTo>
                  <a:lnTo>
                    <a:pt x="223" y="8584"/>
                  </a:lnTo>
                  <a:lnTo>
                    <a:pt x="223" y="8590"/>
                  </a:lnTo>
                  <a:lnTo>
                    <a:pt x="223" y="8590"/>
                  </a:lnTo>
                  <a:lnTo>
                    <a:pt x="226" y="8601"/>
                  </a:lnTo>
                  <a:lnTo>
                    <a:pt x="228" y="8613"/>
                  </a:lnTo>
                  <a:lnTo>
                    <a:pt x="228" y="8619"/>
                  </a:lnTo>
                  <a:lnTo>
                    <a:pt x="227" y="8623"/>
                  </a:lnTo>
                  <a:lnTo>
                    <a:pt x="223" y="8628"/>
                  </a:lnTo>
                  <a:lnTo>
                    <a:pt x="219" y="8631"/>
                  </a:lnTo>
                  <a:lnTo>
                    <a:pt x="219" y="8631"/>
                  </a:lnTo>
                  <a:lnTo>
                    <a:pt x="213" y="8632"/>
                  </a:lnTo>
                  <a:lnTo>
                    <a:pt x="207" y="8631"/>
                  </a:lnTo>
                  <a:lnTo>
                    <a:pt x="203" y="8629"/>
                  </a:lnTo>
                  <a:lnTo>
                    <a:pt x="199" y="8624"/>
                  </a:lnTo>
                  <a:lnTo>
                    <a:pt x="191" y="8615"/>
                  </a:lnTo>
                  <a:lnTo>
                    <a:pt x="188" y="8611"/>
                  </a:lnTo>
                  <a:lnTo>
                    <a:pt x="183" y="8607"/>
                  </a:lnTo>
                  <a:lnTo>
                    <a:pt x="183" y="8607"/>
                  </a:lnTo>
                  <a:lnTo>
                    <a:pt x="175" y="8599"/>
                  </a:lnTo>
                  <a:lnTo>
                    <a:pt x="168" y="8590"/>
                  </a:lnTo>
                  <a:lnTo>
                    <a:pt x="168" y="8590"/>
                  </a:lnTo>
                  <a:lnTo>
                    <a:pt x="163" y="8584"/>
                  </a:lnTo>
                  <a:lnTo>
                    <a:pt x="158" y="8581"/>
                  </a:lnTo>
                  <a:lnTo>
                    <a:pt x="153" y="8577"/>
                  </a:lnTo>
                  <a:lnTo>
                    <a:pt x="147" y="8576"/>
                  </a:lnTo>
                  <a:lnTo>
                    <a:pt x="142" y="8576"/>
                  </a:lnTo>
                  <a:lnTo>
                    <a:pt x="136" y="8576"/>
                  </a:lnTo>
                  <a:lnTo>
                    <a:pt x="123" y="8581"/>
                  </a:lnTo>
                  <a:lnTo>
                    <a:pt x="123" y="8581"/>
                  </a:lnTo>
                  <a:lnTo>
                    <a:pt x="85" y="8594"/>
                  </a:lnTo>
                  <a:lnTo>
                    <a:pt x="46" y="8608"/>
                  </a:lnTo>
                  <a:lnTo>
                    <a:pt x="46" y="8608"/>
                  </a:lnTo>
                  <a:lnTo>
                    <a:pt x="46" y="8616"/>
                  </a:lnTo>
                  <a:lnTo>
                    <a:pt x="47" y="8619"/>
                  </a:lnTo>
                  <a:lnTo>
                    <a:pt x="49" y="8621"/>
                  </a:lnTo>
                  <a:lnTo>
                    <a:pt x="52" y="8623"/>
                  </a:lnTo>
                  <a:lnTo>
                    <a:pt x="54" y="8624"/>
                  </a:lnTo>
                  <a:lnTo>
                    <a:pt x="57" y="8626"/>
                  </a:lnTo>
                  <a:lnTo>
                    <a:pt x="61" y="8624"/>
                  </a:lnTo>
                  <a:lnTo>
                    <a:pt x="61" y="8624"/>
                  </a:lnTo>
                  <a:lnTo>
                    <a:pt x="79" y="8620"/>
                  </a:lnTo>
                  <a:lnTo>
                    <a:pt x="87" y="8618"/>
                  </a:lnTo>
                  <a:lnTo>
                    <a:pt x="97" y="8613"/>
                  </a:lnTo>
                  <a:lnTo>
                    <a:pt x="97" y="8613"/>
                  </a:lnTo>
                  <a:lnTo>
                    <a:pt x="108" y="8607"/>
                  </a:lnTo>
                  <a:lnTo>
                    <a:pt x="120" y="8604"/>
                  </a:lnTo>
                  <a:lnTo>
                    <a:pt x="131" y="8603"/>
                  </a:lnTo>
                  <a:lnTo>
                    <a:pt x="140" y="8605"/>
                  </a:lnTo>
                  <a:lnTo>
                    <a:pt x="151" y="8608"/>
                  </a:lnTo>
                  <a:lnTo>
                    <a:pt x="160" y="8614"/>
                  </a:lnTo>
                  <a:lnTo>
                    <a:pt x="169" y="8622"/>
                  </a:lnTo>
                  <a:lnTo>
                    <a:pt x="178" y="8632"/>
                  </a:lnTo>
                  <a:lnTo>
                    <a:pt x="178" y="8632"/>
                  </a:lnTo>
                  <a:lnTo>
                    <a:pt x="195" y="8652"/>
                  </a:lnTo>
                  <a:lnTo>
                    <a:pt x="213" y="8672"/>
                  </a:lnTo>
                  <a:lnTo>
                    <a:pt x="223" y="8681"/>
                  </a:lnTo>
                  <a:lnTo>
                    <a:pt x="234" y="8690"/>
                  </a:lnTo>
                  <a:lnTo>
                    <a:pt x="244" y="8698"/>
                  </a:lnTo>
                  <a:lnTo>
                    <a:pt x="257" y="8707"/>
                  </a:lnTo>
                  <a:lnTo>
                    <a:pt x="257" y="8707"/>
                  </a:lnTo>
                  <a:lnTo>
                    <a:pt x="253" y="8668"/>
                  </a:lnTo>
                  <a:lnTo>
                    <a:pt x="250" y="8632"/>
                  </a:lnTo>
                  <a:lnTo>
                    <a:pt x="250" y="8632"/>
                  </a:lnTo>
                  <a:lnTo>
                    <a:pt x="249" y="8605"/>
                  </a:lnTo>
                  <a:lnTo>
                    <a:pt x="249" y="8597"/>
                  </a:lnTo>
                  <a:lnTo>
                    <a:pt x="250" y="8594"/>
                  </a:lnTo>
                  <a:lnTo>
                    <a:pt x="252" y="8592"/>
                  </a:lnTo>
                  <a:lnTo>
                    <a:pt x="255" y="8591"/>
                  </a:lnTo>
                  <a:lnTo>
                    <a:pt x="257" y="8590"/>
                  </a:lnTo>
                  <a:lnTo>
                    <a:pt x="265" y="8589"/>
                  </a:lnTo>
                  <a:lnTo>
                    <a:pt x="293" y="8590"/>
                  </a:lnTo>
                  <a:lnTo>
                    <a:pt x="293" y="8590"/>
                  </a:lnTo>
                  <a:lnTo>
                    <a:pt x="312" y="8590"/>
                  </a:lnTo>
                  <a:lnTo>
                    <a:pt x="327" y="8591"/>
                  </a:lnTo>
                  <a:lnTo>
                    <a:pt x="337" y="8593"/>
                  </a:lnTo>
                  <a:lnTo>
                    <a:pt x="342" y="8596"/>
                  </a:lnTo>
                  <a:lnTo>
                    <a:pt x="346" y="8598"/>
                  </a:lnTo>
                  <a:lnTo>
                    <a:pt x="349" y="8601"/>
                  </a:lnTo>
                  <a:lnTo>
                    <a:pt x="351" y="8605"/>
                  </a:lnTo>
                  <a:lnTo>
                    <a:pt x="356" y="8615"/>
                  </a:lnTo>
                  <a:lnTo>
                    <a:pt x="361" y="8630"/>
                  </a:lnTo>
                  <a:lnTo>
                    <a:pt x="365" y="8650"/>
                  </a:lnTo>
                  <a:lnTo>
                    <a:pt x="365" y="8650"/>
                  </a:lnTo>
                  <a:lnTo>
                    <a:pt x="370" y="8667"/>
                  </a:lnTo>
                  <a:lnTo>
                    <a:pt x="373" y="8674"/>
                  </a:lnTo>
                  <a:lnTo>
                    <a:pt x="377" y="8682"/>
                  </a:lnTo>
                  <a:lnTo>
                    <a:pt x="381" y="8688"/>
                  </a:lnTo>
                  <a:lnTo>
                    <a:pt x="386" y="8695"/>
                  </a:lnTo>
                  <a:lnTo>
                    <a:pt x="392" y="8699"/>
                  </a:lnTo>
                  <a:lnTo>
                    <a:pt x="397" y="8704"/>
                  </a:lnTo>
                  <a:lnTo>
                    <a:pt x="403" y="8709"/>
                  </a:lnTo>
                  <a:lnTo>
                    <a:pt x="410" y="8712"/>
                  </a:lnTo>
                  <a:lnTo>
                    <a:pt x="417" y="8714"/>
                  </a:lnTo>
                  <a:lnTo>
                    <a:pt x="425" y="8717"/>
                  </a:lnTo>
                  <a:lnTo>
                    <a:pt x="433" y="8719"/>
                  </a:lnTo>
                  <a:lnTo>
                    <a:pt x="441" y="8720"/>
                  </a:lnTo>
                  <a:lnTo>
                    <a:pt x="458" y="8719"/>
                  </a:lnTo>
                  <a:lnTo>
                    <a:pt x="458" y="8719"/>
                  </a:lnTo>
                  <a:lnTo>
                    <a:pt x="479" y="8718"/>
                  </a:lnTo>
                  <a:lnTo>
                    <a:pt x="486" y="8719"/>
                  </a:lnTo>
                  <a:lnTo>
                    <a:pt x="491" y="8721"/>
                  </a:lnTo>
                  <a:lnTo>
                    <a:pt x="495" y="8725"/>
                  </a:lnTo>
                  <a:lnTo>
                    <a:pt x="499" y="8730"/>
                  </a:lnTo>
                  <a:lnTo>
                    <a:pt x="506" y="8750"/>
                  </a:lnTo>
                  <a:lnTo>
                    <a:pt x="506" y="8750"/>
                  </a:lnTo>
                  <a:lnTo>
                    <a:pt x="511" y="8765"/>
                  </a:lnTo>
                  <a:lnTo>
                    <a:pt x="515" y="8772"/>
                  </a:lnTo>
                  <a:lnTo>
                    <a:pt x="520" y="8779"/>
                  </a:lnTo>
                  <a:lnTo>
                    <a:pt x="524" y="8785"/>
                  </a:lnTo>
                  <a:lnTo>
                    <a:pt x="531" y="8789"/>
                  </a:lnTo>
                  <a:lnTo>
                    <a:pt x="539" y="8793"/>
                  </a:lnTo>
                  <a:lnTo>
                    <a:pt x="548" y="8796"/>
                  </a:lnTo>
                  <a:lnTo>
                    <a:pt x="548" y="8796"/>
                  </a:lnTo>
                  <a:lnTo>
                    <a:pt x="570" y="8801"/>
                  </a:lnTo>
                  <a:lnTo>
                    <a:pt x="588" y="8803"/>
                  </a:lnTo>
                  <a:lnTo>
                    <a:pt x="600" y="8804"/>
                  </a:lnTo>
                  <a:lnTo>
                    <a:pt x="606" y="8803"/>
                  </a:lnTo>
                  <a:lnTo>
                    <a:pt x="611" y="8802"/>
                  </a:lnTo>
                  <a:lnTo>
                    <a:pt x="615" y="8800"/>
                  </a:lnTo>
                  <a:lnTo>
                    <a:pt x="620" y="8796"/>
                  </a:lnTo>
                  <a:lnTo>
                    <a:pt x="629" y="8787"/>
                  </a:lnTo>
                  <a:lnTo>
                    <a:pt x="639" y="8773"/>
                  </a:lnTo>
                  <a:lnTo>
                    <a:pt x="651" y="8753"/>
                  </a:lnTo>
                  <a:lnTo>
                    <a:pt x="651" y="8753"/>
                  </a:lnTo>
                  <a:lnTo>
                    <a:pt x="660" y="8737"/>
                  </a:lnTo>
                  <a:lnTo>
                    <a:pt x="660" y="8737"/>
                  </a:lnTo>
                  <a:lnTo>
                    <a:pt x="664" y="8734"/>
                  </a:lnTo>
                  <a:lnTo>
                    <a:pt x="667" y="8732"/>
                  </a:lnTo>
                  <a:lnTo>
                    <a:pt x="670" y="8730"/>
                  </a:lnTo>
                  <a:lnTo>
                    <a:pt x="675" y="8730"/>
                  </a:lnTo>
                  <a:lnTo>
                    <a:pt x="675" y="8730"/>
                  </a:lnTo>
                  <a:lnTo>
                    <a:pt x="682" y="8732"/>
                  </a:lnTo>
                  <a:lnTo>
                    <a:pt x="688" y="8734"/>
                  </a:lnTo>
                  <a:lnTo>
                    <a:pt x="699" y="8741"/>
                  </a:lnTo>
                  <a:lnTo>
                    <a:pt x="711" y="8750"/>
                  </a:lnTo>
                  <a:lnTo>
                    <a:pt x="721" y="8760"/>
                  </a:lnTo>
                  <a:lnTo>
                    <a:pt x="730" y="8772"/>
                  </a:lnTo>
                  <a:lnTo>
                    <a:pt x="738" y="8786"/>
                  </a:lnTo>
                  <a:lnTo>
                    <a:pt x="743" y="8798"/>
                  </a:lnTo>
                  <a:lnTo>
                    <a:pt x="747" y="8811"/>
                  </a:lnTo>
                  <a:lnTo>
                    <a:pt x="747" y="8811"/>
                  </a:lnTo>
                  <a:lnTo>
                    <a:pt x="748" y="8832"/>
                  </a:lnTo>
                  <a:lnTo>
                    <a:pt x="747" y="8852"/>
                  </a:lnTo>
                  <a:lnTo>
                    <a:pt x="745" y="8873"/>
                  </a:lnTo>
                  <a:lnTo>
                    <a:pt x="741" y="8893"/>
                  </a:lnTo>
                  <a:lnTo>
                    <a:pt x="735" y="8912"/>
                  </a:lnTo>
                  <a:lnTo>
                    <a:pt x="728" y="8931"/>
                  </a:lnTo>
                  <a:lnTo>
                    <a:pt x="718" y="8949"/>
                  </a:lnTo>
                  <a:lnTo>
                    <a:pt x="706" y="8967"/>
                  </a:lnTo>
                  <a:lnTo>
                    <a:pt x="706" y="8967"/>
                  </a:lnTo>
                  <a:lnTo>
                    <a:pt x="694" y="8985"/>
                  </a:lnTo>
                  <a:lnTo>
                    <a:pt x="682" y="9003"/>
                  </a:lnTo>
                  <a:lnTo>
                    <a:pt x="670" y="9022"/>
                  </a:lnTo>
                  <a:lnTo>
                    <a:pt x="660" y="9041"/>
                  </a:lnTo>
                  <a:lnTo>
                    <a:pt x="660" y="9041"/>
                  </a:lnTo>
                  <a:lnTo>
                    <a:pt x="653" y="9051"/>
                  </a:lnTo>
                  <a:lnTo>
                    <a:pt x="649" y="9061"/>
                  </a:lnTo>
                  <a:lnTo>
                    <a:pt x="645" y="9071"/>
                  </a:lnTo>
                  <a:lnTo>
                    <a:pt x="644" y="9083"/>
                  </a:lnTo>
                  <a:lnTo>
                    <a:pt x="644" y="9083"/>
                  </a:lnTo>
                  <a:lnTo>
                    <a:pt x="642" y="9107"/>
                  </a:lnTo>
                  <a:lnTo>
                    <a:pt x="638" y="9129"/>
                  </a:lnTo>
                  <a:lnTo>
                    <a:pt x="632" y="9152"/>
                  </a:lnTo>
                  <a:lnTo>
                    <a:pt x="626" y="9173"/>
                  </a:lnTo>
                  <a:lnTo>
                    <a:pt x="616" y="9193"/>
                  </a:lnTo>
                  <a:lnTo>
                    <a:pt x="605" y="9213"/>
                  </a:lnTo>
                  <a:lnTo>
                    <a:pt x="593" y="9233"/>
                  </a:lnTo>
                  <a:lnTo>
                    <a:pt x="579" y="9252"/>
                  </a:lnTo>
                  <a:lnTo>
                    <a:pt x="579" y="9252"/>
                  </a:lnTo>
                  <a:lnTo>
                    <a:pt x="569" y="9266"/>
                  </a:lnTo>
                  <a:lnTo>
                    <a:pt x="560" y="9281"/>
                  </a:lnTo>
                  <a:lnTo>
                    <a:pt x="551" y="9295"/>
                  </a:lnTo>
                  <a:lnTo>
                    <a:pt x="540" y="9309"/>
                  </a:lnTo>
                  <a:lnTo>
                    <a:pt x="540" y="9309"/>
                  </a:lnTo>
                  <a:lnTo>
                    <a:pt x="530" y="9322"/>
                  </a:lnTo>
                  <a:lnTo>
                    <a:pt x="523" y="9335"/>
                  </a:lnTo>
                  <a:lnTo>
                    <a:pt x="516" y="9349"/>
                  </a:lnTo>
                  <a:lnTo>
                    <a:pt x="513" y="9364"/>
                  </a:lnTo>
                  <a:lnTo>
                    <a:pt x="510" y="9378"/>
                  </a:lnTo>
                  <a:lnTo>
                    <a:pt x="509" y="9394"/>
                  </a:lnTo>
                  <a:lnTo>
                    <a:pt x="509" y="9409"/>
                  </a:lnTo>
                  <a:lnTo>
                    <a:pt x="510" y="9425"/>
                  </a:lnTo>
                  <a:lnTo>
                    <a:pt x="510" y="9425"/>
                  </a:lnTo>
                  <a:lnTo>
                    <a:pt x="513" y="9441"/>
                  </a:lnTo>
                  <a:lnTo>
                    <a:pt x="517" y="9455"/>
                  </a:lnTo>
                  <a:lnTo>
                    <a:pt x="524" y="9468"/>
                  </a:lnTo>
                  <a:lnTo>
                    <a:pt x="533" y="9478"/>
                  </a:lnTo>
                  <a:lnTo>
                    <a:pt x="544" y="9487"/>
                  </a:lnTo>
                  <a:lnTo>
                    <a:pt x="555" y="9494"/>
                  </a:lnTo>
                  <a:lnTo>
                    <a:pt x="569" y="9500"/>
                  </a:lnTo>
                  <a:lnTo>
                    <a:pt x="584" y="9502"/>
                  </a:lnTo>
                  <a:lnTo>
                    <a:pt x="584" y="9502"/>
                  </a:lnTo>
                  <a:lnTo>
                    <a:pt x="598" y="9503"/>
                  </a:lnTo>
                  <a:lnTo>
                    <a:pt x="612" y="9504"/>
                  </a:lnTo>
                  <a:lnTo>
                    <a:pt x="612" y="9504"/>
                  </a:lnTo>
                  <a:lnTo>
                    <a:pt x="619" y="9506"/>
                  </a:lnTo>
                  <a:lnTo>
                    <a:pt x="623" y="9508"/>
                  </a:lnTo>
                  <a:lnTo>
                    <a:pt x="628" y="9511"/>
                  </a:lnTo>
                  <a:lnTo>
                    <a:pt x="629" y="9514"/>
                  </a:lnTo>
                  <a:lnTo>
                    <a:pt x="629" y="9517"/>
                  </a:lnTo>
                  <a:lnTo>
                    <a:pt x="628" y="9522"/>
                  </a:lnTo>
                  <a:lnTo>
                    <a:pt x="626" y="9526"/>
                  </a:lnTo>
                  <a:lnTo>
                    <a:pt x="621" y="9532"/>
                  </a:lnTo>
                  <a:lnTo>
                    <a:pt x="621" y="9532"/>
                  </a:lnTo>
                  <a:lnTo>
                    <a:pt x="599" y="9554"/>
                  </a:lnTo>
                  <a:lnTo>
                    <a:pt x="578" y="9577"/>
                  </a:lnTo>
                  <a:lnTo>
                    <a:pt x="560" y="9602"/>
                  </a:lnTo>
                  <a:lnTo>
                    <a:pt x="552" y="9615"/>
                  </a:lnTo>
                  <a:lnTo>
                    <a:pt x="544" y="9629"/>
                  </a:lnTo>
                  <a:lnTo>
                    <a:pt x="544" y="9629"/>
                  </a:lnTo>
                  <a:lnTo>
                    <a:pt x="532" y="9647"/>
                  </a:lnTo>
                  <a:lnTo>
                    <a:pt x="521" y="9666"/>
                  </a:lnTo>
                  <a:lnTo>
                    <a:pt x="508" y="9683"/>
                  </a:lnTo>
                  <a:lnTo>
                    <a:pt x="494" y="9699"/>
                  </a:lnTo>
                  <a:lnTo>
                    <a:pt x="479" y="9715"/>
                  </a:lnTo>
                  <a:lnTo>
                    <a:pt x="463" y="9729"/>
                  </a:lnTo>
                  <a:lnTo>
                    <a:pt x="446" y="9743"/>
                  </a:lnTo>
                  <a:lnTo>
                    <a:pt x="427" y="9756"/>
                  </a:lnTo>
                  <a:lnTo>
                    <a:pt x="427" y="9756"/>
                  </a:lnTo>
                  <a:lnTo>
                    <a:pt x="414" y="9766"/>
                  </a:lnTo>
                  <a:lnTo>
                    <a:pt x="401" y="9776"/>
                  </a:lnTo>
                  <a:lnTo>
                    <a:pt x="389" y="9789"/>
                  </a:lnTo>
                  <a:lnTo>
                    <a:pt x="379" y="9803"/>
                  </a:lnTo>
                  <a:lnTo>
                    <a:pt x="371" y="9817"/>
                  </a:lnTo>
                  <a:lnTo>
                    <a:pt x="364" y="9833"/>
                  </a:lnTo>
                  <a:lnTo>
                    <a:pt x="359" y="9850"/>
                  </a:lnTo>
                  <a:lnTo>
                    <a:pt x="357" y="9868"/>
                  </a:lnTo>
                  <a:lnTo>
                    <a:pt x="357" y="9868"/>
                  </a:lnTo>
                  <a:lnTo>
                    <a:pt x="358" y="9878"/>
                  </a:lnTo>
                  <a:lnTo>
                    <a:pt x="359" y="9881"/>
                  </a:lnTo>
                  <a:lnTo>
                    <a:pt x="362" y="9885"/>
                  </a:lnTo>
                  <a:lnTo>
                    <a:pt x="367" y="9890"/>
                  </a:lnTo>
                  <a:lnTo>
                    <a:pt x="375" y="9895"/>
                  </a:lnTo>
                  <a:lnTo>
                    <a:pt x="375" y="9895"/>
                  </a:lnTo>
                  <a:lnTo>
                    <a:pt x="384" y="9898"/>
                  </a:lnTo>
                  <a:lnTo>
                    <a:pt x="393" y="9901"/>
                  </a:lnTo>
                  <a:lnTo>
                    <a:pt x="401" y="9902"/>
                  </a:lnTo>
                  <a:lnTo>
                    <a:pt x="410" y="9903"/>
                  </a:lnTo>
                  <a:lnTo>
                    <a:pt x="427" y="9902"/>
                  </a:lnTo>
                  <a:lnTo>
                    <a:pt x="445" y="9898"/>
                  </a:lnTo>
                  <a:lnTo>
                    <a:pt x="462" y="9895"/>
                  </a:lnTo>
                  <a:lnTo>
                    <a:pt x="478" y="9893"/>
                  </a:lnTo>
                  <a:lnTo>
                    <a:pt x="495" y="9891"/>
                  </a:lnTo>
                  <a:lnTo>
                    <a:pt x="505" y="9893"/>
                  </a:lnTo>
                  <a:lnTo>
                    <a:pt x="513" y="9894"/>
                  </a:lnTo>
                  <a:lnTo>
                    <a:pt x="513" y="9894"/>
                  </a:lnTo>
                  <a:lnTo>
                    <a:pt x="516" y="9894"/>
                  </a:lnTo>
                  <a:lnTo>
                    <a:pt x="518" y="9893"/>
                  </a:lnTo>
                  <a:lnTo>
                    <a:pt x="523" y="9888"/>
                  </a:lnTo>
                  <a:lnTo>
                    <a:pt x="531" y="9874"/>
                  </a:lnTo>
                  <a:lnTo>
                    <a:pt x="531" y="9874"/>
                  </a:lnTo>
                  <a:lnTo>
                    <a:pt x="573" y="9813"/>
                  </a:lnTo>
                  <a:lnTo>
                    <a:pt x="573" y="9813"/>
                  </a:lnTo>
                  <a:lnTo>
                    <a:pt x="578" y="9807"/>
                  </a:lnTo>
                  <a:lnTo>
                    <a:pt x="584" y="9803"/>
                  </a:lnTo>
                  <a:lnTo>
                    <a:pt x="588" y="9800"/>
                  </a:lnTo>
                  <a:lnTo>
                    <a:pt x="591" y="9800"/>
                  </a:lnTo>
                  <a:lnTo>
                    <a:pt x="594" y="9800"/>
                  </a:lnTo>
                  <a:lnTo>
                    <a:pt x="599" y="9803"/>
                  </a:lnTo>
                  <a:lnTo>
                    <a:pt x="599" y="9803"/>
                  </a:lnTo>
                  <a:lnTo>
                    <a:pt x="602" y="9805"/>
                  </a:lnTo>
                  <a:lnTo>
                    <a:pt x="605" y="9807"/>
                  </a:lnTo>
                  <a:lnTo>
                    <a:pt x="606" y="9810"/>
                  </a:lnTo>
                  <a:lnTo>
                    <a:pt x="607" y="9813"/>
                  </a:lnTo>
                  <a:lnTo>
                    <a:pt x="606" y="9820"/>
                  </a:lnTo>
                  <a:lnTo>
                    <a:pt x="605" y="9827"/>
                  </a:lnTo>
                  <a:lnTo>
                    <a:pt x="605" y="9827"/>
                  </a:lnTo>
                  <a:lnTo>
                    <a:pt x="592" y="9895"/>
                  </a:lnTo>
                  <a:lnTo>
                    <a:pt x="592" y="9895"/>
                  </a:lnTo>
                  <a:lnTo>
                    <a:pt x="606" y="9889"/>
                  </a:lnTo>
                  <a:lnTo>
                    <a:pt x="621" y="9885"/>
                  </a:lnTo>
                  <a:lnTo>
                    <a:pt x="636" y="9881"/>
                  </a:lnTo>
                  <a:lnTo>
                    <a:pt x="649" y="9875"/>
                  </a:lnTo>
                  <a:lnTo>
                    <a:pt x="654" y="9873"/>
                  </a:lnTo>
                  <a:lnTo>
                    <a:pt x="660" y="9868"/>
                  </a:lnTo>
                  <a:lnTo>
                    <a:pt x="665" y="9864"/>
                  </a:lnTo>
                  <a:lnTo>
                    <a:pt x="668" y="9859"/>
                  </a:lnTo>
                  <a:lnTo>
                    <a:pt x="672" y="9852"/>
                  </a:lnTo>
                  <a:lnTo>
                    <a:pt x="673" y="9845"/>
                  </a:lnTo>
                  <a:lnTo>
                    <a:pt x="674" y="9836"/>
                  </a:lnTo>
                  <a:lnTo>
                    <a:pt x="674" y="9827"/>
                  </a:lnTo>
                  <a:lnTo>
                    <a:pt x="674" y="9827"/>
                  </a:lnTo>
                  <a:lnTo>
                    <a:pt x="675" y="9823"/>
                  </a:lnTo>
                  <a:lnTo>
                    <a:pt x="676" y="9821"/>
                  </a:lnTo>
                  <a:lnTo>
                    <a:pt x="681" y="9815"/>
                  </a:lnTo>
                  <a:lnTo>
                    <a:pt x="681" y="9815"/>
                  </a:lnTo>
                  <a:lnTo>
                    <a:pt x="698" y="9794"/>
                  </a:lnTo>
                  <a:lnTo>
                    <a:pt x="707" y="9784"/>
                  </a:lnTo>
                  <a:lnTo>
                    <a:pt x="718" y="9775"/>
                  </a:lnTo>
                  <a:lnTo>
                    <a:pt x="729" y="9768"/>
                  </a:lnTo>
                  <a:lnTo>
                    <a:pt x="741" y="9764"/>
                  </a:lnTo>
                  <a:lnTo>
                    <a:pt x="755" y="9760"/>
                  </a:lnTo>
                  <a:lnTo>
                    <a:pt x="770" y="9759"/>
                  </a:lnTo>
                  <a:lnTo>
                    <a:pt x="770" y="9759"/>
                  </a:lnTo>
                  <a:lnTo>
                    <a:pt x="782" y="9759"/>
                  </a:lnTo>
                  <a:lnTo>
                    <a:pt x="794" y="9757"/>
                  </a:lnTo>
                  <a:lnTo>
                    <a:pt x="804" y="9753"/>
                  </a:lnTo>
                  <a:lnTo>
                    <a:pt x="813" y="9749"/>
                  </a:lnTo>
                  <a:lnTo>
                    <a:pt x="823" y="9743"/>
                  </a:lnTo>
                  <a:lnTo>
                    <a:pt x="829" y="9735"/>
                  </a:lnTo>
                  <a:lnTo>
                    <a:pt x="836" y="9724"/>
                  </a:lnTo>
                  <a:lnTo>
                    <a:pt x="841" y="9713"/>
                  </a:lnTo>
                  <a:lnTo>
                    <a:pt x="841" y="9713"/>
                  </a:lnTo>
                  <a:lnTo>
                    <a:pt x="851" y="9691"/>
                  </a:lnTo>
                  <a:lnTo>
                    <a:pt x="862" y="9670"/>
                  </a:lnTo>
                  <a:lnTo>
                    <a:pt x="873" y="9650"/>
                  </a:lnTo>
                  <a:lnTo>
                    <a:pt x="886" y="9630"/>
                  </a:lnTo>
                  <a:lnTo>
                    <a:pt x="914" y="9591"/>
                  </a:lnTo>
                  <a:lnTo>
                    <a:pt x="942" y="9553"/>
                  </a:lnTo>
                  <a:lnTo>
                    <a:pt x="942" y="9553"/>
                  </a:lnTo>
                  <a:lnTo>
                    <a:pt x="950" y="9541"/>
                  </a:lnTo>
                  <a:lnTo>
                    <a:pt x="950" y="9541"/>
                  </a:lnTo>
                  <a:lnTo>
                    <a:pt x="968" y="9515"/>
                  </a:lnTo>
                  <a:lnTo>
                    <a:pt x="985" y="9487"/>
                  </a:lnTo>
                  <a:lnTo>
                    <a:pt x="985" y="9487"/>
                  </a:lnTo>
                  <a:lnTo>
                    <a:pt x="988" y="9481"/>
                  </a:lnTo>
                  <a:lnTo>
                    <a:pt x="992" y="9478"/>
                  </a:lnTo>
                  <a:lnTo>
                    <a:pt x="995" y="9474"/>
                  </a:lnTo>
                  <a:lnTo>
                    <a:pt x="1000" y="9472"/>
                  </a:lnTo>
                  <a:lnTo>
                    <a:pt x="1005" y="9471"/>
                  </a:lnTo>
                  <a:lnTo>
                    <a:pt x="1010" y="9470"/>
                  </a:lnTo>
                  <a:lnTo>
                    <a:pt x="1016" y="9471"/>
                  </a:lnTo>
                  <a:lnTo>
                    <a:pt x="1023" y="9472"/>
                  </a:lnTo>
                  <a:lnTo>
                    <a:pt x="1023" y="9472"/>
                  </a:lnTo>
                  <a:lnTo>
                    <a:pt x="1035" y="9477"/>
                  </a:lnTo>
                  <a:lnTo>
                    <a:pt x="1044" y="9480"/>
                  </a:lnTo>
                  <a:lnTo>
                    <a:pt x="1051" y="9485"/>
                  </a:lnTo>
                  <a:lnTo>
                    <a:pt x="1055" y="9491"/>
                  </a:lnTo>
                  <a:lnTo>
                    <a:pt x="1058" y="9498"/>
                  </a:lnTo>
                  <a:lnTo>
                    <a:pt x="1059" y="9507"/>
                  </a:lnTo>
                  <a:lnTo>
                    <a:pt x="1056" y="9516"/>
                  </a:lnTo>
                  <a:lnTo>
                    <a:pt x="1053" y="9529"/>
                  </a:lnTo>
                  <a:lnTo>
                    <a:pt x="1053" y="9529"/>
                  </a:lnTo>
                  <a:lnTo>
                    <a:pt x="998" y="9699"/>
                  </a:lnTo>
                  <a:lnTo>
                    <a:pt x="998" y="9699"/>
                  </a:lnTo>
                  <a:lnTo>
                    <a:pt x="994" y="9707"/>
                  </a:lnTo>
                  <a:lnTo>
                    <a:pt x="992" y="9716"/>
                  </a:lnTo>
                  <a:lnTo>
                    <a:pt x="992" y="9720"/>
                  </a:lnTo>
                  <a:lnTo>
                    <a:pt x="992" y="9724"/>
                  </a:lnTo>
                  <a:lnTo>
                    <a:pt x="993" y="9729"/>
                  </a:lnTo>
                  <a:lnTo>
                    <a:pt x="997" y="9734"/>
                  </a:lnTo>
                  <a:lnTo>
                    <a:pt x="997" y="9734"/>
                  </a:lnTo>
                  <a:lnTo>
                    <a:pt x="1006" y="9743"/>
                  </a:lnTo>
                  <a:lnTo>
                    <a:pt x="1016" y="9751"/>
                  </a:lnTo>
                  <a:lnTo>
                    <a:pt x="1028" y="9757"/>
                  </a:lnTo>
                  <a:lnTo>
                    <a:pt x="1039" y="9761"/>
                  </a:lnTo>
                  <a:lnTo>
                    <a:pt x="1051" y="9764"/>
                  </a:lnTo>
                  <a:lnTo>
                    <a:pt x="1063" y="9766"/>
                  </a:lnTo>
                  <a:lnTo>
                    <a:pt x="1089" y="9767"/>
                  </a:lnTo>
                  <a:lnTo>
                    <a:pt x="1089" y="9767"/>
                  </a:lnTo>
                  <a:lnTo>
                    <a:pt x="1092" y="9767"/>
                  </a:lnTo>
                  <a:lnTo>
                    <a:pt x="1097" y="9766"/>
                  </a:lnTo>
                  <a:lnTo>
                    <a:pt x="1106" y="9762"/>
                  </a:lnTo>
                  <a:lnTo>
                    <a:pt x="1114" y="9757"/>
                  </a:lnTo>
                  <a:lnTo>
                    <a:pt x="1122" y="9750"/>
                  </a:lnTo>
                  <a:lnTo>
                    <a:pt x="1129" y="9741"/>
                  </a:lnTo>
                  <a:lnTo>
                    <a:pt x="1136" y="9730"/>
                  </a:lnTo>
                  <a:lnTo>
                    <a:pt x="1141" y="9720"/>
                  </a:lnTo>
                  <a:lnTo>
                    <a:pt x="1145" y="9709"/>
                  </a:lnTo>
                  <a:lnTo>
                    <a:pt x="1145" y="9709"/>
                  </a:lnTo>
                  <a:lnTo>
                    <a:pt x="1153" y="9681"/>
                  </a:lnTo>
                  <a:lnTo>
                    <a:pt x="1157" y="9666"/>
                  </a:lnTo>
                  <a:lnTo>
                    <a:pt x="1159" y="9651"/>
                  </a:lnTo>
                  <a:lnTo>
                    <a:pt x="1159" y="9651"/>
                  </a:lnTo>
                  <a:lnTo>
                    <a:pt x="1160" y="9643"/>
                  </a:lnTo>
                  <a:lnTo>
                    <a:pt x="1162" y="9633"/>
                  </a:lnTo>
                  <a:lnTo>
                    <a:pt x="1167" y="9618"/>
                  </a:lnTo>
                  <a:lnTo>
                    <a:pt x="1175" y="9605"/>
                  </a:lnTo>
                  <a:lnTo>
                    <a:pt x="1184" y="9593"/>
                  </a:lnTo>
                  <a:lnTo>
                    <a:pt x="1196" y="9582"/>
                  </a:lnTo>
                  <a:lnTo>
                    <a:pt x="1207" y="9572"/>
                  </a:lnTo>
                  <a:lnTo>
                    <a:pt x="1221" y="9563"/>
                  </a:lnTo>
                  <a:lnTo>
                    <a:pt x="1235" y="9555"/>
                  </a:lnTo>
                  <a:lnTo>
                    <a:pt x="1235" y="9555"/>
                  </a:lnTo>
                  <a:lnTo>
                    <a:pt x="1245" y="9550"/>
                  </a:lnTo>
                  <a:lnTo>
                    <a:pt x="1257" y="9547"/>
                  </a:lnTo>
                  <a:lnTo>
                    <a:pt x="1279" y="9540"/>
                  </a:lnTo>
                  <a:lnTo>
                    <a:pt x="1279" y="9540"/>
                  </a:lnTo>
                  <a:lnTo>
                    <a:pt x="1296" y="9534"/>
                  </a:lnTo>
                  <a:lnTo>
                    <a:pt x="1313" y="9527"/>
                  </a:lnTo>
                  <a:lnTo>
                    <a:pt x="1330" y="9519"/>
                  </a:lnTo>
                  <a:lnTo>
                    <a:pt x="1346" y="9509"/>
                  </a:lnTo>
                  <a:lnTo>
                    <a:pt x="1346" y="9509"/>
                  </a:lnTo>
                  <a:lnTo>
                    <a:pt x="1354" y="9504"/>
                  </a:lnTo>
                  <a:lnTo>
                    <a:pt x="1362" y="9500"/>
                  </a:lnTo>
                  <a:lnTo>
                    <a:pt x="1371" y="9495"/>
                  </a:lnTo>
                  <a:lnTo>
                    <a:pt x="1380" y="9493"/>
                  </a:lnTo>
                  <a:lnTo>
                    <a:pt x="1389" y="9491"/>
                  </a:lnTo>
                  <a:lnTo>
                    <a:pt x="1399" y="9489"/>
                  </a:lnTo>
                  <a:lnTo>
                    <a:pt x="1419" y="9489"/>
                  </a:lnTo>
                  <a:lnTo>
                    <a:pt x="1419" y="9489"/>
                  </a:lnTo>
                  <a:lnTo>
                    <a:pt x="1433" y="9489"/>
                  </a:lnTo>
                  <a:lnTo>
                    <a:pt x="1447" y="9488"/>
                  </a:lnTo>
                  <a:lnTo>
                    <a:pt x="1460" y="9486"/>
                  </a:lnTo>
                  <a:lnTo>
                    <a:pt x="1472" y="9483"/>
                  </a:lnTo>
                  <a:lnTo>
                    <a:pt x="1484" y="9479"/>
                  </a:lnTo>
                  <a:lnTo>
                    <a:pt x="1495" y="9474"/>
                  </a:lnTo>
                  <a:lnTo>
                    <a:pt x="1507" y="9469"/>
                  </a:lnTo>
                  <a:lnTo>
                    <a:pt x="1517" y="9462"/>
                  </a:lnTo>
                  <a:lnTo>
                    <a:pt x="1528" y="9455"/>
                  </a:lnTo>
                  <a:lnTo>
                    <a:pt x="1538" y="9448"/>
                  </a:lnTo>
                  <a:lnTo>
                    <a:pt x="1557" y="9431"/>
                  </a:lnTo>
                  <a:lnTo>
                    <a:pt x="1574" y="9411"/>
                  </a:lnTo>
                  <a:lnTo>
                    <a:pt x="1590" y="9390"/>
                  </a:lnTo>
                  <a:lnTo>
                    <a:pt x="1590" y="9390"/>
                  </a:lnTo>
                  <a:lnTo>
                    <a:pt x="1596" y="9382"/>
                  </a:lnTo>
                  <a:lnTo>
                    <a:pt x="1599" y="9375"/>
                  </a:lnTo>
                  <a:lnTo>
                    <a:pt x="1600" y="9371"/>
                  </a:lnTo>
                  <a:lnTo>
                    <a:pt x="1600" y="9366"/>
                  </a:lnTo>
                  <a:lnTo>
                    <a:pt x="1598" y="9362"/>
                  </a:lnTo>
                  <a:lnTo>
                    <a:pt x="1593" y="9358"/>
                  </a:lnTo>
                  <a:lnTo>
                    <a:pt x="1588" y="9354"/>
                  </a:lnTo>
                  <a:lnTo>
                    <a:pt x="1580" y="9349"/>
                  </a:lnTo>
                  <a:lnTo>
                    <a:pt x="1580" y="9349"/>
                  </a:lnTo>
                  <a:lnTo>
                    <a:pt x="1570" y="9345"/>
                  </a:lnTo>
                  <a:lnTo>
                    <a:pt x="1561" y="9344"/>
                  </a:lnTo>
                  <a:lnTo>
                    <a:pt x="1553" y="9345"/>
                  </a:lnTo>
                  <a:lnTo>
                    <a:pt x="1544" y="9348"/>
                  </a:lnTo>
                  <a:lnTo>
                    <a:pt x="1544" y="9348"/>
                  </a:lnTo>
                  <a:lnTo>
                    <a:pt x="1483" y="9371"/>
                  </a:lnTo>
                  <a:lnTo>
                    <a:pt x="1483" y="9371"/>
                  </a:lnTo>
                  <a:lnTo>
                    <a:pt x="1480" y="9360"/>
                  </a:lnTo>
                  <a:lnTo>
                    <a:pt x="1478" y="9350"/>
                  </a:lnTo>
                  <a:lnTo>
                    <a:pt x="1475" y="9341"/>
                  </a:lnTo>
                  <a:lnTo>
                    <a:pt x="1470" y="9333"/>
                  </a:lnTo>
                  <a:lnTo>
                    <a:pt x="1464" y="9325"/>
                  </a:lnTo>
                  <a:lnTo>
                    <a:pt x="1459" y="9317"/>
                  </a:lnTo>
                  <a:lnTo>
                    <a:pt x="1445" y="9303"/>
                  </a:lnTo>
                  <a:lnTo>
                    <a:pt x="1445" y="9303"/>
                  </a:lnTo>
                  <a:lnTo>
                    <a:pt x="1442" y="9299"/>
                  </a:lnTo>
                  <a:lnTo>
                    <a:pt x="1440" y="9296"/>
                  </a:lnTo>
                  <a:lnTo>
                    <a:pt x="1439" y="9292"/>
                  </a:lnTo>
                  <a:lnTo>
                    <a:pt x="1438" y="9289"/>
                  </a:lnTo>
                  <a:lnTo>
                    <a:pt x="1439" y="9281"/>
                  </a:lnTo>
                  <a:lnTo>
                    <a:pt x="1441" y="9274"/>
                  </a:lnTo>
                  <a:lnTo>
                    <a:pt x="1441" y="9274"/>
                  </a:lnTo>
                  <a:lnTo>
                    <a:pt x="1444" y="9268"/>
                  </a:lnTo>
                  <a:lnTo>
                    <a:pt x="1448" y="9265"/>
                  </a:lnTo>
                  <a:lnTo>
                    <a:pt x="1454" y="9263"/>
                  </a:lnTo>
                  <a:lnTo>
                    <a:pt x="1460" y="9264"/>
                  </a:lnTo>
                  <a:lnTo>
                    <a:pt x="1460" y="9264"/>
                  </a:lnTo>
                  <a:lnTo>
                    <a:pt x="1474" y="9267"/>
                  </a:lnTo>
                  <a:lnTo>
                    <a:pt x="1489" y="9269"/>
                  </a:lnTo>
                  <a:lnTo>
                    <a:pt x="1518" y="9274"/>
                  </a:lnTo>
                  <a:lnTo>
                    <a:pt x="1532" y="9278"/>
                  </a:lnTo>
                  <a:lnTo>
                    <a:pt x="1547" y="9281"/>
                  </a:lnTo>
                  <a:lnTo>
                    <a:pt x="1561" y="9286"/>
                  </a:lnTo>
                  <a:lnTo>
                    <a:pt x="1575" y="9292"/>
                  </a:lnTo>
                  <a:lnTo>
                    <a:pt x="1575" y="9292"/>
                  </a:lnTo>
                  <a:lnTo>
                    <a:pt x="1596" y="9304"/>
                  </a:lnTo>
                  <a:lnTo>
                    <a:pt x="1603" y="9306"/>
                  </a:lnTo>
                  <a:lnTo>
                    <a:pt x="1610" y="9306"/>
                  </a:lnTo>
                  <a:lnTo>
                    <a:pt x="1615" y="9305"/>
                  </a:lnTo>
                  <a:lnTo>
                    <a:pt x="1621" y="9301"/>
                  </a:lnTo>
                  <a:lnTo>
                    <a:pt x="1638" y="9286"/>
                  </a:lnTo>
                  <a:lnTo>
                    <a:pt x="1638" y="9286"/>
                  </a:lnTo>
                  <a:lnTo>
                    <a:pt x="1650" y="9274"/>
                  </a:lnTo>
                  <a:lnTo>
                    <a:pt x="1659" y="9261"/>
                  </a:lnTo>
                  <a:lnTo>
                    <a:pt x="1668" y="9248"/>
                  </a:lnTo>
                  <a:lnTo>
                    <a:pt x="1675" y="9234"/>
                  </a:lnTo>
                  <a:lnTo>
                    <a:pt x="1675" y="9234"/>
                  </a:lnTo>
                  <a:lnTo>
                    <a:pt x="1684" y="9212"/>
                  </a:lnTo>
                  <a:lnTo>
                    <a:pt x="1692" y="9191"/>
                  </a:lnTo>
                  <a:lnTo>
                    <a:pt x="1698" y="9170"/>
                  </a:lnTo>
                  <a:lnTo>
                    <a:pt x="1704" y="9149"/>
                  </a:lnTo>
                  <a:lnTo>
                    <a:pt x="1707" y="9127"/>
                  </a:lnTo>
                  <a:lnTo>
                    <a:pt x="1709" y="9105"/>
                  </a:lnTo>
                  <a:lnTo>
                    <a:pt x="1707" y="9083"/>
                  </a:lnTo>
                  <a:lnTo>
                    <a:pt x="1703" y="9060"/>
                  </a:lnTo>
                  <a:lnTo>
                    <a:pt x="1703" y="9060"/>
                  </a:lnTo>
                  <a:lnTo>
                    <a:pt x="1702" y="9052"/>
                  </a:lnTo>
                  <a:lnTo>
                    <a:pt x="1702" y="9044"/>
                  </a:lnTo>
                  <a:lnTo>
                    <a:pt x="1703" y="9040"/>
                  </a:lnTo>
                  <a:lnTo>
                    <a:pt x="1704" y="9038"/>
                  </a:lnTo>
                  <a:lnTo>
                    <a:pt x="1707" y="9034"/>
                  </a:lnTo>
                  <a:lnTo>
                    <a:pt x="1711" y="9032"/>
                  </a:lnTo>
                  <a:lnTo>
                    <a:pt x="1711" y="9032"/>
                  </a:lnTo>
                  <a:lnTo>
                    <a:pt x="1744" y="9011"/>
                  </a:lnTo>
                  <a:lnTo>
                    <a:pt x="1762" y="9001"/>
                  </a:lnTo>
                  <a:lnTo>
                    <a:pt x="1779" y="8993"/>
                  </a:lnTo>
                  <a:lnTo>
                    <a:pt x="1779" y="8993"/>
                  </a:lnTo>
                  <a:lnTo>
                    <a:pt x="1793" y="8990"/>
                  </a:lnTo>
                  <a:lnTo>
                    <a:pt x="1805" y="8987"/>
                  </a:lnTo>
                  <a:lnTo>
                    <a:pt x="1817" y="8988"/>
                  </a:lnTo>
                  <a:lnTo>
                    <a:pt x="1827" y="8991"/>
                  </a:lnTo>
                  <a:lnTo>
                    <a:pt x="1836" y="8996"/>
                  </a:lnTo>
                  <a:lnTo>
                    <a:pt x="1847" y="9003"/>
                  </a:lnTo>
                  <a:lnTo>
                    <a:pt x="1855" y="9013"/>
                  </a:lnTo>
                  <a:lnTo>
                    <a:pt x="1864" y="9025"/>
                  </a:lnTo>
                  <a:lnTo>
                    <a:pt x="1864" y="9025"/>
                  </a:lnTo>
                  <a:lnTo>
                    <a:pt x="1870" y="9036"/>
                  </a:lnTo>
                  <a:lnTo>
                    <a:pt x="1876" y="9047"/>
                  </a:lnTo>
                  <a:lnTo>
                    <a:pt x="1880" y="9059"/>
                  </a:lnTo>
                  <a:lnTo>
                    <a:pt x="1883" y="9071"/>
                  </a:lnTo>
                  <a:lnTo>
                    <a:pt x="1883" y="9071"/>
                  </a:lnTo>
                  <a:lnTo>
                    <a:pt x="1891" y="9123"/>
                  </a:lnTo>
                  <a:lnTo>
                    <a:pt x="1901" y="9175"/>
                  </a:lnTo>
                  <a:lnTo>
                    <a:pt x="1901" y="9175"/>
                  </a:lnTo>
                  <a:lnTo>
                    <a:pt x="1903" y="9189"/>
                  </a:lnTo>
                  <a:lnTo>
                    <a:pt x="1908" y="9201"/>
                  </a:lnTo>
                  <a:lnTo>
                    <a:pt x="1911" y="9207"/>
                  </a:lnTo>
                  <a:lnTo>
                    <a:pt x="1915" y="9213"/>
                  </a:lnTo>
                  <a:lnTo>
                    <a:pt x="1921" y="9218"/>
                  </a:lnTo>
                  <a:lnTo>
                    <a:pt x="1926" y="9222"/>
                  </a:lnTo>
                  <a:lnTo>
                    <a:pt x="1926" y="9222"/>
                  </a:lnTo>
                  <a:lnTo>
                    <a:pt x="1933" y="9226"/>
                  </a:lnTo>
                  <a:lnTo>
                    <a:pt x="1938" y="9230"/>
                  </a:lnTo>
                  <a:lnTo>
                    <a:pt x="1940" y="9235"/>
                  </a:lnTo>
                  <a:lnTo>
                    <a:pt x="1941" y="9241"/>
                  </a:lnTo>
                  <a:lnTo>
                    <a:pt x="1941" y="9245"/>
                  </a:lnTo>
                  <a:lnTo>
                    <a:pt x="1939" y="9251"/>
                  </a:lnTo>
                  <a:lnTo>
                    <a:pt x="1937" y="9257"/>
                  </a:lnTo>
                  <a:lnTo>
                    <a:pt x="1932" y="9263"/>
                  </a:lnTo>
                  <a:lnTo>
                    <a:pt x="1932" y="9263"/>
                  </a:lnTo>
                  <a:lnTo>
                    <a:pt x="1926" y="9269"/>
                  </a:lnTo>
                  <a:lnTo>
                    <a:pt x="1921" y="9278"/>
                  </a:lnTo>
                  <a:lnTo>
                    <a:pt x="1919" y="9281"/>
                  </a:lnTo>
                  <a:lnTo>
                    <a:pt x="1918" y="9286"/>
                  </a:lnTo>
                  <a:lnTo>
                    <a:pt x="1919" y="9289"/>
                  </a:lnTo>
                  <a:lnTo>
                    <a:pt x="1922" y="9295"/>
                  </a:lnTo>
                  <a:lnTo>
                    <a:pt x="1922" y="9295"/>
                  </a:lnTo>
                  <a:lnTo>
                    <a:pt x="1936" y="9311"/>
                  </a:lnTo>
                  <a:lnTo>
                    <a:pt x="1949" y="9327"/>
                  </a:lnTo>
                  <a:lnTo>
                    <a:pt x="1957" y="9335"/>
                  </a:lnTo>
                  <a:lnTo>
                    <a:pt x="1966" y="9341"/>
                  </a:lnTo>
                  <a:lnTo>
                    <a:pt x="1974" y="9345"/>
                  </a:lnTo>
                  <a:lnTo>
                    <a:pt x="1983" y="9349"/>
                  </a:lnTo>
                  <a:lnTo>
                    <a:pt x="1983" y="9349"/>
                  </a:lnTo>
                  <a:lnTo>
                    <a:pt x="1995" y="9352"/>
                  </a:lnTo>
                  <a:lnTo>
                    <a:pt x="2004" y="9356"/>
                  </a:lnTo>
                  <a:lnTo>
                    <a:pt x="2010" y="9362"/>
                  </a:lnTo>
                  <a:lnTo>
                    <a:pt x="2015" y="9369"/>
                  </a:lnTo>
                  <a:lnTo>
                    <a:pt x="2017" y="9375"/>
                  </a:lnTo>
                  <a:lnTo>
                    <a:pt x="2020" y="9385"/>
                  </a:lnTo>
                  <a:lnTo>
                    <a:pt x="2020" y="9403"/>
                  </a:lnTo>
                  <a:lnTo>
                    <a:pt x="2020" y="9403"/>
                  </a:lnTo>
                  <a:lnTo>
                    <a:pt x="2021" y="9421"/>
                  </a:lnTo>
                  <a:lnTo>
                    <a:pt x="2022" y="9440"/>
                  </a:lnTo>
                  <a:lnTo>
                    <a:pt x="2022" y="9440"/>
                  </a:lnTo>
                  <a:lnTo>
                    <a:pt x="2022" y="9446"/>
                  </a:lnTo>
                  <a:lnTo>
                    <a:pt x="2023" y="9450"/>
                  </a:lnTo>
                  <a:lnTo>
                    <a:pt x="2025" y="9455"/>
                  </a:lnTo>
                  <a:lnTo>
                    <a:pt x="2028" y="9458"/>
                  </a:lnTo>
                  <a:lnTo>
                    <a:pt x="2031" y="9462"/>
                  </a:lnTo>
                  <a:lnTo>
                    <a:pt x="2036" y="9463"/>
                  </a:lnTo>
                  <a:lnTo>
                    <a:pt x="2042" y="9464"/>
                  </a:lnTo>
                  <a:lnTo>
                    <a:pt x="2047" y="9464"/>
                  </a:lnTo>
                  <a:lnTo>
                    <a:pt x="2047" y="9464"/>
                  </a:lnTo>
                  <a:lnTo>
                    <a:pt x="2054" y="9463"/>
                  </a:lnTo>
                  <a:lnTo>
                    <a:pt x="2061" y="9464"/>
                  </a:lnTo>
                  <a:lnTo>
                    <a:pt x="2067" y="9465"/>
                  </a:lnTo>
                  <a:lnTo>
                    <a:pt x="2072" y="9469"/>
                  </a:lnTo>
                  <a:lnTo>
                    <a:pt x="2075" y="9472"/>
                  </a:lnTo>
                  <a:lnTo>
                    <a:pt x="2077" y="9477"/>
                  </a:lnTo>
                  <a:lnTo>
                    <a:pt x="2080" y="9484"/>
                  </a:lnTo>
                  <a:lnTo>
                    <a:pt x="2081" y="9491"/>
                  </a:lnTo>
                  <a:lnTo>
                    <a:pt x="2081" y="9491"/>
                  </a:lnTo>
                  <a:lnTo>
                    <a:pt x="2082" y="9495"/>
                  </a:lnTo>
                  <a:lnTo>
                    <a:pt x="2083" y="9498"/>
                  </a:lnTo>
                  <a:lnTo>
                    <a:pt x="2085" y="9500"/>
                  </a:lnTo>
                  <a:lnTo>
                    <a:pt x="2088" y="9502"/>
                  </a:lnTo>
                  <a:lnTo>
                    <a:pt x="2093" y="9503"/>
                  </a:lnTo>
                  <a:lnTo>
                    <a:pt x="2100" y="9502"/>
                  </a:lnTo>
                  <a:lnTo>
                    <a:pt x="2100" y="9502"/>
                  </a:lnTo>
                  <a:lnTo>
                    <a:pt x="2111" y="9501"/>
                  </a:lnTo>
                  <a:lnTo>
                    <a:pt x="2119" y="9498"/>
                  </a:lnTo>
                  <a:lnTo>
                    <a:pt x="2127" y="9494"/>
                  </a:lnTo>
                  <a:lnTo>
                    <a:pt x="2134" y="9489"/>
                  </a:lnTo>
                  <a:lnTo>
                    <a:pt x="2140" y="9484"/>
                  </a:lnTo>
                  <a:lnTo>
                    <a:pt x="2145" y="9477"/>
                  </a:lnTo>
                  <a:lnTo>
                    <a:pt x="2149" y="9468"/>
                  </a:lnTo>
                  <a:lnTo>
                    <a:pt x="2152" y="9458"/>
                  </a:lnTo>
                  <a:lnTo>
                    <a:pt x="2152" y="9458"/>
                  </a:lnTo>
                  <a:lnTo>
                    <a:pt x="2156" y="9450"/>
                  </a:lnTo>
                  <a:lnTo>
                    <a:pt x="2159" y="9443"/>
                  </a:lnTo>
                  <a:lnTo>
                    <a:pt x="2163" y="9439"/>
                  </a:lnTo>
                  <a:lnTo>
                    <a:pt x="2167" y="9435"/>
                  </a:lnTo>
                  <a:lnTo>
                    <a:pt x="2173" y="9434"/>
                  </a:lnTo>
                  <a:lnTo>
                    <a:pt x="2178" y="9433"/>
                  </a:lnTo>
                  <a:lnTo>
                    <a:pt x="2183" y="9434"/>
                  </a:lnTo>
                  <a:lnTo>
                    <a:pt x="2188" y="9438"/>
                  </a:lnTo>
                  <a:lnTo>
                    <a:pt x="2188" y="9438"/>
                  </a:lnTo>
                  <a:lnTo>
                    <a:pt x="2195" y="9442"/>
                  </a:lnTo>
                  <a:lnTo>
                    <a:pt x="2199" y="9450"/>
                  </a:lnTo>
                  <a:lnTo>
                    <a:pt x="2204" y="9460"/>
                  </a:lnTo>
                  <a:lnTo>
                    <a:pt x="2205" y="9469"/>
                  </a:lnTo>
                  <a:lnTo>
                    <a:pt x="2206" y="9478"/>
                  </a:lnTo>
                  <a:lnTo>
                    <a:pt x="2205" y="9488"/>
                  </a:lnTo>
                  <a:lnTo>
                    <a:pt x="2203" y="9498"/>
                  </a:lnTo>
                  <a:lnTo>
                    <a:pt x="2198" y="9506"/>
                  </a:lnTo>
                  <a:lnTo>
                    <a:pt x="2198" y="9506"/>
                  </a:lnTo>
                  <a:lnTo>
                    <a:pt x="2193" y="9511"/>
                  </a:lnTo>
                  <a:lnTo>
                    <a:pt x="2188" y="9517"/>
                  </a:lnTo>
                  <a:lnTo>
                    <a:pt x="2175" y="9527"/>
                  </a:lnTo>
                  <a:lnTo>
                    <a:pt x="2161" y="9536"/>
                  </a:lnTo>
                  <a:lnTo>
                    <a:pt x="2146" y="9542"/>
                  </a:lnTo>
                  <a:lnTo>
                    <a:pt x="2146" y="9542"/>
                  </a:lnTo>
                  <a:lnTo>
                    <a:pt x="2129" y="9550"/>
                  </a:lnTo>
                  <a:lnTo>
                    <a:pt x="2114" y="9560"/>
                  </a:lnTo>
                  <a:lnTo>
                    <a:pt x="2101" y="9570"/>
                  </a:lnTo>
                  <a:lnTo>
                    <a:pt x="2096" y="9576"/>
                  </a:lnTo>
                  <a:lnTo>
                    <a:pt x="2090" y="9583"/>
                  </a:lnTo>
                  <a:lnTo>
                    <a:pt x="2085" y="9589"/>
                  </a:lnTo>
                  <a:lnTo>
                    <a:pt x="2082" y="9597"/>
                  </a:lnTo>
                  <a:lnTo>
                    <a:pt x="2078" y="9603"/>
                  </a:lnTo>
                  <a:lnTo>
                    <a:pt x="2075" y="9612"/>
                  </a:lnTo>
                  <a:lnTo>
                    <a:pt x="2074" y="9621"/>
                  </a:lnTo>
                  <a:lnTo>
                    <a:pt x="2073" y="9630"/>
                  </a:lnTo>
                  <a:lnTo>
                    <a:pt x="2073" y="9639"/>
                  </a:lnTo>
                  <a:lnTo>
                    <a:pt x="2073" y="9650"/>
                  </a:lnTo>
                  <a:lnTo>
                    <a:pt x="2073" y="9650"/>
                  </a:lnTo>
                  <a:lnTo>
                    <a:pt x="2073" y="9665"/>
                  </a:lnTo>
                  <a:lnTo>
                    <a:pt x="2072" y="9679"/>
                  </a:lnTo>
                  <a:lnTo>
                    <a:pt x="2067" y="9709"/>
                  </a:lnTo>
                  <a:lnTo>
                    <a:pt x="2067" y="9709"/>
                  </a:lnTo>
                  <a:lnTo>
                    <a:pt x="2061" y="9734"/>
                  </a:lnTo>
                  <a:lnTo>
                    <a:pt x="2059" y="9746"/>
                  </a:lnTo>
                  <a:lnTo>
                    <a:pt x="2055" y="9759"/>
                  </a:lnTo>
                  <a:lnTo>
                    <a:pt x="2051" y="9770"/>
                  </a:lnTo>
                  <a:lnTo>
                    <a:pt x="2045" y="9781"/>
                  </a:lnTo>
                  <a:lnTo>
                    <a:pt x="2039" y="9790"/>
                  </a:lnTo>
                  <a:lnTo>
                    <a:pt x="2031" y="9797"/>
                  </a:lnTo>
                  <a:lnTo>
                    <a:pt x="2031" y="9797"/>
                  </a:lnTo>
                  <a:lnTo>
                    <a:pt x="2019" y="9809"/>
                  </a:lnTo>
                  <a:lnTo>
                    <a:pt x="2009" y="9819"/>
                  </a:lnTo>
                  <a:lnTo>
                    <a:pt x="2000" y="9832"/>
                  </a:lnTo>
                  <a:lnTo>
                    <a:pt x="1993" y="9844"/>
                  </a:lnTo>
                  <a:lnTo>
                    <a:pt x="1981" y="9870"/>
                  </a:lnTo>
                  <a:lnTo>
                    <a:pt x="1969" y="9896"/>
                  </a:lnTo>
                  <a:lnTo>
                    <a:pt x="1969" y="9896"/>
                  </a:lnTo>
                  <a:lnTo>
                    <a:pt x="1949" y="9939"/>
                  </a:lnTo>
                  <a:lnTo>
                    <a:pt x="1939" y="9961"/>
                  </a:lnTo>
                  <a:lnTo>
                    <a:pt x="1929" y="9981"/>
                  </a:lnTo>
                  <a:lnTo>
                    <a:pt x="1917" y="10002"/>
                  </a:lnTo>
                  <a:lnTo>
                    <a:pt x="1904" y="10022"/>
                  </a:lnTo>
                  <a:lnTo>
                    <a:pt x="1891" y="10040"/>
                  </a:lnTo>
                  <a:lnTo>
                    <a:pt x="1875" y="10058"/>
                  </a:lnTo>
                  <a:lnTo>
                    <a:pt x="1875" y="10058"/>
                  </a:lnTo>
                  <a:lnTo>
                    <a:pt x="1870" y="10063"/>
                  </a:lnTo>
                  <a:lnTo>
                    <a:pt x="1866" y="10069"/>
                  </a:lnTo>
                  <a:lnTo>
                    <a:pt x="1863" y="10076"/>
                  </a:lnTo>
                  <a:lnTo>
                    <a:pt x="1862" y="10083"/>
                  </a:lnTo>
                  <a:lnTo>
                    <a:pt x="1862" y="10083"/>
                  </a:lnTo>
                  <a:lnTo>
                    <a:pt x="1854" y="10122"/>
                  </a:lnTo>
                  <a:lnTo>
                    <a:pt x="1843" y="10161"/>
                  </a:lnTo>
                  <a:lnTo>
                    <a:pt x="1838" y="10179"/>
                  </a:lnTo>
                  <a:lnTo>
                    <a:pt x="1831" y="10199"/>
                  </a:lnTo>
                  <a:lnTo>
                    <a:pt x="1824" y="10217"/>
                  </a:lnTo>
                  <a:lnTo>
                    <a:pt x="1815" y="10236"/>
                  </a:lnTo>
                  <a:lnTo>
                    <a:pt x="1815" y="10236"/>
                  </a:lnTo>
                  <a:lnTo>
                    <a:pt x="1812" y="10242"/>
                  </a:lnTo>
                  <a:lnTo>
                    <a:pt x="1811" y="10248"/>
                  </a:lnTo>
                  <a:lnTo>
                    <a:pt x="1811" y="10261"/>
                  </a:lnTo>
                  <a:lnTo>
                    <a:pt x="1810" y="10268"/>
                  </a:lnTo>
                  <a:lnTo>
                    <a:pt x="1809" y="10274"/>
                  </a:lnTo>
                  <a:lnTo>
                    <a:pt x="1805" y="10278"/>
                  </a:lnTo>
                  <a:lnTo>
                    <a:pt x="1802" y="10283"/>
                  </a:lnTo>
                  <a:lnTo>
                    <a:pt x="1802" y="10283"/>
                  </a:lnTo>
                  <a:lnTo>
                    <a:pt x="1795" y="10285"/>
                  </a:lnTo>
                  <a:lnTo>
                    <a:pt x="1789" y="10287"/>
                  </a:lnTo>
                  <a:lnTo>
                    <a:pt x="1782" y="10287"/>
                  </a:lnTo>
                  <a:lnTo>
                    <a:pt x="1775" y="10285"/>
                  </a:lnTo>
                  <a:lnTo>
                    <a:pt x="1762" y="10283"/>
                  </a:lnTo>
                  <a:lnTo>
                    <a:pt x="1748" y="10281"/>
                  </a:lnTo>
                  <a:lnTo>
                    <a:pt x="1748" y="10281"/>
                  </a:lnTo>
                  <a:lnTo>
                    <a:pt x="1741" y="10281"/>
                  </a:lnTo>
                  <a:lnTo>
                    <a:pt x="1735" y="10282"/>
                  </a:lnTo>
                  <a:lnTo>
                    <a:pt x="1735" y="10282"/>
                  </a:lnTo>
                  <a:lnTo>
                    <a:pt x="1733" y="10284"/>
                  </a:lnTo>
                  <a:lnTo>
                    <a:pt x="1732" y="10285"/>
                  </a:lnTo>
                  <a:lnTo>
                    <a:pt x="1732" y="10285"/>
                  </a:lnTo>
                  <a:lnTo>
                    <a:pt x="1727" y="10373"/>
                  </a:lnTo>
                  <a:lnTo>
                    <a:pt x="1727" y="10373"/>
                  </a:lnTo>
                  <a:lnTo>
                    <a:pt x="1726" y="10381"/>
                  </a:lnTo>
                  <a:lnTo>
                    <a:pt x="1725" y="10390"/>
                  </a:lnTo>
                  <a:lnTo>
                    <a:pt x="1721" y="10398"/>
                  </a:lnTo>
                  <a:lnTo>
                    <a:pt x="1719" y="10406"/>
                  </a:lnTo>
                  <a:lnTo>
                    <a:pt x="1710" y="10422"/>
                  </a:lnTo>
                  <a:lnTo>
                    <a:pt x="1699" y="10437"/>
                  </a:lnTo>
                  <a:lnTo>
                    <a:pt x="1688" y="10450"/>
                  </a:lnTo>
                  <a:lnTo>
                    <a:pt x="1674" y="10462"/>
                  </a:lnTo>
                  <a:lnTo>
                    <a:pt x="1667" y="10465"/>
                  </a:lnTo>
                  <a:lnTo>
                    <a:pt x="1659" y="10470"/>
                  </a:lnTo>
                  <a:lnTo>
                    <a:pt x="1652" y="10472"/>
                  </a:lnTo>
                  <a:lnTo>
                    <a:pt x="1644" y="10474"/>
                  </a:lnTo>
                  <a:lnTo>
                    <a:pt x="1644" y="10474"/>
                  </a:lnTo>
                  <a:lnTo>
                    <a:pt x="1637" y="10477"/>
                  </a:lnTo>
                  <a:lnTo>
                    <a:pt x="1634" y="10477"/>
                  </a:lnTo>
                  <a:lnTo>
                    <a:pt x="1630" y="10475"/>
                  </a:lnTo>
                  <a:lnTo>
                    <a:pt x="1628" y="10474"/>
                  </a:lnTo>
                  <a:lnTo>
                    <a:pt x="1624" y="10472"/>
                  </a:lnTo>
                  <a:lnTo>
                    <a:pt x="1622" y="10468"/>
                  </a:lnTo>
                  <a:lnTo>
                    <a:pt x="1620" y="10464"/>
                  </a:lnTo>
                  <a:lnTo>
                    <a:pt x="1620" y="10464"/>
                  </a:lnTo>
                  <a:lnTo>
                    <a:pt x="1615" y="10455"/>
                  </a:lnTo>
                  <a:lnTo>
                    <a:pt x="1607" y="10447"/>
                  </a:lnTo>
                  <a:lnTo>
                    <a:pt x="1599" y="10440"/>
                  </a:lnTo>
                  <a:lnTo>
                    <a:pt x="1590" y="10434"/>
                  </a:lnTo>
                  <a:lnTo>
                    <a:pt x="1581" y="10430"/>
                  </a:lnTo>
                  <a:lnTo>
                    <a:pt x="1571" y="10428"/>
                  </a:lnTo>
                  <a:lnTo>
                    <a:pt x="1561" y="10427"/>
                  </a:lnTo>
                  <a:lnTo>
                    <a:pt x="1552" y="10427"/>
                  </a:lnTo>
                  <a:lnTo>
                    <a:pt x="1552" y="10427"/>
                  </a:lnTo>
                  <a:lnTo>
                    <a:pt x="1536" y="10427"/>
                  </a:lnTo>
                  <a:lnTo>
                    <a:pt x="1521" y="10426"/>
                  </a:lnTo>
                  <a:lnTo>
                    <a:pt x="1507" y="10424"/>
                  </a:lnTo>
                  <a:lnTo>
                    <a:pt x="1492" y="10419"/>
                  </a:lnTo>
                  <a:lnTo>
                    <a:pt x="1492" y="10419"/>
                  </a:lnTo>
                  <a:lnTo>
                    <a:pt x="1486" y="10418"/>
                  </a:lnTo>
                  <a:lnTo>
                    <a:pt x="1482" y="10417"/>
                  </a:lnTo>
                  <a:lnTo>
                    <a:pt x="1477" y="10418"/>
                  </a:lnTo>
                  <a:lnTo>
                    <a:pt x="1471" y="10419"/>
                  </a:lnTo>
                  <a:lnTo>
                    <a:pt x="1468" y="10422"/>
                  </a:lnTo>
                  <a:lnTo>
                    <a:pt x="1464" y="10426"/>
                  </a:lnTo>
                  <a:lnTo>
                    <a:pt x="1461" y="10430"/>
                  </a:lnTo>
                  <a:lnTo>
                    <a:pt x="1459" y="10436"/>
                  </a:lnTo>
                  <a:lnTo>
                    <a:pt x="1459" y="10436"/>
                  </a:lnTo>
                  <a:lnTo>
                    <a:pt x="1456" y="10448"/>
                  </a:lnTo>
                  <a:lnTo>
                    <a:pt x="1452" y="10459"/>
                  </a:lnTo>
                  <a:lnTo>
                    <a:pt x="1447" y="10471"/>
                  </a:lnTo>
                  <a:lnTo>
                    <a:pt x="1441" y="10481"/>
                  </a:lnTo>
                  <a:lnTo>
                    <a:pt x="1436" y="10492"/>
                  </a:lnTo>
                  <a:lnTo>
                    <a:pt x="1429" y="10501"/>
                  </a:lnTo>
                  <a:lnTo>
                    <a:pt x="1412" y="10519"/>
                  </a:lnTo>
                  <a:lnTo>
                    <a:pt x="1412" y="10519"/>
                  </a:lnTo>
                  <a:lnTo>
                    <a:pt x="1408" y="10525"/>
                  </a:lnTo>
                  <a:lnTo>
                    <a:pt x="1406" y="10531"/>
                  </a:lnTo>
                  <a:lnTo>
                    <a:pt x="1404" y="10538"/>
                  </a:lnTo>
                  <a:lnTo>
                    <a:pt x="1404" y="10545"/>
                  </a:lnTo>
                  <a:lnTo>
                    <a:pt x="1404" y="10545"/>
                  </a:lnTo>
                  <a:lnTo>
                    <a:pt x="1403" y="10566"/>
                  </a:lnTo>
                  <a:lnTo>
                    <a:pt x="1404" y="10588"/>
                  </a:lnTo>
                  <a:lnTo>
                    <a:pt x="1406" y="10599"/>
                  </a:lnTo>
                  <a:lnTo>
                    <a:pt x="1408" y="10609"/>
                  </a:lnTo>
                  <a:lnTo>
                    <a:pt x="1410" y="10621"/>
                  </a:lnTo>
                  <a:lnTo>
                    <a:pt x="1415" y="10631"/>
                  </a:lnTo>
                  <a:lnTo>
                    <a:pt x="1415" y="10631"/>
                  </a:lnTo>
                  <a:lnTo>
                    <a:pt x="1421" y="10645"/>
                  </a:lnTo>
                  <a:lnTo>
                    <a:pt x="1426" y="10660"/>
                  </a:lnTo>
                  <a:lnTo>
                    <a:pt x="1430" y="10676"/>
                  </a:lnTo>
                  <a:lnTo>
                    <a:pt x="1430" y="10684"/>
                  </a:lnTo>
                  <a:lnTo>
                    <a:pt x="1430" y="10692"/>
                  </a:lnTo>
                  <a:lnTo>
                    <a:pt x="1430" y="10692"/>
                  </a:lnTo>
                  <a:lnTo>
                    <a:pt x="1426" y="10759"/>
                  </a:lnTo>
                  <a:lnTo>
                    <a:pt x="1423" y="10826"/>
                  </a:lnTo>
                  <a:lnTo>
                    <a:pt x="1423" y="10826"/>
                  </a:lnTo>
                  <a:lnTo>
                    <a:pt x="1422" y="10843"/>
                  </a:lnTo>
                  <a:lnTo>
                    <a:pt x="1419" y="10850"/>
                  </a:lnTo>
                  <a:lnTo>
                    <a:pt x="1416" y="10857"/>
                  </a:lnTo>
                  <a:lnTo>
                    <a:pt x="1416" y="10857"/>
                  </a:lnTo>
                  <a:lnTo>
                    <a:pt x="1407" y="10872"/>
                  </a:lnTo>
                  <a:lnTo>
                    <a:pt x="1399" y="10887"/>
                  </a:lnTo>
                  <a:lnTo>
                    <a:pt x="1394" y="10903"/>
                  </a:lnTo>
                  <a:lnTo>
                    <a:pt x="1393" y="10918"/>
                  </a:lnTo>
                  <a:lnTo>
                    <a:pt x="1393" y="10934"/>
                  </a:lnTo>
                  <a:lnTo>
                    <a:pt x="1396" y="10950"/>
                  </a:lnTo>
                  <a:lnTo>
                    <a:pt x="1401" y="10966"/>
                  </a:lnTo>
                  <a:lnTo>
                    <a:pt x="1408" y="10982"/>
                  </a:lnTo>
                  <a:lnTo>
                    <a:pt x="1408" y="10982"/>
                  </a:lnTo>
                  <a:lnTo>
                    <a:pt x="1410" y="10989"/>
                  </a:lnTo>
                  <a:lnTo>
                    <a:pt x="1411" y="10996"/>
                  </a:lnTo>
                  <a:lnTo>
                    <a:pt x="1411" y="11003"/>
                  </a:lnTo>
                  <a:lnTo>
                    <a:pt x="1410" y="11010"/>
                  </a:lnTo>
                  <a:lnTo>
                    <a:pt x="1408" y="11016"/>
                  </a:lnTo>
                  <a:lnTo>
                    <a:pt x="1403" y="11021"/>
                  </a:lnTo>
                  <a:lnTo>
                    <a:pt x="1399" y="11026"/>
                  </a:lnTo>
                  <a:lnTo>
                    <a:pt x="1392" y="11029"/>
                  </a:lnTo>
                  <a:lnTo>
                    <a:pt x="1392" y="11029"/>
                  </a:lnTo>
                  <a:lnTo>
                    <a:pt x="1380" y="11035"/>
                  </a:lnTo>
                  <a:lnTo>
                    <a:pt x="1373" y="11041"/>
                  </a:lnTo>
                  <a:lnTo>
                    <a:pt x="1368" y="11048"/>
                  </a:lnTo>
                  <a:lnTo>
                    <a:pt x="1364" y="11056"/>
                  </a:lnTo>
                  <a:lnTo>
                    <a:pt x="1362" y="11065"/>
                  </a:lnTo>
                  <a:lnTo>
                    <a:pt x="1361" y="11074"/>
                  </a:lnTo>
                  <a:lnTo>
                    <a:pt x="1361" y="11093"/>
                  </a:lnTo>
                  <a:lnTo>
                    <a:pt x="1361" y="11093"/>
                  </a:lnTo>
                  <a:lnTo>
                    <a:pt x="1363" y="11116"/>
                  </a:lnTo>
                  <a:lnTo>
                    <a:pt x="1364" y="11139"/>
                  </a:lnTo>
                  <a:lnTo>
                    <a:pt x="1364" y="11139"/>
                  </a:lnTo>
                  <a:lnTo>
                    <a:pt x="1363" y="11155"/>
                  </a:lnTo>
                  <a:lnTo>
                    <a:pt x="1362" y="11162"/>
                  </a:lnTo>
                  <a:lnTo>
                    <a:pt x="1359" y="11169"/>
                  </a:lnTo>
                  <a:lnTo>
                    <a:pt x="1356" y="11176"/>
                  </a:lnTo>
                  <a:lnTo>
                    <a:pt x="1353" y="11181"/>
                  </a:lnTo>
                  <a:lnTo>
                    <a:pt x="1347" y="11187"/>
                  </a:lnTo>
                  <a:lnTo>
                    <a:pt x="1341" y="11192"/>
                  </a:lnTo>
                  <a:lnTo>
                    <a:pt x="1341" y="11192"/>
                  </a:lnTo>
                  <a:lnTo>
                    <a:pt x="1333" y="11198"/>
                  </a:lnTo>
                  <a:lnTo>
                    <a:pt x="1326" y="11203"/>
                  </a:lnTo>
                  <a:lnTo>
                    <a:pt x="1315" y="11217"/>
                  </a:lnTo>
                  <a:lnTo>
                    <a:pt x="1304" y="11232"/>
                  </a:lnTo>
                  <a:lnTo>
                    <a:pt x="1293" y="11246"/>
                  </a:lnTo>
                  <a:lnTo>
                    <a:pt x="1293" y="11246"/>
                  </a:lnTo>
                  <a:lnTo>
                    <a:pt x="1283" y="11257"/>
                  </a:lnTo>
                  <a:lnTo>
                    <a:pt x="1275" y="11269"/>
                  </a:lnTo>
                  <a:lnTo>
                    <a:pt x="1260" y="11293"/>
                  </a:lnTo>
                  <a:lnTo>
                    <a:pt x="1247" y="11317"/>
                  </a:lnTo>
                  <a:lnTo>
                    <a:pt x="1234" y="11343"/>
                  </a:lnTo>
                  <a:lnTo>
                    <a:pt x="1219" y="11367"/>
                  </a:lnTo>
                  <a:lnTo>
                    <a:pt x="1211" y="11378"/>
                  </a:lnTo>
                  <a:lnTo>
                    <a:pt x="1203" y="11390"/>
                  </a:lnTo>
                  <a:lnTo>
                    <a:pt x="1194" y="11400"/>
                  </a:lnTo>
                  <a:lnTo>
                    <a:pt x="1183" y="11411"/>
                  </a:lnTo>
                  <a:lnTo>
                    <a:pt x="1172" y="11420"/>
                  </a:lnTo>
                  <a:lnTo>
                    <a:pt x="1159" y="11428"/>
                  </a:lnTo>
                  <a:lnTo>
                    <a:pt x="1159" y="11428"/>
                  </a:lnTo>
                  <a:lnTo>
                    <a:pt x="1158" y="11430"/>
                  </a:lnTo>
                  <a:lnTo>
                    <a:pt x="1157" y="11431"/>
                  </a:lnTo>
                  <a:lnTo>
                    <a:pt x="1157" y="11431"/>
                  </a:lnTo>
                  <a:lnTo>
                    <a:pt x="1150" y="11448"/>
                  </a:lnTo>
                  <a:lnTo>
                    <a:pt x="1142" y="11460"/>
                  </a:lnTo>
                  <a:lnTo>
                    <a:pt x="1132" y="11472"/>
                  </a:lnTo>
                  <a:lnTo>
                    <a:pt x="1121" y="11481"/>
                  </a:lnTo>
                  <a:lnTo>
                    <a:pt x="1109" y="11489"/>
                  </a:lnTo>
                  <a:lnTo>
                    <a:pt x="1096" y="11496"/>
                  </a:lnTo>
                  <a:lnTo>
                    <a:pt x="1082" y="11502"/>
                  </a:lnTo>
                  <a:lnTo>
                    <a:pt x="1067" y="11505"/>
                  </a:lnTo>
                  <a:lnTo>
                    <a:pt x="1067" y="11505"/>
                  </a:lnTo>
                  <a:lnTo>
                    <a:pt x="1060" y="11507"/>
                  </a:lnTo>
                  <a:lnTo>
                    <a:pt x="1055" y="11510"/>
                  </a:lnTo>
                  <a:lnTo>
                    <a:pt x="1051" y="11513"/>
                  </a:lnTo>
                  <a:lnTo>
                    <a:pt x="1047" y="11517"/>
                  </a:lnTo>
                  <a:lnTo>
                    <a:pt x="1045" y="11521"/>
                  </a:lnTo>
                  <a:lnTo>
                    <a:pt x="1043" y="11526"/>
                  </a:lnTo>
                  <a:lnTo>
                    <a:pt x="1038" y="11537"/>
                  </a:lnTo>
                  <a:lnTo>
                    <a:pt x="1038" y="11537"/>
                  </a:lnTo>
                  <a:lnTo>
                    <a:pt x="1037" y="11545"/>
                  </a:lnTo>
                  <a:lnTo>
                    <a:pt x="1036" y="11553"/>
                  </a:lnTo>
                  <a:lnTo>
                    <a:pt x="1035" y="11563"/>
                  </a:lnTo>
                  <a:lnTo>
                    <a:pt x="1032" y="11571"/>
                  </a:lnTo>
                  <a:lnTo>
                    <a:pt x="1030" y="11574"/>
                  </a:lnTo>
                  <a:lnTo>
                    <a:pt x="1028" y="11577"/>
                  </a:lnTo>
                  <a:lnTo>
                    <a:pt x="1025" y="11579"/>
                  </a:lnTo>
                  <a:lnTo>
                    <a:pt x="1021" y="11580"/>
                  </a:lnTo>
                  <a:lnTo>
                    <a:pt x="1017" y="11581"/>
                  </a:lnTo>
                  <a:lnTo>
                    <a:pt x="1012" y="11581"/>
                  </a:lnTo>
                  <a:lnTo>
                    <a:pt x="1006" y="11580"/>
                  </a:lnTo>
                  <a:lnTo>
                    <a:pt x="998" y="11578"/>
                  </a:lnTo>
                  <a:lnTo>
                    <a:pt x="998" y="11578"/>
                  </a:lnTo>
                  <a:lnTo>
                    <a:pt x="995" y="11579"/>
                  </a:lnTo>
                  <a:lnTo>
                    <a:pt x="992" y="11581"/>
                  </a:lnTo>
                  <a:lnTo>
                    <a:pt x="984" y="11589"/>
                  </a:lnTo>
                  <a:lnTo>
                    <a:pt x="984" y="11589"/>
                  </a:lnTo>
                  <a:lnTo>
                    <a:pt x="975" y="11601"/>
                  </a:lnTo>
                  <a:lnTo>
                    <a:pt x="968" y="11613"/>
                  </a:lnTo>
                  <a:lnTo>
                    <a:pt x="962" y="11627"/>
                  </a:lnTo>
                  <a:lnTo>
                    <a:pt x="957" y="11642"/>
                  </a:lnTo>
                  <a:lnTo>
                    <a:pt x="957" y="11642"/>
                  </a:lnTo>
                  <a:lnTo>
                    <a:pt x="955" y="11654"/>
                  </a:lnTo>
                  <a:lnTo>
                    <a:pt x="950" y="11666"/>
                  </a:lnTo>
                  <a:lnTo>
                    <a:pt x="944" y="11691"/>
                  </a:lnTo>
                  <a:lnTo>
                    <a:pt x="944" y="11691"/>
                  </a:lnTo>
                  <a:lnTo>
                    <a:pt x="941" y="11696"/>
                  </a:lnTo>
                  <a:lnTo>
                    <a:pt x="938" y="11701"/>
                  </a:lnTo>
                  <a:lnTo>
                    <a:pt x="935" y="11706"/>
                  </a:lnTo>
                  <a:lnTo>
                    <a:pt x="932" y="11709"/>
                  </a:lnTo>
                  <a:lnTo>
                    <a:pt x="927" y="11711"/>
                  </a:lnTo>
                  <a:lnTo>
                    <a:pt x="924" y="11714"/>
                  </a:lnTo>
                  <a:lnTo>
                    <a:pt x="915" y="11717"/>
                  </a:lnTo>
                  <a:lnTo>
                    <a:pt x="906" y="11717"/>
                  </a:lnTo>
                  <a:lnTo>
                    <a:pt x="896" y="11718"/>
                  </a:lnTo>
                  <a:lnTo>
                    <a:pt x="886" y="11718"/>
                  </a:lnTo>
                  <a:lnTo>
                    <a:pt x="877" y="11718"/>
                  </a:lnTo>
                  <a:lnTo>
                    <a:pt x="877" y="11718"/>
                  </a:lnTo>
                  <a:lnTo>
                    <a:pt x="871" y="11718"/>
                  </a:lnTo>
                  <a:lnTo>
                    <a:pt x="866" y="11716"/>
                  </a:lnTo>
                  <a:lnTo>
                    <a:pt x="865" y="11714"/>
                  </a:lnTo>
                  <a:lnTo>
                    <a:pt x="865" y="11709"/>
                  </a:lnTo>
                  <a:lnTo>
                    <a:pt x="867" y="11700"/>
                  </a:lnTo>
                  <a:lnTo>
                    <a:pt x="867" y="11696"/>
                  </a:lnTo>
                  <a:lnTo>
                    <a:pt x="866" y="11693"/>
                  </a:lnTo>
                  <a:lnTo>
                    <a:pt x="866" y="11693"/>
                  </a:lnTo>
                  <a:lnTo>
                    <a:pt x="863" y="11687"/>
                  </a:lnTo>
                  <a:lnTo>
                    <a:pt x="858" y="11684"/>
                  </a:lnTo>
                  <a:lnTo>
                    <a:pt x="854" y="11681"/>
                  </a:lnTo>
                  <a:lnTo>
                    <a:pt x="848" y="11679"/>
                  </a:lnTo>
                  <a:lnTo>
                    <a:pt x="838" y="11676"/>
                  </a:lnTo>
                  <a:lnTo>
                    <a:pt x="826" y="11673"/>
                  </a:lnTo>
                  <a:lnTo>
                    <a:pt x="826" y="11673"/>
                  </a:lnTo>
                  <a:lnTo>
                    <a:pt x="820" y="11673"/>
                  </a:lnTo>
                  <a:lnTo>
                    <a:pt x="814" y="11673"/>
                  </a:lnTo>
                  <a:lnTo>
                    <a:pt x="802" y="11676"/>
                  </a:lnTo>
                  <a:lnTo>
                    <a:pt x="796" y="11677"/>
                  </a:lnTo>
                  <a:lnTo>
                    <a:pt x="790" y="11677"/>
                  </a:lnTo>
                  <a:lnTo>
                    <a:pt x="785" y="11676"/>
                  </a:lnTo>
                  <a:lnTo>
                    <a:pt x="779" y="11673"/>
                  </a:lnTo>
                  <a:lnTo>
                    <a:pt x="779" y="11673"/>
                  </a:lnTo>
                  <a:lnTo>
                    <a:pt x="775" y="11655"/>
                  </a:lnTo>
                  <a:lnTo>
                    <a:pt x="775" y="11648"/>
                  </a:lnTo>
                  <a:lnTo>
                    <a:pt x="775" y="11642"/>
                  </a:lnTo>
                  <a:lnTo>
                    <a:pt x="778" y="11631"/>
                  </a:lnTo>
                  <a:lnTo>
                    <a:pt x="785" y="11616"/>
                  </a:lnTo>
                  <a:lnTo>
                    <a:pt x="785" y="11616"/>
                  </a:lnTo>
                  <a:lnTo>
                    <a:pt x="786" y="11610"/>
                  </a:lnTo>
                  <a:lnTo>
                    <a:pt x="787" y="11604"/>
                  </a:lnTo>
                  <a:lnTo>
                    <a:pt x="786" y="11594"/>
                  </a:lnTo>
                  <a:lnTo>
                    <a:pt x="783" y="11582"/>
                  </a:lnTo>
                  <a:lnTo>
                    <a:pt x="778" y="11572"/>
                  </a:lnTo>
                  <a:lnTo>
                    <a:pt x="772" y="11563"/>
                  </a:lnTo>
                  <a:lnTo>
                    <a:pt x="764" y="11556"/>
                  </a:lnTo>
                  <a:lnTo>
                    <a:pt x="759" y="11552"/>
                  </a:lnTo>
                  <a:lnTo>
                    <a:pt x="755" y="11551"/>
                  </a:lnTo>
                  <a:lnTo>
                    <a:pt x="749" y="11550"/>
                  </a:lnTo>
                  <a:lnTo>
                    <a:pt x="744" y="11549"/>
                  </a:lnTo>
                  <a:lnTo>
                    <a:pt x="744" y="11549"/>
                  </a:lnTo>
                  <a:lnTo>
                    <a:pt x="733" y="11549"/>
                  </a:lnTo>
                  <a:lnTo>
                    <a:pt x="722" y="11547"/>
                  </a:lnTo>
                  <a:lnTo>
                    <a:pt x="713" y="11544"/>
                  </a:lnTo>
                  <a:lnTo>
                    <a:pt x="704" y="11541"/>
                  </a:lnTo>
                  <a:lnTo>
                    <a:pt x="695" y="11536"/>
                  </a:lnTo>
                  <a:lnTo>
                    <a:pt x="687" y="11530"/>
                  </a:lnTo>
                  <a:lnTo>
                    <a:pt x="670" y="11518"/>
                  </a:lnTo>
                  <a:lnTo>
                    <a:pt x="670" y="11518"/>
                  </a:lnTo>
                  <a:lnTo>
                    <a:pt x="639" y="11490"/>
                  </a:lnTo>
                  <a:lnTo>
                    <a:pt x="608" y="11463"/>
                  </a:lnTo>
                  <a:lnTo>
                    <a:pt x="608" y="11463"/>
                  </a:lnTo>
                  <a:lnTo>
                    <a:pt x="599" y="11454"/>
                  </a:lnTo>
                  <a:lnTo>
                    <a:pt x="590" y="11449"/>
                  </a:lnTo>
                  <a:lnTo>
                    <a:pt x="581" y="11444"/>
                  </a:lnTo>
                  <a:lnTo>
                    <a:pt x="570" y="11441"/>
                  </a:lnTo>
                  <a:lnTo>
                    <a:pt x="560" y="11438"/>
                  </a:lnTo>
                  <a:lnTo>
                    <a:pt x="549" y="11437"/>
                  </a:lnTo>
                  <a:lnTo>
                    <a:pt x="539" y="11437"/>
                  </a:lnTo>
                  <a:lnTo>
                    <a:pt x="528" y="11438"/>
                  </a:lnTo>
                  <a:lnTo>
                    <a:pt x="528" y="11438"/>
                  </a:lnTo>
                  <a:lnTo>
                    <a:pt x="502" y="11443"/>
                  </a:lnTo>
                  <a:lnTo>
                    <a:pt x="490" y="11445"/>
                  </a:lnTo>
                  <a:lnTo>
                    <a:pt x="478" y="11446"/>
                  </a:lnTo>
                  <a:lnTo>
                    <a:pt x="478" y="11446"/>
                  </a:lnTo>
                  <a:lnTo>
                    <a:pt x="468" y="11448"/>
                  </a:lnTo>
                  <a:lnTo>
                    <a:pt x="457" y="11450"/>
                  </a:lnTo>
                  <a:lnTo>
                    <a:pt x="449" y="11453"/>
                  </a:lnTo>
                  <a:lnTo>
                    <a:pt x="441" y="11458"/>
                  </a:lnTo>
                  <a:lnTo>
                    <a:pt x="435" y="11464"/>
                  </a:lnTo>
                  <a:lnTo>
                    <a:pt x="430" y="11472"/>
                  </a:lnTo>
                  <a:lnTo>
                    <a:pt x="426" y="11480"/>
                  </a:lnTo>
                  <a:lnTo>
                    <a:pt x="424" y="11491"/>
                  </a:lnTo>
                  <a:lnTo>
                    <a:pt x="424" y="11491"/>
                  </a:lnTo>
                  <a:lnTo>
                    <a:pt x="422" y="11501"/>
                  </a:lnTo>
                  <a:lnTo>
                    <a:pt x="418" y="11507"/>
                  </a:lnTo>
                  <a:lnTo>
                    <a:pt x="414" y="11513"/>
                  </a:lnTo>
                  <a:lnTo>
                    <a:pt x="408" y="11517"/>
                  </a:lnTo>
                  <a:lnTo>
                    <a:pt x="401" y="11519"/>
                  </a:lnTo>
                  <a:lnTo>
                    <a:pt x="394" y="11519"/>
                  </a:lnTo>
                  <a:lnTo>
                    <a:pt x="385" y="11518"/>
                  </a:lnTo>
                  <a:lnTo>
                    <a:pt x="375" y="11515"/>
                  </a:lnTo>
                  <a:lnTo>
                    <a:pt x="375" y="11515"/>
                  </a:lnTo>
                  <a:lnTo>
                    <a:pt x="377" y="11492"/>
                  </a:lnTo>
                  <a:lnTo>
                    <a:pt x="377" y="11482"/>
                  </a:lnTo>
                  <a:lnTo>
                    <a:pt x="377" y="11472"/>
                  </a:lnTo>
                  <a:lnTo>
                    <a:pt x="374" y="11461"/>
                  </a:lnTo>
                  <a:lnTo>
                    <a:pt x="372" y="11451"/>
                  </a:lnTo>
                  <a:lnTo>
                    <a:pt x="366" y="11441"/>
                  </a:lnTo>
                  <a:lnTo>
                    <a:pt x="358" y="11431"/>
                  </a:lnTo>
                  <a:lnTo>
                    <a:pt x="358" y="11431"/>
                  </a:lnTo>
                  <a:lnTo>
                    <a:pt x="356" y="11429"/>
                  </a:lnTo>
                  <a:lnTo>
                    <a:pt x="355" y="11426"/>
                  </a:lnTo>
                  <a:lnTo>
                    <a:pt x="355" y="11420"/>
                  </a:lnTo>
                  <a:lnTo>
                    <a:pt x="356" y="11413"/>
                  </a:lnTo>
                  <a:lnTo>
                    <a:pt x="357" y="11406"/>
                  </a:lnTo>
                  <a:lnTo>
                    <a:pt x="357" y="11406"/>
                  </a:lnTo>
                  <a:lnTo>
                    <a:pt x="363" y="11378"/>
                  </a:lnTo>
                  <a:lnTo>
                    <a:pt x="367" y="11351"/>
                  </a:lnTo>
                  <a:lnTo>
                    <a:pt x="367" y="11351"/>
                  </a:lnTo>
                  <a:lnTo>
                    <a:pt x="369" y="11339"/>
                  </a:lnTo>
                  <a:lnTo>
                    <a:pt x="369" y="11327"/>
                  </a:lnTo>
                  <a:lnTo>
                    <a:pt x="369" y="11314"/>
                  </a:lnTo>
                  <a:lnTo>
                    <a:pt x="367" y="11302"/>
                  </a:lnTo>
                  <a:lnTo>
                    <a:pt x="364" y="11291"/>
                  </a:lnTo>
                  <a:lnTo>
                    <a:pt x="359" y="11281"/>
                  </a:lnTo>
                  <a:lnTo>
                    <a:pt x="354" y="11270"/>
                  </a:lnTo>
                  <a:lnTo>
                    <a:pt x="344" y="11261"/>
                  </a:lnTo>
                  <a:lnTo>
                    <a:pt x="344" y="11261"/>
                  </a:lnTo>
                  <a:lnTo>
                    <a:pt x="339" y="11256"/>
                  </a:lnTo>
                  <a:lnTo>
                    <a:pt x="334" y="11251"/>
                  </a:lnTo>
                  <a:lnTo>
                    <a:pt x="331" y="11246"/>
                  </a:lnTo>
                  <a:lnTo>
                    <a:pt x="328" y="11240"/>
                  </a:lnTo>
                  <a:lnTo>
                    <a:pt x="327" y="11234"/>
                  </a:lnTo>
                  <a:lnTo>
                    <a:pt x="326" y="11229"/>
                  </a:lnTo>
                  <a:lnTo>
                    <a:pt x="327" y="11222"/>
                  </a:lnTo>
                  <a:lnTo>
                    <a:pt x="328" y="11215"/>
                  </a:lnTo>
                  <a:lnTo>
                    <a:pt x="328" y="11215"/>
                  </a:lnTo>
                  <a:lnTo>
                    <a:pt x="331" y="11209"/>
                  </a:lnTo>
                  <a:lnTo>
                    <a:pt x="331" y="11203"/>
                  </a:lnTo>
                  <a:lnTo>
                    <a:pt x="328" y="11192"/>
                  </a:lnTo>
                  <a:lnTo>
                    <a:pt x="325" y="11181"/>
                  </a:lnTo>
                  <a:lnTo>
                    <a:pt x="321" y="11170"/>
                  </a:lnTo>
                  <a:lnTo>
                    <a:pt x="321" y="11170"/>
                  </a:lnTo>
                  <a:lnTo>
                    <a:pt x="319" y="11162"/>
                  </a:lnTo>
                  <a:lnTo>
                    <a:pt x="316" y="11153"/>
                  </a:lnTo>
                  <a:lnTo>
                    <a:pt x="316" y="11143"/>
                  </a:lnTo>
                  <a:lnTo>
                    <a:pt x="316" y="11139"/>
                  </a:lnTo>
                  <a:lnTo>
                    <a:pt x="318" y="11134"/>
                  </a:lnTo>
                  <a:lnTo>
                    <a:pt x="318" y="11134"/>
                  </a:lnTo>
                  <a:lnTo>
                    <a:pt x="321" y="11124"/>
                  </a:lnTo>
                  <a:lnTo>
                    <a:pt x="324" y="11112"/>
                  </a:lnTo>
                  <a:lnTo>
                    <a:pt x="324" y="11102"/>
                  </a:lnTo>
                  <a:lnTo>
                    <a:pt x="321" y="11093"/>
                  </a:lnTo>
                  <a:lnTo>
                    <a:pt x="318" y="11084"/>
                  </a:lnTo>
                  <a:lnTo>
                    <a:pt x="312" y="11074"/>
                  </a:lnTo>
                  <a:lnTo>
                    <a:pt x="305" y="11065"/>
                  </a:lnTo>
                  <a:lnTo>
                    <a:pt x="298" y="11056"/>
                  </a:lnTo>
                  <a:lnTo>
                    <a:pt x="298" y="11056"/>
                  </a:lnTo>
                  <a:lnTo>
                    <a:pt x="283" y="11040"/>
                  </a:lnTo>
                  <a:lnTo>
                    <a:pt x="278" y="11035"/>
                  </a:lnTo>
                  <a:lnTo>
                    <a:pt x="273" y="11033"/>
                  </a:lnTo>
                  <a:lnTo>
                    <a:pt x="267" y="11033"/>
                  </a:lnTo>
                  <a:lnTo>
                    <a:pt x="261" y="11035"/>
                  </a:lnTo>
                  <a:lnTo>
                    <a:pt x="253" y="11039"/>
                  </a:lnTo>
                  <a:lnTo>
                    <a:pt x="244" y="11046"/>
                  </a:lnTo>
                  <a:lnTo>
                    <a:pt x="244" y="11046"/>
                  </a:lnTo>
                  <a:lnTo>
                    <a:pt x="228" y="11055"/>
                  </a:lnTo>
                  <a:lnTo>
                    <a:pt x="212" y="11063"/>
                  </a:lnTo>
                  <a:lnTo>
                    <a:pt x="196" y="11071"/>
                  </a:lnTo>
                  <a:lnTo>
                    <a:pt x="180" y="11077"/>
                  </a:lnTo>
                  <a:lnTo>
                    <a:pt x="162" y="11082"/>
                  </a:lnTo>
                  <a:lnTo>
                    <a:pt x="145" y="11087"/>
                  </a:lnTo>
                  <a:lnTo>
                    <a:pt x="128" y="11090"/>
                  </a:lnTo>
                  <a:lnTo>
                    <a:pt x="110" y="11094"/>
                  </a:lnTo>
                  <a:lnTo>
                    <a:pt x="110" y="11094"/>
                  </a:lnTo>
                  <a:lnTo>
                    <a:pt x="101" y="11095"/>
                  </a:lnTo>
                  <a:lnTo>
                    <a:pt x="92" y="11097"/>
                  </a:lnTo>
                  <a:lnTo>
                    <a:pt x="87" y="11097"/>
                  </a:lnTo>
                  <a:lnTo>
                    <a:pt x="83" y="11097"/>
                  </a:lnTo>
                  <a:lnTo>
                    <a:pt x="78" y="11095"/>
                  </a:lnTo>
                  <a:lnTo>
                    <a:pt x="75" y="11093"/>
                  </a:lnTo>
                  <a:lnTo>
                    <a:pt x="75" y="11093"/>
                  </a:lnTo>
                  <a:lnTo>
                    <a:pt x="66" y="11087"/>
                  </a:lnTo>
                  <a:lnTo>
                    <a:pt x="57" y="11082"/>
                  </a:lnTo>
                  <a:lnTo>
                    <a:pt x="48" y="11079"/>
                  </a:lnTo>
                  <a:lnTo>
                    <a:pt x="39" y="11078"/>
                  </a:lnTo>
                  <a:lnTo>
                    <a:pt x="29" y="11078"/>
                  </a:lnTo>
                  <a:lnTo>
                    <a:pt x="19" y="11078"/>
                  </a:lnTo>
                  <a:lnTo>
                    <a:pt x="1" y="11079"/>
                  </a:lnTo>
                  <a:lnTo>
                    <a:pt x="1" y="11079"/>
                  </a:lnTo>
                  <a:lnTo>
                    <a:pt x="0" y="11096"/>
                  </a:lnTo>
                  <a:lnTo>
                    <a:pt x="0" y="11096"/>
                  </a:lnTo>
                  <a:lnTo>
                    <a:pt x="9" y="11099"/>
                  </a:lnTo>
                  <a:lnTo>
                    <a:pt x="17" y="11100"/>
                  </a:lnTo>
                  <a:lnTo>
                    <a:pt x="36" y="11101"/>
                  </a:lnTo>
                  <a:lnTo>
                    <a:pt x="45" y="11103"/>
                  </a:lnTo>
                  <a:lnTo>
                    <a:pt x="53" y="11105"/>
                  </a:lnTo>
                  <a:lnTo>
                    <a:pt x="61" y="11111"/>
                  </a:lnTo>
                  <a:lnTo>
                    <a:pt x="68" y="11118"/>
                  </a:lnTo>
                  <a:lnTo>
                    <a:pt x="68" y="11118"/>
                  </a:lnTo>
                  <a:lnTo>
                    <a:pt x="71" y="11119"/>
                  </a:lnTo>
                  <a:lnTo>
                    <a:pt x="76" y="11120"/>
                  </a:lnTo>
                  <a:lnTo>
                    <a:pt x="85" y="11119"/>
                  </a:lnTo>
                  <a:lnTo>
                    <a:pt x="85" y="11119"/>
                  </a:lnTo>
                  <a:lnTo>
                    <a:pt x="125" y="11112"/>
                  </a:lnTo>
                  <a:lnTo>
                    <a:pt x="145" y="11109"/>
                  </a:lnTo>
                  <a:lnTo>
                    <a:pt x="165" y="11104"/>
                  </a:lnTo>
                  <a:lnTo>
                    <a:pt x="183" y="11099"/>
                  </a:lnTo>
                  <a:lnTo>
                    <a:pt x="203" y="11093"/>
                  </a:lnTo>
                  <a:lnTo>
                    <a:pt x="221" y="11084"/>
                  </a:lnTo>
                  <a:lnTo>
                    <a:pt x="238" y="11074"/>
                  </a:lnTo>
                  <a:lnTo>
                    <a:pt x="238" y="11074"/>
                  </a:lnTo>
                  <a:lnTo>
                    <a:pt x="246" y="11067"/>
                  </a:lnTo>
                  <a:lnTo>
                    <a:pt x="256" y="11062"/>
                  </a:lnTo>
                  <a:lnTo>
                    <a:pt x="260" y="11061"/>
                  </a:lnTo>
                  <a:lnTo>
                    <a:pt x="265" y="11059"/>
                  </a:lnTo>
                  <a:lnTo>
                    <a:pt x="269" y="11061"/>
                  </a:lnTo>
                  <a:lnTo>
                    <a:pt x="274" y="11065"/>
                  </a:lnTo>
                  <a:lnTo>
                    <a:pt x="274" y="11065"/>
                  </a:lnTo>
                  <a:lnTo>
                    <a:pt x="286" y="11075"/>
                  </a:lnTo>
                  <a:lnTo>
                    <a:pt x="291" y="11081"/>
                  </a:lnTo>
                  <a:lnTo>
                    <a:pt x="296" y="11088"/>
                  </a:lnTo>
                  <a:lnTo>
                    <a:pt x="299" y="11095"/>
                  </a:lnTo>
                  <a:lnTo>
                    <a:pt x="301" y="11102"/>
                  </a:lnTo>
                  <a:lnTo>
                    <a:pt x="301" y="11110"/>
                  </a:lnTo>
                  <a:lnTo>
                    <a:pt x="298" y="11119"/>
                  </a:lnTo>
                  <a:lnTo>
                    <a:pt x="298" y="11119"/>
                  </a:lnTo>
                  <a:lnTo>
                    <a:pt x="296" y="11127"/>
                  </a:lnTo>
                  <a:lnTo>
                    <a:pt x="294" y="11135"/>
                  </a:lnTo>
                  <a:lnTo>
                    <a:pt x="294" y="11143"/>
                  </a:lnTo>
                  <a:lnTo>
                    <a:pt x="294" y="11150"/>
                  </a:lnTo>
                  <a:lnTo>
                    <a:pt x="295" y="11158"/>
                  </a:lnTo>
                  <a:lnTo>
                    <a:pt x="296" y="11166"/>
                  </a:lnTo>
                  <a:lnTo>
                    <a:pt x="298" y="11175"/>
                  </a:lnTo>
                  <a:lnTo>
                    <a:pt x="302" y="11181"/>
                  </a:lnTo>
                  <a:lnTo>
                    <a:pt x="302" y="11181"/>
                  </a:lnTo>
                  <a:lnTo>
                    <a:pt x="304" y="11190"/>
                  </a:lnTo>
                  <a:lnTo>
                    <a:pt x="305" y="11198"/>
                  </a:lnTo>
                  <a:lnTo>
                    <a:pt x="306" y="11206"/>
                  </a:lnTo>
                  <a:lnTo>
                    <a:pt x="305" y="11214"/>
                  </a:lnTo>
                  <a:lnTo>
                    <a:pt x="305" y="11214"/>
                  </a:lnTo>
                  <a:lnTo>
                    <a:pt x="304" y="11223"/>
                  </a:lnTo>
                  <a:lnTo>
                    <a:pt x="303" y="11233"/>
                  </a:lnTo>
                  <a:lnTo>
                    <a:pt x="304" y="11241"/>
                  </a:lnTo>
                  <a:lnTo>
                    <a:pt x="305" y="11251"/>
                  </a:lnTo>
                  <a:lnTo>
                    <a:pt x="309" y="11259"/>
                  </a:lnTo>
                  <a:lnTo>
                    <a:pt x="313" y="11266"/>
                  </a:lnTo>
                  <a:lnTo>
                    <a:pt x="320" y="11272"/>
                  </a:lnTo>
                  <a:lnTo>
                    <a:pt x="329" y="11279"/>
                  </a:lnTo>
                  <a:lnTo>
                    <a:pt x="329" y="11279"/>
                  </a:lnTo>
                  <a:lnTo>
                    <a:pt x="336" y="11285"/>
                  </a:lnTo>
                  <a:lnTo>
                    <a:pt x="341" y="11292"/>
                  </a:lnTo>
                  <a:lnTo>
                    <a:pt x="343" y="11299"/>
                  </a:lnTo>
                  <a:lnTo>
                    <a:pt x="346" y="11307"/>
                  </a:lnTo>
                  <a:lnTo>
                    <a:pt x="347" y="11316"/>
                  </a:lnTo>
                  <a:lnTo>
                    <a:pt x="347" y="11325"/>
                  </a:lnTo>
                  <a:lnTo>
                    <a:pt x="346" y="11344"/>
                  </a:lnTo>
                  <a:lnTo>
                    <a:pt x="346" y="11344"/>
                  </a:lnTo>
                  <a:lnTo>
                    <a:pt x="342" y="11369"/>
                  </a:lnTo>
                  <a:lnTo>
                    <a:pt x="336" y="11393"/>
                  </a:lnTo>
                  <a:lnTo>
                    <a:pt x="336" y="11393"/>
                  </a:lnTo>
                  <a:lnTo>
                    <a:pt x="333" y="11411"/>
                  </a:lnTo>
                  <a:lnTo>
                    <a:pt x="333" y="11419"/>
                  </a:lnTo>
                  <a:lnTo>
                    <a:pt x="333" y="11427"/>
                  </a:lnTo>
                  <a:lnTo>
                    <a:pt x="334" y="11435"/>
                  </a:lnTo>
                  <a:lnTo>
                    <a:pt x="337" y="11443"/>
                  </a:lnTo>
                  <a:lnTo>
                    <a:pt x="342" y="11450"/>
                  </a:lnTo>
                  <a:lnTo>
                    <a:pt x="348" y="11458"/>
                  </a:lnTo>
                  <a:lnTo>
                    <a:pt x="348" y="11458"/>
                  </a:lnTo>
                  <a:lnTo>
                    <a:pt x="351" y="11463"/>
                  </a:lnTo>
                  <a:lnTo>
                    <a:pt x="354" y="11468"/>
                  </a:lnTo>
                  <a:lnTo>
                    <a:pt x="355" y="11475"/>
                  </a:lnTo>
                  <a:lnTo>
                    <a:pt x="355" y="11481"/>
                  </a:lnTo>
                  <a:lnTo>
                    <a:pt x="354" y="11494"/>
                  </a:lnTo>
                  <a:lnTo>
                    <a:pt x="352" y="11506"/>
                  </a:lnTo>
                  <a:lnTo>
                    <a:pt x="352" y="11506"/>
                  </a:lnTo>
                  <a:lnTo>
                    <a:pt x="351" y="11530"/>
                  </a:lnTo>
                  <a:lnTo>
                    <a:pt x="351" y="11537"/>
                  </a:lnTo>
                  <a:lnTo>
                    <a:pt x="352" y="11540"/>
                  </a:lnTo>
                  <a:lnTo>
                    <a:pt x="355" y="11542"/>
                  </a:lnTo>
                  <a:lnTo>
                    <a:pt x="356" y="11543"/>
                  </a:lnTo>
                  <a:lnTo>
                    <a:pt x="358" y="11544"/>
                  </a:lnTo>
                  <a:lnTo>
                    <a:pt x="365" y="11545"/>
                  </a:lnTo>
                  <a:lnTo>
                    <a:pt x="375" y="11544"/>
                  </a:lnTo>
                  <a:lnTo>
                    <a:pt x="388" y="11542"/>
                  </a:lnTo>
                  <a:lnTo>
                    <a:pt x="388" y="11542"/>
                  </a:lnTo>
                  <a:lnTo>
                    <a:pt x="395" y="11541"/>
                  </a:lnTo>
                  <a:lnTo>
                    <a:pt x="402" y="11540"/>
                  </a:lnTo>
                  <a:lnTo>
                    <a:pt x="402" y="11540"/>
                  </a:lnTo>
                  <a:lnTo>
                    <a:pt x="411" y="11540"/>
                  </a:lnTo>
                  <a:lnTo>
                    <a:pt x="418" y="11539"/>
                  </a:lnTo>
                  <a:lnTo>
                    <a:pt x="425" y="11535"/>
                  </a:lnTo>
                  <a:lnTo>
                    <a:pt x="431" y="11532"/>
                  </a:lnTo>
                  <a:lnTo>
                    <a:pt x="435" y="11527"/>
                  </a:lnTo>
                  <a:lnTo>
                    <a:pt x="439" y="11521"/>
                  </a:lnTo>
                  <a:lnTo>
                    <a:pt x="441" y="11513"/>
                  </a:lnTo>
                  <a:lnTo>
                    <a:pt x="442" y="11505"/>
                  </a:lnTo>
                  <a:lnTo>
                    <a:pt x="442" y="11505"/>
                  </a:lnTo>
                  <a:lnTo>
                    <a:pt x="445" y="11497"/>
                  </a:lnTo>
                  <a:lnTo>
                    <a:pt x="448" y="11489"/>
                  </a:lnTo>
                  <a:lnTo>
                    <a:pt x="452" y="11483"/>
                  </a:lnTo>
                  <a:lnTo>
                    <a:pt x="457" y="11477"/>
                  </a:lnTo>
                  <a:lnTo>
                    <a:pt x="463" y="11474"/>
                  </a:lnTo>
                  <a:lnTo>
                    <a:pt x="470" y="11471"/>
                  </a:lnTo>
                  <a:lnTo>
                    <a:pt x="478" y="11468"/>
                  </a:lnTo>
                  <a:lnTo>
                    <a:pt x="486" y="11467"/>
                  </a:lnTo>
                  <a:lnTo>
                    <a:pt x="486" y="11467"/>
                  </a:lnTo>
                  <a:lnTo>
                    <a:pt x="509" y="11464"/>
                  </a:lnTo>
                  <a:lnTo>
                    <a:pt x="532" y="11460"/>
                  </a:lnTo>
                  <a:lnTo>
                    <a:pt x="532" y="11460"/>
                  </a:lnTo>
                  <a:lnTo>
                    <a:pt x="541" y="11459"/>
                  </a:lnTo>
                  <a:lnTo>
                    <a:pt x="551" y="11460"/>
                  </a:lnTo>
                  <a:lnTo>
                    <a:pt x="559" y="11461"/>
                  </a:lnTo>
                  <a:lnTo>
                    <a:pt x="568" y="11464"/>
                  </a:lnTo>
                  <a:lnTo>
                    <a:pt x="576" y="11467"/>
                  </a:lnTo>
                  <a:lnTo>
                    <a:pt x="584" y="11472"/>
                  </a:lnTo>
                  <a:lnTo>
                    <a:pt x="591" y="11476"/>
                  </a:lnTo>
                  <a:lnTo>
                    <a:pt x="599" y="11483"/>
                  </a:lnTo>
                  <a:lnTo>
                    <a:pt x="599" y="11483"/>
                  </a:lnTo>
                  <a:lnTo>
                    <a:pt x="634" y="11513"/>
                  </a:lnTo>
                  <a:lnTo>
                    <a:pt x="668" y="11543"/>
                  </a:lnTo>
                  <a:lnTo>
                    <a:pt x="668" y="11543"/>
                  </a:lnTo>
                  <a:lnTo>
                    <a:pt x="682" y="11553"/>
                  </a:lnTo>
                  <a:lnTo>
                    <a:pt x="696" y="11563"/>
                  </a:lnTo>
                  <a:lnTo>
                    <a:pt x="704" y="11565"/>
                  </a:lnTo>
                  <a:lnTo>
                    <a:pt x="712" y="11567"/>
                  </a:lnTo>
                  <a:lnTo>
                    <a:pt x="720" y="11570"/>
                  </a:lnTo>
                  <a:lnTo>
                    <a:pt x="729" y="11571"/>
                  </a:lnTo>
                  <a:lnTo>
                    <a:pt x="729" y="11571"/>
                  </a:lnTo>
                  <a:lnTo>
                    <a:pt x="740" y="11571"/>
                  </a:lnTo>
                  <a:lnTo>
                    <a:pt x="748" y="11573"/>
                  </a:lnTo>
                  <a:lnTo>
                    <a:pt x="753" y="11575"/>
                  </a:lnTo>
                  <a:lnTo>
                    <a:pt x="757" y="11579"/>
                  </a:lnTo>
                  <a:lnTo>
                    <a:pt x="758" y="11585"/>
                  </a:lnTo>
                  <a:lnTo>
                    <a:pt x="758" y="11592"/>
                  </a:lnTo>
                  <a:lnTo>
                    <a:pt x="757" y="11601"/>
                  </a:lnTo>
                  <a:lnTo>
                    <a:pt x="755" y="11612"/>
                  </a:lnTo>
                  <a:lnTo>
                    <a:pt x="755" y="11612"/>
                  </a:lnTo>
                  <a:lnTo>
                    <a:pt x="753" y="11623"/>
                  </a:lnTo>
                  <a:lnTo>
                    <a:pt x="753" y="11632"/>
                  </a:lnTo>
                  <a:lnTo>
                    <a:pt x="753" y="11651"/>
                  </a:lnTo>
                  <a:lnTo>
                    <a:pt x="755" y="11671"/>
                  </a:lnTo>
                  <a:lnTo>
                    <a:pt x="756" y="11691"/>
                  </a:lnTo>
                  <a:lnTo>
                    <a:pt x="756" y="11691"/>
                  </a:lnTo>
                  <a:lnTo>
                    <a:pt x="756" y="11694"/>
                  </a:lnTo>
                  <a:lnTo>
                    <a:pt x="757" y="11697"/>
                  </a:lnTo>
                  <a:lnTo>
                    <a:pt x="759" y="11700"/>
                  </a:lnTo>
                  <a:lnTo>
                    <a:pt x="760" y="11702"/>
                  </a:lnTo>
                  <a:lnTo>
                    <a:pt x="764" y="11703"/>
                  </a:lnTo>
                  <a:lnTo>
                    <a:pt x="767" y="11704"/>
                  </a:lnTo>
                  <a:lnTo>
                    <a:pt x="774" y="11704"/>
                  </a:lnTo>
                  <a:lnTo>
                    <a:pt x="774" y="11704"/>
                  </a:lnTo>
                  <a:lnTo>
                    <a:pt x="793" y="11700"/>
                  </a:lnTo>
                  <a:lnTo>
                    <a:pt x="810" y="11696"/>
                  </a:lnTo>
                  <a:lnTo>
                    <a:pt x="810" y="11696"/>
                  </a:lnTo>
                  <a:lnTo>
                    <a:pt x="821" y="11695"/>
                  </a:lnTo>
                  <a:lnTo>
                    <a:pt x="827" y="11696"/>
                  </a:lnTo>
                  <a:lnTo>
                    <a:pt x="832" y="11697"/>
                  </a:lnTo>
                  <a:lnTo>
                    <a:pt x="836" y="11700"/>
                  </a:lnTo>
                  <a:lnTo>
                    <a:pt x="839" y="11704"/>
                  </a:lnTo>
                  <a:lnTo>
                    <a:pt x="840" y="11710"/>
                  </a:lnTo>
                  <a:lnTo>
                    <a:pt x="840" y="11718"/>
                  </a:lnTo>
                  <a:lnTo>
                    <a:pt x="840" y="11718"/>
                  </a:lnTo>
                  <a:lnTo>
                    <a:pt x="840" y="11726"/>
                  </a:lnTo>
                  <a:lnTo>
                    <a:pt x="841" y="11729"/>
                  </a:lnTo>
                  <a:lnTo>
                    <a:pt x="842" y="11731"/>
                  </a:lnTo>
                  <a:lnTo>
                    <a:pt x="842" y="11731"/>
                  </a:lnTo>
                  <a:lnTo>
                    <a:pt x="849" y="11734"/>
                  </a:lnTo>
                  <a:lnTo>
                    <a:pt x="854" y="11738"/>
                  </a:lnTo>
                  <a:lnTo>
                    <a:pt x="858" y="11742"/>
                  </a:lnTo>
                  <a:lnTo>
                    <a:pt x="862" y="11747"/>
                  </a:lnTo>
                  <a:lnTo>
                    <a:pt x="864" y="11752"/>
                  </a:lnTo>
                  <a:lnTo>
                    <a:pt x="866" y="11756"/>
                  </a:lnTo>
                  <a:lnTo>
                    <a:pt x="867" y="11767"/>
                  </a:lnTo>
                  <a:lnTo>
                    <a:pt x="867" y="11777"/>
                  </a:lnTo>
                  <a:lnTo>
                    <a:pt x="867" y="11788"/>
                  </a:lnTo>
                  <a:lnTo>
                    <a:pt x="867" y="11799"/>
                  </a:lnTo>
                  <a:lnTo>
                    <a:pt x="869" y="11809"/>
                  </a:lnTo>
                  <a:lnTo>
                    <a:pt x="869" y="11809"/>
                  </a:lnTo>
                  <a:lnTo>
                    <a:pt x="874" y="11840"/>
                  </a:lnTo>
                  <a:lnTo>
                    <a:pt x="884" y="11870"/>
                  </a:lnTo>
                  <a:lnTo>
                    <a:pt x="894" y="11901"/>
                  </a:lnTo>
                  <a:lnTo>
                    <a:pt x="907" y="11932"/>
                  </a:lnTo>
                  <a:lnTo>
                    <a:pt x="907" y="11932"/>
                  </a:lnTo>
                  <a:lnTo>
                    <a:pt x="919" y="11921"/>
                  </a:lnTo>
                  <a:lnTo>
                    <a:pt x="932" y="11909"/>
                  </a:lnTo>
                  <a:lnTo>
                    <a:pt x="957" y="11890"/>
                  </a:lnTo>
                  <a:lnTo>
                    <a:pt x="970" y="11879"/>
                  </a:lnTo>
                  <a:lnTo>
                    <a:pt x="980" y="11868"/>
                  </a:lnTo>
                  <a:lnTo>
                    <a:pt x="985" y="11861"/>
                  </a:lnTo>
                  <a:lnTo>
                    <a:pt x="990" y="11854"/>
                  </a:lnTo>
                  <a:lnTo>
                    <a:pt x="993" y="11847"/>
                  </a:lnTo>
                  <a:lnTo>
                    <a:pt x="997" y="11839"/>
                  </a:lnTo>
                  <a:lnTo>
                    <a:pt x="997" y="11839"/>
                  </a:lnTo>
                  <a:lnTo>
                    <a:pt x="999" y="11833"/>
                  </a:lnTo>
                  <a:lnTo>
                    <a:pt x="1002" y="11830"/>
                  </a:lnTo>
                  <a:lnTo>
                    <a:pt x="1005" y="11829"/>
                  </a:lnTo>
                  <a:lnTo>
                    <a:pt x="1007" y="11829"/>
                  </a:lnTo>
                  <a:lnTo>
                    <a:pt x="1013" y="11830"/>
                  </a:lnTo>
                  <a:lnTo>
                    <a:pt x="1013" y="11830"/>
                  </a:lnTo>
                  <a:lnTo>
                    <a:pt x="1018" y="11832"/>
                  </a:lnTo>
                  <a:lnTo>
                    <a:pt x="1023" y="11833"/>
                  </a:lnTo>
                  <a:lnTo>
                    <a:pt x="1028" y="11833"/>
                  </a:lnTo>
                  <a:lnTo>
                    <a:pt x="1031" y="11832"/>
                  </a:lnTo>
                  <a:lnTo>
                    <a:pt x="1040" y="11830"/>
                  </a:lnTo>
                  <a:lnTo>
                    <a:pt x="1048" y="11825"/>
                  </a:lnTo>
                  <a:lnTo>
                    <a:pt x="1048" y="11825"/>
                  </a:lnTo>
                  <a:lnTo>
                    <a:pt x="1055" y="11821"/>
                  </a:lnTo>
                  <a:lnTo>
                    <a:pt x="1063" y="11816"/>
                  </a:lnTo>
                  <a:lnTo>
                    <a:pt x="1071" y="11814"/>
                  </a:lnTo>
                  <a:lnTo>
                    <a:pt x="1079" y="11812"/>
                  </a:lnTo>
                  <a:lnTo>
                    <a:pt x="1088" y="11809"/>
                  </a:lnTo>
                  <a:lnTo>
                    <a:pt x="1096" y="11809"/>
                  </a:lnTo>
                  <a:lnTo>
                    <a:pt x="1112" y="11809"/>
                  </a:lnTo>
                  <a:lnTo>
                    <a:pt x="1128" y="11812"/>
                  </a:lnTo>
                  <a:lnTo>
                    <a:pt x="1144" y="11814"/>
                  </a:lnTo>
                  <a:lnTo>
                    <a:pt x="1176" y="11820"/>
                  </a:lnTo>
                  <a:lnTo>
                    <a:pt x="1176" y="11820"/>
                  </a:lnTo>
                  <a:lnTo>
                    <a:pt x="1180" y="11820"/>
                  </a:lnTo>
                  <a:lnTo>
                    <a:pt x="1181" y="11820"/>
                  </a:lnTo>
                  <a:lnTo>
                    <a:pt x="1181" y="11820"/>
                  </a:lnTo>
                  <a:lnTo>
                    <a:pt x="1183" y="11825"/>
                  </a:lnTo>
                  <a:lnTo>
                    <a:pt x="1187" y="11830"/>
                  </a:lnTo>
                  <a:lnTo>
                    <a:pt x="1189" y="11835"/>
                  </a:lnTo>
                  <a:lnTo>
                    <a:pt x="1192" y="11837"/>
                  </a:lnTo>
                  <a:lnTo>
                    <a:pt x="1200" y="11841"/>
                  </a:lnTo>
                  <a:lnTo>
                    <a:pt x="1210" y="11845"/>
                  </a:lnTo>
                  <a:lnTo>
                    <a:pt x="1229" y="11848"/>
                  </a:lnTo>
                  <a:lnTo>
                    <a:pt x="1238" y="11851"/>
                  </a:lnTo>
                  <a:lnTo>
                    <a:pt x="1247" y="11855"/>
                  </a:lnTo>
                  <a:lnTo>
                    <a:pt x="1247" y="11855"/>
                  </a:lnTo>
                  <a:lnTo>
                    <a:pt x="1265" y="11867"/>
                  </a:lnTo>
                  <a:lnTo>
                    <a:pt x="1270" y="11871"/>
                  </a:lnTo>
                  <a:lnTo>
                    <a:pt x="1273" y="11876"/>
                  </a:lnTo>
                  <a:lnTo>
                    <a:pt x="1275" y="11882"/>
                  </a:lnTo>
                  <a:lnTo>
                    <a:pt x="1275" y="11890"/>
                  </a:lnTo>
                  <a:lnTo>
                    <a:pt x="1272" y="11912"/>
                  </a:lnTo>
                  <a:lnTo>
                    <a:pt x="1272" y="11912"/>
                  </a:lnTo>
                  <a:lnTo>
                    <a:pt x="1271" y="11924"/>
                  </a:lnTo>
                  <a:lnTo>
                    <a:pt x="1272" y="11937"/>
                  </a:lnTo>
                  <a:lnTo>
                    <a:pt x="1275" y="11949"/>
                  </a:lnTo>
                  <a:lnTo>
                    <a:pt x="1280" y="11960"/>
                  </a:lnTo>
                  <a:lnTo>
                    <a:pt x="1287" y="11970"/>
                  </a:lnTo>
                  <a:lnTo>
                    <a:pt x="1295" y="11980"/>
                  </a:lnTo>
                  <a:lnTo>
                    <a:pt x="1305" y="11988"/>
                  </a:lnTo>
                  <a:lnTo>
                    <a:pt x="1316" y="11993"/>
                  </a:lnTo>
                  <a:lnTo>
                    <a:pt x="1316" y="11993"/>
                  </a:lnTo>
                  <a:lnTo>
                    <a:pt x="1326" y="11999"/>
                  </a:lnTo>
                  <a:lnTo>
                    <a:pt x="1334" y="12004"/>
                  </a:lnTo>
                  <a:lnTo>
                    <a:pt x="1340" y="12008"/>
                  </a:lnTo>
                  <a:lnTo>
                    <a:pt x="1343" y="12014"/>
                  </a:lnTo>
                  <a:lnTo>
                    <a:pt x="1346" y="12020"/>
                  </a:lnTo>
                  <a:lnTo>
                    <a:pt x="1346" y="12027"/>
                  </a:lnTo>
                  <a:lnTo>
                    <a:pt x="1344" y="12036"/>
                  </a:lnTo>
                  <a:lnTo>
                    <a:pt x="1342" y="12046"/>
                  </a:lnTo>
                  <a:lnTo>
                    <a:pt x="1342" y="12046"/>
                  </a:lnTo>
                  <a:lnTo>
                    <a:pt x="1335" y="12066"/>
                  </a:lnTo>
                  <a:lnTo>
                    <a:pt x="1328" y="12086"/>
                  </a:lnTo>
                  <a:lnTo>
                    <a:pt x="1328" y="12086"/>
                  </a:lnTo>
                  <a:lnTo>
                    <a:pt x="1326" y="12091"/>
                  </a:lnTo>
                  <a:lnTo>
                    <a:pt x="1324" y="12096"/>
                  </a:lnTo>
                  <a:lnTo>
                    <a:pt x="1323" y="12098"/>
                  </a:lnTo>
                  <a:lnTo>
                    <a:pt x="1320" y="12099"/>
                  </a:lnTo>
                  <a:lnTo>
                    <a:pt x="1318" y="12101"/>
                  </a:lnTo>
                  <a:lnTo>
                    <a:pt x="1315" y="12101"/>
                  </a:lnTo>
                  <a:lnTo>
                    <a:pt x="1315" y="12101"/>
                  </a:lnTo>
                  <a:lnTo>
                    <a:pt x="1308" y="12101"/>
                  </a:lnTo>
                  <a:lnTo>
                    <a:pt x="1303" y="12102"/>
                  </a:lnTo>
                  <a:lnTo>
                    <a:pt x="1297" y="12104"/>
                  </a:lnTo>
                  <a:lnTo>
                    <a:pt x="1293" y="12108"/>
                  </a:lnTo>
                  <a:lnTo>
                    <a:pt x="1285" y="12114"/>
                  </a:lnTo>
                  <a:lnTo>
                    <a:pt x="1281" y="12117"/>
                  </a:lnTo>
                  <a:lnTo>
                    <a:pt x="1277" y="12117"/>
                  </a:lnTo>
                  <a:lnTo>
                    <a:pt x="1277" y="12117"/>
                  </a:lnTo>
                  <a:lnTo>
                    <a:pt x="1264" y="12119"/>
                  </a:lnTo>
                  <a:lnTo>
                    <a:pt x="1251" y="12121"/>
                  </a:lnTo>
                  <a:lnTo>
                    <a:pt x="1226" y="12131"/>
                  </a:lnTo>
                  <a:lnTo>
                    <a:pt x="1213" y="12134"/>
                  </a:lnTo>
                  <a:lnTo>
                    <a:pt x="1200" y="12137"/>
                  </a:lnTo>
                  <a:lnTo>
                    <a:pt x="1188" y="12140"/>
                  </a:lnTo>
                  <a:lnTo>
                    <a:pt x="1174" y="12141"/>
                  </a:lnTo>
                  <a:lnTo>
                    <a:pt x="1174" y="12141"/>
                  </a:lnTo>
                  <a:lnTo>
                    <a:pt x="1168" y="12141"/>
                  </a:lnTo>
                  <a:lnTo>
                    <a:pt x="1164" y="12141"/>
                  </a:lnTo>
                  <a:lnTo>
                    <a:pt x="1152" y="12144"/>
                  </a:lnTo>
                  <a:lnTo>
                    <a:pt x="1130" y="12151"/>
                  </a:lnTo>
                  <a:lnTo>
                    <a:pt x="1130" y="12151"/>
                  </a:lnTo>
                  <a:lnTo>
                    <a:pt x="1120" y="12155"/>
                  </a:lnTo>
                  <a:lnTo>
                    <a:pt x="1109" y="12157"/>
                  </a:lnTo>
                  <a:lnTo>
                    <a:pt x="1105" y="12158"/>
                  </a:lnTo>
                  <a:lnTo>
                    <a:pt x="1100" y="12158"/>
                  </a:lnTo>
                  <a:lnTo>
                    <a:pt x="1094" y="12158"/>
                  </a:lnTo>
                  <a:lnTo>
                    <a:pt x="1090" y="12156"/>
                  </a:lnTo>
                  <a:lnTo>
                    <a:pt x="1090" y="12156"/>
                  </a:lnTo>
                  <a:lnTo>
                    <a:pt x="1084" y="12152"/>
                  </a:lnTo>
                  <a:lnTo>
                    <a:pt x="1077" y="12150"/>
                  </a:lnTo>
                  <a:lnTo>
                    <a:pt x="1071" y="12150"/>
                  </a:lnTo>
                  <a:lnTo>
                    <a:pt x="1067" y="12150"/>
                  </a:lnTo>
                  <a:lnTo>
                    <a:pt x="1061" y="12151"/>
                  </a:lnTo>
                  <a:lnTo>
                    <a:pt x="1056" y="12154"/>
                  </a:lnTo>
                  <a:lnTo>
                    <a:pt x="1051" y="12158"/>
                  </a:lnTo>
                  <a:lnTo>
                    <a:pt x="1046" y="12163"/>
                  </a:lnTo>
                  <a:lnTo>
                    <a:pt x="1046" y="12163"/>
                  </a:lnTo>
                  <a:lnTo>
                    <a:pt x="1036" y="12173"/>
                  </a:lnTo>
                  <a:lnTo>
                    <a:pt x="1031" y="12179"/>
                  </a:lnTo>
                  <a:lnTo>
                    <a:pt x="1028" y="12185"/>
                  </a:lnTo>
                  <a:lnTo>
                    <a:pt x="1025" y="12192"/>
                  </a:lnTo>
                  <a:lnTo>
                    <a:pt x="1023" y="12199"/>
                  </a:lnTo>
                  <a:lnTo>
                    <a:pt x="1023" y="12205"/>
                  </a:lnTo>
                  <a:lnTo>
                    <a:pt x="1024" y="12213"/>
                  </a:lnTo>
                  <a:lnTo>
                    <a:pt x="1024" y="12213"/>
                  </a:lnTo>
                  <a:lnTo>
                    <a:pt x="1029" y="12238"/>
                  </a:lnTo>
                  <a:lnTo>
                    <a:pt x="1032" y="12261"/>
                  </a:lnTo>
                  <a:lnTo>
                    <a:pt x="1035" y="12284"/>
                  </a:lnTo>
                  <a:lnTo>
                    <a:pt x="1037" y="12307"/>
                  </a:lnTo>
                  <a:lnTo>
                    <a:pt x="1038" y="12354"/>
                  </a:lnTo>
                  <a:lnTo>
                    <a:pt x="1038" y="12401"/>
                  </a:lnTo>
                  <a:lnTo>
                    <a:pt x="1038" y="12401"/>
                  </a:lnTo>
                  <a:lnTo>
                    <a:pt x="1038" y="12412"/>
                  </a:lnTo>
                  <a:lnTo>
                    <a:pt x="1040" y="12422"/>
                  </a:lnTo>
                  <a:lnTo>
                    <a:pt x="1044" y="12431"/>
                  </a:lnTo>
                  <a:lnTo>
                    <a:pt x="1047" y="12436"/>
                  </a:lnTo>
                  <a:lnTo>
                    <a:pt x="1051" y="12439"/>
                  </a:lnTo>
                  <a:lnTo>
                    <a:pt x="1051" y="12439"/>
                  </a:lnTo>
                  <a:lnTo>
                    <a:pt x="1059" y="12448"/>
                  </a:lnTo>
                  <a:lnTo>
                    <a:pt x="1066" y="12458"/>
                  </a:lnTo>
                  <a:lnTo>
                    <a:pt x="1071" y="12468"/>
                  </a:lnTo>
                  <a:lnTo>
                    <a:pt x="1076" y="12477"/>
                  </a:lnTo>
                  <a:lnTo>
                    <a:pt x="1081" y="12489"/>
                  </a:lnTo>
                  <a:lnTo>
                    <a:pt x="1084" y="12499"/>
                  </a:lnTo>
                  <a:lnTo>
                    <a:pt x="1086" y="12511"/>
                  </a:lnTo>
                  <a:lnTo>
                    <a:pt x="1089" y="12522"/>
                  </a:lnTo>
                  <a:lnTo>
                    <a:pt x="1089" y="12522"/>
                  </a:lnTo>
                  <a:lnTo>
                    <a:pt x="1092" y="12538"/>
                  </a:lnTo>
                  <a:lnTo>
                    <a:pt x="1097" y="12553"/>
                  </a:lnTo>
                  <a:lnTo>
                    <a:pt x="1104" y="12569"/>
                  </a:lnTo>
                  <a:lnTo>
                    <a:pt x="1111" y="12584"/>
                  </a:lnTo>
                  <a:lnTo>
                    <a:pt x="1126" y="12613"/>
                  </a:lnTo>
                  <a:lnTo>
                    <a:pt x="1132" y="12628"/>
                  </a:lnTo>
                  <a:lnTo>
                    <a:pt x="1137" y="12644"/>
                  </a:lnTo>
                  <a:lnTo>
                    <a:pt x="1137" y="12644"/>
                  </a:lnTo>
                  <a:lnTo>
                    <a:pt x="1143" y="12665"/>
                  </a:lnTo>
                  <a:lnTo>
                    <a:pt x="1144" y="12674"/>
                  </a:lnTo>
                  <a:lnTo>
                    <a:pt x="1144" y="12685"/>
                  </a:lnTo>
                  <a:lnTo>
                    <a:pt x="1143" y="12694"/>
                  </a:lnTo>
                  <a:lnTo>
                    <a:pt x="1142" y="12704"/>
                  </a:lnTo>
                  <a:lnTo>
                    <a:pt x="1138" y="12715"/>
                  </a:lnTo>
                  <a:lnTo>
                    <a:pt x="1134" y="12724"/>
                  </a:lnTo>
                  <a:lnTo>
                    <a:pt x="1134" y="12724"/>
                  </a:lnTo>
                  <a:lnTo>
                    <a:pt x="1130" y="12734"/>
                  </a:lnTo>
                  <a:lnTo>
                    <a:pt x="1128" y="12744"/>
                  </a:lnTo>
                  <a:lnTo>
                    <a:pt x="1128" y="12750"/>
                  </a:lnTo>
                  <a:lnTo>
                    <a:pt x="1129" y="12755"/>
                  </a:lnTo>
                  <a:lnTo>
                    <a:pt x="1132" y="12768"/>
                  </a:lnTo>
                  <a:lnTo>
                    <a:pt x="1132" y="12768"/>
                  </a:lnTo>
                  <a:lnTo>
                    <a:pt x="1136" y="12776"/>
                  </a:lnTo>
                  <a:lnTo>
                    <a:pt x="1136" y="12785"/>
                  </a:lnTo>
                  <a:lnTo>
                    <a:pt x="1135" y="12794"/>
                  </a:lnTo>
                  <a:lnTo>
                    <a:pt x="1130" y="12802"/>
                  </a:lnTo>
                  <a:lnTo>
                    <a:pt x="1126" y="12809"/>
                  </a:lnTo>
                  <a:lnTo>
                    <a:pt x="1119" y="12815"/>
                  </a:lnTo>
                  <a:lnTo>
                    <a:pt x="1109" y="12818"/>
                  </a:lnTo>
                  <a:lnTo>
                    <a:pt x="1100" y="12819"/>
                  </a:lnTo>
                  <a:lnTo>
                    <a:pt x="1100" y="12819"/>
                  </a:lnTo>
                  <a:lnTo>
                    <a:pt x="1083" y="12822"/>
                  </a:lnTo>
                  <a:lnTo>
                    <a:pt x="1068" y="12825"/>
                  </a:lnTo>
                  <a:lnTo>
                    <a:pt x="1053" y="12831"/>
                  </a:lnTo>
                  <a:lnTo>
                    <a:pt x="1039" y="12839"/>
                  </a:lnTo>
                  <a:lnTo>
                    <a:pt x="1026" y="12847"/>
                  </a:lnTo>
                  <a:lnTo>
                    <a:pt x="1014" y="12856"/>
                  </a:lnTo>
                  <a:lnTo>
                    <a:pt x="988" y="12877"/>
                  </a:lnTo>
                  <a:lnTo>
                    <a:pt x="988" y="12877"/>
                  </a:lnTo>
                  <a:lnTo>
                    <a:pt x="973" y="12891"/>
                  </a:lnTo>
                  <a:lnTo>
                    <a:pt x="959" y="12905"/>
                  </a:lnTo>
                  <a:lnTo>
                    <a:pt x="959" y="12905"/>
                  </a:lnTo>
                  <a:lnTo>
                    <a:pt x="942" y="12920"/>
                  </a:lnTo>
                  <a:lnTo>
                    <a:pt x="937" y="12924"/>
                  </a:lnTo>
                  <a:lnTo>
                    <a:pt x="931" y="12925"/>
                  </a:lnTo>
                  <a:lnTo>
                    <a:pt x="924" y="12925"/>
                  </a:lnTo>
                  <a:lnTo>
                    <a:pt x="917" y="12923"/>
                  </a:lnTo>
                  <a:lnTo>
                    <a:pt x="897" y="12911"/>
                  </a:lnTo>
                  <a:lnTo>
                    <a:pt x="897" y="12911"/>
                  </a:lnTo>
                  <a:lnTo>
                    <a:pt x="888" y="12908"/>
                  </a:lnTo>
                  <a:lnTo>
                    <a:pt x="880" y="12906"/>
                  </a:lnTo>
                  <a:lnTo>
                    <a:pt x="871" y="12903"/>
                  </a:lnTo>
                  <a:lnTo>
                    <a:pt x="862" y="12902"/>
                  </a:lnTo>
                  <a:lnTo>
                    <a:pt x="843" y="12900"/>
                  </a:lnTo>
                  <a:lnTo>
                    <a:pt x="834" y="12899"/>
                  </a:lnTo>
                  <a:lnTo>
                    <a:pt x="826" y="12897"/>
                  </a:lnTo>
                  <a:lnTo>
                    <a:pt x="826" y="12897"/>
                  </a:lnTo>
                  <a:lnTo>
                    <a:pt x="819" y="12894"/>
                  </a:lnTo>
                  <a:lnTo>
                    <a:pt x="812" y="12893"/>
                  </a:lnTo>
                  <a:lnTo>
                    <a:pt x="798" y="12892"/>
                  </a:lnTo>
                  <a:lnTo>
                    <a:pt x="798" y="12892"/>
                  </a:lnTo>
                  <a:lnTo>
                    <a:pt x="778" y="12888"/>
                  </a:lnTo>
                  <a:lnTo>
                    <a:pt x="763" y="12886"/>
                  </a:lnTo>
                  <a:lnTo>
                    <a:pt x="752" y="12882"/>
                  </a:lnTo>
                  <a:lnTo>
                    <a:pt x="749" y="12879"/>
                  </a:lnTo>
                  <a:lnTo>
                    <a:pt x="745" y="12877"/>
                  </a:lnTo>
                  <a:lnTo>
                    <a:pt x="744" y="12873"/>
                  </a:lnTo>
                  <a:lnTo>
                    <a:pt x="743" y="12869"/>
                  </a:lnTo>
                  <a:lnTo>
                    <a:pt x="742" y="12864"/>
                  </a:lnTo>
                  <a:lnTo>
                    <a:pt x="743" y="12859"/>
                  </a:lnTo>
                  <a:lnTo>
                    <a:pt x="745" y="12844"/>
                  </a:lnTo>
                  <a:lnTo>
                    <a:pt x="749" y="12825"/>
                  </a:lnTo>
                  <a:lnTo>
                    <a:pt x="749" y="12825"/>
                  </a:lnTo>
                  <a:lnTo>
                    <a:pt x="751" y="12814"/>
                  </a:lnTo>
                  <a:lnTo>
                    <a:pt x="751" y="12809"/>
                  </a:lnTo>
                  <a:lnTo>
                    <a:pt x="750" y="12804"/>
                  </a:lnTo>
                  <a:lnTo>
                    <a:pt x="749" y="12800"/>
                  </a:lnTo>
                  <a:lnTo>
                    <a:pt x="747" y="12796"/>
                  </a:lnTo>
                  <a:lnTo>
                    <a:pt x="743" y="12793"/>
                  </a:lnTo>
                  <a:lnTo>
                    <a:pt x="737" y="12791"/>
                  </a:lnTo>
                  <a:lnTo>
                    <a:pt x="737" y="12791"/>
                  </a:lnTo>
                  <a:lnTo>
                    <a:pt x="726" y="12782"/>
                  </a:lnTo>
                  <a:lnTo>
                    <a:pt x="715" y="12774"/>
                  </a:lnTo>
                  <a:lnTo>
                    <a:pt x="704" y="12768"/>
                  </a:lnTo>
                  <a:lnTo>
                    <a:pt x="697" y="12764"/>
                  </a:lnTo>
                  <a:lnTo>
                    <a:pt x="690" y="12762"/>
                  </a:lnTo>
                  <a:lnTo>
                    <a:pt x="690" y="12762"/>
                  </a:lnTo>
                  <a:lnTo>
                    <a:pt x="681" y="12773"/>
                  </a:lnTo>
                  <a:lnTo>
                    <a:pt x="681" y="12773"/>
                  </a:lnTo>
                  <a:lnTo>
                    <a:pt x="683" y="12777"/>
                  </a:lnTo>
                  <a:lnTo>
                    <a:pt x="685" y="12780"/>
                  </a:lnTo>
                  <a:lnTo>
                    <a:pt x="692" y="12787"/>
                  </a:lnTo>
                  <a:lnTo>
                    <a:pt x="700" y="12792"/>
                  </a:lnTo>
                  <a:lnTo>
                    <a:pt x="708" y="12796"/>
                  </a:lnTo>
                  <a:lnTo>
                    <a:pt x="708" y="12796"/>
                  </a:lnTo>
                  <a:lnTo>
                    <a:pt x="714" y="12800"/>
                  </a:lnTo>
                  <a:lnTo>
                    <a:pt x="719" y="12804"/>
                  </a:lnTo>
                  <a:lnTo>
                    <a:pt x="721" y="12809"/>
                  </a:lnTo>
                  <a:lnTo>
                    <a:pt x="723" y="12814"/>
                  </a:lnTo>
                  <a:lnTo>
                    <a:pt x="725" y="12819"/>
                  </a:lnTo>
                  <a:lnTo>
                    <a:pt x="726" y="12825"/>
                  </a:lnTo>
                  <a:lnTo>
                    <a:pt x="725" y="12831"/>
                  </a:lnTo>
                  <a:lnTo>
                    <a:pt x="723" y="12839"/>
                  </a:lnTo>
                  <a:lnTo>
                    <a:pt x="723" y="12839"/>
                  </a:lnTo>
                  <a:lnTo>
                    <a:pt x="718" y="12859"/>
                  </a:lnTo>
                  <a:lnTo>
                    <a:pt x="715" y="12873"/>
                  </a:lnTo>
                  <a:lnTo>
                    <a:pt x="714" y="12879"/>
                  </a:lnTo>
                  <a:lnTo>
                    <a:pt x="714" y="12884"/>
                  </a:lnTo>
                  <a:lnTo>
                    <a:pt x="715" y="12888"/>
                  </a:lnTo>
                  <a:lnTo>
                    <a:pt x="718" y="12892"/>
                  </a:lnTo>
                  <a:lnTo>
                    <a:pt x="720" y="12895"/>
                  </a:lnTo>
                  <a:lnTo>
                    <a:pt x="723" y="12898"/>
                  </a:lnTo>
                  <a:lnTo>
                    <a:pt x="734" y="12902"/>
                  </a:lnTo>
                  <a:lnTo>
                    <a:pt x="749" y="12906"/>
                  </a:lnTo>
                  <a:lnTo>
                    <a:pt x="770" y="12909"/>
                  </a:lnTo>
                  <a:lnTo>
                    <a:pt x="770" y="12909"/>
                  </a:lnTo>
                  <a:lnTo>
                    <a:pt x="791" y="12914"/>
                  </a:lnTo>
                  <a:lnTo>
                    <a:pt x="814" y="12917"/>
                  </a:lnTo>
                  <a:lnTo>
                    <a:pt x="814" y="12917"/>
                  </a:lnTo>
                  <a:lnTo>
                    <a:pt x="846" y="12921"/>
                  </a:lnTo>
                  <a:lnTo>
                    <a:pt x="861" y="12924"/>
                  </a:lnTo>
                  <a:lnTo>
                    <a:pt x="874" y="12929"/>
                  </a:lnTo>
                  <a:lnTo>
                    <a:pt x="888" y="12935"/>
                  </a:lnTo>
                  <a:lnTo>
                    <a:pt x="902" y="12943"/>
                  </a:lnTo>
                  <a:lnTo>
                    <a:pt x="914" y="12953"/>
                  </a:lnTo>
                  <a:lnTo>
                    <a:pt x="919" y="12959"/>
                  </a:lnTo>
                  <a:lnTo>
                    <a:pt x="925" y="12966"/>
                  </a:lnTo>
                  <a:lnTo>
                    <a:pt x="925" y="12966"/>
                  </a:lnTo>
                  <a:lnTo>
                    <a:pt x="947" y="12947"/>
                  </a:lnTo>
                  <a:lnTo>
                    <a:pt x="968" y="12929"/>
                  </a:lnTo>
                  <a:lnTo>
                    <a:pt x="986" y="12910"/>
                  </a:lnTo>
                  <a:lnTo>
                    <a:pt x="1005" y="12891"/>
                  </a:lnTo>
                  <a:lnTo>
                    <a:pt x="1005" y="12891"/>
                  </a:lnTo>
                  <a:lnTo>
                    <a:pt x="1012" y="12884"/>
                  </a:lnTo>
                  <a:lnTo>
                    <a:pt x="1018" y="12877"/>
                  </a:lnTo>
                  <a:lnTo>
                    <a:pt x="1026" y="12871"/>
                  </a:lnTo>
                  <a:lnTo>
                    <a:pt x="1035" y="12867"/>
                  </a:lnTo>
                  <a:lnTo>
                    <a:pt x="1051" y="12859"/>
                  </a:lnTo>
                  <a:lnTo>
                    <a:pt x="1068" y="12853"/>
                  </a:lnTo>
                  <a:lnTo>
                    <a:pt x="1104" y="12842"/>
                  </a:lnTo>
                  <a:lnTo>
                    <a:pt x="1121" y="12835"/>
                  </a:lnTo>
                  <a:lnTo>
                    <a:pt x="1138" y="12829"/>
                  </a:lnTo>
                  <a:lnTo>
                    <a:pt x="1138" y="12829"/>
                  </a:lnTo>
                  <a:lnTo>
                    <a:pt x="1141" y="12829"/>
                  </a:lnTo>
                  <a:lnTo>
                    <a:pt x="1144" y="12830"/>
                  </a:lnTo>
                  <a:lnTo>
                    <a:pt x="1150" y="12834"/>
                  </a:lnTo>
                  <a:lnTo>
                    <a:pt x="1150" y="12834"/>
                  </a:lnTo>
                  <a:lnTo>
                    <a:pt x="1161" y="12844"/>
                  </a:lnTo>
                  <a:lnTo>
                    <a:pt x="1173" y="12849"/>
                  </a:lnTo>
                  <a:lnTo>
                    <a:pt x="1185" y="12854"/>
                  </a:lnTo>
                  <a:lnTo>
                    <a:pt x="1198" y="12856"/>
                  </a:lnTo>
                  <a:lnTo>
                    <a:pt x="1211" y="12856"/>
                  </a:lnTo>
                  <a:lnTo>
                    <a:pt x="1224" y="12856"/>
                  </a:lnTo>
                  <a:lnTo>
                    <a:pt x="1250" y="12852"/>
                  </a:lnTo>
                  <a:lnTo>
                    <a:pt x="1250" y="12852"/>
                  </a:lnTo>
                  <a:lnTo>
                    <a:pt x="1286" y="12845"/>
                  </a:lnTo>
                  <a:lnTo>
                    <a:pt x="1321" y="12835"/>
                  </a:lnTo>
                  <a:lnTo>
                    <a:pt x="1356" y="12825"/>
                  </a:lnTo>
                  <a:lnTo>
                    <a:pt x="1392" y="12814"/>
                  </a:lnTo>
                  <a:lnTo>
                    <a:pt x="1392" y="12814"/>
                  </a:lnTo>
                  <a:lnTo>
                    <a:pt x="1431" y="12802"/>
                  </a:lnTo>
                  <a:lnTo>
                    <a:pt x="1472" y="12793"/>
                  </a:lnTo>
                  <a:lnTo>
                    <a:pt x="1514" y="12785"/>
                  </a:lnTo>
                  <a:lnTo>
                    <a:pt x="1555" y="12781"/>
                  </a:lnTo>
                  <a:lnTo>
                    <a:pt x="1555" y="12781"/>
                  </a:lnTo>
                  <a:lnTo>
                    <a:pt x="1571" y="12779"/>
                  </a:lnTo>
                  <a:lnTo>
                    <a:pt x="1586" y="12776"/>
                  </a:lnTo>
                  <a:lnTo>
                    <a:pt x="1598" y="12770"/>
                  </a:lnTo>
                  <a:lnTo>
                    <a:pt x="1608" y="12763"/>
                  </a:lnTo>
                  <a:lnTo>
                    <a:pt x="1618" y="12754"/>
                  </a:lnTo>
                  <a:lnTo>
                    <a:pt x="1626" y="12744"/>
                  </a:lnTo>
                  <a:lnTo>
                    <a:pt x="1633" y="12733"/>
                  </a:lnTo>
                  <a:lnTo>
                    <a:pt x="1639" y="12720"/>
                  </a:lnTo>
                  <a:lnTo>
                    <a:pt x="1639" y="12720"/>
                  </a:lnTo>
                  <a:lnTo>
                    <a:pt x="1642" y="12715"/>
                  </a:lnTo>
                  <a:lnTo>
                    <a:pt x="1643" y="12709"/>
                  </a:lnTo>
                  <a:lnTo>
                    <a:pt x="1644" y="12703"/>
                  </a:lnTo>
                  <a:lnTo>
                    <a:pt x="1646" y="12698"/>
                  </a:lnTo>
                  <a:lnTo>
                    <a:pt x="1646" y="12698"/>
                  </a:lnTo>
                  <a:lnTo>
                    <a:pt x="1649" y="12694"/>
                  </a:lnTo>
                  <a:lnTo>
                    <a:pt x="1651" y="12690"/>
                  </a:lnTo>
                  <a:lnTo>
                    <a:pt x="1654" y="12688"/>
                  </a:lnTo>
                  <a:lnTo>
                    <a:pt x="1658" y="12687"/>
                  </a:lnTo>
                  <a:lnTo>
                    <a:pt x="1661" y="12687"/>
                  </a:lnTo>
                  <a:lnTo>
                    <a:pt x="1664" y="12688"/>
                  </a:lnTo>
                  <a:lnTo>
                    <a:pt x="1667" y="12691"/>
                  </a:lnTo>
                  <a:lnTo>
                    <a:pt x="1671" y="12695"/>
                  </a:lnTo>
                  <a:lnTo>
                    <a:pt x="1671" y="12695"/>
                  </a:lnTo>
                  <a:lnTo>
                    <a:pt x="1675" y="12702"/>
                  </a:lnTo>
                  <a:lnTo>
                    <a:pt x="1681" y="12709"/>
                  </a:lnTo>
                  <a:lnTo>
                    <a:pt x="1688" y="12715"/>
                  </a:lnTo>
                  <a:lnTo>
                    <a:pt x="1694" y="12719"/>
                  </a:lnTo>
                  <a:lnTo>
                    <a:pt x="1702" y="12723"/>
                  </a:lnTo>
                  <a:lnTo>
                    <a:pt x="1709" y="12726"/>
                  </a:lnTo>
                  <a:lnTo>
                    <a:pt x="1726" y="12732"/>
                  </a:lnTo>
                  <a:lnTo>
                    <a:pt x="1726" y="12732"/>
                  </a:lnTo>
                  <a:lnTo>
                    <a:pt x="1747" y="12739"/>
                  </a:lnTo>
                  <a:lnTo>
                    <a:pt x="1758" y="12741"/>
                  </a:lnTo>
                  <a:lnTo>
                    <a:pt x="1769" y="12743"/>
                  </a:lnTo>
                  <a:lnTo>
                    <a:pt x="1779" y="12744"/>
                  </a:lnTo>
                  <a:lnTo>
                    <a:pt x="1790" y="12743"/>
                  </a:lnTo>
                  <a:lnTo>
                    <a:pt x="1801" y="12741"/>
                  </a:lnTo>
                  <a:lnTo>
                    <a:pt x="1812" y="12736"/>
                  </a:lnTo>
                  <a:lnTo>
                    <a:pt x="1812" y="12736"/>
                  </a:lnTo>
                  <a:lnTo>
                    <a:pt x="1854" y="12748"/>
                  </a:lnTo>
                  <a:lnTo>
                    <a:pt x="1896" y="12761"/>
                  </a:lnTo>
                  <a:lnTo>
                    <a:pt x="1938" y="12774"/>
                  </a:lnTo>
                  <a:lnTo>
                    <a:pt x="1957" y="12782"/>
                  </a:lnTo>
                  <a:lnTo>
                    <a:pt x="1978" y="12791"/>
                  </a:lnTo>
                  <a:lnTo>
                    <a:pt x="1978" y="12791"/>
                  </a:lnTo>
                  <a:lnTo>
                    <a:pt x="1985" y="12795"/>
                  </a:lnTo>
                  <a:lnTo>
                    <a:pt x="1989" y="12800"/>
                  </a:lnTo>
                  <a:lnTo>
                    <a:pt x="1990" y="12802"/>
                  </a:lnTo>
                  <a:lnTo>
                    <a:pt x="1990" y="12806"/>
                  </a:lnTo>
                  <a:lnTo>
                    <a:pt x="1990" y="12809"/>
                  </a:lnTo>
                  <a:lnTo>
                    <a:pt x="1987" y="12812"/>
                  </a:lnTo>
                  <a:lnTo>
                    <a:pt x="1987" y="12812"/>
                  </a:lnTo>
                  <a:lnTo>
                    <a:pt x="1978" y="12832"/>
                  </a:lnTo>
                  <a:lnTo>
                    <a:pt x="1974" y="12841"/>
                  </a:lnTo>
                  <a:lnTo>
                    <a:pt x="1968" y="12850"/>
                  </a:lnTo>
                  <a:lnTo>
                    <a:pt x="1961" y="12857"/>
                  </a:lnTo>
                  <a:lnTo>
                    <a:pt x="1953" y="12864"/>
                  </a:lnTo>
                  <a:lnTo>
                    <a:pt x="1942" y="12870"/>
                  </a:lnTo>
                  <a:lnTo>
                    <a:pt x="1937" y="12871"/>
                  </a:lnTo>
                  <a:lnTo>
                    <a:pt x="1931" y="12872"/>
                  </a:lnTo>
                  <a:lnTo>
                    <a:pt x="1931" y="12872"/>
                  </a:lnTo>
                  <a:lnTo>
                    <a:pt x="1924" y="12873"/>
                  </a:lnTo>
                  <a:lnTo>
                    <a:pt x="1917" y="12876"/>
                  </a:lnTo>
                  <a:lnTo>
                    <a:pt x="1915" y="12877"/>
                  </a:lnTo>
                  <a:lnTo>
                    <a:pt x="1911" y="12879"/>
                  </a:lnTo>
                  <a:lnTo>
                    <a:pt x="1910" y="12882"/>
                  </a:lnTo>
                  <a:lnTo>
                    <a:pt x="1909" y="12886"/>
                  </a:lnTo>
                  <a:lnTo>
                    <a:pt x="1909" y="12886"/>
                  </a:lnTo>
                  <a:lnTo>
                    <a:pt x="1901" y="12911"/>
                  </a:lnTo>
                  <a:lnTo>
                    <a:pt x="1896" y="12924"/>
                  </a:lnTo>
                  <a:lnTo>
                    <a:pt x="1893" y="12938"/>
                  </a:lnTo>
                  <a:lnTo>
                    <a:pt x="1892" y="12951"/>
                  </a:lnTo>
                  <a:lnTo>
                    <a:pt x="1891" y="12964"/>
                  </a:lnTo>
                  <a:lnTo>
                    <a:pt x="1893" y="12978"/>
                  </a:lnTo>
                  <a:lnTo>
                    <a:pt x="1894" y="12985"/>
                  </a:lnTo>
                  <a:lnTo>
                    <a:pt x="1898" y="12992"/>
                  </a:lnTo>
                  <a:lnTo>
                    <a:pt x="1898" y="12992"/>
                  </a:lnTo>
                  <a:lnTo>
                    <a:pt x="1909" y="13021"/>
                  </a:lnTo>
                  <a:lnTo>
                    <a:pt x="1914" y="13036"/>
                  </a:lnTo>
                  <a:lnTo>
                    <a:pt x="1918" y="13051"/>
                  </a:lnTo>
                  <a:lnTo>
                    <a:pt x="1922" y="13066"/>
                  </a:lnTo>
                  <a:lnTo>
                    <a:pt x="1924" y="13081"/>
                  </a:lnTo>
                  <a:lnTo>
                    <a:pt x="1925" y="13097"/>
                  </a:lnTo>
                  <a:lnTo>
                    <a:pt x="1926" y="13112"/>
                  </a:lnTo>
                  <a:lnTo>
                    <a:pt x="1926" y="13112"/>
                  </a:lnTo>
                  <a:lnTo>
                    <a:pt x="1926" y="13118"/>
                  </a:lnTo>
                  <a:lnTo>
                    <a:pt x="1928" y="13123"/>
                  </a:lnTo>
                  <a:lnTo>
                    <a:pt x="1929" y="13128"/>
                  </a:lnTo>
                  <a:lnTo>
                    <a:pt x="1932" y="13131"/>
                  </a:lnTo>
                  <a:lnTo>
                    <a:pt x="1934" y="13135"/>
                  </a:lnTo>
                  <a:lnTo>
                    <a:pt x="1939" y="13138"/>
                  </a:lnTo>
                  <a:lnTo>
                    <a:pt x="1948" y="13143"/>
                  </a:lnTo>
                  <a:lnTo>
                    <a:pt x="1948" y="13143"/>
                  </a:lnTo>
                  <a:lnTo>
                    <a:pt x="1970" y="13150"/>
                  </a:lnTo>
                  <a:lnTo>
                    <a:pt x="1981" y="13152"/>
                  </a:lnTo>
                  <a:lnTo>
                    <a:pt x="1993" y="13153"/>
                  </a:lnTo>
                  <a:lnTo>
                    <a:pt x="1993" y="13153"/>
                  </a:lnTo>
                  <a:lnTo>
                    <a:pt x="2004" y="13153"/>
                  </a:lnTo>
                  <a:lnTo>
                    <a:pt x="2013" y="13153"/>
                  </a:lnTo>
                  <a:lnTo>
                    <a:pt x="2020" y="13156"/>
                  </a:lnTo>
                  <a:lnTo>
                    <a:pt x="2025" y="13159"/>
                  </a:lnTo>
                  <a:lnTo>
                    <a:pt x="2029" y="13164"/>
                  </a:lnTo>
                  <a:lnTo>
                    <a:pt x="2032" y="13169"/>
                  </a:lnTo>
                  <a:lnTo>
                    <a:pt x="2035" y="13179"/>
                  </a:lnTo>
                  <a:lnTo>
                    <a:pt x="2036" y="13190"/>
                  </a:lnTo>
                  <a:lnTo>
                    <a:pt x="2036" y="13190"/>
                  </a:lnTo>
                  <a:lnTo>
                    <a:pt x="2042" y="13251"/>
                  </a:lnTo>
                  <a:lnTo>
                    <a:pt x="2046" y="13313"/>
                  </a:lnTo>
                  <a:lnTo>
                    <a:pt x="2046" y="13313"/>
                  </a:lnTo>
                  <a:lnTo>
                    <a:pt x="2046" y="13323"/>
                  </a:lnTo>
                  <a:lnTo>
                    <a:pt x="2044" y="13331"/>
                  </a:lnTo>
                  <a:lnTo>
                    <a:pt x="2043" y="13334"/>
                  </a:lnTo>
                  <a:lnTo>
                    <a:pt x="2040" y="13338"/>
                  </a:lnTo>
                  <a:lnTo>
                    <a:pt x="2032" y="13345"/>
                  </a:lnTo>
                  <a:lnTo>
                    <a:pt x="2032" y="13345"/>
                  </a:lnTo>
                  <a:lnTo>
                    <a:pt x="2025" y="13350"/>
                  </a:lnTo>
                  <a:lnTo>
                    <a:pt x="2020" y="13356"/>
                  </a:lnTo>
                  <a:lnTo>
                    <a:pt x="2015" y="13362"/>
                  </a:lnTo>
                  <a:lnTo>
                    <a:pt x="2010" y="13368"/>
                  </a:lnTo>
                  <a:lnTo>
                    <a:pt x="2010" y="13368"/>
                  </a:lnTo>
                  <a:lnTo>
                    <a:pt x="2006" y="13378"/>
                  </a:lnTo>
                  <a:lnTo>
                    <a:pt x="2004" y="13389"/>
                  </a:lnTo>
                  <a:lnTo>
                    <a:pt x="2004" y="13402"/>
                  </a:lnTo>
                  <a:lnTo>
                    <a:pt x="2006" y="13416"/>
                  </a:lnTo>
                  <a:lnTo>
                    <a:pt x="2006" y="13416"/>
                  </a:lnTo>
                  <a:lnTo>
                    <a:pt x="2010" y="13431"/>
                  </a:lnTo>
                  <a:lnTo>
                    <a:pt x="2010" y="13431"/>
                  </a:lnTo>
                  <a:lnTo>
                    <a:pt x="2016" y="13423"/>
                  </a:lnTo>
                  <a:lnTo>
                    <a:pt x="2022" y="13413"/>
                  </a:lnTo>
                  <a:lnTo>
                    <a:pt x="2022" y="13413"/>
                  </a:lnTo>
                  <a:lnTo>
                    <a:pt x="2031" y="13393"/>
                  </a:lnTo>
                  <a:lnTo>
                    <a:pt x="2043" y="13375"/>
                  </a:lnTo>
                  <a:lnTo>
                    <a:pt x="2048" y="13365"/>
                  </a:lnTo>
                  <a:lnTo>
                    <a:pt x="2054" y="13357"/>
                  </a:lnTo>
                  <a:lnTo>
                    <a:pt x="2060" y="13351"/>
                  </a:lnTo>
                  <a:lnTo>
                    <a:pt x="2067" y="13347"/>
                  </a:lnTo>
                  <a:lnTo>
                    <a:pt x="2067" y="13347"/>
                  </a:lnTo>
                  <a:lnTo>
                    <a:pt x="2069" y="13345"/>
                  </a:lnTo>
                  <a:lnTo>
                    <a:pt x="2069" y="13341"/>
                  </a:lnTo>
                  <a:lnTo>
                    <a:pt x="2070" y="13334"/>
                  </a:lnTo>
                  <a:lnTo>
                    <a:pt x="2070" y="13334"/>
                  </a:lnTo>
                  <a:lnTo>
                    <a:pt x="2063" y="13254"/>
                  </a:lnTo>
                  <a:lnTo>
                    <a:pt x="2055" y="13173"/>
                  </a:lnTo>
                  <a:lnTo>
                    <a:pt x="2055" y="13173"/>
                  </a:lnTo>
                  <a:lnTo>
                    <a:pt x="2053" y="13161"/>
                  </a:lnTo>
                  <a:lnTo>
                    <a:pt x="2048" y="13149"/>
                  </a:lnTo>
                  <a:lnTo>
                    <a:pt x="2042" y="13138"/>
                  </a:lnTo>
                  <a:lnTo>
                    <a:pt x="2034" y="13129"/>
                  </a:lnTo>
                  <a:lnTo>
                    <a:pt x="2034" y="13129"/>
                  </a:lnTo>
                  <a:lnTo>
                    <a:pt x="2029" y="13127"/>
                  </a:lnTo>
                  <a:lnTo>
                    <a:pt x="2025" y="13126"/>
                  </a:lnTo>
                  <a:lnTo>
                    <a:pt x="2021" y="13126"/>
                  </a:lnTo>
                  <a:lnTo>
                    <a:pt x="2016" y="13126"/>
                  </a:lnTo>
                  <a:lnTo>
                    <a:pt x="2007" y="13129"/>
                  </a:lnTo>
                  <a:lnTo>
                    <a:pt x="1998" y="13130"/>
                  </a:lnTo>
                  <a:lnTo>
                    <a:pt x="1998" y="13130"/>
                  </a:lnTo>
                  <a:lnTo>
                    <a:pt x="1987" y="13131"/>
                  </a:lnTo>
                  <a:lnTo>
                    <a:pt x="1977" y="13130"/>
                  </a:lnTo>
                  <a:lnTo>
                    <a:pt x="1969" y="13128"/>
                  </a:lnTo>
                  <a:lnTo>
                    <a:pt x="1962" y="13126"/>
                  </a:lnTo>
                  <a:lnTo>
                    <a:pt x="1956" y="13121"/>
                  </a:lnTo>
                  <a:lnTo>
                    <a:pt x="1952" y="13117"/>
                  </a:lnTo>
                  <a:lnTo>
                    <a:pt x="1949" y="13111"/>
                  </a:lnTo>
                  <a:lnTo>
                    <a:pt x="1948" y="13103"/>
                  </a:lnTo>
                  <a:lnTo>
                    <a:pt x="1948" y="13103"/>
                  </a:lnTo>
                  <a:lnTo>
                    <a:pt x="1947" y="13087"/>
                  </a:lnTo>
                  <a:lnTo>
                    <a:pt x="1944" y="13069"/>
                  </a:lnTo>
                  <a:lnTo>
                    <a:pt x="1940" y="13053"/>
                  </a:lnTo>
                  <a:lnTo>
                    <a:pt x="1936" y="13037"/>
                  </a:lnTo>
                  <a:lnTo>
                    <a:pt x="1925" y="13006"/>
                  </a:lnTo>
                  <a:lnTo>
                    <a:pt x="1915" y="12975"/>
                  </a:lnTo>
                  <a:lnTo>
                    <a:pt x="1915" y="12975"/>
                  </a:lnTo>
                  <a:lnTo>
                    <a:pt x="1914" y="12966"/>
                  </a:lnTo>
                  <a:lnTo>
                    <a:pt x="1913" y="12956"/>
                  </a:lnTo>
                  <a:lnTo>
                    <a:pt x="1914" y="12948"/>
                  </a:lnTo>
                  <a:lnTo>
                    <a:pt x="1915" y="12940"/>
                  </a:lnTo>
                  <a:lnTo>
                    <a:pt x="1921" y="12924"/>
                  </a:lnTo>
                  <a:lnTo>
                    <a:pt x="1925" y="12908"/>
                  </a:lnTo>
                  <a:lnTo>
                    <a:pt x="1925" y="12908"/>
                  </a:lnTo>
                  <a:lnTo>
                    <a:pt x="1928" y="12902"/>
                  </a:lnTo>
                  <a:lnTo>
                    <a:pt x="1930" y="12898"/>
                  </a:lnTo>
                  <a:lnTo>
                    <a:pt x="1934" y="12894"/>
                  </a:lnTo>
                  <a:lnTo>
                    <a:pt x="1939" y="12892"/>
                  </a:lnTo>
                  <a:lnTo>
                    <a:pt x="1948" y="12890"/>
                  </a:lnTo>
                  <a:lnTo>
                    <a:pt x="1959" y="12887"/>
                  </a:lnTo>
                  <a:lnTo>
                    <a:pt x="1959" y="12887"/>
                  </a:lnTo>
                  <a:lnTo>
                    <a:pt x="1967" y="12884"/>
                  </a:lnTo>
                  <a:lnTo>
                    <a:pt x="1974" y="12878"/>
                  </a:lnTo>
                  <a:lnTo>
                    <a:pt x="1979" y="12872"/>
                  </a:lnTo>
                  <a:lnTo>
                    <a:pt x="1984" y="12864"/>
                  </a:lnTo>
                  <a:lnTo>
                    <a:pt x="1984" y="12864"/>
                  </a:lnTo>
                  <a:lnTo>
                    <a:pt x="1994" y="12846"/>
                  </a:lnTo>
                  <a:lnTo>
                    <a:pt x="2000" y="12837"/>
                  </a:lnTo>
                  <a:lnTo>
                    <a:pt x="2005" y="12827"/>
                  </a:lnTo>
                  <a:lnTo>
                    <a:pt x="2005" y="12827"/>
                  </a:lnTo>
                  <a:lnTo>
                    <a:pt x="2008" y="12822"/>
                  </a:lnTo>
                  <a:lnTo>
                    <a:pt x="2012" y="12816"/>
                  </a:lnTo>
                  <a:lnTo>
                    <a:pt x="2016" y="12812"/>
                  </a:lnTo>
                  <a:lnTo>
                    <a:pt x="2021" y="12810"/>
                  </a:lnTo>
                  <a:lnTo>
                    <a:pt x="2027" y="12809"/>
                  </a:lnTo>
                  <a:lnTo>
                    <a:pt x="2032" y="12809"/>
                  </a:lnTo>
                  <a:lnTo>
                    <a:pt x="2046" y="12809"/>
                  </a:lnTo>
                  <a:lnTo>
                    <a:pt x="2046" y="12809"/>
                  </a:lnTo>
                  <a:lnTo>
                    <a:pt x="2054" y="12811"/>
                  </a:lnTo>
                  <a:lnTo>
                    <a:pt x="2062" y="12815"/>
                  </a:lnTo>
                  <a:lnTo>
                    <a:pt x="2069" y="12818"/>
                  </a:lnTo>
                  <a:lnTo>
                    <a:pt x="2075" y="12824"/>
                  </a:lnTo>
                  <a:lnTo>
                    <a:pt x="2080" y="12830"/>
                  </a:lnTo>
                  <a:lnTo>
                    <a:pt x="2084" y="12837"/>
                  </a:lnTo>
                  <a:lnTo>
                    <a:pt x="2092" y="12849"/>
                  </a:lnTo>
                  <a:lnTo>
                    <a:pt x="2092" y="12849"/>
                  </a:lnTo>
                  <a:lnTo>
                    <a:pt x="2101" y="12861"/>
                  </a:lnTo>
                  <a:lnTo>
                    <a:pt x="2111" y="12871"/>
                  </a:lnTo>
                  <a:lnTo>
                    <a:pt x="2120" y="12882"/>
                  </a:lnTo>
                  <a:lnTo>
                    <a:pt x="2130" y="12890"/>
                  </a:lnTo>
                  <a:lnTo>
                    <a:pt x="2142" y="12897"/>
                  </a:lnTo>
                  <a:lnTo>
                    <a:pt x="2154" y="12902"/>
                  </a:lnTo>
                  <a:lnTo>
                    <a:pt x="2167" y="12906"/>
                  </a:lnTo>
                  <a:lnTo>
                    <a:pt x="2181" y="12909"/>
                  </a:lnTo>
                  <a:lnTo>
                    <a:pt x="2181" y="12909"/>
                  </a:lnTo>
                  <a:lnTo>
                    <a:pt x="2207" y="12913"/>
                  </a:lnTo>
                  <a:lnTo>
                    <a:pt x="2233" y="12920"/>
                  </a:lnTo>
                  <a:lnTo>
                    <a:pt x="2258" y="12928"/>
                  </a:lnTo>
                  <a:lnTo>
                    <a:pt x="2270" y="12933"/>
                  </a:lnTo>
                  <a:lnTo>
                    <a:pt x="2282" y="12939"/>
                  </a:lnTo>
                  <a:lnTo>
                    <a:pt x="2282" y="12939"/>
                  </a:lnTo>
                  <a:lnTo>
                    <a:pt x="2288" y="12941"/>
                  </a:lnTo>
                  <a:lnTo>
                    <a:pt x="2293" y="12944"/>
                  </a:lnTo>
                  <a:lnTo>
                    <a:pt x="2299" y="12944"/>
                  </a:lnTo>
                  <a:lnTo>
                    <a:pt x="2303" y="12944"/>
                  </a:lnTo>
                  <a:lnTo>
                    <a:pt x="2308" y="12941"/>
                  </a:lnTo>
                  <a:lnTo>
                    <a:pt x="2313" y="12939"/>
                  </a:lnTo>
                  <a:lnTo>
                    <a:pt x="2323" y="12932"/>
                  </a:lnTo>
                  <a:lnTo>
                    <a:pt x="2323" y="12932"/>
                  </a:lnTo>
                  <a:lnTo>
                    <a:pt x="2331" y="12925"/>
                  </a:lnTo>
                  <a:lnTo>
                    <a:pt x="2338" y="12917"/>
                  </a:lnTo>
                  <a:lnTo>
                    <a:pt x="2345" y="12909"/>
                  </a:lnTo>
                  <a:lnTo>
                    <a:pt x="2349" y="12901"/>
                  </a:lnTo>
                  <a:lnTo>
                    <a:pt x="2358" y="12883"/>
                  </a:lnTo>
                  <a:lnTo>
                    <a:pt x="2368" y="12864"/>
                  </a:lnTo>
                  <a:lnTo>
                    <a:pt x="2368" y="12864"/>
                  </a:lnTo>
                  <a:lnTo>
                    <a:pt x="2375" y="12849"/>
                  </a:lnTo>
                  <a:lnTo>
                    <a:pt x="2384" y="12837"/>
                  </a:lnTo>
                  <a:lnTo>
                    <a:pt x="2388" y="12830"/>
                  </a:lnTo>
                  <a:lnTo>
                    <a:pt x="2394" y="12825"/>
                  </a:lnTo>
                  <a:lnTo>
                    <a:pt x="2401" y="12819"/>
                  </a:lnTo>
                  <a:lnTo>
                    <a:pt x="2408" y="12815"/>
                  </a:lnTo>
                  <a:lnTo>
                    <a:pt x="2408" y="12815"/>
                  </a:lnTo>
                  <a:lnTo>
                    <a:pt x="2418" y="12810"/>
                  </a:lnTo>
                  <a:lnTo>
                    <a:pt x="2431" y="12807"/>
                  </a:lnTo>
                  <a:lnTo>
                    <a:pt x="2445" y="12804"/>
                  </a:lnTo>
                  <a:lnTo>
                    <a:pt x="2459" y="12804"/>
                  </a:lnTo>
                  <a:lnTo>
                    <a:pt x="2471" y="12804"/>
                  </a:lnTo>
                  <a:lnTo>
                    <a:pt x="2483" y="12808"/>
                  </a:lnTo>
                  <a:lnTo>
                    <a:pt x="2487" y="12809"/>
                  </a:lnTo>
                  <a:lnTo>
                    <a:pt x="2491" y="12812"/>
                  </a:lnTo>
                  <a:lnTo>
                    <a:pt x="2494" y="12815"/>
                  </a:lnTo>
                  <a:lnTo>
                    <a:pt x="2496" y="12818"/>
                  </a:lnTo>
                  <a:lnTo>
                    <a:pt x="2496" y="12818"/>
                  </a:lnTo>
                  <a:lnTo>
                    <a:pt x="2499" y="12825"/>
                  </a:lnTo>
                  <a:lnTo>
                    <a:pt x="2504" y="12831"/>
                  </a:lnTo>
                  <a:lnTo>
                    <a:pt x="2508" y="12834"/>
                  </a:lnTo>
                  <a:lnTo>
                    <a:pt x="2514" y="12835"/>
                  </a:lnTo>
                  <a:lnTo>
                    <a:pt x="2519" y="12837"/>
                  </a:lnTo>
                  <a:lnTo>
                    <a:pt x="2524" y="12838"/>
                  </a:lnTo>
                  <a:lnTo>
                    <a:pt x="2537" y="12838"/>
                  </a:lnTo>
                  <a:lnTo>
                    <a:pt x="2537" y="12838"/>
                  </a:lnTo>
                  <a:lnTo>
                    <a:pt x="2544" y="12838"/>
                  </a:lnTo>
                  <a:lnTo>
                    <a:pt x="2551" y="12838"/>
                  </a:lnTo>
                  <a:lnTo>
                    <a:pt x="2557" y="12835"/>
                  </a:lnTo>
                  <a:lnTo>
                    <a:pt x="2561" y="12833"/>
                  </a:lnTo>
                  <a:lnTo>
                    <a:pt x="2566" y="12830"/>
                  </a:lnTo>
                  <a:lnTo>
                    <a:pt x="2569" y="12824"/>
                  </a:lnTo>
                  <a:lnTo>
                    <a:pt x="2572" y="12817"/>
                  </a:lnTo>
                  <a:lnTo>
                    <a:pt x="2574" y="12809"/>
                  </a:lnTo>
                  <a:lnTo>
                    <a:pt x="2574" y="12809"/>
                  </a:lnTo>
                  <a:lnTo>
                    <a:pt x="2577" y="12800"/>
                  </a:lnTo>
                  <a:lnTo>
                    <a:pt x="2582" y="12792"/>
                  </a:lnTo>
                  <a:lnTo>
                    <a:pt x="2587" y="12786"/>
                  </a:lnTo>
                  <a:lnTo>
                    <a:pt x="2592" y="12784"/>
                  </a:lnTo>
                  <a:lnTo>
                    <a:pt x="2599" y="12782"/>
                  </a:lnTo>
                  <a:lnTo>
                    <a:pt x="2606" y="12785"/>
                  </a:lnTo>
                  <a:lnTo>
                    <a:pt x="2615" y="12788"/>
                  </a:lnTo>
                  <a:lnTo>
                    <a:pt x="2623" y="12794"/>
                  </a:lnTo>
                  <a:lnTo>
                    <a:pt x="2623" y="12794"/>
                  </a:lnTo>
                  <a:lnTo>
                    <a:pt x="2634" y="12800"/>
                  </a:lnTo>
                  <a:lnTo>
                    <a:pt x="2638" y="12802"/>
                  </a:lnTo>
                  <a:lnTo>
                    <a:pt x="2642" y="12802"/>
                  </a:lnTo>
                  <a:lnTo>
                    <a:pt x="2646" y="12802"/>
                  </a:lnTo>
                  <a:lnTo>
                    <a:pt x="2650" y="12800"/>
                  </a:lnTo>
                  <a:lnTo>
                    <a:pt x="2655" y="12797"/>
                  </a:lnTo>
                  <a:lnTo>
                    <a:pt x="2658" y="12793"/>
                  </a:lnTo>
                  <a:lnTo>
                    <a:pt x="2658" y="12793"/>
                  </a:lnTo>
                  <a:lnTo>
                    <a:pt x="2670" y="12779"/>
                  </a:lnTo>
                  <a:lnTo>
                    <a:pt x="2682" y="12769"/>
                  </a:lnTo>
                  <a:lnTo>
                    <a:pt x="2689" y="12764"/>
                  </a:lnTo>
                  <a:lnTo>
                    <a:pt x="2696" y="12761"/>
                  </a:lnTo>
                  <a:lnTo>
                    <a:pt x="2703" y="12758"/>
                  </a:lnTo>
                  <a:lnTo>
                    <a:pt x="2710" y="12756"/>
                  </a:lnTo>
                  <a:lnTo>
                    <a:pt x="2717" y="12755"/>
                  </a:lnTo>
                  <a:lnTo>
                    <a:pt x="2725" y="12755"/>
                  </a:lnTo>
                  <a:lnTo>
                    <a:pt x="2732" y="12755"/>
                  </a:lnTo>
                  <a:lnTo>
                    <a:pt x="2740" y="12756"/>
                  </a:lnTo>
                  <a:lnTo>
                    <a:pt x="2755" y="12761"/>
                  </a:lnTo>
                  <a:lnTo>
                    <a:pt x="2772" y="12768"/>
                  </a:lnTo>
                  <a:lnTo>
                    <a:pt x="2772" y="12768"/>
                  </a:lnTo>
                  <a:lnTo>
                    <a:pt x="2779" y="12771"/>
                  </a:lnTo>
                  <a:lnTo>
                    <a:pt x="2786" y="12773"/>
                  </a:lnTo>
                  <a:lnTo>
                    <a:pt x="2793" y="12773"/>
                  </a:lnTo>
                  <a:lnTo>
                    <a:pt x="2797" y="12772"/>
                  </a:lnTo>
                  <a:lnTo>
                    <a:pt x="2802" y="12770"/>
                  </a:lnTo>
                  <a:lnTo>
                    <a:pt x="2805" y="12765"/>
                  </a:lnTo>
                  <a:lnTo>
                    <a:pt x="2808" y="12758"/>
                  </a:lnTo>
                  <a:lnTo>
                    <a:pt x="2809" y="12749"/>
                  </a:lnTo>
                  <a:lnTo>
                    <a:pt x="2809" y="12749"/>
                  </a:lnTo>
                  <a:lnTo>
                    <a:pt x="2811" y="12743"/>
                  </a:lnTo>
                  <a:lnTo>
                    <a:pt x="2815" y="12736"/>
                  </a:lnTo>
                  <a:lnTo>
                    <a:pt x="2815" y="12736"/>
                  </a:lnTo>
                  <a:lnTo>
                    <a:pt x="2827" y="12739"/>
                  </a:lnTo>
                  <a:lnTo>
                    <a:pt x="2834" y="12740"/>
                  </a:lnTo>
                  <a:lnTo>
                    <a:pt x="2840" y="12742"/>
                  </a:lnTo>
                  <a:lnTo>
                    <a:pt x="2846" y="12744"/>
                  </a:lnTo>
                  <a:lnTo>
                    <a:pt x="2850" y="12748"/>
                  </a:lnTo>
                  <a:lnTo>
                    <a:pt x="2855" y="12753"/>
                  </a:lnTo>
                  <a:lnTo>
                    <a:pt x="2857" y="12758"/>
                  </a:lnTo>
                  <a:lnTo>
                    <a:pt x="2857" y="12758"/>
                  </a:lnTo>
                  <a:lnTo>
                    <a:pt x="2865" y="12774"/>
                  </a:lnTo>
                  <a:lnTo>
                    <a:pt x="2870" y="12781"/>
                  </a:lnTo>
                  <a:lnTo>
                    <a:pt x="2875" y="12787"/>
                  </a:lnTo>
                  <a:lnTo>
                    <a:pt x="2880" y="12792"/>
                  </a:lnTo>
                  <a:lnTo>
                    <a:pt x="2887" y="12795"/>
                  </a:lnTo>
                  <a:lnTo>
                    <a:pt x="2897" y="12796"/>
                  </a:lnTo>
                  <a:lnTo>
                    <a:pt x="2907" y="12796"/>
                  </a:lnTo>
                  <a:lnTo>
                    <a:pt x="2907" y="12796"/>
                  </a:lnTo>
                  <a:lnTo>
                    <a:pt x="2910" y="12796"/>
                  </a:lnTo>
                  <a:lnTo>
                    <a:pt x="2914" y="12799"/>
                  </a:lnTo>
                  <a:lnTo>
                    <a:pt x="2916" y="12801"/>
                  </a:lnTo>
                  <a:lnTo>
                    <a:pt x="2917" y="12804"/>
                  </a:lnTo>
                  <a:lnTo>
                    <a:pt x="2924" y="12822"/>
                  </a:lnTo>
                  <a:lnTo>
                    <a:pt x="2924" y="12822"/>
                  </a:lnTo>
                  <a:lnTo>
                    <a:pt x="2932" y="12840"/>
                  </a:lnTo>
                  <a:lnTo>
                    <a:pt x="2937" y="12849"/>
                  </a:lnTo>
                  <a:lnTo>
                    <a:pt x="2941" y="12857"/>
                  </a:lnTo>
                  <a:lnTo>
                    <a:pt x="2948" y="12864"/>
                  </a:lnTo>
                  <a:lnTo>
                    <a:pt x="2956" y="12870"/>
                  </a:lnTo>
                  <a:lnTo>
                    <a:pt x="2966" y="12875"/>
                  </a:lnTo>
                  <a:lnTo>
                    <a:pt x="2977" y="12878"/>
                  </a:lnTo>
                  <a:lnTo>
                    <a:pt x="2977" y="12878"/>
                  </a:lnTo>
                  <a:lnTo>
                    <a:pt x="2982" y="12879"/>
                  </a:lnTo>
                  <a:lnTo>
                    <a:pt x="2986" y="12880"/>
                  </a:lnTo>
                  <a:lnTo>
                    <a:pt x="2990" y="12884"/>
                  </a:lnTo>
                  <a:lnTo>
                    <a:pt x="2992" y="12887"/>
                  </a:lnTo>
                  <a:lnTo>
                    <a:pt x="2997" y="12895"/>
                  </a:lnTo>
                  <a:lnTo>
                    <a:pt x="3001" y="12903"/>
                  </a:lnTo>
                  <a:lnTo>
                    <a:pt x="3001" y="12903"/>
                  </a:lnTo>
                  <a:lnTo>
                    <a:pt x="3015" y="12930"/>
                  </a:lnTo>
                  <a:lnTo>
                    <a:pt x="3029" y="12956"/>
                  </a:lnTo>
                  <a:lnTo>
                    <a:pt x="3029" y="12956"/>
                  </a:lnTo>
                  <a:lnTo>
                    <a:pt x="3038" y="12970"/>
                  </a:lnTo>
                  <a:lnTo>
                    <a:pt x="3047" y="12982"/>
                  </a:lnTo>
                  <a:lnTo>
                    <a:pt x="3057" y="12992"/>
                  </a:lnTo>
                  <a:lnTo>
                    <a:pt x="3068" y="13000"/>
                  </a:lnTo>
                  <a:lnTo>
                    <a:pt x="3081" y="13007"/>
                  </a:lnTo>
                  <a:lnTo>
                    <a:pt x="3095" y="13011"/>
                  </a:lnTo>
                  <a:lnTo>
                    <a:pt x="3110" y="13013"/>
                  </a:lnTo>
                  <a:lnTo>
                    <a:pt x="3126" y="13013"/>
                  </a:lnTo>
                  <a:lnTo>
                    <a:pt x="3126" y="13013"/>
                  </a:lnTo>
                  <a:lnTo>
                    <a:pt x="3144" y="13012"/>
                  </a:lnTo>
                  <a:lnTo>
                    <a:pt x="3153" y="13012"/>
                  </a:lnTo>
                  <a:lnTo>
                    <a:pt x="3162" y="13013"/>
                  </a:lnTo>
                  <a:lnTo>
                    <a:pt x="3171" y="13014"/>
                  </a:lnTo>
                  <a:lnTo>
                    <a:pt x="3179" y="13017"/>
                  </a:lnTo>
                  <a:lnTo>
                    <a:pt x="3187" y="13022"/>
                  </a:lnTo>
                  <a:lnTo>
                    <a:pt x="3195" y="13029"/>
                  </a:lnTo>
                  <a:lnTo>
                    <a:pt x="3195" y="13029"/>
                  </a:lnTo>
                  <a:lnTo>
                    <a:pt x="3198" y="13031"/>
                  </a:lnTo>
                  <a:lnTo>
                    <a:pt x="3202" y="13034"/>
                  </a:lnTo>
                  <a:lnTo>
                    <a:pt x="3205" y="13034"/>
                  </a:lnTo>
                  <a:lnTo>
                    <a:pt x="3209" y="13034"/>
                  </a:lnTo>
                  <a:lnTo>
                    <a:pt x="3217" y="13032"/>
                  </a:lnTo>
                  <a:lnTo>
                    <a:pt x="3225" y="13029"/>
                  </a:lnTo>
                  <a:lnTo>
                    <a:pt x="3225" y="13029"/>
                  </a:lnTo>
                  <a:lnTo>
                    <a:pt x="3243" y="13021"/>
                  </a:lnTo>
                  <a:lnTo>
                    <a:pt x="3243" y="13021"/>
                  </a:lnTo>
                  <a:lnTo>
                    <a:pt x="3263" y="13012"/>
                  </a:lnTo>
                  <a:lnTo>
                    <a:pt x="3263" y="13012"/>
                  </a:lnTo>
                  <a:lnTo>
                    <a:pt x="3264" y="12994"/>
                  </a:lnTo>
                  <a:lnTo>
                    <a:pt x="3264" y="12994"/>
                  </a:lnTo>
                  <a:lnTo>
                    <a:pt x="3257" y="12993"/>
                  </a:lnTo>
                  <a:lnTo>
                    <a:pt x="3253" y="12993"/>
                  </a:lnTo>
                  <a:lnTo>
                    <a:pt x="3247" y="12994"/>
                  </a:lnTo>
                  <a:lnTo>
                    <a:pt x="3241" y="12997"/>
                  </a:lnTo>
                  <a:lnTo>
                    <a:pt x="3241" y="12997"/>
                  </a:lnTo>
                  <a:lnTo>
                    <a:pt x="3234" y="13000"/>
                  </a:lnTo>
                  <a:lnTo>
                    <a:pt x="3226" y="13004"/>
                  </a:lnTo>
                  <a:lnTo>
                    <a:pt x="3219" y="13006"/>
                  </a:lnTo>
                  <a:lnTo>
                    <a:pt x="3212" y="13007"/>
                  </a:lnTo>
                  <a:lnTo>
                    <a:pt x="3205" y="13006"/>
                  </a:lnTo>
                  <a:lnTo>
                    <a:pt x="3198" y="13005"/>
                  </a:lnTo>
                  <a:lnTo>
                    <a:pt x="3190" y="13000"/>
                  </a:lnTo>
                  <a:lnTo>
                    <a:pt x="3183" y="12994"/>
                  </a:lnTo>
                  <a:lnTo>
                    <a:pt x="3183" y="12994"/>
                  </a:lnTo>
                  <a:lnTo>
                    <a:pt x="3179" y="12991"/>
                  </a:lnTo>
                  <a:lnTo>
                    <a:pt x="3173" y="12989"/>
                  </a:lnTo>
                  <a:lnTo>
                    <a:pt x="3167" y="12988"/>
                  </a:lnTo>
                  <a:lnTo>
                    <a:pt x="3162" y="12988"/>
                  </a:lnTo>
                  <a:lnTo>
                    <a:pt x="3150" y="12989"/>
                  </a:lnTo>
                  <a:lnTo>
                    <a:pt x="3138" y="12991"/>
                  </a:lnTo>
                  <a:lnTo>
                    <a:pt x="3138" y="12991"/>
                  </a:lnTo>
                  <a:lnTo>
                    <a:pt x="3122" y="12992"/>
                  </a:lnTo>
                  <a:lnTo>
                    <a:pt x="3107" y="12991"/>
                  </a:lnTo>
                  <a:lnTo>
                    <a:pt x="3094" y="12988"/>
                  </a:lnTo>
                  <a:lnTo>
                    <a:pt x="3081" y="12981"/>
                  </a:lnTo>
                  <a:lnTo>
                    <a:pt x="3069" y="12973"/>
                  </a:lnTo>
                  <a:lnTo>
                    <a:pt x="3060" y="12963"/>
                  </a:lnTo>
                  <a:lnTo>
                    <a:pt x="3051" y="12951"/>
                  </a:lnTo>
                  <a:lnTo>
                    <a:pt x="3043" y="12937"/>
                  </a:lnTo>
                  <a:lnTo>
                    <a:pt x="3043" y="12937"/>
                  </a:lnTo>
                  <a:lnTo>
                    <a:pt x="3015" y="12883"/>
                  </a:lnTo>
                  <a:lnTo>
                    <a:pt x="3015" y="12883"/>
                  </a:lnTo>
                  <a:lnTo>
                    <a:pt x="3011" y="12875"/>
                  </a:lnTo>
                  <a:lnTo>
                    <a:pt x="3006" y="12868"/>
                  </a:lnTo>
                  <a:lnTo>
                    <a:pt x="3003" y="12864"/>
                  </a:lnTo>
                  <a:lnTo>
                    <a:pt x="2999" y="12862"/>
                  </a:lnTo>
                  <a:lnTo>
                    <a:pt x="2994" y="12860"/>
                  </a:lnTo>
                  <a:lnTo>
                    <a:pt x="2990" y="12859"/>
                  </a:lnTo>
                  <a:lnTo>
                    <a:pt x="2990" y="12859"/>
                  </a:lnTo>
                  <a:lnTo>
                    <a:pt x="2979" y="12856"/>
                  </a:lnTo>
                  <a:lnTo>
                    <a:pt x="2970" y="12852"/>
                  </a:lnTo>
                  <a:lnTo>
                    <a:pt x="2963" y="12846"/>
                  </a:lnTo>
                  <a:lnTo>
                    <a:pt x="2956" y="12839"/>
                  </a:lnTo>
                  <a:lnTo>
                    <a:pt x="2952" y="12831"/>
                  </a:lnTo>
                  <a:lnTo>
                    <a:pt x="2948" y="12823"/>
                  </a:lnTo>
                  <a:lnTo>
                    <a:pt x="2941" y="12804"/>
                  </a:lnTo>
                  <a:lnTo>
                    <a:pt x="2941" y="12804"/>
                  </a:lnTo>
                  <a:lnTo>
                    <a:pt x="2937" y="12791"/>
                  </a:lnTo>
                  <a:lnTo>
                    <a:pt x="2933" y="12785"/>
                  </a:lnTo>
                  <a:lnTo>
                    <a:pt x="2930" y="12780"/>
                  </a:lnTo>
                  <a:lnTo>
                    <a:pt x="2926" y="12776"/>
                  </a:lnTo>
                  <a:lnTo>
                    <a:pt x="2921" y="12773"/>
                  </a:lnTo>
                  <a:lnTo>
                    <a:pt x="2914" y="12772"/>
                  </a:lnTo>
                  <a:lnTo>
                    <a:pt x="2905" y="12772"/>
                  </a:lnTo>
                  <a:lnTo>
                    <a:pt x="2905" y="12772"/>
                  </a:lnTo>
                  <a:lnTo>
                    <a:pt x="2900" y="12773"/>
                  </a:lnTo>
                  <a:lnTo>
                    <a:pt x="2897" y="12772"/>
                  </a:lnTo>
                  <a:lnTo>
                    <a:pt x="2893" y="12771"/>
                  </a:lnTo>
                  <a:lnTo>
                    <a:pt x="2890" y="12769"/>
                  </a:lnTo>
                  <a:lnTo>
                    <a:pt x="2887" y="12766"/>
                  </a:lnTo>
                  <a:lnTo>
                    <a:pt x="2885" y="12763"/>
                  </a:lnTo>
                  <a:lnTo>
                    <a:pt x="2882" y="12755"/>
                  </a:lnTo>
                  <a:lnTo>
                    <a:pt x="2882" y="12755"/>
                  </a:lnTo>
                  <a:lnTo>
                    <a:pt x="2879" y="12749"/>
                  </a:lnTo>
                  <a:lnTo>
                    <a:pt x="2876" y="12743"/>
                  </a:lnTo>
                  <a:lnTo>
                    <a:pt x="2873" y="12738"/>
                  </a:lnTo>
                  <a:lnTo>
                    <a:pt x="2869" y="12734"/>
                  </a:lnTo>
                  <a:lnTo>
                    <a:pt x="2861" y="12727"/>
                  </a:lnTo>
                  <a:lnTo>
                    <a:pt x="2850" y="12723"/>
                  </a:lnTo>
                  <a:lnTo>
                    <a:pt x="2840" y="12718"/>
                  </a:lnTo>
                  <a:lnTo>
                    <a:pt x="2830" y="12716"/>
                  </a:lnTo>
                  <a:lnTo>
                    <a:pt x="2818" y="12712"/>
                  </a:lnTo>
                  <a:lnTo>
                    <a:pt x="2808" y="12709"/>
                  </a:lnTo>
                  <a:lnTo>
                    <a:pt x="2808" y="12709"/>
                  </a:lnTo>
                  <a:lnTo>
                    <a:pt x="2804" y="12708"/>
                  </a:lnTo>
                  <a:lnTo>
                    <a:pt x="2801" y="12708"/>
                  </a:lnTo>
                  <a:lnTo>
                    <a:pt x="2797" y="12709"/>
                  </a:lnTo>
                  <a:lnTo>
                    <a:pt x="2795" y="12711"/>
                  </a:lnTo>
                  <a:lnTo>
                    <a:pt x="2793" y="12717"/>
                  </a:lnTo>
                  <a:lnTo>
                    <a:pt x="2791" y="12724"/>
                  </a:lnTo>
                  <a:lnTo>
                    <a:pt x="2791" y="12724"/>
                  </a:lnTo>
                  <a:lnTo>
                    <a:pt x="2789" y="12732"/>
                  </a:lnTo>
                  <a:lnTo>
                    <a:pt x="2788" y="12738"/>
                  </a:lnTo>
                  <a:lnTo>
                    <a:pt x="2785" y="12741"/>
                  </a:lnTo>
                  <a:lnTo>
                    <a:pt x="2781" y="12743"/>
                  </a:lnTo>
                  <a:lnTo>
                    <a:pt x="2777" y="12744"/>
                  </a:lnTo>
                  <a:lnTo>
                    <a:pt x="2772" y="12744"/>
                  </a:lnTo>
                  <a:lnTo>
                    <a:pt x="2766" y="12743"/>
                  </a:lnTo>
                  <a:lnTo>
                    <a:pt x="2759" y="12740"/>
                  </a:lnTo>
                  <a:lnTo>
                    <a:pt x="2759" y="12740"/>
                  </a:lnTo>
                  <a:lnTo>
                    <a:pt x="2751" y="12736"/>
                  </a:lnTo>
                  <a:lnTo>
                    <a:pt x="2743" y="12734"/>
                  </a:lnTo>
                  <a:lnTo>
                    <a:pt x="2735" y="12732"/>
                  </a:lnTo>
                  <a:lnTo>
                    <a:pt x="2727" y="12731"/>
                  </a:lnTo>
                  <a:lnTo>
                    <a:pt x="2719" y="12731"/>
                  </a:lnTo>
                  <a:lnTo>
                    <a:pt x="2710" y="12732"/>
                  </a:lnTo>
                  <a:lnTo>
                    <a:pt x="2701" y="12734"/>
                  </a:lnTo>
                  <a:lnTo>
                    <a:pt x="2691" y="12738"/>
                  </a:lnTo>
                  <a:lnTo>
                    <a:pt x="2691" y="12738"/>
                  </a:lnTo>
                  <a:lnTo>
                    <a:pt x="2690" y="12717"/>
                  </a:lnTo>
                  <a:lnTo>
                    <a:pt x="2690" y="12706"/>
                  </a:lnTo>
                  <a:lnTo>
                    <a:pt x="2690" y="12697"/>
                  </a:lnTo>
                  <a:lnTo>
                    <a:pt x="2693" y="12688"/>
                  </a:lnTo>
                  <a:lnTo>
                    <a:pt x="2696" y="12679"/>
                  </a:lnTo>
                  <a:lnTo>
                    <a:pt x="2701" y="12671"/>
                  </a:lnTo>
                  <a:lnTo>
                    <a:pt x="2709" y="12663"/>
                  </a:lnTo>
                  <a:lnTo>
                    <a:pt x="2709" y="12663"/>
                  </a:lnTo>
                  <a:lnTo>
                    <a:pt x="2712" y="12659"/>
                  </a:lnTo>
                  <a:lnTo>
                    <a:pt x="2714" y="12655"/>
                  </a:lnTo>
                  <a:lnTo>
                    <a:pt x="2716" y="12650"/>
                  </a:lnTo>
                  <a:lnTo>
                    <a:pt x="2716" y="12647"/>
                  </a:lnTo>
                  <a:lnTo>
                    <a:pt x="2714" y="12637"/>
                  </a:lnTo>
                  <a:lnTo>
                    <a:pt x="2713" y="12628"/>
                  </a:lnTo>
                  <a:lnTo>
                    <a:pt x="2713" y="12628"/>
                  </a:lnTo>
                  <a:lnTo>
                    <a:pt x="2711" y="12618"/>
                  </a:lnTo>
                  <a:lnTo>
                    <a:pt x="2710" y="12609"/>
                  </a:lnTo>
                  <a:lnTo>
                    <a:pt x="2711" y="12598"/>
                  </a:lnTo>
                  <a:lnTo>
                    <a:pt x="2712" y="12589"/>
                  </a:lnTo>
                  <a:lnTo>
                    <a:pt x="2716" y="12581"/>
                  </a:lnTo>
                  <a:lnTo>
                    <a:pt x="2719" y="12573"/>
                  </a:lnTo>
                  <a:lnTo>
                    <a:pt x="2725" y="12565"/>
                  </a:lnTo>
                  <a:lnTo>
                    <a:pt x="2733" y="12557"/>
                  </a:lnTo>
                  <a:lnTo>
                    <a:pt x="2733" y="12557"/>
                  </a:lnTo>
                  <a:lnTo>
                    <a:pt x="2739" y="12550"/>
                  </a:lnTo>
                  <a:lnTo>
                    <a:pt x="2744" y="12543"/>
                  </a:lnTo>
                  <a:lnTo>
                    <a:pt x="2749" y="12535"/>
                  </a:lnTo>
                  <a:lnTo>
                    <a:pt x="2752" y="12527"/>
                  </a:lnTo>
                  <a:lnTo>
                    <a:pt x="2754" y="12519"/>
                  </a:lnTo>
                  <a:lnTo>
                    <a:pt x="2754" y="12510"/>
                  </a:lnTo>
                  <a:lnTo>
                    <a:pt x="2752" y="12500"/>
                  </a:lnTo>
                  <a:lnTo>
                    <a:pt x="2748" y="12491"/>
                  </a:lnTo>
                  <a:lnTo>
                    <a:pt x="2748" y="12491"/>
                  </a:lnTo>
                  <a:lnTo>
                    <a:pt x="2747" y="12486"/>
                  </a:lnTo>
                  <a:lnTo>
                    <a:pt x="2748" y="12482"/>
                  </a:lnTo>
                  <a:lnTo>
                    <a:pt x="2748" y="12482"/>
                  </a:lnTo>
                  <a:lnTo>
                    <a:pt x="2751" y="12471"/>
                  </a:lnTo>
                  <a:lnTo>
                    <a:pt x="2754" y="12462"/>
                  </a:lnTo>
                  <a:lnTo>
                    <a:pt x="2755" y="12453"/>
                  </a:lnTo>
                  <a:lnTo>
                    <a:pt x="2755" y="12444"/>
                  </a:lnTo>
                  <a:lnTo>
                    <a:pt x="2755" y="12435"/>
                  </a:lnTo>
                  <a:lnTo>
                    <a:pt x="2754" y="12427"/>
                  </a:lnTo>
                  <a:lnTo>
                    <a:pt x="2749" y="12409"/>
                  </a:lnTo>
                  <a:lnTo>
                    <a:pt x="2742" y="12393"/>
                  </a:lnTo>
                  <a:lnTo>
                    <a:pt x="2734" y="12376"/>
                  </a:lnTo>
                  <a:lnTo>
                    <a:pt x="2718" y="12344"/>
                  </a:lnTo>
                  <a:lnTo>
                    <a:pt x="2718" y="12344"/>
                  </a:lnTo>
                  <a:lnTo>
                    <a:pt x="2717" y="12339"/>
                  </a:lnTo>
                  <a:lnTo>
                    <a:pt x="2717" y="12334"/>
                  </a:lnTo>
                  <a:lnTo>
                    <a:pt x="2717" y="12334"/>
                  </a:lnTo>
                  <a:lnTo>
                    <a:pt x="2728" y="12326"/>
                  </a:lnTo>
                  <a:lnTo>
                    <a:pt x="2741" y="12321"/>
                  </a:lnTo>
                  <a:lnTo>
                    <a:pt x="2754" y="12316"/>
                  </a:lnTo>
                  <a:lnTo>
                    <a:pt x="2766" y="12313"/>
                  </a:lnTo>
                  <a:lnTo>
                    <a:pt x="2780" y="12309"/>
                  </a:lnTo>
                  <a:lnTo>
                    <a:pt x="2793" y="12307"/>
                  </a:lnTo>
                  <a:lnTo>
                    <a:pt x="2820" y="12304"/>
                  </a:lnTo>
                  <a:lnTo>
                    <a:pt x="2820" y="12304"/>
                  </a:lnTo>
                  <a:lnTo>
                    <a:pt x="2840" y="12301"/>
                  </a:lnTo>
                  <a:lnTo>
                    <a:pt x="2846" y="12299"/>
                  </a:lnTo>
                  <a:lnTo>
                    <a:pt x="2850" y="12296"/>
                  </a:lnTo>
                  <a:lnTo>
                    <a:pt x="2854" y="12292"/>
                  </a:lnTo>
                  <a:lnTo>
                    <a:pt x="2855" y="12286"/>
                  </a:lnTo>
                  <a:lnTo>
                    <a:pt x="2860" y="12266"/>
                  </a:lnTo>
                  <a:lnTo>
                    <a:pt x="2860" y="12266"/>
                  </a:lnTo>
                  <a:lnTo>
                    <a:pt x="2861" y="12257"/>
                  </a:lnTo>
                  <a:lnTo>
                    <a:pt x="2861" y="12249"/>
                  </a:lnTo>
                  <a:lnTo>
                    <a:pt x="2861" y="12241"/>
                  </a:lnTo>
                  <a:lnTo>
                    <a:pt x="2860" y="12234"/>
                  </a:lnTo>
                  <a:lnTo>
                    <a:pt x="2855" y="12219"/>
                  </a:lnTo>
                  <a:lnTo>
                    <a:pt x="2849" y="12204"/>
                  </a:lnTo>
                  <a:lnTo>
                    <a:pt x="2849" y="12204"/>
                  </a:lnTo>
                  <a:lnTo>
                    <a:pt x="2841" y="12180"/>
                  </a:lnTo>
                  <a:lnTo>
                    <a:pt x="2837" y="12167"/>
                  </a:lnTo>
                  <a:lnTo>
                    <a:pt x="2834" y="12156"/>
                  </a:lnTo>
                  <a:lnTo>
                    <a:pt x="2834" y="12156"/>
                  </a:lnTo>
                  <a:lnTo>
                    <a:pt x="2833" y="12148"/>
                  </a:lnTo>
                  <a:lnTo>
                    <a:pt x="2833" y="12141"/>
                  </a:lnTo>
                  <a:lnTo>
                    <a:pt x="2834" y="12134"/>
                  </a:lnTo>
                  <a:lnTo>
                    <a:pt x="2838" y="12129"/>
                  </a:lnTo>
                  <a:lnTo>
                    <a:pt x="2842" y="12126"/>
                  </a:lnTo>
                  <a:lnTo>
                    <a:pt x="2848" y="12124"/>
                  </a:lnTo>
                  <a:lnTo>
                    <a:pt x="2855" y="12122"/>
                  </a:lnTo>
                  <a:lnTo>
                    <a:pt x="2863" y="12122"/>
                  </a:lnTo>
                  <a:lnTo>
                    <a:pt x="2863" y="12122"/>
                  </a:lnTo>
                  <a:lnTo>
                    <a:pt x="2868" y="12124"/>
                  </a:lnTo>
                  <a:lnTo>
                    <a:pt x="2872" y="12125"/>
                  </a:lnTo>
                  <a:lnTo>
                    <a:pt x="2872" y="12125"/>
                  </a:lnTo>
                  <a:lnTo>
                    <a:pt x="2883" y="12131"/>
                  </a:lnTo>
                  <a:lnTo>
                    <a:pt x="2893" y="12135"/>
                  </a:lnTo>
                  <a:lnTo>
                    <a:pt x="2905" y="12137"/>
                  </a:lnTo>
                  <a:lnTo>
                    <a:pt x="2915" y="12140"/>
                  </a:lnTo>
                  <a:lnTo>
                    <a:pt x="2926" y="12141"/>
                  </a:lnTo>
                  <a:lnTo>
                    <a:pt x="2937" y="12142"/>
                  </a:lnTo>
                  <a:lnTo>
                    <a:pt x="2959" y="12141"/>
                  </a:lnTo>
                  <a:lnTo>
                    <a:pt x="2981" y="12139"/>
                  </a:lnTo>
                  <a:lnTo>
                    <a:pt x="3004" y="12136"/>
                  </a:lnTo>
                  <a:lnTo>
                    <a:pt x="3026" y="12133"/>
                  </a:lnTo>
                  <a:lnTo>
                    <a:pt x="3047" y="12131"/>
                  </a:lnTo>
                  <a:lnTo>
                    <a:pt x="3047" y="12131"/>
                  </a:lnTo>
                  <a:lnTo>
                    <a:pt x="3059" y="12129"/>
                  </a:lnTo>
                  <a:lnTo>
                    <a:pt x="3064" y="12128"/>
                  </a:lnTo>
                  <a:lnTo>
                    <a:pt x="3068" y="12125"/>
                  </a:lnTo>
                  <a:lnTo>
                    <a:pt x="3068" y="12125"/>
                  </a:lnTo>
                  <a:lnTo>
                    <a:pt x="3072" y="12121"/>
                  </a:lnTo>
                  <a:lnTo>
                    <a:pt x="3074" y="12117"/>
                  </a:lnTo>
                  <a:lnTo>
                    <a:pt x="3079" y="12104"/>
                  </a:lnTo>
                  <a:lnTo>
                    <a:pt x="3083" y="12089"/>
                  </a:lnTo>
                  <a:lnTo>
                    <a:pt x="3087" y="12072"/>
                  </a:lnTo>
                  <a:lnTo>
                    <a:pt x="3090" y="12056"/>
                  </a:lnTo>
                  <a:lnTo>
                    <a:pt x="3091" y="12040"/>
                  </a:lnTo>
                  <a:lnTo>
                    <a:pt x="3090" y="12026"/>
                  </a:lnTo>
                  <a:lnTo>
                    <a:pt x="3090" y="12020"/>
                  </a:lnTo>
                  <a:lnTo>
                    <a:pt x="3088" y="12017"/>
                  </a:lnTo>
                  <a:lnTo>
                    <a:pt x="3088" y="12017"/>
                  </a:lnTo>
                  <a:lnTo>
                    <a:pt x="3082" y="12002"/>
                  </a:lnTo>
                  <a:lnTo>
                    <a:pt x="3074" y="11987"/>
                  </a:lnTo>
                  <a:lnTo>
                    <a:pt x="3058" y="11959"/>
                  </a:lnTo>
                  <a:lnTo>
                    <a:pt x="3041" y="11932"/>
                  </a:lnTo>
                  <a:lnTo>
                    <a:pt x="3022" y="11906"/>
                  </a:lnTo>
                  <a:lnTo>
                    <a:pt x="3022" y="11906"/>
                  </a:lnTo>
                  <a:lnTo>
                    <a:pt x="3015" y="11898"/>
                  </a:lnTo>
                  <a:lnTo>
                    <a:pt x="3007" y="11891"/>
                  </a:lnTo>
                  <a:lnTo>
                    <a:pt x="2999" y="11885"/>
                  </a:lnTo>
                  <a:lnTo>
                    <a:pt x="2990" y="11882"/>
                  </a:lnTo>
                  <a:lnTo>
                    <a:pt x="2990" y="11882"/>
                  </a:lnTo>
                  <a:lnTo>
                    <a:pt x="2979" y="11878"/>
                  </a:lnTo>
                  <a:lnTo>
                    <a:pt x="2970" y="11875"/>
                  </a:lnTo>
                  <a:lnTo>
                    <a:pt x="2962" y="11870"/>
                  </a:lnTo>
                  <a:lnTo>
                    <a:pt x="2955" y="11864"/>
                  </a:lnTo>
                  <a:lnTo>
                    <a:pt x="2950" y="11858"/>
                  </a:lnTo>
                  <a:lnTo>
                    <a:pt x="2944" y="11850"/>
                  </a:lnTo>
                  <a:lnTo>
                    <a:pt x="2940" y="11840"/>
                  </a:lnTo>
                  <a:lnTo>
                    <a:pt x="2937" y="11830"/>
                  </a:lnTo>
                  <a:lnTo>
                    <a:pt x="2937" y="11830"/>
                  </a:lnTo>
                  <a:lnTo>
                    <a:pt x="2933" y="11822"/>
                  </a:lnTo>
                  <a:lnTo>
                    <a:pt x="2930" y="11814"/>
                  </a:lnTo>
                  <a:lnTo>
                    <a:pt x="2925" y="11807"/>
                  </a:lnTo>
                  <a:lnTo>
                    <a:pt x="2920" y="11801"/>
                  </a:lnTo>
                  <a:lnTo>
                    <a:pt x="2913" y="11797"/>
                  </a:lnTo>
                  <a:lnTo>
                    <a:pt x="2905" y="11793"/>
                  </a:lnTo>
                  <a:lnTo>
                    <a:pt x="2888" y="11786"/>
                  </a:lnTo>
                  <a:lnTo>
                    <a:pt x="2888" y="11786"/>
                  </a:lnTo>
                  <a:lnTo>
                    <a:pt x="2875" y="11780"/>
                  </a:lnTo>
                  <a:lnTo>
                    <a:pt x="2869" y="11777"/>
                  </a:lnTo>
                  <a:lnTo>
                    <a:pt x="2864" y="11772"/>
                  </a:lnTo>
                  <a:lnTo>
                    <a:pt x="2861" y="11767"/>
                  </a:lnTo>
                  <a:lnTo>
                    <a:pt x="2860" y="11761"/>
                  </a:lnTo>
                  <a:lnTo>
                    <a:pt x="2861" y="11753"/>
                  </a:lnTo>
                  <a:lnTo>
                    <a:pt x="2865" y="11744"/>
                  </a:lnTo>
                  <a:lnTo>
                    <a:pt x="2865" y="11744"/>
                  </a:lnTo>
                  <a:lnTo>
                    <a:pt x="2867" y="11739"/>
                  </a:lnTo>
                  <a:lnTo>
                    <a:pt x="2868" y="11734"/>
                  </a:lnTo>
                  <a:lnTo>
                    <a:pt x="2868" y="11730"/>
                  </a:lnTo>
                  <a:lnTo>
                    <a:pt x="2865" y="11726"/>
                  </a:lnTo>
                  <a:lnTo>
                    <a:pt x="2865" y="11726"/>
                  </a:lnTo>
                  <a:lnTo>
                    <a:pt x="2856" y="11715"/>
                  </a:lnTo>
                  <a:lnTo>
                    <a:pt x="2849" y="11702"/>
                  </a:lnTo>
                  <a:lnTo>
                    <a:pt x="2844" y="11689"/>
                  </a:lnTo>
                  <a:lnTo>
                    <a:pt x="2838" y="11677"/>
                  </a:lnTo>
                  <a:lnTo>
                    <a:pt x="2833" y="11663"/>
                  </a:lnTo>
                  <a:lnTo>
                    <a:pt x="2827" y="11650"/>
                  </a:lnTo>
                  <a:lnTo>
                    <a:pt x="2820" y="11638"/>
                  </a:lnTo>
                  <a:lnTo>
                    <a:pt x="2811" y="11626"/>
                  </a:lnTo>
                  <a:lnTo>
                    <a:pt x="2811" y="11626"/>
                  </a:lnTo>
                  <a:lnTo>
                    <a:pt x="2803" y="11615"/>
                  </a:lnTo>
                  <a:lnTo>
                    <a:pt x="2797" y="11602"/>
                  </a:lnTo>
                  <a:lnTo>
                    <a:pt x="2794" y="11590"/>
                  </a:lnTo>
                  <a:lnTo>
                    <a:pt x="2793" y="11579"/>
                  </a:lnTo>
                  <a:lnTo>
                    <a:pt x="2795" y="11566"/>
                  </a:lnTo>
                  <a:lnTo>
                    <a:pt x="2800" y="11555"/>
                  </a:lnTo>
                  <a:lnTo>
                    <a:pt x="2807" y="11544"/>
                  </a:lnTo>
                  <a:lnTo>
                    <a:pt x="2817" y="11535"/>
                  </a:lnTo>
                  <a:lnTo>
                    <a:pt x="2817" y="11535"/>
                  </a:lnTo>
                  <a:lnTo>
                    <a:pt x="2822" y="11529"/>
                  </a:lnTo>
                  <a:lnTo>
                    <a:pt x="2825" y="11525"/>
                  </a:lnTo>
                  <a:lnTo>
                    <a:pt x="2827" y="11520"/>
                  </a:lnTo>
                  <a:lnTo>
                    <a:pt x="2830" y="11515"/>
                  </a:lnTo>
                  <a:lnTo>
                    <a:pt x="2830" y="11510"/>
                  </a:lnTo>
                  <a:lnTo>
                    <a:pt x="2830" y="11505"/>
                  </a:lnTo>
                  <a:lnTo>
                    <a:pt x="2827" y="11494"/>
                  </a:lnTo>
                  <a:lnTo>
                    <a:pt x="2827" y="11494"/>
                  </a:lnTo>
                  <a:lnTo>
                    <a:pt x="2825" y="11486"/>
                  </a:lnTo>
                  <a:lnTo>
                    <a:pt x="2823" y="11476"/>
                  </a:lnTo>
                  <a:lnTo>
                    <a:pt x="2822" y="11460"/>
                  </a:lnTo>
                  <a:lnTo>
                    <a:pt x="2823" y="11443"/>
                  </a:lnTo>
                  <a:lnTo>
                    <a:pt x="2825" y="11426"/>
                  </a:lnTo>
                  <a:lnTo>
                    <a:pt x="2830" y="11392"/>
                  </a:lnTo>
                  <a:lnTo>
                    <a:pt x="2830" y="11375"/>
                  </a:lnTo>
                  <a:lnTo>
                    <a:pt x="2830" y="11358"/>
                  </a:lnTo>
                  <a:lnTo>
                    <a:pt x="2830" y="11358"/>
                  </a:lnTo>
                  <a:lnTo>
                    <a:pt x="2830" y="11351"/>
                  </a:lnTo>
                  <a:lnTo>
                    <a:pt x="2832" y="11345"/>
                  </a:lnTo>
                  <a:lnTo>
                    <a:pt x="2835" y="11340"/>
                  </a:lnTo>
                  <a:lnTo>
                    <a:pt x="2841" y="11337"/>
                  </a:lnTo>
                  <a:lnTo>
                    <a:pt x="2847" y="11336"/>
                  </a:lnTo>
                  <a:lnTo>
                    <a:pt x="2854" y="11336"/>
                  </a:lnTo>
                  <a:lnTo>
                    <a:pt x="2862" y="11338"/>
                  </a:lnTo>
                  <a:lnTo>
                    <a:pt x="2869" y="11342"/>
                  </a:lnTo>
                  <a:lnTo>
                    <a:pt x="2869" y="11342"/>
                  </a:lnTo>
                  <a:lnTo>
                    <a:pt x="2884" y="11351"/>
                  </a:lnTo>
                  <a:lnTo>
                    <a:pt x="2900" y="11361"/>
                  </a:lnTo>
                  <a:lnTo>
                    <a:pt x="2900" y="11361"/>
                  </a:lnTo>
                  <a:lnTo>
                    <a:pt x="2903" y="11355"/>
                  </a:lnTo>
                  <a:lnTo>
                    <a:pt x="2906" y="11348"/>
                  </a:lnTo>
                  <a:lnTo>
                    <a:pt x="2907" y="11343"/>
                  </a:lnTo>
                  <a:lnTo>
                    <a:pt x="2908" y="11336"/>
                  </a:lnTo>
                  <a:lnTo>
                    <a:pt x="2908" y="11323"/>
                  </a:lnTo>
                  <a:lnTo>
                    <a:pt x="2909" y="11312"/>
                  </a:lnTo>
                  <a:lnTo>
                    <a:pt x="2909" y="11312"/>
                  </a:lnTo>
                  <a:lnTo>
                    <a:pt x="2910" y="11304"/>
                  </a:lnTo>
                  <a:lnTo>
                    <a:pt x="2910" y="11297"/>
                  </a:lnTo>
                  <a:lnTo>
                    <a:pt x="2911" y="11290"/>
                  </a:lnTo>
                  <a:lnTo>
                    <a:pt x="2913" y="11286"/>
                  </a:lnTo>
                  <a:lnTo>
                    <a:pt x="2914" y="11284"/>
                  </a:lnTo>
                  <a:lnTo>
                    <a:pt x="2914" y="11284"/>
                  </a:lnTo>
                  <a:lnTo>
                    <a:pt x="2921" y="11277"/>
                  </a:lnTo>
                  <a:lnTo>
                    <a:pt x="2925" y="11270"/>
                  </a:lnTo>
                  <a:lnTo>
                    <a:pt x="2929" y="11263"/>
                  </a:lnTo>
                  <a:lnTo>
                    <a:pt x="2931" y="11256"/>
                  </a:lnTo>
                  <a:lnTo>
                    <a:pt x="2932" y="11249"/>
                  </a:lnTo>
                  <a:lnTo>
                    <a:pt x="2932" y="11244"/>
                  </a:lnTo>
                  <a:lnTo>
                    <a:pt x="2932" y="11237"/>
                  </a:lnTo>
                  <a:lnTo>
                    <a:pt x="2930" y="11231"/>
                  </a:lnTo>
                  <a:lnTo>
                    <a:pt x="2925" y="11219"/>
                  </a:lnTo>
                  <a:lnTo>
                    <a:pt x="2917" y="11208"/>
                  </a:lnTo>
                  <a:lnTo>
                    <a:pt x="2909" y="11196"/>
                  </a:lnTo>
                  <a:lnTo>
                    <a:pt x="2899" y="11185"/>
                  </a:lnTo>
                  <a:lnTo>
                    <a:pt x="2899" y="11185"/>
                  </a:lnTo>
                  <a:lnTo>
                    <a:pt x="2899" y="11184"/>
                  </a:lnTo>
                  <a:lnTo>
                    <a:pt x="2898" y="11178"/>
                  </a:lnTo>
                  <a:lnTo>
                    <a:pt x="2898" y="11178"/>
                  </a:lnTo>
                  <a:lnTo>
                    <a:pt x="2952" y="11107"/>
                  </a:lnTo>
                  <a:lnTo>
                    <a:pt x="2952" y="11107"/>
                  </a:lnTo>
                  <a:lnTo>
                    <a:pt x="2933" y="11093"/>
                  </a:lnTo>
                  <a:lnTo>
                    <a:pt x="2915" y="11078"/>
                  </a:lnTo>
                  <a:lnTo>
                    <a:pt x="2878" y="11047"/>
                  </a:lnTo>
                  <a:lnTo>
                    <a:pt x="2860" y="11032"/>
                  </a:lnTo>
                  <a:lnTo>
                    <a:pt x="2849" y="11025"/>
                  </a:lnTo>
                  <a:lnTo>
                    <a:pt x="2839" y="11019"/>
                  </a:lnTo>
                  <a:lnTo>
                    <a:pt x="2829" y="11013"/>
                  </a:lnTo>
                  <a:lnTo>
                    <a:pt x="2817" y="11009"/>
                  </a:lnTo>
                  <a:lnTo>
                    <a:pt x="2805" y="11005"/>
                  </a:lnTo>
                  <a:lnTo>
                    <a:pt x="2793" y="11003"/>
                  </a:lnTo>
                  <a:lnTo>
                    <a:pt x="2793" y="11003"/>
                  </a:lnTo>
                  <a:lnTo>
                    <a:pt x="2786" y="11001"/>
                  </a:lnTo>
                  <a:lnTo>
                    <a:pt x="2780" y="10998"/>
                  </a:lnTo>
                  <a:lnTo>
                    <a:pt x="2776" y="10994"/>
                  </a:lnTo>
                  <a:lnTo>
                    <a:pt x="2772" y="10989"/>
                  </a:lnTo>
                  <a:lnTo>
                    <a:pt x="2770" y="10983"/>
                  </a:lnTo>
                  <a:lnTo>
                    <a:pt x="2767" y="10978"/>
                  </a:lnTo>
                  <a:lnTo>
                    <a:pt x="2765" y="10965"/>
                  </a:lnTo>
                  <a:lnTo>
                    <a:pt x="2765" y="10965"/>
                  </a:lnTo>
                  <a:lnTo>
                    <a:pt x="2765" y="10953"/>
                  </a:lnTo>
                  <a:lnTo>
                    <a:pt x="2766" y="10942"/>
                  </a:lnTo>
                  <a:lnTo>
                    <a:pt x="2767" y="10932"/>
                  </a:lnTo>
                  <a:lnTo>
                    <a:pt x="2770" y="10920"/>
                  </a:lnTo>
                  <a:lnTo>
                    <a:pt x="2770" y="10920"/>
                  </a:lnTo>
                  <a:lnTo>
                    <a:pt x="2772" y="10910"/>
                  </a:lnTo>
                  <a:lnTo>
                    <a:pt x="2776" y="10903"/>
                  </a:lnTo>
                  <a:lnTo>
                    <a:pt x="2779" y="10896"/>
                  </a:lnTo>
                  <a:lnTo>
                    <a:pt x="2784" y="10892"/>
                  </a:lnTo>
                  <a:lnTo>
                    <a:pt x="2788" y="10889"/>
                  </a:lnTo>
                  <a:lnTo>
                    <a:pt x="2795" y="10888"/>
                  </a:lnTo>
                  <a:lnTo>
                    <a:pt x="2804" y="10888"/>
                  </a:lnTo>
                  <a:lnTo>
                    <a:pt x="2815" y="10889"/>
                  </a:lnTo>
                  <a:lnTo>
                    <a:pt x="2815" y="10889"/>
                  </a:lnTo>
                  <a:lnTo>
                    <a:pt x="2822" y="10890"/>
                  </a:lnTo>
                  <a:lnTo>
                    <a:pt x="2827" y="10890"/>
                  </a:lnTo>
                  <a:lnTo>
                    <a:pt x="2833" y="10888"/>
                  </a:lnTo>
                  <a:lnTo>
                    <a:pt x="2837" y="10885"/>
                  </a:lnTo>
                  <a:lnTo>
                    <a:pt x="2840" y="10882"/>
                  </a:lnTo>
                  <a:lnTo>
                    <a:pt x="2842" y="10879"/>
                  </a:lnTo>
                  <a:lnTo>
                    <a:pt x="2845" y="10873"/>
                  </a:lnTo>
                  <a:lnTo>
                    <a:pt x="2846" y="10867"/>
                  </a:lnTo>
                  <a:lnTo>
                    <a:pt x="2846" y="10867"/>
                  </a:lnTo>
                  <a:lnTo>
                    <a:pt x="2848" y="10859"/>
                  </a:lnTo>
                  <a:lnTo>
                    <a:pt x="2852" y="10850"/>
                  </a:lnTo>
                  <a:lnTo>
                    <a:pt x="2855" y="10843"/>
                  </a:lnTo>
                  <a:lnTo>
                    <a:pt x="2858" y="10835"/>
                  </a:lnTo>
                  <a:lnTo>
                    <a:pt x="2864" y="10829"/>
                  </a:lnTo>
                  <a:lnTo>
                    <a:pt x="2869" y="10822"/>
                  </a:lnTo>
                  <a:lnTo>
                    <a:pt x="2883" y="10811"/>
                  </a:lnTo>
                  <a:lnTo>
                    <a:pt x="2883" y="10811"/>
                  </a:lnTo>
                  <a:lnTo>
                    <a:pt x="2891" y="10804"/>
                  </a:lnTo>
                  <a:lnTo>
                    <a:pt x="2894" y="10800"/>
                  </a:lnTo>
                  <a:lnTo>
                    <a:pt x="2897" y="10797"/>
                  </a:lnTo>
                  <a:lnTo>
                    <a:pt x="2899" y="10792"/>
                  </a:lnTo>
                  <a:lnTo>
                    <a:pt x="2900" y="10788"/>
                  </a:lnTo>
                  <a:lnTo>
                    <a:pt x="2900" y="10782"/>
                  </a:lnTo>
                  <a:lnTo>
                    <a:pt x="2899" y="10776"/>
                  </a:lnTo>
                  <a:lnTo>
                    <a:pt x="2899" y="10776"/>
                  </a:lnTo>
                  <a:lnTo>
                    <a:pt x="2898" y="10769"/>
                  </a:lnTo>
                  <a:lnTo>
                    <a:pt x="2898" y="10765"/>
                  </a:lnTo>
                  <a:lnTo>
                    <a:pt x="2899" y="10760"/>
                  </a:lnTo>
                  <a:lnTo>
                    <a:pt x="2901" y="10756"/>
                  </a:lnTo>
                  <a:lnTo>
                    <a:pt x="2905" y="10754"/>
                  </a:lnTo>
                  <a:lnTo>
                    <a:pt x="2909" y="10752"/>
                  </a:lnTo>
                  <a:lnTo>
                    <a:pt x="2918" y="10747"/>
                  </a:lnTo>
                  <a:lnTo>
                    <a:pt x="2918" y="10747"/>
                  </a:lnTo>
                  <a:lnTo>
                    <a:pt x="2932" y="10744"/>
                  </a:lnTo>
                  <a:lnTo>
                    <a:pt x="2946" y="10744"/>
                  </a:lnTo>
                  <a:lnTo>
                    <a:pt x="2959" y="10744"/>
                  </a:lnTo>
                  <a:lnTo>
                    <a:pt x="2971" y="10746"/>
                  </a:lnTo>
                  <a:lnTo>
                    <a:pt x="2984" y="10751"/>
                  </a:lnTo>
                  <a:lnTo>
                    <a:pt x="2997" y="10755"/>
                  </a:lnTo>
                  <a:lnTo>
                    <a:pt x="3021" y="10766"/>
                  </a:lnTo>
                  <a:lnTo>
                    <a:pt x="3021" y="10766"/>
                  </a:lnTo>
                  <a:lnTo>
                    <a:pt x="3027" y="10769"/>
                  </a:lnTo>
                  <a:lnTo>
                    <a:pt x="3030" y="10775"/>
                  </a:lnTo>
                  <a:lnTo>
                    <a:pt x="3032" y="10781"/>
                  </a:lnTo>
                  <a:lnTo>
                    <a:pt x="3034" y="10788"/>
                  </a:lnTo>
                  <a:lnTo>
                    <a:pt x="3036" y="10794"/>
                  </a:lnTo>
                  <a:lnTo>
                    <a:pt x="3037" y="10801"/>
                  </a:lnTo>
                  <a:lnTo>
                    <a:pt x="3041" y="10808"/>
                  </a:lnTo>
                  <a:lnTo>
                    <a:pt x="3045" y="10814"/>
                  </a:lnTo>
                  <a:lnTo>
                    <a:pt x="3045" y="10814"/>
                  </a:lnTo>
                  <a:lnTo>
                    <a:pt x="3050" y="10815"/>
                  </a:lnTo>
                  <a:lnTo>
                    <a:pt x="3053" y="10814"/>
                  </a:lnTo>
                  <a:lnTo>
                    <a:pt x="3061" y="10812"/>
                  </a:lnTo>
                  <a:lnTo>
                    <a:pt x="3069" y="10807"/>
                  </a:lnTo>
                  <a:lnTo>
                    <a:pt x="3076" y="10803"/>
                  </a:lnTo>
                  <a:lnTo>
                    <a:pt x="3076" y="10803"/>
                  </a:lnTo>
                  <a:lnTo>
                    <a:pt x="3083" y="10798"/>
                  </a:lnTo>
                  <a:lnTo>
                    <a:pt x="3090" y="10796"/>
                  </a:lnTo>
                  <a:lnTo>
                    <a:pt x="3097" y="10793"/>
                  </a:lnTo>
                  <a:lnTo>
                    <a:pt x="3104" y="10793"/>
                  </a:lnTo>
                  <a:lnTo>
                    <a:pt x="3111" y="10793"/>
                  </a:lnTo>
                  <a:lnTo>
                    <a:pt x="3118" y="10796"/>
                  </a:lnTo>
                  <a:lnTo>
                    <a:pt x="3123" y="10799"/>
                  </a:lnTo>
                  <a:lnTo>
                    <a:pt x="3130" y="10805"/>
                  </a:lnTo>
                  <a:lnTo>
                    <a:pt x="3130" y="10805"/>
                  </a:lnTo>
                  <a:lnTo>
                    <a:pt x="3135" y="10808"/>
                  </a:lnTo>
                  <a:lnTo>
                    <a:pt x="3140" y="10812"/>
                  </a:lnTo>
                  <a:lnTo>
                    <a:pt x="3144" y="10813"/>
                  </a:lnTo>
                  <a:lnTo>
                    <a:pt x="3149" y="10813"/>
                  </a:lnTo>
                  <a:lnTo>
                    <a:pt x="3152" y="10812"/>
                  </a:lnTo>
                  <a:lnTo>
                    <a:pt x="3157" y="10811"/>
                  </a:lnTo>
                  <a:lnTo>
                    <a:pt x="3162" y="10807"/>
                  </a:lnTo>
                  <a:lnTo>
                    <a:pt x="3166" y="10804"/>
                  </a:lnTo>
                  <a:lnTo>
                    <a:pt x="3166" y="10804"/>
                  </a:lnTo>
                  <a:lnTo>
                    <a:pt x="3188" y="10783"/>
                  </a:lnTo>
                  <a:lnTo>
                    <a:pt x="3210" y="10762"/>
                  </a:lnTo>
                  <a:lnTo>
                    <a:pt x="3210" y="10762"/>
                  </a:lnTo>
                  <a:lnTo>
                    <a:pt x="3217" y="10756"/>
                  </a:lnTo>
                  <a:lnTo>
                    <a:pt x="3224" y="10751"/>
                  </a:lnTo>
                  <a:lnTo>
                    <a:pt x="3232" y="10746"/>
                  </a:lnTo>
                  <a:lnTo>
                    <a:pt x="3241" y="10743"/>
                  </a:lnTo>
                  <a:lnTo>
                    <a:pt x="3241" y="10743"/>
                  </a:lnTo>
                  <a:lnTo>
                    <a:pt x="3261" y="10737"/>
                  </a:lnTo>
                  <a:lnTo>
                    <a:pt x="3266" y="10733"/>
                  </a:lnTo>
                  <a:lnTo>
                    <a:pt x="3270" y="10730"/>
                  </a:lnTo>
                  <a:lnTo>
                    <a:pt x="3271" y="10725"/>
                  </a:lnTo>
                  <a:lnTo>
                    <a:pt x="3271" y="10718"/>
                  </a:lnTo>
                  <a:lnTo>
                    <a:pt x="3266" y="10699"/>
                  </a:lnTo>
                  <a:lnTo>
                    <a:pt x="3266" y="10699"/>
                  </a:lnTo>
                  <a:lnTo>
                    <a:pt x="3258" y="10670"/>
                  </a:lnTo>
                  <a:lnTo>
                    <a:pt x="3250" y="10641"/>
                  </a:lnTo>
                  <a:lnTo>
                    <a:pt x="3250" y="10641"/>
                  </a:lnTo>
                  <a:lnTo>
                    <a:pt x="3244" y="10625"/>
                  </a:lnTo>
                  <a:lnTo>
                    <a:pt x="3243" y="10617"/>
                  </a:lnTo>
                  <a:lnTo>
                    <a:pt x="3243" y="10609"/>
                  </a:lnTo>
                  <a:lnTo>
                    <a:pt x="3244" y="10602"/>
                  </a:lnTo>
                  <a:lnTo>
                    <a:pt x="3248" y="10595"/>
                  </a:lnTo>
                  <a:lnTo>
                    <a:pt x="3254" y="10588"/>
                  </a:lnTo>
                  <a:lnTo>
                    <a:pt x="3263" y="10583"/>
                  </a:lnTo>
                  <a:lnTo>
                    <a:pt x="3263" y="10583"/>
                  </a:lnTo>
                  <a:lnTo>
                    <a:pt x="3268" y="10579"/>
                  </a:lnTo>
                  <a:lnTo>
                    <a:pt x="3270" y="10577"/>
                  </a:lnTo>
                  <a:lnTo>
                    <a:pt x="3271" y="10573"/>
                  </a:lnTo>
                  <a:lnTo>
                    <a:pt x="3271" y="10570"/>
                  </a:lnTo>
                  <a:lnTo>
                    <a:pt x="3271" y="10566"/>
                  </a:lnTo>
                  <a:lnTo>
                    <a:pt x="3269" y="10563"/>
                  </a:lnTo>
                  <a:lnTo>
                    <a:pt x="3264" y="10555"/>
                  </a:lnTo>
                  <a:lnTo>
                    <a:pt x="3264" y="10555"/>
                  </a:lnTo>
                  <a:lnTo>
                    <a:pt x="3246" y="10526"/>
                  </a:lnTo>
                  <a:lnTo>
                    <a:pt x="3235" y="10512"/>
                  </a:lnTo>
                  <a:lnTo>
                    <a:pt x="3225" y="10498"/>
                  </a:lnTo>
                  <a:lnTo>
                    <a:pt x="3225" y="10498"/>
                  </a:lnTo>
                  <a:lnTo>
                    <a:pt x="3220" y="10492"/>
                  </a:lnTo>
                  <a:lnTo>
                    <a:pt x="3217" y="10485"/>
                  </a:lnTo>
                  <a:lnTo>
                    <a:pt x="3215" y="10479"/>
                  </a:lnTo>
                  <a:lnTo>
                    <a:pt x="3212" y="10472"/>
                  </a:lnTo>
                  <a:lnTo>
                    <a:pt x="3212" y="10465"/>
                  </a:lnTo>
                  <a:lnTo>
                    <a:pt x="3212" y="10457"/>
                  </a:lnTo>
                  <a:lnTo>
                    <a:pt x="3213" y="10450"/>
                  </a:lnTo>
                  <a:lnTo>
                    <a:pt x="3215" y="10442"/>
                  </a:lnTo>
                  <a:lnTo>
                    <a:pt x="3215" y="10442"/>
                  </a:lnTo>
                  <a:lnTo>
                    <a:pt x="3217" y="10433"/>
                  </a:lnTo>
                  <a:lnTo>
                    <a:pt x="3218" y="10422"/>
                  </a:lnTo>
                  <a:lnTo>
                    <a:pt x="3220" y="10418"/>
                  </a:lnTo>
                  <a:lnTo>
                    <a:pt x="3223" y="10414"/>
                  </a:lnTo>
                  <a:lnTo>
                    <a:pt x="3227" y="10412"/>
                  </a:lnTo>
                  <a:lnTo>
                    <a:pt x="3234" y="10411"/>
                  </a:lnTo>
                  <a:lnTo>
                    <a:pt x="3234" y="10411"/>
                  </a:lnTo>
                  <a:lnTo>
                    <a:pt x="3247" y="10409"/>
                  </a:lnTo>
                  <a:lnTo>
                    <a:pt x="3254" y="10409"/>
                  </a:lnTo>
                  <a:lnTo>
                    <a:pt x="3259" y="10409"/>
                  </a:lnTo>
                  <a:lnTo>
                    <a:pt x="3266" y="10410"/>
                  </a:lnTo>
                  <a:lnTo>
                    <a:pt x="3272" y="10412"/>
                  </a:lnTo>
                  <a:lnTo>
                    <a:pt x="3278" y="10417"/>
                  </a:lnTo>
                  <a:lnTo>
                    <a:pt x="3284" y="10424"/>
                  </a:lnTo>
                  <a:lnTo>
                    <a:pt x="3284" y="10424"/>
                  </a:lnTo>
                  <a:lnTo>
                    <a:pt x="3288" y="10430"/>
                  </a:lnTo>
                  <a:lnTo>
                    <a:pt x="3295" y="10436"/>
                  </a:lnTo>
                  <a:lnTo>
                    <a:pt x="3302" y="10440"/>
                  </a:lnTo>
                  <a:lnTo>
                    <a:pt x="3310" y="10443"/>
                  </a:lnTo>
                  <a:lnTo>
                    <a:pt x="3319" y="10444"/>
                  </a:lnTo>
                  <a:lnTo>
                    <a:pt x="3327" y="10444"/>
                  </a:lnTo>
                  <a:lnTo>
                    <a:pt x="3337" y="10443"/>
                  </a:lnTo>
                  <a:lnTo>
                    <a:pt x="3346" y="10441"/>
                  </a:lnTo>
                  <a:lnTo>
                    <a:pt x="3346" y="10441"/>
                  </a:lnTo>
                  <a:lnTo>
                    <a:pt x="3352" y="10439"/>
                  </a:lnTo>
                  <a:lnTo>
                    <a:pt x="3356" y="10434"/>
                  </a:lnTo>
                  <a:lnTo>
                    <a:pt x="3357" y="10432"/>
                  </a:lnTo>
                  <a:lnTo>
                    <a:pt x="3357" y="10429"/>
                  </a:lnTo>
                  <a:lnTo>
                    <a:pt x="3357" y="10427"/>
                  </a:lnTo>
                  <a:lnTo>
                    <a:pt x="3356" y="10425"/>
                  </a:lnTo>
                  <a:lnTo>
                    <a:pt x="3356" y="10425"/>
                  </a:lnTo>
                  <a:lnTo>
                    <a:pt x="3350" y="10413"/>
                  </a:lnTo>
                  <a:lnTo>
                    <a:pt x="3347" y="10404"/>
                  </a:lnTo>
                  <a:lnTo>
                    <a:pt x="3345" y="10395"/>
                  </a:lnTo>
                  <a:lnTo>
                    <a:pt x="3345" y="10387"/>
                  </a:lnTo>
                  <a:lnTo>
                    <a:pt x="3345" y="10379"/>
                  </a:lnTo>
                  <a:lnTo>
                    <a:pt x="3347" y="10372"/>
                  </a:lnTo>
                  <a:lnTo>
                    <a:pt x="3350" y="10365"/>
                  </a:lnTo>
                  <a:lnTo>
                    <a:pt x="3354" y="10358"/>
                  </a:lnTo>
                  <a:lnTo>
                    <a:pt x="3359" y="10352"/>
                  </a:lnTo>
                  <a:lnTo>
                    <a:pt x="3364" y="10346"/>
                  </a:lnTo>
                  <a:lnTo>
                    <a:pt x="3377" y="10335"/>
                  </a:lnTo>
                  <a:lnTo>
                    <a:pt x="3406" y="10314"/>
                  </a:lnTo>
                  <a:lnTo>
                    <a:pt x="3406" y="10314"/>
                  </a:lnTo>
                  <a:lnTo>
                    <a:pt x="3414" y="10323"/>
                  </a:lnTo>
                  <a:lnTo>
                    <a:pt x="3421" y="10331"/>
                  </a:lnTo>
                  <a:lnTo>
                    <a:pt x="3430" y="10336"/>
                  </a:lnTo>
                  <a:lnTo>
                    <a:pt x="3438" y="10338"/>
                  </a:lnTo>
                  <a:lnTo>
                    <a:pt x="3447" y="10339"/>
                  </a:lnTo>
                  <a:lnTo>
                    <a:pt x="3456" y="10337"/>
                  </a:lnTo>
                  <a:lnTo>
                    <a:pt x="3466" y="10334"/>
                  </a:lnTo>
                  <a:lnTo>
                    <a:pt x="3476" y="10327"/>
                  </a:lnTo>
                  <a:lnTo>
                    <a:pt x="3476" y="10327"/>
                  </a:lnTo>
                  <a:lnTo>
                    <a:pt x="3482" y="10325"/>
                  </a:lnTo>
                  <a:lnTo>
                    <a:pt x="3488" y="10322"/>
                  </a:lnTo>
                  <a:lnTo>
                    <a:pt x="3492" y="10322"/>
                  </a:lnTo>
                  <a:lnTo>
                    <a:pt x="3497" y="10323"/>
                  </a:lnTo>
                  <a:lnTo>
                    <a:pt x="3501" y="10327"/>
                  </a:lnTo>
                  <a:lnTo>
                    <a:pt x="3506" y="10330"/>
                  </a:lnTo>
                  <a:lnTo>
                    <a:pt x="3514" y="10339"/>
                  </a:lnTo>
                  <a:lnTo>
                    <a:pt x="3514" y="10339"/>
                  </a:lnTo>
                  <a:lnTo>
                    <a:pt x="3544" y="10379"/>
                  </a:lnTo>
                  <a:lnTo>
                    <a:pt x="3575" y="10417"/>
                  </a:lnTo>
                  <a:lnTo>
                    <a:pt x="3575" y="10417"/>
                  </a:lnTo>
                  <a:lnTo>
                    <a:pt x="3579" y="10414"/>
                  </a:lnTo>
                  <a:lnTo>
                    <a:pt x="3582" y="10412"/>
                  </a:lnTo>
                  <a:lnTo>
                    <a:pt x="3587" y="10407"/>
                  </a:lnTo>
                  <a:lnTo>
                    <a:pt x="3592" y="10397"/>
                  </a:lnTo>
                  <a:lnTo>
                    <a:pt x="3592" y="10397"/>
                  </a:lnTo>
                  <a:lnTo>
                    <a:pt x="3596" y="10390"/>
                  </a:lnTo>
                  <a:lnTo>
                    <a:pt x="3601" y="10383"/>
                  </a:lnTo>
                  <a:lnTo>
                    <a:pt x="3603" y="10380"/>
                  </a:lnTo>
                  <a:lnTo>
                    <a:pt x="3605" y="10377"/>
                  </a:lnTo>
                  <a:lnTo>
                    <a:pt x="3609" y="10376"/>
                  </a:lnTo>
                  <a:lnTo>
                    <a:pt x="3613" y="10376"/>
                  </a:lnTo>
                  <a:lnTo>
                    <a:pt x="3613" y="10376"/>
                  </a:lnTo>
                  <a:lnTo>
                    <a:pt x="3624" y="10379"/>
                  </a:lnTo>
                  <a:lnTo>
                    <a:pt x="3628" y="10381"/>
                  </a:lnTo>
                  <a:lnTo>
                    <a:pt x="3632" y="10384"/>
                  </a:lnTo>
                  <a:lnTo>
                    <a:pt x="3636" y="10388"/>
                  </a:lnTo>
                  <a:lnTo>
                    <a:pt x="3639" y="10391"/>
                  </a:lnTo>
                  <a:lnTo>
                    <a:pt x="3641" y="10396"/>
                  </a:lnTo>
                  <a:lnTo>
                    <a:pt x="3643" y="10402"/>
                  </a:lnTo>
                  <a:lnTo>
                    <a:pt x="3643" y="10402"/>
                  </a:lnTo>
                  <a:lnTo>
                    <a:pt x="3650" y="10428"/>
                  </a:lnTo>
                  <a:lnTo>
                    <a:pt x="3657" y="10455"/>
                  </a:lnTo>
                  <a:lnTo>
                    <a:pt x="3657" y="10455"/>
                  </a:lnTo>
                  <a:lnTo>
                    <a:pt x="3663" y="10475"/>
                  </a:lnTo>
                  <a:lnTo>
                    <a:pt x="3665" y="10486"/>
                  </a:lnTo>
                  <a:lnTo>
                    <a:pt x="3668" y="10495"/>
                  </a:lnTo>
                  <a:lnTo>
                    <a:pt x="3668" y="10495"/>
                  </a:lnTo>
                  <a:lnTo>
                    <a:pt x="3671" y="10504"/>
                  </a:lnTo>
                  <a:lnTo>
                    <a:pt x="3673" y="10513"/>
                  </a:lnTo>
                  <a:lnTo>
                    <a:pt x="3674" y="10524"/>
                  </a:lnTo>
                  <a:lnTo>
                    <a:pt x="3677" y="10533"/>
                  </a:lnTo>
                  <a:lnTo>
                    <a:pt x="3681" y="10541"/>
                  </a:lnTo>
                  <a:lnTo>
                    <a:pt x="3683" y="10545"/>
                  </a:lnTo>
                  <a:lnTo>
                    <a:pt x="3687" y="10548"/>
                  </a:lnTo>
                  <a:lnTo>
                    <a:pt x="3692" y="10550"/>
                  </a:lnTo>
                  <a:lnTo>
                    <a:pt x="3697" y="10553"/>
                  </a:lnTo>
                  <a:lnTo>
                    <a:pt x="3703" y="10555"/>
                  </a:lnTo>
                  <a:lnTo>
                    <a:pt x="3710" y="10556"/>
                  </a:lnTo>
                  <a:lnTo>
                    <a:pt x="3710" y="10556"/>
                  </a:lnTo>
                  <a:lnTo>
                    <a:pt x="3730" y="10557"/>
                  </a:lnTo>
                  <a:lnTo>
                    <a:pt x="3740" y="10558"/>
                  </a:lnTo>
                  <a:lnTo>
                    <a:pt x="3749" y="10557"/>
                  </a:lnTo>
                  <a:lnTo>
                    <a:pt x="3757" y="10556"/>
                  </a:lnTo>
                  <a:lnTo>
                    <a:pt x="3766" y="10553"/>
                  </a:lnTo>
                  <a:lnTo>
                    <a:pt x="3774" y="10548"/>
                  </a:lnTo>
                  <a:lnTo>
                    <a:pt x="3783" y="10542"/>
                  </a:lnTo>
                  <a:lnTo>
                    <a:pt x="3783" y="10542"/>
                  </a:lnTo>
                  <a:lnTo>
                    <a:pt x="3787" y="10540"/>
                  </a:lnTo>
                  <a:lnTo>
                    <a:pt x="3791" y="10538"/>
                  </a:lnTo>
                  <a:lnTo>
                    <a:pt x="3800" y="10534"/>
                  </a:lnTo>
                  <a:lnTo>
                    <a:pt x="3800" y="10534"/>
                  </a:lnTo>
                  <a:lnTo>
                    <a:pt x="3799" y="10513"/>
                  </a:lnTo>
                  <a:lnTo>
                    <a:pt x="3799" y="10513"/>
                  </a:lnTo>
                  <a:lnTo>
                    <a:pt x="3793" y="10513"/>
                  </a:lnTo>
                  <a:lnTo>
                    <a:pt x="3788" y="10513"/>
                  </a:lnTo>
                  <a:lnTo>
                    <a:pt x="3784" y="10515"/>
                  </a:lnTo>
                  <a:lnTo>
                    <a:pt x="3780" y="10517"/>
                  </a:lnTo>
                  <a:lnTo>
                    <a:pt x="3773" y="10521"/>
                  </a:lnTo>
                  <a:lnTo>
                    <a:pt x="3765" y="10526"/>
                  </a:lnTo>
                  <a:lnTo>
                    <a:pt x="3765" y="10526"/>
                  </a:lnTo>
                  <a:lnTo>
                    <a:pt x="3751" y="10533"/>
                  </a:lnTo>
                  <a:lnTo>
                    <a:pt x="3739" y="10536"/>
                  </a:lnTo>
                  <a:lnTo>
                    <a:pt x="3733" y="10538"/>
                  </a:lnTo>
                  <a:lnTo>
                    <a:pt x="3727" y="10538"/>
                  </a:lnTo>
                  <a:lnTo>
                    <a:pt x="3723" y="10536"/>
                  </a:lnTo>
                  <a:lnTo>
                    <a:pt x="3718" y="10535"/>
                  </a:lnTo>
                  <a:lnTo>
                    <a:pt x="3713" y="10533"/>
                  </a:lnTo>
                  <a:lnTo>
                    <a:pt x="3709" y="10530"/>
                  </a:lnTo>
                  <a:lnTo>
                    <a:pt x="3705" y="10526"/>
                  </a:lnTo>
                  <a:lnTo>
                    <a:pt x="3701" y="10521"/>
                  </a:lnTo>
                  <a:lnTo>
                    <a:pt x="3695" y="10511"/>
                  </a:lnTo>
                  <a:lnTo>
                    <a:pt x="3690" y="10496"/>
                  </a:lnTo>
                  <a:lnTo>
                    <a:pt x="3690" y="10496"/>
                  </a:lnTo>
                  <a:lnTo>
                    <a:pt x="3679" y="10455"/>
                  </a:lnTo>
                  <a:lnTo>
                    <a:pt x="3673" y="10433"/>
                  </a:lnTo>
                  <a:lnTo>
                    <a:pt x="3670" y="10412"/>
                  </a:lnTo>
                  <a:lnTo>
                    <a:pt x="3670" y="10412"/>
                  </a:lnTo>
                  <a:lnTo>
                    <a:pt x="3667" y="10401"/>
                  </a:lnTo>
                  <a:lnTo>
                    <a:pt x="3663" y="10390"/>
                  </a:lnTo>
                  <a:lnTo>
                    <a:pt x="3658" y="10381"/>
                  </a:lnTo>
                  <a:lnTo>
                    <a:pt x="3651" y="10373"/>
                  </a:lnTo>
                  <a:lnTo>
                    <a:pt x="3644" y="10366"/>
                  </a:lnTo>
                  <a:lnTo>
                    <a:pt x="3635" y="10360"/>
                  </a:lnTo>
                  <a:lnTo>
                    <a:pt x="3626" y="10354"/>
                  </a:lnTo>
                  <a:lnTo>
                    <a:pt x="3615" y="10350"/>
                  </a:lnTo>
                  <a:lnTo>
                    <a:pt x="3615" y="10350"/>
                  </a:lnTo>
                  <a:lnTo>
                    <a:pt x="3607" y="10348"/>
                  </a:lnTo>
                  <a:lnTo>
                    <a:pt x="3601" y="10348"/>
                  </a:lnTo>
                  <a:lnTo>
                    <a:pt x="3597" y="10348"/>
                  </a:lnTo>
                  <a:lnTo>
                    <a:pt x="3595" y="10350"/>
                  </a:lnTo>
                  <a:lnTo>
                    <a:pt x="3591" y="10352"/>
                  </a:lnTo>
                  <a:lnTo>
                    <a:pt x="3589" y="10357"/>
                  </a:lnTo>
                  <a:lnTo>
                    <a:pt x="3589" y="10357"/>
                  </a:lnTo>
                  <a:lnTo>
                    <a:pt x="3586" y="10363"/>
                  </a:lnTo>
                  <a:lnTo>
                    <a:pt x="3582" y="10368"/>
                  </a:lnTo>
                  <a:lnTo>
                    <a:pt x="3581" y="10371"/>
                  </a:lnTo>
                  <a:lnTo>
                    <a:pt x="3577" y="10373"/>
                  </a:lnTo>
                  <a:lnTo>
                    <a:pt x="3574" y="10375"/>
                  </a:lnTo>
                  <a:lnTo>
                    <a:pt x="3569" y="10375"/>
                  </a:lnTo>
                  <a:lnTo>
                    <a:pt x="3569" y="10375"/>
                  </a:lnTo>
                  <a:lnTo>
                    <a:pt x="3528" y="10322"/>
                  </a:lnTo>
                  <a:lnTo>
                    <a:pt x="3528" y="10322"/>
                  </a:lnTo>
                  <a:lnTo>
                    <a:pt x="3513" y="10304"/>
                  </a:lnTo>
                  <a:lnTo>
                    <a:pt x="3508" y="10298"/>
                  </a:lnTo>
                  <a:lnTo>
                    <a:pt x="3503" y="10296"/>
                  </a:lnTo>
                  <a:lnTo>
                    <a:pt x="3497" y="10295"/>
                  </a:lnTo>
                  <a:lnTo>
                    <a:pt x="3490" y="10296"/>
                  </a:lnTo>
                  <a:lnTo>
                    <a:pt x="3481" y="10300"/>
                  </a:lnTo>
                  <a:lnTo>
                    <a:pt x="3469" y="10306"/>
                  </a:lnTo>
                  <a:lnTo>
                    <a:pt x="3469" y="10306"/>
                  </a:lnTo>
                  <a:lnTo>
                    <a:pt x="3461" y="10310"/>
                  </a:lnTo>
                  <a:lnTo>
                    <a:pt x="3455" y="10312"/>
                  </a:lnTo>
                  <a:lnTo>
                    <a:pt x="3448" y="10313"/>
                  </a:lnTo>
                  <a:lnTo>
                    <a:pt x="3443" y="10313"/>
                  </a:lnTo>
                  <a:lnTo>
                    <a:pt x="3437" y="10311"/>
                  </a:lnTo>
                  <a:lnTo>
                    <a:pt x="3431" y="10307"/>
                  </a:lnTo>
                  <a:lnTo>
                    <a:pt x="3427" y="10303"/>
                  </a:lnTo>
                  <a:lnTo>
                    <a:pt x="3422" y="10297"/>
                  </a:lnTo>
                  <a:lnTo>
                    <a:pt x="3422" y="10297"/>
                  </a:lnTo>
                  <a:lnTo>
                    <a:pt x="3418" y="10293"/>
                  </a:lnTo>
                  <a:lnTo>
                    <a:pt x="3415" y="10291"/>
                  </a:lnTo>
                  <a:lnTo>
                    <a:pt x="3408" y="10285"/>
                  </a:lnTo>
                  <a:lnTo>
                    <a:pt x="3408" y="10285"/>
                  </a:lnTo>
                  <a:lnTo>
                    <a:pt x="3400" y="10289"/>
                  </a:lnTo>
                  <a:lnTo>
                    <a:pt x="3393" y="10293"/>
                  </a:lnTo>
                  <a:lnTo>
                    <a:pt x="3380" y="10304"/>
                  </a:lnTo>
                  <a:lnTo>
                    <a:pt x="3356" y="10326"/>
                  </a:lnTo>
                  <a:lnTo>
                    <a:pt x="3356" y="10326"/>
                  </a:lnTo>
                  <a:lnTo>
                    <a:pt x="3338" y="10341"/>
                  </a:lnTo>
                  <a:lnTo>
                    <a:pt x="3331" y="10350"/>
                  </a:lnTo>
                  <a:lnTo>
                    <a:pt x="3324" y="10358"/>
                  </a:lnTo>
                  <a:lnTo>
                    <a:pt x="3321" y="10368"/>
                  </a:lnTo>
                  <a:lnTo>
                    <a:pt x="3319" y="10374"/>
                  </a:lnTo>
                  <a:lnTo>
                    <a:pt x="3318" y="10379"/>
                  </a:lnTo>
                  <a:lnTo>
                    <a:pt x="3319" y="10386"/>
                  </a:lnTo>
                  <a:lnTo>
                    <a:pt x="3321" y="10391"/>
                  </a:lnTo>
                  <a:lnTo>
                    <a:pt x="3323" y="10398"/>
                  </a:lnTo>
                  <a:lnTo>
                    <a:pt x="3326" y="10405"/>
                  </a:lnTo>
                  <a:lnTo>
                    <a:pt x="3326" y="10405"/>
                  </a:lnTo>
                  <a:lnTo>
                    <a:pt x="3327" y="10410"/>
                  </a:lnTo>
                  <a:lnTo>
                    <a:pt x="3327" y="10413"/>
                  </a:lnTo>
                  <a:lnTo>
                    <a:pt x="3325" y="10418"/>
                  </a:lnTo>
                  <a:lnTo>
                    <a:pt x="3321" y="10420"/>
                  </a:lnTo>
                  <a:lnTo>
                    <a:pt x="3321" y="10420"/>
                  </a:lnTo>
                  <a:lnTo>
                    <a:pt x="3316" y="10421"/>
                  </a:lnTo>
                  <a:lnTo>
                    <a:pt x="3311" y="10420"/>
                  </a:lnTo>
                  <a:lnTo>
                    <a:pt x="3308" y="10418"/>
                  </a:lnTo>
                  <a:lnTo>
                    <a:pt x="3304" y="10414"/>
                  </a:lnTo>
                  <a:lnTo>
                    <a:pt x="3304" y="10414"/>
                  </a:lnTo>
                  <a:lnTo>
                    <a:pt x="3300" y="10407"/>
                  </a:lnTo>
                  <a:lnTo>
                    <a:pt x="3294" y="10399"/>
                  </a:lnTo>
                  <a:lnTo>
                    <a:pt x="3294" y="10399"/>
                  </a:lnTo>
                  <a:lnTo>
                    <a:pt x="3292" y="10397"/>
                  </a:lnTo>
                  <a:lnTo>
                    <a:pt x="3287" y="10395"/>
                  </a:lnTo>
                  <a:lnTo>
                    <a:pt x="3277" y="10391"/>
                  </a:lnTo>
                  <a:lnTo>
                    <a:pt x="3264" y="10389"/>
                  </a:lnTo>
                  <a:lnTo>
                    <a:pt x="3249" y="10387"/>
                  </a:lnTo>
                  <a:lnTo>
                    <a:pt x="3235" y="10387"/>
                  </a:lnTo>
                  <a:lnTo>
                    <a:pt x="3221" y="10387"/>
                  </a:lnTo>
                  <a:lnTo>
                    <a:pt x="3211" y="10389"/>
                  </a:lnTo>
                  <a:lnTo>
                    <a:pt x="3206" y="10390"/>
                  </a:lnTo>
                  <a:lnTo>
                    <a:pt x="3204" y="10392"/>
                  </a:lnTo>
                  <a:lnTo>
                    <a:pt x="3204" y="10392"/>
                  </a:lnTo>
                  <a:lnTo>
                    <a:pt x="3201" y="10396"/>
                  </a:lnTo>
                  <a:lnTo>
                    <a:pt x="3200" y="10401"/>
                  </a:lnTo>
                  <a:lnTo>
                    <a:pt x="3200" y="10401"/>
                  </a:lnTo>
                  <a:lnTo>
                    <a:pt x="3197" y="10414"/>
                  </a:lnTo>
                  <a:lnTo>
                    <a:pt x="3195" y="10429"/>
                  </a:lnTo>
                  <a:lnTo>
                    <a:pt x="3191" y="10443"/>
                  </a:lnTo>
                  <a:lnTo>
                    <a:pt x="3190" y="10457"/>
                  </a:lnTo>
                  <a:lnTo>
                    <a:pt x="3190" y="10472"/>
                  </a:lnTo>
                  <a:lnTo>
                    <a:pt x="3190" y="10479"/>
                  </a:lnTo>
                  <a:lnTo>
                    <a:pt x="3193" y="10486"/>
                  </a:lnTo>
                  <a:lnTo>
                    <a:pt x="3195" y="10493"/>
                  </a:lnTo>
                  <a:lnTo>
                    <a:pt x="3198" y="10500"/>
                  </a:lnTo>
                  <a:lnTo>
                    <a:pt x="3203" y="10507"/>
                  </a:lnTo>
                  <a:lnTo>
                    <a:pt x="3209" y="10513"/>
                  </a:lnTo>
                  <a:lnTo>
                    <a:pt x="3209" y="10513"/>
                  </a:lnTo>
                  <a:lnTo>
                    <a:pt x="3219" y="10526"/>
                  </a:lnTo>
                  <a:lnTo>
                    <a:pt x="3228" y="10539"/>
                  </a:lnTo>
                  <a:lnTo>
                    <a:pt x="3236" y="10554"/>
                  </a:lnTo>
                  <a:lnTo>
                    <a:pt x="3243" y="10570"/>
                  </a:lnTo>
                  <a:lnTo>
                    <a:pt x="3243" y="10570"/>
                  </a:lnTo>
                  <a:lnTo>
                    <a:pt x="3234" y="10576"/>
                  </a:lnTo>
                  <a:lnTo>
                    <a:pt x="3227" y="10581"/>
                  </a:lnTo>
                  <a:lnTo>
                    <a:pt x="3221" y="10589"/>
                  </a:lnTo>
                  <a:lnTo>
                    <a:pt x="3219" y="10597"/>
                  </a:lnTo>
                  <a:lnTo>
                    <a:pt x="3218" y="10606"/>
                  </a:lnTo>
                  <a:lnTo>
                    <a:pt x="3218" y="10615"/>
                  </a:lnTo>
                  <a:lnTo>
                    <a:pt x="3220" y="10624"/>
                  </a:lnTo>
                  <a:lnTo>
                    <a:pt x="3225" y="10634"/>
                  </a:lnTo>
                  <a:lnTo>
                    <a:pt x="3225" y="10634"/>
                  </a:lnTo>
                  <a:lnTo>
                    <a:pt x="3231" y="10654"/>
                  </a:lnTo>
                  <a:lnTo>
                    <a:pt x="3236" y="10674"/>
                  </a:lnTo>
                  <a:lnTo>
                    <a:pt x="3248" y="10717"/>
                  </a:lnTo>
                  <a:lnTo>
                    <a:pt x="3248" y="10717"/>
                  </a:lnTo>
                  <a:lnTo>
                    <a:pt x="3235" y="10720"/>
                  </a:lnTo>
                  <a:lnTo>
                    <a:pt x="3224" y="10724"/>
                  </a:lnTo>
                  <a:lnTo>
                    <a:pt x="3215" y="10730"/>
                  </a:lnTo>
                  <a:lnTo>
                    <a:pt x="3205" y="10737"/>
                  </a:lnTo>
                  <a:lnTo>
                    <a:pt x="3188" y="10753"/>
                  </a:lnTo>
                  <a:lnTo>
                    <a:pt x="3172" y="10769"/>
                  </a:lnTo>
                  <a:lnTo>
                    <a:pt x="3172" y="10769"/>
                  </a:lnTo>
                  <a:lnTo>
                    <a:pt x="3162" y="10778"/>
                  </a:lnTo>
                  <a:lnTo>
                    <a:pt x="3156" y="10782"/>
                  </a:lnTo>
                  <a:lnTo>
                    <a:pt x="3150" y="10784"/>
                  </a:lnTo>
                  <a:lnTo>
                    <a:pt x="3144" y="10784"/>
                  </a:lnTo>
                  <a:lnTo>
                    <a:pt x="3138" y="10784"/>
                  </a:lnTo>
                  <a:lnTo>
                    <a:pt x="3133" y="10781"/>
                  </a:lnTo>
                  <a:lnTo>
                    <a:pt x="3126" y="10775"/>
                  </a:lnTo>
                  <a:lnTo>
                    <a:pt x="3126" y="10775"/>
                  </a:lnTo>
                  <a:lnTo>
                    <a:pt x="3120" y="10770"/>
                  </a:lnTo>
                  <a:lnTo>
                    <a:pt x="3115" y="10768"/>
                  </a:lnTo>
                  <a:lnTo>
                    <a:pt x="3110" y="10767"/>
                  </a:lnTo>
                  <a:lnTo>
                    <a:pt x="3105" y="10767"/>
                  </a:lnTo>
                  <a:lnTo>
                    <a:pt x="3099" y="10767"/>
                  </a:lnTo>
                  <a:lnTo>
                    <a:pt x="3095" y="10769"/>
                  </a:lnTo>
                  <a:lnTo>
                    <a:pt x="3084" y="10774"/>
                  </a:lnTo>
                  <a:lnTo>
                    <a:pt x="3084" y="10774"/>
                  </a:lnTo>
                  <a:lnTo>
                    <a:pt x="3077" y="10778"/>
                  </a:lnTo>
                  <a:lnTo>
                    <a:pt x="3072" y="10781"/>
                  </a:lnTo>
                  <a:lnTo>
                    <a:pt x="3066" y="10782"/>
                  </a:lnTo>
                  <a:lnTo>
                    <a:pt x="3061" y="10781"/>
                  </a:lnTo>
                  <a:lnTo>
                    <a:pt x="3057" y="10778"/>
                  </a:lnTo>
                  <a:lnTo>
                    <a:pt x="3053" y="10775"/>
                  </a:lnTo>
                  <a:lnTo>
                    <a:pt x="3051" y="10768"/>
                  </a:lnTo>
                  <a:lnTo>
                    <a:pt x="3049" y="10760"/>
                  </a:lnTo>
                  <a:lnTo>
                    <a:pt x="3049" y="10760"/>
                  </a:lnTo>
                  <a:lnTo>
                    <a:pt x="3047" y="10755"/>
                  </a:lnTo>
                  <a:lnTo>
                    <a:pt x="3044" y="10751"/>
                  </a:lnTo>
                  <a:lnTo>
                    <a:pt x="3039" y="10747"/>
                  </a:lnTo>
                  <a:lnTo>
                    <a:pt x="3034" y="10745"/>
                  </a:lnTo>
                  <a:lnTo>
                    <a:pt x="3034" y="10745"/>
                  </a:lnTo>
                  <a:lnTo>
                    <a:pt x="2999" y="10732"/>
                  </a:lnTo>
                  <a:lnTo>
                    <a:pt x="2982" y="10728"/>
                  </a:lnTo>
                  <a:lnTo>
                    <a:pt x="2964" y="10723"/>
                  </a:lnTo>
                  <a:lnTo>
                    <a:pt x="2946" y="10722"/>
                  </a:lnTo>
                  <a:lnTo>
                    <a:pt x="2929" y="10722"/>
                  </a:lnTo>
                  <a:lnTo>
                    <a:pt x="2920" y="10723"/>
                  </a:lnTo>
                  <a:lnTo>
                    <a:pt x="2910" y="10725"/>
                  </a:lnTo>
                  <a:lnTo>
                    <a:pt x="2901" y="10728"/>
                  </a:lnTo>
                  <a:lnTo>
                    <a:pt x="2892" y="10731"/>
                  </a:lnTo>
                  <a:lnTo>
                    <a:pt x="2892" y="10731"/>
                  </a:lnTo>
                  <a:lnTo>
                    <a:pt x="2883" y="10736"/>
                  </a:lnTo>
                  <a:lnTo>
                    <a:pt x="2879" y="10738"/>
                  </a:lnTo>
                  <a:lnTo>
                    <a:pt x="2876" y="10740"/>
                  </a:lnTo>
                  <a:lnTo>
                    <a:pt x="2873" y="10743"/>
                  </a:lnTo>
                  <a:lnTo>
                    <a:pt x="2872" y="10747"/>
                  </a:lnTo>
                  <a:lnTo>
                    <a:pt x="2872" y="10752"/>
                  </a:lnTo>
                  <a:lnTo>
                    <a:pt x="2873" y="10756"/>
                  </a:lnTo>
                  <a:lnTo>
                    <a:pt x="2873" y="10756"/>
                  </a:lnTo>
                  <a:lnTo>
                    <a:pt x="2876" y="10765"/>
                  </a:lnTo>
                  <a:lnTo>
                    <a:pt x="2876" y="10773"/>
                  </a:lnTo>
                  <a:lnTo>
                    <a:pt x="2875" y="10779"/>
                  </a:lnTo>
                  <a:lnTo>
                    <a:pt x="2872" y="10786"/>
                  </a:lnTo>
                  <a:lnTo>
                    <a:pt x="2869" y="10792"/>
                  </a:lnTo>
                  <a:lnTo>
                    <a:pt x="2864" y="10798"/>
                  </a:lnTo>
                  <a:lnTo>
                    <a:pt x="2860" y="10803"/>
                  </a:lnTo>
                  <a:lnTo>
                    <a:pt x="2853" y="10807"/>
                  </a:lnTo>
                  <a:lnTo>
                    <a:pt x="2853" y="10807"/>
                  </a:lnTo>
                  <a:lnTo>
                    <a:pt x="2845" y="10814"/>
                  </a:lnTo>
                  <a:lnTo>
                    <a:pt x="2839" y="10822"/>
                  </a:lnTo>
                  <a:lnTo>
                    <a:pt x="2833" y="10831"/>
                  </a:lnTo>
                  <a:lnTo>
                    <a:pt x="2831" y="10842"/>
                  </a:lnTo>
                  <a:lnTo>
                    <a:pt x="2831" y="10842"/>
                  </a:lnTo>
                  <a:lnTo>
                    <a:pt x="2830" y="10850"/>
                  </a:lnTo>
                  <a:lnTo>
                    <a:pt x="2826" y="10856"/>
                  </a:lnTo>
                  <a:lnTo>
                    <a:pt x="2824" y="10860"/>
                  </a:lnTo>
                  <a:lnTo>
                    <a:pt x="2819" y="10864"/>
                  </a:lnTo>
                  <a:lnTo>
                    <a:pt x="2815" y="10865"/>
                  </a:lnTo>
                  <a:lnTo>
                    <a:pt x="2809" y="10866"/>
                  </a:lnTo>
                  <a:lnTo>
                    <a:pt x="2802" y="10865"/>
                  </a:lnTo>
                  <a:lnTo>
                    <a:pt x="2795" y="10864"/>
                  </a:lnTo>
                  <a:lnTo>
                    <a:pt x="2795" y="10864"/>
                  </a:lnTo>
                  <a:lnTo>
                    <a:pt x="2791" y="10862"/>
                  </a:lnTo>
                  <a:lnTo>
                    <a:pt x="2786" y="10862"/>
                  </a:lnTo>
                  <a:lnTo>
                    <a:pt x="2781" y="10864"/>
                  </a:lnTo>
                  <a:lnTo>
                    <a:pt x="2778" y="10866"/>
                  </a:lnTo>
                  <a:lnTo>
                    <a:pt x="2771" y="10870"/>
                  </a:lnTo>
                  <a:lnTo>
                    <a:pt x="2765" y="10879"/>
                  </a:lnTo>
                  <a:lnTo>
                    <a:pt x="2765" y="10879"/>
                  </a:lnTo>
                  <a:lnTo>
                    <a:pt x="2757" y="10889"/>
                  </a:lnTo>
                  <a:lnTo>
                    <a:pt x="2752" y="10900"/>
                  </a:lnTo>
                  <a:lnTo>
                    <a:pt x="2749" y="10912"/>
                  </a:lnTo>
                  <a:lnTo>
                    <a:pt x="2746" y="10925"/>
                  </a:lnTo>
                  <a:lnTo>
                    <a:pt x="2746" y="10925"/>
                  </a:lnTo>
                  <a:lnTo>
                    <a:pt x="2743" y="10942"/>
                  </a:lnTo>
                  <a:lnTo>
                    <a:pt x="2741" y="10946"/>
                  </a:lnTo>
                  <a:lnTo>
                    <a:pt x="2738" y="10950"/>
                  </a:lnTo>
                  <a:lnTo>
                    <a:pt x="2734" y="10952"/>
                  </a:lnTo>
                  <a:lnTo>
                    <a:pt x="2728" y="10952"/>
                  </a:lnTo>
                  <a:lnTo>
                    <a:pt x="2711" y="10949"/>
                  </a:lnTo>
                  <a:lnTo>
                    <a:pt x="2711" y="10949"/>
                  </a:lnTo>
                  <a:lnTo>
                    <a:pt x="2683" y="10943"/>
                  </a:lnTo>
                  <a:lnTo>
                    <a:pt x="2655" y="10938"/>
                  </a:lnTo>
                  <a:lnTo>
                    <a:pt x="2641" y="10937"/>
                  </a:lnTo>
                  <a:lnTo>
                    <a:pt x="2627" y="10937"/>
                  </a:lnTo>
                  <a:lnTo>
                    <a:pt x="2612" y="10938"/>
                  </a:lnTo>
                  <a:lnTo>
                    <a:pt x="2598" y="10940"/>
                  </a:lnTo>
                  <a:lnTo>
                    <a:pt x="2598" y="10940"/>
                  </a:lnTo>
                  <a:lnTo>
                    <a:pt x="2579" y="10941"/>
                  </a:lnTo>
                  <a:lnTo>
                    <a:pt x="2564" y="10942"/>
                  </a:lnTo>
                  <a:lnTo>
                    <a:pt x="2552" y="10941"/>
                  </a:lnTo>
                  <a:lnTo>
                    <a:pt x="2547" y="10940"/>
                  </a:lnTo>
                  <a:lnTo>
                    <a:pt x="2544" y="10937"/>
                  </a:lnTo>
                  <a:lnTo>
                    <a:pt x="2540" y="10935"/>
                  </a:lnTo>
                  <a:lnTo>
                    <a:pt x="2537" y="10930"/>
                  </a:lnTo>
                  <a:lnTo>
                    <a:pt x="2530" y="10921"/>
                  </a:lnTo>
                  <a:lnTo>
                    <a:pt x="2524" y="10906"/>
                  </a:lnTo>
                  <a:lnTo>
                    <a:pt x="2517" y="10888"/>
                  </a:lnTo>
                  <a:lnTo>
                    <a:pt x="2517" y="10888"/>
                  </a:lnTo>
                  <a:lnTo>
                    <a:pt x="2513" y="10877"/>
                  </a:lnTo>
                  <a:lnTo>
                    <a:pt x="2509" y="10866"/>
                  </a:lnTo>
                  <a:lnTo>
                    <a:pt x="2509" y="10866"/>
                  </a:lnTo>
                  <a:lnTo>
                    <a:pt x="2507" y="10854"/>
                  </a:lnTo>
                  <a:lnTo>
                    <a:pt x="2502" y="10842"/>
                  </a:lnTo>
                  <a:lnTo>
                    <a:pt x="2494" y="10817"/>
                  </a:lnTo>
                  <a:lnTo>
                    <a:pt x="2491" y="10806"/>
                  </a:lnTo>
                  <a:lnTo>
                    <a:pt x="2490" y="10793"/>
                  </a:lnTo>
                  <a:lnTo>
                    <a:pt x="2489" y="10781"/>
                  </a:lnTo>
                  <a:lnTo>
                    <a:pt x="2491" y="10768"/>
                  </a:lnTo>
                  <a:lnTo>
                    <a:pt x="2491" y="10768"/>
                  </a:lnTo>
                  <a:lnTo>
                    <a:pt x="2492" y="10761"/>
                  </a:lnTo>
                  <a:lnTo>
                    <a:pt x="2493" y="10755"/>
                  </a:lnTo>
                  <a:lnTo>
                    <a:pt x="2492" y="10750"/>
                  </a:lnTo>
                  <a:lnTo>
                    <a:pt x="2492" y="10744"/>
                  </a:lnTo>
                  <a:lnTo>
                    <a:pt x="2490" y="10738"/>
                  </a:lnTo>
                  <a:lnTo>
                    <a:pt x="2487" y="10732"/>
                  </a:lnTo>
                  <a:lnTo>
                    <a:pt x="2484" y="10728"/>
                  </a:lnTo>
                  <a:lnTo>
                    <a:pt x="2479" y="10723"/>
                  </a:lnTo>
                  <a:lnTo>
                    <a:pt x="2479" y="10723"/>
                  </a:lnTo>
                  <a:lnTo>
                    <a:pt x="2466" y="10707"/>
                  </a:lnTo>
                  <a:lnTo>
                    <a:pt x="2453" y="10691"/>
                  </a:lnTo>
                  <a:lnTo>
                    <a:pt x="2453" y="10691"/>
                  </a:lnTo>
                  <a:lnTo>
                    <a:pt x="2444" y="10678"/>
                  </a:lnTo>
                  <a:lnTo>
                    <a:pt x="2437" y="10665"/>
                  </a:lnTo>
                  <a:lnTo>
                    <a:pt x="2431" y="10652"/>
                  </a:lnTo>
                  <a:lnTo>
                    <a:pt x="2428" y="10639"/>
                  </a:lnTo>
                  <a:lnTo>
                    <a:pt x="2426" y="10625"/>
                  </a:lnTo>
                  <a:lnTo>
                    <a:pt x="2428" y="10618"/>
                  </a:lnTo>
                  <a:lnTo>
                    <a:pt x="2429" y="10611"/>
                  </a:lnTo>
                  <a:lnTo>
                    <a:pt x="2431" y="10604"/>
                  </a:lnTo>
                  <a:lnTo>
                    <a:pt x="2433" y="10599"/>
                  </a:lnTo>
                  <a:lnTo>
                    <a:pt x="2438" y="10592"/>
                  </a:lnTo>
                  <a:lnTo>
                    <a:pt x="2443" y="10586"/>
                  </a:lnTo>
                  <a:lnTo>
                    <a:pt x="2443" y="10586"/>
                  </a:lnTo>
                  <a:lnTo>
                    <a:pt x="2448" y="10577"/>
                  </a:lnTo>
                  <a:lnTo>
                    <a:pt x="2454" y="10569"/>
                  </a:lnTo>
                  <a:lnTo>
                    <a:pt x="2459" y="10559"/>
                  </a:lnTo>
                  <a:lnTo>
                    <a:pt x="2462" y="10551"/>
                  </a:lnTo>
                  <a:lnTo>
                    <a:pt x="2466" y="10542"/>
                  </a:lnTo>
                  <a:lnTo>
                    <a:pt x="2468" y="10534"/>
                  </a:lnTo>
                  <a:lnTo>
                    <a:pt x="2469" y="10526"/>
                  </a:lnTo>
                  <a:lnTo>
                    <a:pt x="2469" y="10517"/>
                  </a:lnTo>
                  <a:lnTo>
                    <a:pt x="2468" y="10500"/>
                  </a:lnTo>
                  <a:lnTo>
                    <a:pt x="2464" y="10482"/>
                  </a:lnTo>
                  <a:lnTo>
                    <a:pt x="2460" y="10465"/>
                  </a:lnTo>
                  <a:lnTo>
                    <a:pt x="2452" y="10448"/>
                  </a:lnTo>
                  <a:lnTo>
                    <a:pt x="2452" y="10448"/>
                  </a:lnTo>
                  <a:lnTo>
                    <a:pt x="2449" y="10439"/>
                  </a:lnTo>
                  <a:lnTo>
                    <a:pt x="2447" y="10429"/>
                  </a:lnTo>
                  <a:lnTo>
                    <a:pt x="2447" y="10429"/>
                  </a:lnTo>
                  <a:lnTo>
                    <a:pt x="2438" y="10396"/>
                  </a:lnTo>
                  <a:lnTo>
                    <a:pt x="2430" y="10363"/>
                  </a:lnTo>
                  <a:lnTo>
                    <a:pt x="2430" y="10363"/>
                  </a:lnTo>
                  <a:lnTo>
                    <a:pt x="2428" y="10354"/>
                  </a:lnTo>
                  <a:lnTo>
                    <a:pt x="2423" y="10346"/>
                  </a:lnTo>
                  <a:lnTo>
                    <a:pt x="2417" y="10341"/>
                  </a:lnTo>
                  <a:lnTo>
                    <a:pt x="2411" y="10336"/>
                  </a:lnTo>
                  <a:lnTo>
                    <a:pt x="2405" y="10333"/>
                  </a:lnTo>
                  <a:lnTo>
                    <a:pt x="2398" y="10329"/>
                  </a:lnTo>
                  <a:lnTo>
                    <a:pt x="2383" y="10325"/>
                  </a:lnTo>
                  <a:lnTo>
                    <a:pt x="2383" y="10325"/>
                  </a:lnTo>
                  <a:lnTo>
                    <a:pt x="2376" y="10323"/>
                  </a:lnTo>
                  <a:lnTo>
                    <a:pt x="2371" y="10325"/>
                  </a:lnTo>
                  <a:lnTo>
                    <a:pt x="2367" y="10328"/>
                  </a:lnTo>
                  <a:lnTo>
                    <a:pt x="2364" y="10333"/>
                  </a:lnTo>
                  <a:lnTo>
                    <a:pt x="2360" y="10343"/>
                  </a:lnTo>
                  <a:lnTo>
                    <a:pt x="2357" y="10349"/>
                  </a:lnTo>
                  <a:lnTo>
                    <a:pt x="2355" y="10353"/>
                  </a:lnTo>
                  <a:lnTo>
                    <a:pt x="2355" y="10353"/>
                  </a:lnTo>
                  <a:lnTo>
                    <a:pt x="2349" y="10364"/>
                  </a:lnTo>
                  <a:lnTo>
                    <a:pt x="2343" y="10373"/>
                  </a:lnTo>
                  <a:lnTo>
                    <a:pt x="2340" y="10377"/>
                  </a:lnTo>
                  <a:lnTo>
                    <a:pt x="2337" y="10381"/>
                  </a:lnTo>
                  <a:lnTo>
                    <a:pt x="2331" y="10383"/>
                  </a:lnTo>
                  <a:lnTo>
                    <a:pt x="2325" y="10386"/>
                  </a:lnTo>
                  <a:lnTo>
                    <a:pt x="2325" y="10386"/>
                  </a:lnTo>
                  <a:lnTo>
                    <a:pt x="2297" y="10390"/>
                  </a:lnTo>
                  <a:lnTo>
                    <a:pt x="2271" y="10396"/>
                  </a:lnTo>
                  <a:lnTo>
                    <a:pt x="2271" y="10396"/>
                  </a:lnTo>
                  <a:lnTo>
                    <a:pt x="2265" y="10397"/>
                  </a:lnTo>
                  <a:lnTo>
                    <a:pt x="2260" y="10397"/>
                  </a:lnTo>
                  <a:lnTo>
                    <a:pt x="2256" y="10396"/>
                  </a:lnTo>
                  <a:lnTo>
                    <a:pt x="2252" y="10395"/>
                  </a:lnTo>
                  <a:lnTo>
                    <a:pt x="2250" y="10392"/>
                  </a:lnTo>
                  <a:lnTo>
                    <a:pt x="2248" y="10389"/>
                  </a:lnTo>
                  <a:lnTo>
                    <a:pt x="2247" y="10384"/>
                  </a:lnTo>
                  <a:lnTo>
                    <a:pt x="2246" y="10379"/>
                  </a:lnTo>
                  <a:lnTo>
                    <a:pt x="2246" y="10379"/>
                  </a:lnTo>
                  <a:lnTo>
                    <a:pt x="2244" y="10372"/>
                  </a:lnTo>
                  <a:lnTo>
                    <a:pt x="2242" y="10366"/>
                  </a:lnTo>
                  <a:lnTo>
                    <a:pt x="2239" y="10363"/>
                  </a:lnTo>
                  <a:lnTo>
                    <a:pt x="2234" y="10360"/>
                  </a:lnTo>
                  <a:lnTo>
                    <a:pt x="2229" y="10359"/>
                  </a:lnTo>
                  <a:lnTo>
                    <a:pt x="2225" y="10358"/>
                  </a:lnTo>
                  <a:lnTo>
                    <a:pt x="2212" y="10359"/>
                  </a:lnTo>
                  <a:lnTo>
                    <a:pt x="2212" y="10359"/>
                  </a:lnTo>
                  <a:lnTo>
                    <a:pt x="2188" y="10364"/>
                  </a:lnTo>
                  <a:lnTo>
                    <a:pt x="2163" y="10367"/>
                  </a:lnTo>
                  <a:lnTo>
                    <a:pt x="2163" y="10367"/>
                  </a:lnTo>
                  <a:lnTo>
                    <a:pt x="2150" y="10369"/>
                  </a:lnTo>
                  <a:lnTo>
                    <a:pt x="2138" y="10372"/>
                  </a:lnTo>
                  <a:lnTo>
                    <a:pt x="2126" y="10373"/>
                  </a:lnTo>
                  <a:lnTo>
                    <a:pt x="2119" y="10372"/>
                  </a:lnTo>
                  <a:lnTo>
                    <a:pt x="2113" y="10369"/>
                  </a:lnTo>
                  <a:lnTo>
                    <a:pt x="2113" y="10369"/>
                  </a:lnTo>
                  <a:lnTo>
                    <a:pt x="2105" y="10367"/>
                  </a:lnTo>
                  <a:lnTo>
                    <a:pt x="2098" y="10364"/>
                  </a:lnTo>
                  <a:lnTo>
                    <a:pt x="2093" y="10360"/>
                  </a:lnTo>
                  <a:lnTo>
                    <a:pt x="2090" y="10357"/>
                  </a:lnTo>
                  <a:lnTo>
                    <a:pt x="2089" y="10352"/>
                  </a:lnTo>
                  <a:lnTo>
                    <a:pt x="2089" y="10346"/>
                  </a:lnTo>
                  <a:lnTo>
                    <a:pt x="2090" y="10339"/>
                  </a:lnTo>
                  <a:lnTo>
                    <a:pt x="2091" y="10330"/>
                  </a:lnTo>
                  <a:lnTo>
                    <a:pt x="2091" y="10330"/>
                  </a:lnTo>
                  <a:lnTo>
                    <a:pt x="2110" y="10269"/>
                  </a:lnTo>
                  <a:lnTo>
                    <a:pt x="2119" y="10238"/>
                  </a:lnTo>
                  <a:lnTo>
                    <a:pt x="2127" y="10207"/>
                  </a:lnTo>
                  <a:lnTo>
                    <a:pt x="2127" y="10207"/>
                  </a:lnTo>
                  <a:lnTo>
                    <a:pt x="2133" y="10179"/>
                  </a:lnTo>
                  <a:lnTo>
                    <a:pt x="2138" y="10151"/>
                  </a:lnTo>
                  <a:lnTo>
                    <a:pt x="2142" y="10137"/>
                  </a:lnTo>
                  <a:lnTo>
                    <a:pt x="2146" y="10123"/>
                  </a:lnTo>
                  <a:lnTo>
                    <a:pt x="2151" y="10110"/>
                  </a:lnTo>
                  <a:lnTo>
                    <a:pt x="2159" y="10098"/>
                  </a:lnTo>
                  <a:lnTo>
                    <a:pt x="2159" y="10098"/>
                  </a:lnTo>
                  <a:lnTo>
                    <a:pt x="2161" y="10094"/>
                  </a:lnTo>
                  <a:lnTo>
                    <a:pt x="2163" y="10090"/>
                  </a:lnTo>
                  <a:lnTo>
                    <a:pt x="2163" y="10080"/>
                  </a:lnTo>
                  <a:lnTo>
                    <a:pt x="2163" y="10080"/>
                  </a:lnTo>
                  <a:lnTo>
                    <a:pt x="2160" y="10056"/>
                  </a:lnTo>
                  <a:lnTo>
                    <a:pt x="2161" y="10033"/>
                  </a:lnTo>
                  <a:lnTo>
                    <a:pt x="2164" y="10023"/>
                  </a:lnTo>
                  <a:lnTo>
                    <a:pt x="2166" y="10011"/>
                  </a:lnTo>
                  <a:lnTo>
                    <a:pt x="2168" y="10001"/>
                  </a:lnTo>
                  <a:lnTo>
                    <a:pt x="2172" y="9990"/>
                  </a:lnTo>
                  <a:lnTo>
                    <a:pt x="2176" y="9981"/>
                  </a:lnTo>
                  <a:lnTo>
                    <a:pt x="2182" y="9972"/>
                  </a:lnTo>
                  <a:lnTo>
                    <a:pt x="2188" y="9963"/>
                  </a:lnTo>
                  <a:lnTo>
                    <a:pt x="2195" y="9954"/>
                  </a:lnTo>
                  <a:lnTo>
                    <a:pt x="2202" y="9946"/>
                  </a:lnTo>
                  <a:lnTo>
                    <a:pt x="2211" y="9938"/>
                  </a:lnTo>
                  <a:lnTo>
                    <a:pt x="2220" y="9929"/>
                  </a:lnTo>
                  <a:lnTo>
                    <a:pt x="2231" y="9923"/>
                  </a:lnTo>
                  <a:lnTo>
                    <a:pt x="2231" y="9923"/>
                  </a:lnTo>
                  <a:lnTo>
                    <a:pt x="2241" y="9913"/>
                  </a:lnTo>
                  <a:lnTo>
                    <a:pt x="2241" y="9913"/>
                  </a:lnTo>
                  <a:lnTo>
                    <a:pt x="2254" y="9903"/>
                  </a:lnTo>
                  <a:lnTo>
                    <a:pt x="2258" y="9898"/>
                  </a:lnTo>
                  <a:lnTo>
                    <a:pt x="2263" y="9893"/>
                  </a:lnTo>
                  <a:lnTo>
                    <a:pt x="2267" y="9886"/>
                  </a:lnTo>
                  <a:lnTo>
                    <a:pt x="2270" y="9879"/>
                  </a:lnTo>
                  <a:lnTo>
                    <a:pt x="2272" y="9871"/>
                  </a:lnTo>
                  <a:lnTo>
                    <a:pt x="2273" y="9861"/>
                  </a:lnTo>
                  <a:lnTo>
                    <a:pt x="2273" y="9861"/>
                  </a:lnTo>
                  <a:lnTo>
                    <a:pt x="2274" y="9852"/>
                  </a:lnTo>
                  <a:lnTo>
                    <a:pt x="2277" y="9845"/>
                  </a:lnTo>
                  <a:lnTo>
                    <a:pt x="2280" y="9841"/>
                  </a:lnTo>
                  <a:lnTo>
                    <a:pt x="2284" y="9838"/>
                  </a:lnTo>
                  <a:lnTo>
                    <a:pt x="2288" y="9838"/>
                  </a:lnTo>
                  <a:lnTo>
                    <a:pt x="2294" y="9841"/>
                  </a:lnTo>
                  <a:lnTo>
                    <a:pt x="2301" y="9845"/>
                  </a:lnTo>
                  <a:lnTo>
                    <a:pt x="2308" y="9851"/>
                  </a:lnTo>
                  <a:lnTo>
                    <a:pt x="2308" y="9851"/>
                  </a:lnTo>
                  <a:lnTo>
                    <a:pt x="2313" y="9857"/>
                  </a:lnTo>
                  <a:lnTo>
                    <a:pt x="2320" y="9861"/>
                  </a:lnTo>
                  <a:lnTo>
                    <a:pt x="2325" y="9863"/>
                  </a:lnTo>
                  <a:lnTo>
                    <a:pt x="2331" y="9864"/>
                  </a:lnTo>
                  <a:lnTo>
                    <a:pt x="2338" y="9864"/>
                  </a:lnTo>
                  <a:lnTo>
                    <a:pt x="2343" y="9863"/>
                  </a:lnTo>
                  <a:lnTo>
                    <a:pt x="2356" y="9858"/>
                  </a:lnTo>
                  <a:lnTo>
                    <a:pt x="2356" y="9858"/>
                  </a:lnTo>
                  <a:lnTo>
                    <a:pt x="2364" y="9855"/>
                  </a:lnTo>
                  <a:lnTo>
                    <a:pt x="2372" y="9850"/>
                  </a:lnTo>
                  <a:lnTo>
                    <a:pt x="2379" y="9845"/>
                  </a:lnTo>
                  <a:lnTo>
                    <a:pt x="2385" y="9840"/>
                  </a:lnTo>
                  <a:lnTo>
                    <a:pt x="2390" y="9833"/>
                  </a:lnTo>
                  <a:lnTo>
                    <a:pt x="2394" y="9826"/>
                  </a:lnTo>
                  <a:lnTo>
                    <a:pt x="2398" y="9818"/>
                  </a:lnTo>
                  <a:lnTo>
                    <a:pt x="2400" y="9810"/>
                  </a:lnTo>
                  <a:lnTo>
                    <a:pt x="2400" y="9810"/>
                  </a:lnTo>
                  <a:lnTo>
                    <a:pt x="2403" y="9799"/>
                  </a:lnTo>
                  <a:lnTo>
                    <a:pt x="2407" y="9790"/>
                  </a:lnTo>
                  <a:lnTo>
                    <a:pt x="2413" y="9781"/>
                  </a:lnTo>
                  <a:lnTo>
                    <a:pt x="2418" y="9773"/>
                  </a:lnTo>
                  <a:lnTo>
                    <a:pt x="2424" y="9765"/>
                  </a:lnTo>
                  <a:lnTo>
                    <a:pt x="2432" y="9759"/>
                  </a:lnTo>
                  <a:lnTo>
                    <a:pt x="2441" y="9753"/>
                  </a:lnTo>
                  <a:lnTo>
                    <a:pt x="2451" y="9747"/>
                  </a:lnTo>
                  <a:lnTo>
                    <a:pt x="2451" y="9747"/>
                  </a:lnTo>
                  <a:lnTo>
                    <a:pt x="2455" y="9745"/>
                  </a:lnTo>
                  <a:lnTo>
                    <a:pt x="2460" y="9742"/>
                  </a:lnTo>
                  <a:lnTo>
                    <a:pt x="2462" y="9739"/>
                  </a:lnTo>
                  <a:lnTo>
                    <a:pt x="2464" y="9737"/>
                  </a:lnTo>
                  <a:lnTo>
                    <a:pt x="2464" y="9734"/>
                  </a:lnTo>
                  <a:lnTo>
                    <a:pt x="2466" y="9729"/>
                  </a:lnTo>
                  <a:lnTo>
                    <a:pt x="2466" y="9729"/>
                  </a:lnTo>
                  <a:lnTo>
                    <a:pt x="2455" y="9718"/>
                  </a:lnTo>
                  <a:lnTo>
                    <a:pt x="2443" y="9706"/>
                  </a:lnTo>
                  <a:lnTo>
                    <a:pt x="2437" y="9701"/>
                  </a:lnTo>
                  <a:lnTo>
                    <a:pt x="2429" y="9698"/>
                  </a:lnTo>
                  <a:lnTo>
                    <a:pt x="2421" y="9696"/>
                  </a:lnTo>
                  <a:lnTo>
                    <a:pt x="2411" y="9693"/>
                  </a:lnTo>
                  <a:lnTo>
                    <a:pt x="2411" y="9693"/>
                  </a:lnTo>
                  <a:lnTo>
                    <a:pt x="2402" y="9691"/>
                  </a:lnTo>
                  <a:lnTo>
                    <a:pt x="2393" y="9689"/>
                  </a:lnTo>
                  <a:lnTo>
                    <a:pt x="2384" y="9684"/>
                  </a:lnTo>
                  <a:lnTo>
                    <a:pt x="2376" y="9679"/>
                  </a:lnTo>
                  <a:lnTo>
                    <a:pt x="2369" y="9673"/>
                  </a:lnTo>
                  <a:lnTo>
                    <a:pt x="2361" y="9666"/>
                  </a:lnTo>
                  <a:lnTo>
                    <a:pt x="2347" y="9650"/>
                  </a:lnTo>
                  <a:lnTo>
                    <a:pt x="2347" y="9650"/>
                  </a:lnTo>
                  <a:lnTo>
                    <a:pt x="2361" y="9637"/>
                  </a:lnTo>
                  <a:lnTo>
                    <a:pt x="2372" y="9624"/>
                  </a:lnTo>
                  <a:lnTo>
                    <a:pt x="2381" y="9609"/>
                  </a:lnTo>
                  <a:lnTo>
                    <a:pt x="2390" y="9594"/>
                  </a:lnTo>
                  <a:lnTo>
                    <a:pt x="2395" y="9579"/>
                  </a:lnTo>
                  <a:lnTo>
                    <a:pt x="2399" y="9562"/>
                  </a:lnTo>
                  <a:lnTo>
                    <a:pt x="2401" y="9545"/>
                  </a:lnTo>
                  <a:lnTo>
                    <a:pt x="2401" y="9527"/>
                  </a:lnTo>
                  <a:lnTo>
                    <a:pt x="2401" y="9527"/>
                  </a:lnTo>
                  <a:lnTo>
                    <a:pt x="2401" y="9519"/>
                  </a:lnTo>
                  <a:lnTo>
                    <a:pt x="2403" y="9512"/>
                  </a:lnTo>
                  <a:lnTo>
                    <a:pt x="2406" y="9506"/>
                  </a:lnTo>
                  <a:lnTo>
                    <a:pt x="2410" y="9500"/>
                  </a:lnTo>
                  <a:lnTo>
                    <a:pt x="2415" y="9495"/>
                  </a:lnTo>
                  <a:lnTo>
                    <a:pt x="2421" y="9491"/>
                  </a:lnTo>
                  <a:lnTo>
                    <a:pt x="2428" y="9487"/>
                  </a:lnTo>
                  <a:lnTo>
                    <a:pt x="2434" y="9484"/>
                  </a:lnTo>
                  <a:lnTo>
                    <a:pt x="2434" y="9484"/>
                  </a:lnTo>
                  <a:lnTo>
                    <a:pt x="2444" y="9479"/>
                  </a:lnTo>
                  <a:lnTo>
                    <a:pt x="2453" y="9473"/>
                  </a:lnTo>
                  <a:lnTo>
                    <a:pt x="2460" y="9468"/>
                  </a:lnTo>
                  <a:lnTo>
                    <a:pt x="2467" y="9461"/>
                  </a:lnTo>
                  <a:lnTo>
                    <a:pt x="2473" y="9453"/>
                  </a:lnTo>
                  <a:lnTo>
                    <a:pt x="2477" y="9443"/>
                  </a:lnTo>
                  <a:lnTo>
                    <a:pt x="2482" y="9434"/>
                  </a:lnTo>
                  <a:lnTo>
                    <a:pt x="2484" y="9423"/>
                  </a:lnTo>
                  <a:lnTo>
                    <a:pt x="2484" y="9423"/>
                  </a:lnTo>
                  <a:lnTo>
                    <a:pt x="2486" y="9412"/>
                  </a:lnTo>
                  <a:lnTo>
                    <a:pt x="2490" y="9402"/>
                  </a:lnTo>
                  <a:lnTo>
                    <a:pt x="2493" y="9392"/>
                  </a:lnTo>
                  <a:lnTo>
                    <a:pt x="2498" y="9381"/>
                  </a:lnTo>
                  <a:lnTo>
                    <a:pt x="2509" y="9363"/>
                  </a:lnTo>
                  <a:lnTo>
                    <a:pt x="2521" y="9344"/>
                  </a:lnTo>
                  <a:lnTo>
                    <a:pt x="2521" y="9344"/>
                  </a:lnTo>
                  <a:lnTo>
                    <a:pt x="2531" y="9329"/>
                  </a:lnTo>
                  <a:lnTo>
                    <a:pt x="2537" y="9322"/>
                  </a:lnTo>
                  <a:lnTo>
                    <a:pt x="2543" y="9316"/>
                  </a:lnTo>
                  <a:lnTo>
                    <a:pt x="2550" y="9311"/>
                  </a:lnTo>
                  <a:lnTo>
                    <a:pt x="2558" y="9306"/>
                  </a:lnTo>
                  <a:lnTo>
                    <a:pt x="2567" y="9305"/>
                  </a:lnTo>
                  <a:lnTo>
                    <a:pt x="2577" y="9304"/>
                  </a:lnTo>
                  <a:lnTo>
                    <a:pt x="2577" y="9304"/>
                  </a:lnTo>
                  <a:lnTo>
                    <a:pt x="2584" y="9304"/>
                  </a:lnTo>
                  <a:lnTo>
                    <a:pt x="2589" y="9303"/>
                  </a:lnTo>
                  <a:lnTo>
                    <a:pt x="2593" y="9299"/>
                  </a:lnTo>
                  <a:lnTo>
                    <a:pt x="2598" y="9296"/>
                  </a:lnTo>
                  <a:lnTo>
                    <a:pt x="2606" y="9287"/>
                  </a:lnTo>
                  <a:lnTo>
                    <a:pt x="2613" y="9278"/>
                  </a:lnTo>
                  <a:lnTo>
                    <a:pt x="2613" y="9278"/>
                  </a:lnTo>
                  <a:lnTo>
                    <a:pt x="2626" y="9264"/>
                  </a:lnTo>
                  <a:lnTo>
                    <a:pt x="2632" y="9260"/>
                  </a:lnTo>
                  <a:lnTo>
                    <a:pt x="2636" y="9258"/>
                  </a:lnTo>
                  <a:lnTo>
                    <a:pt x="2641" y="9259"/>
                  </a:lnTo>
                  <a:lnTo>
                    <a:pt x="2646" y="9261"/>
                  </a:lnTo>
                  <a:lnTo>
                    <a:pt x="2665" y="9271"/>
                  </a:lnTo>
                  <a:lnTo>
                    <a:pt x="2665" y="9271"/>
                  </a:lnTo>
                  <a:lnTo>
                    <a:pt x="2678" y="9279"/>
                  </a:lnTo>
                  <a:lnTo>
                    <a:pt x="2685" y="9282"/>
                  </a:lnTo>
                  <a:lnTo>
                    <a:pt x="2691" y="9286"/>
                  </a:lnTo>
                  <a:lnTo>
                    <a:pt x="2698" y="9288"/>
                  </a:lnTo>
                  <a:lnTo>
                    <a:pt x="2706" y="9288"/>
                  </a:lnTo>
                  <a:lnTo>
                    <a:pt x="2714" y="9287"/>
                  </a:lnTo>
                  <a:lnTo>
                    <a:pt x="2723" y="9282"/>
                  </a:lnTo>
                  <a:lnTo>
                    <a:pt x="2723" y="9282"/>
                  </a:lnTo>
                  <a:lnTo>
                    <a:pt x="2727" y="9281"/>
                  </a:lnTo>
                  <a:lnTo>
                    <a:pt x="2729" y="9280"/>
                  </a:lnTo>
                  <a:lnTo>
                    <a:pt x="2733" y="9281"/>
                  </a:lnTo>
                  <a:lnTo>
                    <a:pt x="2735" y="9282"/>
                  </a:lnTo>
                  <a:lnTo>
                    <a:pt x="2741" y="9287"/>
                  </a:lnTo>
                  <a:lnTo>
                    <a:pt x="2744" y="9292"/>
                  </a:lnTo>
                  <a:lnTo>
                    <a:pt x="2744" y="9292"/>
                  </a:lnTo>
                  <a:lnTo>
                    <a:pt x="2749" y="9301"/>
                  </a:lnTo>
                  <a:lnTo>
                    <a:pt x="2754" y="9309"/>
                  </a:lnTo>
                  <a:lnTo>
                    <a:pt x="2756" y="9312"/>
                  </a:lnTo>
                  <a:lnTo>
                    <a:pt x="2759" y="9316"/>
                  </a:lnTo>
                  <a:lnTo>
                    <a:pt x="2764" y="9318"/>
                  </a:lnTo>
                  <a:lnTo>
                    <a:pt x="2769" y="9320"/>
                  </a:lnTo>
                  <a:lnTo>
                    <a:pt x="2769" y="9320"/>
                  </a:lnTo>
                  <a:lnTo>
                    <a:pt x="2777" y="9296"/>
                  </a:lnTo>
                  <a:lnTo>
                    <a:pt x="2779" y="9283"/>
                  </a:lnTo>
                  <a:lnTo>
                    <a:pt x="2781" y="9272"/>
                  </a:lnTo>
                  <a:lnTo>
                    <a:pt x="2781" y="9272"/>
                  </a:lnTo>
                  <a:lnTo>
                    <a:pt x="2784" y="9265"/>
                  </a:lnTo>
                  <a:lnTo>
                    <a:pt x="2785" y="9259"/>
                  </a:lnTo>
                  <a:lnTo>
                    <a:pt x="2788" y="9254"/>
                  </a:lnTo>
                  <a:lnTo>
                    <a:pt x="2792" y="9251"/>
                  </a:lnTo>
                  <a:lnTo>
                    <a:pt x="2795" y="9249"/>
                  </a:lnTo>
                  <a:lnTo>
                    <a:pt x="2801" y="9248"/>
                  </a:lnTo>
                  <a:lnTo>
                    <a:pt x="2807" y="9246"/>
                  </a:lnTo>
                  <a:lnTo>
                    <a:pt x="2812" y="9248"/>
                  </a:lnTo>
                  <a:lnTo>
                    <a:pt x="2812" y="9248"/>
                  </a:lnTo>
                  <a:lnTo>
                    <a:pt x="2824" y="9248"/>
                  </a:lnTo>
                  <a:lnTo>
                    <a:pt x="2835" y="9248"/>
                  </a:lnTo>
                  <a:lnTo>
                    <a:pt x="2835" y="9248"/>
                  </a:lnTo>
                  <a:lnTo>
                    <a:pt x="2840" y="9246"/>
                  </a:lnTo>
                  <a:lnTo>
                    <a:pt x="2846" y="9244"/>
                  </a:lnTo>
                  <a:lnTo>
                    <a:pt x="2850" y="9241"/>
                  </a:lnTo>
                  <a:lnTo>
                    <a:pt x="2855" y="9237"/>
                  </a:lnTo>
                  <a:lnTo>
                    <a:pt x="2864" y="9227"/>
                  </a:lnTo>
                  <a:lnTo>
                    <a:pt x="2872" y="9215"/>
                  </a:lnTo>
                  <a:lnTo>
                    <a:pt x="2878" y="9203"/>
                  </a:lnTo>
                  <a:lnTo>
                    <a:pt x="2882" y="9191"/>
                  </a:lnTo>
                  <a:lnTo>
                    <a:pt x="2882" y="9184"/>
                  </a:lnTo>
                  <a:lnTo>
                    <a:pt x="2882" y="9180"/>
                  </a:lnTo>
                  <a:lnTo>
                    <a:pt x="2880" y="9174"/>
                  </a:lnTo>
                  <a:lnTo>
                    <a:pt x="2878" y="9170"/>
                  </a:lnTo>
                  <a:lnTo>
                    <a:pt x="2878" y="9170"/>
                  </a:lnTo>
                  <a:lnTo>
                    <a:pt x="2873" y="9160"/>
                  </a:lnTo>
                  <a:lnTo>
                    <a:pt x="2870" y="9151"/>
                  </a:lnTo>
                  <a:lnTo>
                    <a:pt x="2869" y="9143"/>
                  </a:lnTo>
                  <a:lnTo>
                    <a:pt x="2870" y="9136"/>
                  </a:lnTo>
                  <a:lnTo>
                    <a:pt x="2872" y="9128"/>
                  </a:lnTo>
                  <a:lnTo>
                    <a:pt x="2877" y="9121"/>
                  </a:lnTo>
                  <a:lnTo>
                    <a:pt x="2883" y="9114"/>
                  </a:lnTo>
                  <a:lnTo>
                    <a:pt x="2890" y="9107"/>
                  </a:lnTo>
                  <a:lnTo>
                    <a:pt x="2890" y="9107"/>
                  </a:lnTo>
                  <a:lnTo>
                    <a:pt x="2902" y="9094"/>
                  </a:lnTo>
                  <a:lnTo>
                    <a:pt x="2914" y="9079"/>
                  </a:lnTo>
                  <a:lnTo>
                    <a:pt x="2914" y="9079"/>
                  </a:lnTo>
                  <a:lnTo>
                    <a:pt x="2918" y="9076"/>
                  </a:lnTo>
                  <a:lnTo>
                    <a:pt x="2922" y="9072"/>
                  </a:lnTo>
                  <a:lnTo>
                    <a:pt x="2926" y="9070"/>
                  </a:lnTo>
                  <a:lnTo>
                    <a:pt x="2931" y="9069"/>
                  </a:lnTo>
                  <a:lnTo>
                    <a:pt x="2936" y="9069"/>
                  </a:lnTo>
                  <a:lnTo>
                    <a:pt x="2940" y="9069"/>
                  </a:lnTo>
                  <a:lnTo>
                    <a:pt x="2951" y="9072"/>
                  </a:lnTo>
                  <a:lnTo>
                    <a:pt x="2951" y="9072"/>
                  </a:lnTo>
                  <a:lnTo>
                    <a:pt x="2966" y="9079"/>
                  </a:lnTo>
                  <a:lnTo>
                    <a:pt x="2981" y="9087"/>
                  </a:lnTo>
                  <a:lnTo>
                    <a:pt x="2989" y="9091"/>
                  </a:lnTo>
                  <a:lnTo>
                    <a:pt x="2996" y="9093"/>
                  </a:lnTo>
                  <a:lnTo>
                    <a:pt x="3004" y="9093"/>
                  </a:lnTo>
                  <a:lnTo>
                    <a:pt x="3011" y="9092"/>
                  </a:lnTo>
                  <a:lnTo>
                    <a:pt x="3011" y="9092"/>
                  </a:lnTo>
                  <a:lnTo>
                    <a:pt x="3017" y="9089"/>
                  </a:lnTo>
                  <a:lnTo>
                    <a:pt x="3023" y="9083"/>
                  </a:lnTo>
                  <a:lnTo>
                    <a:pt x="3028" y="9076"/>
                  </a:lnTo>
                  <a:lnTo>
                    <a:pt x="3031" y="9069"/>
                  </a:lnTo>
                  <a:lnTo>
                    <a:pt x="3037" y="9052"/>
                  </a:lnTo>
                  <a:lnTo>
                    <a:pt x="3041" y="9044"/>
                  </a:lnTo>
                  <a:lnTo>
                    <a:pt x="3044" y="9036"/>
                  </a:lnTo>
                  <a:lnTo>
                    <a:pt x="3044" y="9036"/>
                  </a:lnTo>
                  <a:lnTo>
                    <a:pt x="3049" y="9029"/>
                  </a:lnTo>
                  <a:lnTo>
                    <a:pt x="3053" y="9024"/>
                  </a:lnTo>
                  <a:lnTo>
                    <a:pt x="3058" y="9021"/>
                  </a:lnTo>
                  <a:lnTo>
                    <a:pt x="3061" y="9021"/>
                  </a:lnTo>
                  <a:lnTo>
                    <a:pt x="3066" y="9021"/>
                  </a:lnTo>
                  <a:lnTo>
                    <a:pt x="3070" y="9024"/>
                  </a:lnTo>
                  <a:lnTo>
                    <a:pt x="3075" y="9029"/>
                  </a:lnTo>
                  <a:lnTo>
                    <a:pt x="3080" y="9036"/>
                  </a:lnTo>
                  <a:lnTo>
                    <a:pt x="3080" y="9036"/>
                  </a:lnTo>
                  <a:lnTo>
                    <a:pt x="3085" y="9046"/>
                  </a:lnTo>
                  <a:lnTo>
                    <a:pt x="3090" y="9056"/>
                  </a:lnTo>
                  <a:lnTo>
                    <a:pt x="3092" y="9061"/>
                  </a:lnTo>
                  <a:lnTo>
                    <a:pt x="3096" y="9066"/>
                  </a:lnTo>
                  <a:lnTo>
                    <a:pt x="3099" y="9069"/>
                  </a:lnTo>
                  <a:lnTo>
                    <a:pt x="3105" y="9074"/>
                  </a:lnTo>
                  <a:lnTo>
                    <a:pt x="3105" y="9074"/>
                  </a:lnTo>
                  <a:lnTo>
                    <a:pt x="3126" y="9087"/>
                  </a:lnTo>
                  <a:lnTo>
                    <a:pt x="3147" y="9101"/>
                  </a:lnTo>
                  <a:lnTo>
                    <a:pt x="3168" y="9115"/>
                  </a:lnTo>
                  <a:lnTo>
                    <a:pt x="3179" y="9121"/>
                  </a:lnTo>
                  <a:lnTo>
                    <a:pt x="3190" y="9125"/>
                  </a:lnTo>
                  <a:lnTo>
                    <a:pt x="3190" y="9125"/>
                  </a:lnTo>
                  <a:lnTo>
                    <a:pt x="3203" y="9131"/>
                  </a:lnTo>
                  <a:lnTo>
                    <a:pt x="3215" y="9137"/>
                  </a:lnTo>
                  <a:lnTo>
                    <a:pt x="3225" y="9144"/>
                  </a:lnTo>
                  <a:lnTo>
                    <a:pt x="3235" y="9153"/>
                  </a:lnTo>
                  <a:lnTo>
                    <a:pt x="3243" y="9162"/>
                  </a:lnTo>
                  <a:lnTo>
                    <a:pt x="3251" y="9172"/>
                  </a:lnTo>
                  <a:lnTo>
                    <a:pt x="3258" y="9183"/>
                  </a:lnTo>
                  <a:lnTo>
                    <a:pt x="3265" y="9196"/>
                  </a:lnTo>
                  <a:lnTo>
                    <a:pt x="3265" y="9196"/>
                  </a:lnTo>
                  <a:lnTo>
                    <a:pt x="3272" y="9208"/>
                  </a:lnTo>
                  <a:lnTo>
                    <a:pt x="3279" y="9221"/>
                  </a:lnTo>
                  <a:lnTo>
                    <a:pt x="3288" y="9234"/>
                  </a:lnTo>
                  <a:lnTo>
                    <a:pt x="3297" y="9245"/>
                  </a:lnTo>
                  <a:lnTo>
                    <a:pt x="3308" y="9256"/>
                  </a:lnTo>
                  <a:lnTo>
                    <a:pt x="3319" y="9265"/>
                  </a:lnTo>
                  <a:lnTo>
                    <a:pt x="3332" y="9273"/>
                  </a:lnTo>
                  <a:lnTo>
                    <a:pt x="3346" y="9279"/>
                  </a:lnTo>
                  <a:lnTo>
                    <a:pt x="3346" y="9279"/>
                  </a:lnTo>
                  <a:lnTo>
                    <a:pt x="3355" y="9282"/>
                  </a:lnTo>
                  <a:lnTo>
                    <a:pt x="3363" y="9286"/>
                  </a:lnTo>
                  <a:lnTo>
                    <a:pt x="3370" y="9290"/>
                  </a:lnTo>
                  <a:lnTo>
                    <a:pt x="3376" y="9296"/>
                  </a:lnTo>
                  <a:lnTo>
                    <a:pt x="3382" y="9302"/>
                  </a:lnTo>
                  <a:lnTo>
                    <a:pt x="3387" y="9307"/>
                  </a:lnTo>
                  <a:lnTo>
                    <a:pt x="3392" y="9314"/>
                  </a:lnTo>
                  <a:lnTo>
                    <a:pt x="3395" y="9322"/>
                  </a:lnTo>
                  <a:lnTo>
                    <a:pt x="3395" y="9322"/>
                  </a:lnTo>
                  <a:lnTo>
                    <a:pt x="3433" y="9396"/>
                  </a:lnTo>
                  <a:lnTo>
                    <a:pt x="3471" y="9470"/>
                  </a:lnTo>
                  <a:lnTo>
                    <a:pt x="3471" y="9470"/>
                  </a:lnTo>
                  <a:lnTo>
                    <a:pt x="3475" y="9476"/>
                  </a:lnTo>
                  <a:lnTo>
                    <a:pt x="3478" y="9481"/>
                  </a:lnTo>
                  <a:lnTo>
                    <a:pt x="3482" y="9485"/>
                  </a:lnTo>
                  <a:lnTo>
                    <a:pt x="3486" y="9488"/>
                  </a:lnTo>
                  <a:lnTo>
                    <a:pt x="3491" y="9491"/>
                  </a:lnTo>
                  <a:lnTo>
                    <a:pt x="3497" y="9493"/>
                  </a:lnTo>
                  <a:lnTo>
                    <a:pt x="3504" y="9494"/>
                  </a:lnTo>
                  <a:lnTo>
                    <a:pt x="3511" y="9494"/>
                  </a:lnTo>
                  <a:lnTo>
                    <a:pt x="3511" y="9494"/>
                  </a:lnTo>
                  <a:lnTo>
                    <a:pt x="3554" y="9493"/>
                  </a:lnTo>
                  <a:lnTo>
                    <a:pt x="3576" y="9494"/>
                  </a:lnTo>
                  <a:lnTo>
                    <a:pt x="3598" y="9496"/>
                  </a:lnTo>
                  <a:lnTo>
                    <a:pt x="3598" y="9496"/>
                  </a:lnTo>
                  <a:lnTo>
                    <a:pt x="3624" y="9500"/>
                  </a:lnTo>
                  <a:lnTo>
                    <a:pt x="3650" y="9506"/>
                  </a:lnTo>
                  <a:lnTo>
                    <a:pt x="3674" y="9511"/>
                  </a:lnTo>
                  <a:lnTo>
                    <a:pt x="3687" y="9516"/>
                  </a:lnTo>
                  <a:lnTo>
                    <a:pt x="3698" y="9521"/>
                  </a:lnTo>
                  <a:lnTo>
                    <a:pt x="3709" y="9526"/>
                  </a:lnTo>
                  <a:lnTo>
                    <a:pt x="3720" y="9533"/>
                  </a:lnTo>
                  <a:lnTo>
                    <a:pt x="3730" y="9540"/>
                  </a:lnTo>
                  <a:lnTo>
                    <a:pt x="3740" y="9549"/>
                  </a:lnTo>
                  <a:lnTo>
                    <a:pt x="3748" y="9559"/>
                  </a:lnTo>
                  <a:lnTo>
                    <a:pt x="3756" y="9570"/>
                  </a:lnTo>
                  <a:lnTo>
                    <a:pt x="3763" y="9583"/>
                  </a:lnTo>
                  <a:lnTo>
                    <a:pt x="3770" y="9597"/>
                  </a:lnTo>
                  <a:lnTo>
                    <a:pt x="3770" y="9597"/>
                  </a:lnTo>
                  <a:lnTo>
                    <a:pt x="3788" y="9597"/>
                  </a:lnTo>
                  <a:lnTo>
                    <a:pt x="3788" y="9597"/>
                  </a:lnTo>
                  <a:lnTo>
                    <a:pt x="3784" y="9582"/>
                  </a:lnTo>
                  <a:lnTo>
                    <a:pt x="3778" y="9567"/>
                  </a:lnTo>
                  <a:lnTo>
                    <a:pt x="3771" y="9553"/>
                  </a:lnTo>
                  <a:lnTo>
                    <a:pt x="3763" y="9540"/>
                  </a:lnTo>
                  <a:lnTo>
                    <a:pt x="3753" y="9529"/>
                  </a:lnTo>
                  <a:lnTo>
                    <a:pt x="3741" y="9519"/>
                  </a:lnTo>
                  <a:lnTo>
                    <a:pt x="3727" y="9510"/>
                  </a:lnTo>
                  <a:lnTo>
                    <a:pt x="3712" y="9503"/>
                  </a:lnTo>
                  <a:lnTo>
                    <a:pt x="3712" y="9503"/>
                  </a:lnTo>
                  <a:lnTo>
                    <a:pt x="3692" y="9496"/>
                  </a:lnTo>
                  <a:lnTo>
                    <a:pt x="3671" y="9489"/>
                  </a:lnTo>
                  <a:lnTo>
                    <a:pt x="3650" y="9484"/>
                  </a:lnTo>
                  <a:lnTo>
                    <a:pt x="3628" y="9478"/>
                  </a:lnTo>
                  <a:lnTo>
                    <a:pt x="3607" y="9474"/>
                  </a:lnTo>
                  <a:lnTo>
                    <a:pt x="3586" y="9472"/>
                  </a:lnTo>
                  <a:lnTo>
                    <a:pt x="3564" y="9472"/>
                  </a:lnTo>
                  <a:lnTo>
                    <a:pt x="3542" y="9473"/>
                  </a:lnTo>
                  <a:lnTo>
                    <a:pt x="3542" y="9473"/>
                  </a:lnTo>
                  <a:lnTo>
                    <a:pt x="3529" y="9473"/>
                  </a:lnTo>
                  <a:lnTo>
                    <a:pt x="3519" y="9472"/>
                  </a:lnTo>
                  <a:lnTo>
                    <a:pt x="3509" y="9470"/>
                  </a:lnTo>
                  <a:lnTo>
                    <a:pt x="3501" y="9465"/>
                  </a:lnTo>
                  <a:lnTo>
                    <a:pt x="3493" y="9460"/>
                  </a:lnTo>
                  <a:lnTo>
                    <a:pt x="3486" y="9451"/>
                  </a:lnTo>
                  <a:lnTo>
                    <a:pt x="3481" y="9442"/>
                  </a:lnTo>
                  <a:lnTo>
                    <a:pt x="3476" y="9432"/>
                  </a:lnTo>
                  <a:lnTo>
                    <a:pt x="3476" y="9432"/>
                  </a:lnTo>
                  <a:lnTo>
                    <a:pt x="3461" y="9400"/>
                  </a:lnTo>
                  <a:lnTo>
                    <a:pt x="3445" y="9367"/>
                  </a:lnTo>
                  <a:lnTo>
                    <a:pt x="3410" y="9304"/>
                  </a:lnTo>
                  <a:lnTo>
                    <a:pt x="3410" y="9304"/>
                  </a:lnTo>
                  <a:lnTo>
                    <a:pt x="3405" y="9292"/>
                  </a:lnTo>
                  <a:lnTo>
                    <a:pt x="3398" y="9280"/>
                  </a:lnTo>
                  <a:lnTo>
                    <a:pt x="3393" y="9275"/>
                  </a:lnTo>
                  <a:lnTo>
                    <a:pt x="3389" y="9271"/>
                  </a:lnTo>
                  <a:lnTo>
                    <a:pt x="3382" y="9267"/>
                  </a:lnTo>
                  <a:lnTo>
                    <a:pt x="3375" y="9265"/>
                  </a:lnTo>
                  <a:lnTo>
                    <a:pt x="3375" y="9265"/>
                  </a:lnTo>
                  <a:lnTo>
                    <a:pt x="3367" y="9263"/>
                  </a:lnTo>
                  <a:lnTo>
                    <a:pt x="3359" y="9260"/>
                  </a:lnTo>
                  <a:lnTo>
                    <a:pt x="3350" y="9257"/>
                  </a:lnTo>
                  <a:lnTo>
                    <a:pt x="3342" y="9253"/>
                  </a:lnTo>
                  <a:lnTo>
                    <a:pt x="3330" y="9245"/>
                  </a:lnTo>
                  <a:lnTo>
                    <a:pt x="3318" y="9234"/>
                  </a:lnTo>
                  <a:lnTo>
                    <a:pt x="3308" y="9222"/>
                  </a:lnTo>
                  <a:lnTo>
                    <a:pt x="3299" y="9210"/>
                  </a:lnTo>
                  <a:lnTo>
                    <a:pt x="3291" y="9196"/>
                  </a:lnTo>
                  <a:lnTo>
                    <a:pt x="3282" y="9182"/>
                  </a:lnTo>
                  <a:lnTo>
                    <a:pt x="3282" y="9182"/>
                  </a:lnTo>
                  <a:lnTo>
                    <a:pt x="3276" y="9169"/>
                  </a:lnTo>
                  <a:lnTo>
                    <a:pt x="3268" y="9157"/>
                  </a:lnTo>
                  <a:lnTo>
                    <a:pt x="3259" y="9145"/>
                  </a:lnTo>
                  <a:lnTo>
                    <a:pt x="3250" y="9136"/>
                  </a:lnTo>
                  <a:lnTo>
                    <a:pt x="3240" y="9127"/>
                  </a:lnTo>
                  <a:lnTo>
                    <a:pt x="3228" y="9119"/>
                  </a:lnTo>
                  <a:lnTo>
                    <a:pt x="3216" y="9113"/>
                  </a:lnTo>
                  <a:lnTo>
                    <a:pt x="3202" y="9107"/>
                  </a:lnTo>
                  <a:lnTo>
                    <a:pt x="3202" y="9107"/>
                  </a:lnTo>
                  <a:lnTo>
                    <a:pt x="3191" y="9102"/>
                  </a:lnTo>
                  <a:lnTo>
                    <a:pt x="3181" y="9098"/>
                  </a:lnTo>
                  <a:lnTo>
                    <a:pt x="3162" y="9085"/>
                  </a:lnTo>
                  <a:lnTo>
                    <a:pt x="3143" y="9072"/>
                  </a:lnTo>
                  <a:lnTo>
                    <a:pt x="3123" y="9059"/>
                  </a:lnTo>
                  <a:lnTo>
                    <a:pt x="3123" y="9059"/>
                  </a:lnTo>
                  <a:lnTo>
                    <a:pt x="3118" y="9055"/>
                  </a:lnTo>
                  <a:lnTo>
                    <a:pt x="3113" y="9051"/>
                  </a:lnTo>
                  <a:lnTo>
                    <a:pt x="3109" y="9045"/>
                  </a:lnTo>
                  <a:lnTo>
                    <a:pt x="3106" y="9039"/>
                  </a:lnTo>
                  <a:lnTo>
                    <a:pt x="3106" y="9039"/>
                  </a:lnTo>
                  <a:lnTo>
                    <a:pt x="3103" y="9028"/>
                  </a:lnTo>
                  <a:lnTo>
                    <a:pt x="3097" y="9018"/>
                  </a:lnTo>
                  <a:lnTo>
                    <a:pt x="3091" y="9011"/>
                  </a:lnTo>
                  <a:lnTo>
                    <a:pt x="3083" y="9006"/>
                  </a:lnTo>
                  <a:lnTo>
                    <a:pt x="3075" y="9000"/>
                  </a:lnTo>
                  <a:lnTo>
                    <a:pt x="3066" y="8995"/>
                  </a:lnTo>
                  <a:lnTo>
                    <a:pt x="3046" y="8988"/>
                  </a:lnTo>
                  <a:lnTo>
                    <a:pt x="3046" y="8988"/>
                  </a:lnTo>
                  <a:lnTo>
                    <a:pt x="3038" y="8998"/>
                  </a:lnTo>
                  <a:lnTo>
                    <a:pt x="3032" y="9008"/>
                  </a:lnTo>
                  <a:lnTo>
                    <a:pt x="3023" y="9029"/>
                  </a:lnTo>
                  <a:lnTo>
                    <a:pt x="3014" y="9049"/>
                  </a:lnTo>
                  <a:lnTo>
                    <a:pt x="3008" y="9059"/>
                  </a:lnTo>
                  <a:lnTo>
                    <a:pt x="3001" y="9068"/>
                  </a:lnTo>
                  <a:lnTo>
                    <a:pt x="3001" y="9068"/>
                  </a:lnTo>
                  <a:lnTo>
                    <a:pt x="2986" y="9063"/>
                  </a:lnTo>
                  <a:lnTo>
                    <a:pt x="2986" y="9063"/>
                  </a:lnTo>
                  <a:lnTo>
                    <a:pt x="2962" y="9053"/>
                  </a:lnTo>
                  <a:lnTo>
                    <a:pt x="2952" y="9048"/>
                  </a:lnTo>
                  <a:lnTo>
                    <a:pt x="2943" y="9043"/>
                  </a:lnTo>
                  <a:lnTo>
                    <a:pt x="2936" y="9037"/>
                  </a:lnTo>
                  <a:lnTo>
                    <a:pt x="2930" y="9031"/>
                  </a:lnTo>
                  <a:lnTo>
                    <a:pt x="2925" y="9024"/>
                  </a:lnTo>
                  <a:lnTo>
                    <a:pt x="2922" y="9017"/>
                  </a:lnTo>
                  <a:lnTo>
                    <a:pt x="2920" y="9010"/>
                  </a:lnTo>
                  <a:lnTo>
                    <a:pt x="2920" y="9003"/>
                  </a:lnTo>
                  <a:lnTo>
                    <a:pt x="2921" y="8994"/>
                  </a:lnTo>
                  <a:lnTo>
                    <a:pt x="2922" y="8985"/>
                  </a:lnTo>
                  <a:lnTo>
                    <a:pt x="2925" y="8976"/>
                  </a:lnTo>
                  <a:lnTo>
                    <a:pt x="2930" y="8964"/>
                  </a:lnTo>
                  <a:lnTo>
                    <a:pt x="2943" y="8940"/>
                  </a:lnTo>
                  <a:lnTo>
                    <a:pt x="2943" y="8940"/>
                  </a:lnTo>
                  <a:lnTo>
                    <a:pt x="2946" y="8934"/>
                  </a:lnTo>
                  <a:lnTo>
                    <a:pt x="2950" y="8929"/>
                  </a:lnTo>
                  <a:lnTo>
                    <a:pt x="2950" y="8929"/>
                  </a:lnTo>
                  <a:lnTo>
                    <a:pt x="2954" y="8920"/>
                  </a:lnTo>
                  <a:lnTo>
                    <a:pt x="2959" y="8914"/>
                  </a:lnTo>
                  <a:lnTo>
                    <a:pt x="2964" y="8908"/>
                  </a:lnTo>
                  <a:lnTo>
                    <a:pt x="2970" y="8902"/>
                  </a:lnTo>
                  <a:lnTo>
                    <a:pt x="2977" y="8899"/>
                  </a:lnTo>
                  <a:lnTo>
                    <a:pt x="2985" y="8896"/>
                  </a:lnTo>
                  <a:lnTo>
                    <a:pt x="2993" y="8894"/>
                  </a:lnTo>
                  <a:lnTo>
                    <a:pt x="3004" y="8893"/>
                  </a:lnTo>
                  <a:lnTo>
                    <a:pt x="3004" y="8893"/>
                  </a:lnTo>
                  <a:lnTo>
                    <a:pt x="3015" y="8892"/>
                  </a:lnTo>
                  <a:lnTo>
                    <a:pt x="3024" y="8891"/>
                  </a:lnTo>
                  <a:lnTo>
                    <a:pt x="3031" y="8888"/>
                  </a:lnTo>
                  <a:lnTo>
                    <a:pt x="3036" y="8885"/>
                  </a:lnTo>
                  <a:lnTo>
                    <a:pt x="3039" y="8880"/>
                  </a:lnTo>
                  <a:lnTo>
                    <a:pt x="3042" y="8873"/>
                  </a:lnTo>
                  <a:lnTo>
                    <a:pt x="3046" y="8850"/>
                  </a:lnTo>
                  <a:lnTo>
                    <a:pt x="3046" y="8850"/>
                  </a:lnTo>
                  <a:lnTo>
                    <a:pt x="3066" y="8849"/>
                  </a:lnTo>
                  <a:lnTo>
                    <a:pt x="3082" y="8847"/>
                  </a:lnTo>
                  <a:lnTo>
                    <a:pt x="3089" y="8844"/>
                  </a:lnTo>
                  <a:lnTo>
                    <a:pt x="3096" y="8842"/>
                  </a:lnTo>
                  <a:lnTo>
                    <a:pt x="3102" y="8839"/>
                  </a:lnTo>
                  <a:lnTo>
                    <a:pt x="3106" y="8835"/>
                  </a:lnTo>
                  <a:lnTo>
                    <a:pt x="3111" y="8831"/>
                  </a:lnTo>
                  <a:lnTo>
                    <a:pt x="3115" y="8825"/>
                  </a:lnTo>
                  <a:lnTo>
                    <a:pt x="3119" y="8819"/>
                  </a:lnTo>
                  <a:lnTo>
                    <a:pt x="3122" y="8813"/>
                  </a:lnTo>
                  <a:lnTo>
                    <a:pt x="3128" y="8797"/>
                  </a:lnTo>
                  <a:lnTo>
                    <a:pt x="3133" y="8778"/>
                  </a:lnTo>
                  <a:lnTo>
                    <a:pt x="3133" y="8778"/>
                  </a:lnTo>
                  <a:lnTo>
                    <a:pt x="3134" y="8772"/>
                  </a:lnTo>
                  <a:lnTo>
                    <a:pt x="3136" y="8767"/>
                  </a:lnTo>
                  <a:lnTo>
                    <a:pt x="3138" y="8763"/>
                  </a:lnTo>
                  <a:lnTo>
                    <a:pt x="3142" y="8759"/>
                  </a:lnTo>
                  <a:lnTo>
                    <a:pt x="3149" y="8755"/>
                  </a:lnTo>
                  <a:lnTo>
                    <a:pt x="3158" y="8750"/>
                  </a:lnTo>
                  <a:lnTo>
                    <a:pt x="3158" y="8750"/>
                  </a:lnTo>
                  <a:lnTo>
                    <a:pt x="3202" y="8735"/>
                  </a:lnTo>
                  <a:lnTo>
                    <a:pt x="3244" y="8720"/>
                  </a:lnTo>
                  <a:lnTo>
                    <a:pt x="3266" y="8714"/>
                  </a:lnTo>
                  <a:lnTo>
                    <a:pt x="3288" y="8709"/>
                  </a:lnTo>
                  <a:lnTo>
                    <a:pt x="3311" y="8704"/>
                  </a:lnTo>
                  <a:lnTo>
                    <a:pt x="3334" y="8702"/>
                  </a:lnTo>
                  <a:lnTo>
                    <a:pt x="3334" y="8702"/>
                  </a:lnTo>
                  <a:lnTo>
                    <a:pt x="3354" y="8698"/>
                  </a:lnTo>
                  <a:lnTo>
                    <a:pt x="3371" y="8694"/>
                  </a:lnTo>
                  <a:lnTo>
                    <a:pt x="3380" y="8690"/>
                  </a:lnTo>
                  <a:lnTo>
                    <a:pt x="3389" y="8687"/>
                  </a:lnTo>
                  <a:lnTo>
                    <a:pt x="3395" y="8682"/>
                  </a:lnTo>
                  <a:lnTo>
                    <a:pt x="3403" y="8676"/>
                  </a:lnTo>
                  <a:lnTo>
                    <a:pt x="3409" y="8671"/>
                  </a:lnTo>
                  <a:lnTo>
                    <a:pt x="3416" y="8665"/>
                  </a:lnTo>
                  <a:lnTo>
                    <a:pt x="3422" y="8657"/>
                  </a:lnTo>
                  <a:lnTo>
                    <a:pt x="3427" y="8650"/>
                  </a:lnTo>
                  <a:lnTo>
                    <a:pt x="3431" y="8641"/>
                  </a:lnTo>
                  <a:lnTo>
                    <a:pt x="3436" y="8631"/>
                  </a:lnTo>
                  <a:lnTo>
                    <a:pt x="3439" y="8622"/>
                  </a:lnTo>
                  <a:lnTo>
                    <a:pt x="3442" y="8612"/>
                  </a:lnTo>
                  <a:lnTo>
                    <a:pt x="3442" y="8612"/>
                  </a:lnTo>
                  <a:lnTo>
                    <a:pt x="3432" y="8608"/>
                  </a:lnTo>
                  <a:lnTo>
                    <a:pt x="3423" y="8606"/>
                  </a:lnTo>
                  <a:lnTo>
                    <a:pt x="3414" y="8605"/>
                  </a:lnTo>
                  <a:lnTo>
                    <a:pt x="3405" y="8605"/>
                  </a:lnTo>
                  <a:lnTo>
                    <a:pt x="3395" y="8606"/>
                  </a:lnTo>
                  <a:lnTo>
                    <a:pt x="3386" y="8607"/>
                  </a:lnTo>
                  <a:lnTo>
                    <a:pt x="3378" y="8609"/>
                  </a:lnTo>
                  <a:lnTo>
                    <a:pt x="3369" y="8613"/>
                  </a:lnTo>
                  <a:lnTo>
                    <a:pt x="3369" y="8613"/>
                  </a:lnTo>
                  <a:lnTo>
                    <a:pt x="3327" y="8627"/>
                  </a:lnTo>
                  <a:lnTo>
                    <a:pt x="3307" y="8634"/>
                  </a:lnTo>
                  <a:lnTo>
                    <a:pt x="3286" y="8641"/>
                  </a:lnTo>
                  <a:lnTo>
                    <a:pt x="3286" y="8641"/>
                  </a:lnTo>
                  <a:lnTo>
                    <a:pt x="3279" y="8643"/>
                  </a:lnTo>
                  <a:lnTo>
                    <a:pt x="3272" y="8644"/>
                  </a:lnTo>
                  <a:lnTo>
                    <a:pt x="3265" y="8645"/>
                  </a:lnTo>
                  <a:lnTo>
                    <a:pt x="3259" y="8645"/>
                  </a:lnTo>
                  <a:lnTo>
                    <a:pt x="3253" y="8644"/>
                  </a:lnTo>
                  <a:lnTo>
                    <a:pt x="3247" y="8642"/>
                  </a:lnTo>
                  <a:lnTo>
                    <a:pt x="3241" y="8638"/>
                  </a:lnTo>
                  <a:lnTo>
                    <a:pt x="3235" y="8634"/>
                  </a:lnTo>
                  <a:lnTo>
                    <a:pt x="3235" y="8634"/>
                  </a:lnTo>
                  <a:lnTo>
                    <a:pt x="3227" y="8627"/>
                  </a:lnTo>
                  <a:lnTo>
                    <a:pt x="3219" y="8621"/>
                  </a:lnTo>
                  <a:lnTo>
                    <a:pt x="3211" y="8616"/>
                  </a:lnTo>
                  <a:lnTo>
                    <a:pt x="3202" y="8613"/>
                  </a:lnTo>
                  <a:lnTo>
                    <a:pt x="3193" y="8611"/>
                  </a:lnTo>
                  <a:lnTo>
                    <a:pt x="3183" y="8608"/>
                  </a:lnTo>
                  <a:lnTo>
                    <a:pt x="3174" y="8608"/>
                  </a:lnTo>
                  <a:lnTo>
                    <a:pt x="3164" y="8607"/>
                  </a:lnTo>
                  <a:lnTo>
                    <a:pt x="3164" y="8607"/>
                  </a:lnTo>
                  <a:lnTo>
                    <a:pt x="3155" y="8608"/>
                  </a:lnTo>
                  <a:lnTo>
                    <a:pt x="3145" y="8608"/>
                  </a:lnTo>
                  <a:lnTo>
                    <a:pt x="3141" y="8607"/>
                  </a:lnTo>
                  <a:lnTo>
                    <a:pt x="3136" y="8605"/>
                  </a:lnTo>
                  <a:lnTo>
                    <a:pt x="3132" y="8603"/>
                  </a:lnTo>
                  <a:lnTo>
                    <a:pt x="3127" y="8599"/>
                  </a:lnTo>
                  <a:lnTo>
                    <a:pt x="3127" y="8599"/>
                  </a:lnTo>
                  <a:lnTo>
                    <a:pt x="3134" y="8588"/>
                  </a:lnTo>
                  <a:lnTo>
                    <a:pt x="3141" y="8577"/>
                  </a:lnTo>
                  <a:lnTo>
                    <a:pt x="3149" y="8567"/>
                  </a:lnTo>
                  <a:lnTo>
                    <a:pt x="3158" y="8558"/>
                  </a:lnTo>
                  <a:lnTo>
                    <a:pt x="3176" y="8540"/>
                  </a:lnTo>
                  <a:lnTo>
                    <a:pt x="3196" y="8523"/>
                  </a:lnTo>
                  <a:lnTo>
                    <a:pt x="3196" y="8523"/>
                  </a:lnTo>
                  <a:lnTo>
                    <a:pt x="3200" y="8521"/>
                  </a:lnTo>
                  <a:lnTo>
                    <a:pt x="3203" y="8520"/>
                  </a:lnTo>
                  <a:lnTo>
                    <a:pt x="3209" y="8518"/>
                  </a:lnTo>
                  <a:lnTo>
                    <a:pt x="3216" y="8521"/>
                  </a:lnTo>
                  <a:lnTo>
                    <a:pt x="3223" y="8523"/>
                  </a:lnTo>
                  <a:lnTo>
                    <a:pt x="3223" y="8523"/>
                  </a:lnTo>
                  <a:lnTo>
                    <a:pt x="3242" y="8529"/>
                  </a:lnTo>
                  <a:lnTo>
                    <a:pt x="3262" y="8533"/>
                  </a:lnTo>
                  <a:lnTo>
                    <a:pt x="3281" y="8536"/>
                  </a:lnTo>
                  <a:lnTo>
                    <a:pt x="3301" y="8537"/>
                  </a:lnTo>
                  <a:lnTo>
                    <a:pt x="3321" y="8536"/>
                  </a:lnTo>
                  <a:lnTo>
                    <a:pt x="3340" y="8532"/>
                  </a:lnTo>
                  <a:lnTo>
                    <a:pt x="3361" y="8529"/>
                  </a:lnTo>
                  <a:lnTo>
                    <a:pt x="3380" y="8523"/>
                  </a:lnTo>
                  <a:lnTo>
                    <a:pt x="3380" y="8523"/>
                  </a:lnTo>
                  <a:lnTo>
                    <a:pt x="3394" y="8518"/>
                  </a:lnTo>
                  <a:lnTo>
                    <a:pt x="3400" y="8515"/>
                  </a:lnTo>
                  <a:lnTo>
                    <a:pt x="3405" y="8512"/>
                  </a:lnTo>
                  <a:lnTo>
                    <a:pt x="3409" y="8508"/>
                  </a:lnTo>
                  <a:lnTo>
                    <a:pt x="3413" y="8503"/>
                  </a:lnTo>
                  <a:lnTo>
                    <a:pt x="3415" y="8499"/>
                  </a:lnTo>
                  <a:lnTo>
                    <a:pt x="3417" y="8494"/>
                  </a:lnTo>
                  <a:lnTo>
                    <a:pt x="3417" y="8490"/>
                  </a:lnTo>
                  <a:lnTo>
                    <a:pt x="3417" y="8484"/>
                  </a:lnTo>
                  <a:lnTo>
                    <a:pt x="3417" y="8479"/>
                  </a:lnTo>
                  <a:lnTo>
                    <a:pt x="3415" y="8474"/>
                  </a:lnTo>
                  <a:lnTo>
                    <a:pt x="3413" y="8468"/>
                  </a:lnTo>
                  <a:lnTo>
                    <a:pt x="3409" y="8462"/>
                  </a:lnTo>
                  <a:lnTo>
                    <a:pt x="3400" y="8451"/>
                  </a:lnTo>
                  <a:lnTo>
                    <a:pt x="3400" y="8451"/>
                  </a:lnTo>
                  <a:lnTo>
                    <a:pt x="3394" y="8445"/>
                  </a:lnTo>
                  <a:lnTo>
                    <a:pt x="3390" y="8439"/>
                  </a:lnTo>
                  <a:lnTo>
                    <a:pt x="3387" y="8436"/>
                  </a:lnTo>
                  <a:lnTo>
                    <a:pt x="3386" y="8432"/>
                  </a:lnTo>
                  <a:lnTo>
                    <a:pt x="3386" y="8429"/>
                  </a:lnTo>
                  <a:lnTo>
                    <a:pt x="3386" y="8424"/>
                  </a:lnTo>
                  <a:lnTo>
                    <a:pt x="3386" y="8424"/>
                  </a:lnTo>
                  <a:lnTo>
                    <a:pt x="3389" y="8419"/>
                  </a:lnTo>
                  <a:lnTo>
                    <a:pt x="3392" y="8416"/>
                  </a:lnTo>
                  <a:lnTo>
                    <a:pt x="3395" y="8413"/>
                  </a:lnTo>
                  <a:lnTo>
                    <a:pt x="3399" y="8411"/>
                  </a:lnTo>
                  <a:lnTo>
                    <a:pt x="3408" y="8410"/>
                  </a:lnTo>
                  <a:lnTo>
                    <a:pt x="3417" y="8409"/>
                  </a:lnTo>
                  <a:lnTo>
                    <a:pt x="3417" y="8409"/>
                  </a:lnTo>
                  <a:lnTo>
                    <a:pt x="3442" y="8408"/>
                  </a:lnTo>
                  <a:lnTo>
                    <a:pt x="3466" y="8408"/>
                  </a:lnTo>
                  <a:lnTo>
                    <a:pt x="3490" y="8406"/>
                  </a:lnTo>
                  <a:lnTo>
                    <a:pt x="3514" y="8402"/>
                  </a:lnTo>
                  <a:lnTo>
                    <a:pt x="3514" y="8402"/>
                  </a:lnTo>
                  <a:lnTo>
                    <a:pt x="3548" y="8396"/>
                  </a:lnTo>
                  <a:lnTo>
                    <a:pt x="3565" y="8393"/>
                  </a:lnTo>
                  <a:lnTo>
                    <a:pt x="3581" y="8392"/>
                  </a:lnTo>
                  <a:lnTo>
                    <a:pt x="3598" y="8391"/>
                  </a:lnTo>
                  <a:lnTo>
                    <a:pt x="3615" y="8391"/>
                  </a:lnTo>
                  <a:lnTo>
                    <a:pt x="3633" y="8393"/>
                  </a:lnTo>
                  <a:lnTo>
                    <a:pt x="3650" y="8398"/>
                  </a:lnTo>
                  <a:lnTo>
                    <a:pt x="3650" y="8398"/>
                  </a:lnTo>
                  <a:lnTo>
                    <a:pt x="3654" y="8399"/>
                  </a:lnTo>
                  <a:lnTo>
                    <a:pt x="3658" y="8399"/>
                  </a:lnTo>
                  <a:lnTo>
                    <a:pt x="3663" y="8399"/>
                  </a:lnTo>
                  <a:lnTo>
                    <a:pt x="3667" y="8398"/>
                  </a:lnTo>
                  <a:lnTo>
                    <a:pt x="3667" y="8398"/>
                  </a:lnTo>
                  <a:lnTo>
                    <a:pt x="3685" y="8393"/>
                  </a:lnTo>
                  <a:lnTo>
                    <a:pt x="3701" y="8388"/>
                  </a:lnTo>
                  <a:lnTo>
                    <a:pt x="3734" y="8381"/>
                  </a:lnTo>
                  <a:lnTo>
                    <a:pt x="3769" y="8374"/>
                  </a:lnTo>
                  <a:lnTo>
                    <a:pt x="3785" y="8371"/>
                  </a:lnTo>
                  <a:lnTo>
                    <a:pt x="3801" y="8366"/>
                  </a:lnTo>
                  <a:lnTo>
                    <a:pt x="3801" y="8366"/>
                  </a:lnTo>
                  <a:lnTo>
                    <a:pt x="3811" y="8364"/>
                  </a:lnTo>
                  <a:lnTo>
                    <a:pt x="3822" y="8362"/>
                  </a:lnTo>
                  <a:lnTo>
                    <a:pt x="3831" y="8362"/>
                  </a:lnTo>
                  <a:lnTo>
                    <a:pt x="3840" y="8362"/>
                  </a:lnTo>
                  <a:lnTo>
                    <a:pt x="3849" y="8363"/>
                  </a:lnTo>
                  <a:lnTo>
                    <a:pt x="3857" y="8365"/>
                  </a:lnTo>
                  <a:lnTo>
                    <a:pt x="3867" y="8368"/>
                  </a:lnTo>
                  <a:lnTo>
                    <a:pt x="3876" y="8372"/>
                  </a:lnTo>
                  <a:lnTo>
                    <a:pt x="3876" y="8372"/>
                  </a:lnTo>
                  <a:lnTo>
                    <a:pt x="3886" y="8378"/>
                  </a:lnTo>
                  <a:lnTo>
                    <a:pt x="3898" y="8385"/>
                  </a:lnTo>
                  <a:lnTo>
                    <a:pt x="3904" y="8387"/>
                  </a:lnTo>
                  <a:lnTo>
                    <a:pt x="3910" y="8388"/>
                  </a:lnTo>
                  <a:lnTo>
                    <a:pt x="3916" y="8388"/>
                  </a:lnTo>
                  <a:lnTo>
                    <a:pt x="3922" y="8387"/>
                  </a:lnTo>
                  <a:lnTo>
                    <a:pt x="3922" y="8387"/>
                  </a:lnTo>
                  <a:lnTo>
                    <a:pt x="3927" y="8385"/>
                  </a:lnTo>
                  <a:lnTo>
                    <a:pt x="3930" y="8380"/>
                  </a:lnTo>
                  <a:lnTo>
                    <a:pt x="3932" y="8376"/>
                  </a:lnTo>
                  <a:lnTo>
                    <a:pt x="3933" y="8370"/>
                  </a:lnTo>
                  <a:lnTo>
                    <a:pt x="3936" y="8358"/>
                  </a:lnTo>
                  <a:lnTo>
                    <a:pt x="3938" y="8347"/>
                  </a:lnTo>
                  <a:lnTo>
                    <a:pt x="3938" y="8347"/>
                  </a:lnTo>
                  <a:lnTo>
                    <a:pt x="3940" y="8341"/>
                  </a:lnTo>
                  <a:lnTo>
                    <a:pt x="3944" y="8336"/>
                  </a:lnTo>
                  <a:lnTo>
                    <a:pt x="3947" y="8333"/>
                  </a:lnTo>
                  <a:lnTo>
                    <a:pt x="3951" y="8331"/>
                  </a:lnTo>
                  <a:lnTo>
                    <a:pt x="3955" y="8330"/>
                  </a:lnTo>
                  <a:lnTo>
                    <a:pt x="3960" y="8328"/>
                  </a:lnTo>
                  <a:lnTo>
                    <a:pt x="3965" y="8330"/>
                  </a:lnTo>
                  <a:lnTo>
                    <a:pt x="3970" y="8332"/>
                  </a:lnTo>
                  <a:lnTo>
                    <a:pt x="3970" y="8332"/>
                  </a:lnTo>
                  <a:lnTo>
                    <a:pt x="3981" y="8336"/>
                  </a:lnTo>
                  <a:lnTo>
                    <a:pt x="3984" y="8340"/>
                  </a:lnTo>
                  <a:lnTo>
                    <a:pt x="3988" y="8343"/>
                  </a:lnTo>
                  <a:lnTo>
                    <a:pt x="3990" y="8347"/>
                  </a:lnTo>
                  <a:lnTo>
                    <a:pt x="3991" y="8351"/>
                  </a:lnTo>
                  <a:lnTo>
                    <a:pt x="3991" y="8357"/>
                  </a:lnTo>
                  <a:lnTo>
                    <a:pt x="3988" y="8363"/>
                  </a:lnTo>
                  <a:lnTo>
                    <a:pt x="3988" y="8363"/>
                  </a:lnTo>
                  <a:lnTo>
                    <a:pt x="3983" y="8373"/>
                  </a:lnTo>
                  <a:lnTo>
                    <a:pt x="3981" y="8384"/>
                  </a:lnTo>
                  <a:lnTo>
                    <a:pt x="3980" y="8393"/>
                  </a:lnTo>
                  <a:lnTo>
                    <a:pt x="3980" y="8403"/>
                  </a:lnTo>
                  <a:lnTo>
                    <a:pt x="3981" y="8413"/>
                  </a:lnTo>
                  <a:lnTo>
                    <a:pt x="3983" y="8423"/>
                  </a:lnTo>
                  <a:lnTo>
                    <a:pt x="3990" y="8442"/>
                  </a:lnTo>
                  <a:lnTo>
                    <a:pt x="3990" y="8442"/>
                  </a:lnTo>
                  <a:lnTo>
                    <a:pt x="3997" y="8463"/>
                  </a:lnTo>
                  <a:lnTo>
                    <a:pt x="4003" y="8478"/>
                  </a:lnTo>
                  <a:lnTo>
                    <a:pt x="4008" y="8489"/>
                  </a:lnTo>
                  <a:lnTo>
                    <a:pt x="4011" y="8493"/>
                  </a:lnTo>
                  <a:lnTo>
                    <a:pt x="4015" y="8495"/>
                  </a:lnTo>
                  <a:lnTo>
                    <a:pt x="4019" y="8498"/>
                  </a:lnTo>
                  <a:lnTo>
                    <a:pt x="4025" y="8499"/>
                  </a:lnTo>
                  <a:lnTo>
                    <a:pt x="4036" y="8500"/>
                  </a:lnTo>
                  <a:lnTo>
                    <a:pt x="4052" y="8499"/>
                  </a:lnTo>
                  <a:lnTo>
                    <a:pt x="4074" y="8497"/>
                  </a:lnTo>
                  <a:lnTo>
                    <a:pt x="4074" y="8497"/>
                  </a:lnTo>
                  <a:lnTo>
                    <a:pt x="4076" y="8497"/>
                  </a:lnTo>
                  <a:lnTo>
                    <a:pt x="4079" y="8494"/>
                  </a:lnTo>
                  <a:lnTo>
                    <a:pt x="4084" y="8490"/>
                  </a:lnTo>
                  <a:lnTo>
                    <a:pt x="4084" y="8490"/>
                  </a:lnTo>
                  <a:lnTo>
                    <a:pt x="4068" y="8434"/>
                  </a:lnTo>
                  <a:lnTo>
                    <a:pt x="4068" y="8434"/>
                  </a:lnTo>
                  <a:lnTo>
                    <a:pt x="4064" y="8417"/>
                  </a:lnTo>
                  <a:lnTo>
                    <a:pt x="4061" y="8403"/>
                  </a:lnTo>
                  <a:lnTo>
                    <a:pt x="4061" y="8399"/>
                  </a:lnTo>
                  <a:lnTo>
                    <a:pt x="4061" y="8394"/>
                  </a:lnTo>
                  <a:lnTo>
                    <a:pt x="4063" y="8391"/>
                  </a:lnTo>
                  <a:lnTo>
                    <a:pt x="4065" y="8387"/>
                  </a:lnTo>
                  <a:lnTo>
                    <a:pt x="4068" y="8385"/>
                  </a:lnTo>
                  <a:lnTo>
                    <a:pt x="4072" y="8384"/>
                  </a:lnTo>
                  <a:lnTo>
                    <a:pt x="4075" y="8383"/>
                  </a:lnTo>
                  <a:lnTo>
                    <a:pt x="4081" y="8383"/>
                  </a:lnTo>
                  <a:lnTo>
                    <a:pt x="4095" y="8385"/>
                  </a:lnTo>
                  <a:lnTo>
                    <a:pt x="4112" y="8388"/>
                  </a:lnTo>
                  <a:lnTo>
                    <a:pt x="4112" y="8388"/>
                  </a:lnTo>
                  <a:lnTo>
                    <a:pt x="4127" y="8391"/>
                  </a:lnTo>
                  <a:lnTo>
                    <a:pt x="4142" y="8394"/>
                  </a:lnTo>
                  <a:lnTo>
                    <a:pt x="4149" y="8396"/>
                  </a:lnTo>
                  <a:lnTo>
                    <a:pt x="4156" y="8401"/>
                  </a:lnTo>
                  <a:lnTo>
                    <a:pt x="4162" y="8407"/>
                  </a:lnTo>
                  <a:lnTo>
                    <a:pt x="4167" y="8415"/>
                  </a:lnTo>
                  <a:lnTo>
                    <a:pt x="4167" y="8415"/>
                  </a:lnTo>
                  <a:lnTo>
                    <a:pt x="4172" y="8425"/>
                  </a:lnTo>
                  <a:lnTo>
                    <a:pt x="4177" y="8436"/>
                  </a:lnTo>
                  <a:lnTo>
                    <a:pt x="4180" y="8446"/>
                  </a:lnTo>
                  <a:lnTo>
                    <a:pt x="4181" y="8456"/>
                  </a:lnTo>
                  <a:lnTo>
                    <a:pt x="4181" y="8467"/>
                  </a:lnTo>
                  <a:lnTo>
                    <a:pt x="4178" y="8476"/>
                  </a:lnTo>
                  <a:lnTo>
                    <a:pt x="4172" y="8486"/>
                  </a:lnTo>
                  <a:lnTo>
                    <a:pt x="4163" y="8497"/>
                  </a:lnTo>
                  <a:lnTo>
                    <a:pt x="4163" y="8497"/>
                  </a:lnTo>
                  <a:lnTo>
                    <a:pt x="4156" y="8503"/>
                  </a:lnTo>
                  <a:lnTo>
                    <a:pt x="4154" y="8507"/>
                  </a:lnTo>
                  <a:lnTo>
                    <a:pt x="4152" y="8510"/>
                  </a:lnTo>
                  <a:lnTo>
                    <a:pt x="4154" y="8515"/>
                  </a:lnTo>
                  <a:lnTo>
                    <a:pt x="4156" y="8518"/>
                  </a:lnTo>
                  <a:lnTo>
                    <a:pt x="4159" y="8523"/>
                  </a:lnTo>
                  <a:lnTo>
                    <a:pt x="4166" y="8528"/>
                  </a:lnTo>
                  <a:lnTo>
                    <a:pt x="4166" y="8528"/>
                  </a:lnTo>
                  <a:lnTo>
                    <a:pt x="4172" y="8531"/>
                  </a:lnTo>
                  <a:lnTo>
                    <a:pt x="4177" y="8537"/>
                  </a:lnTo>
                  <a:lnTo>
                    <a:pt x="4179" y="8542"/>
                  </a:lnTo>
                  <a:lnTo>
                    <a:pt x="4180" y="8547"/>
                  </a:lnTo>
                  <a:lnTo>
                    <a:pt x="4179" y="8553"/>
                  </a:lnTo>
                  <a:lnTo>
                    <a:pt x="4175" y="8559"/>
                  </a:lnTo>
                  <a:lnTo>
                    <a:pt x="4171" y="8566"/>
                  </a:lnTo>
                  <a:lnTo>
                    <a:pt x="4165" y="8571"/>
                  </a:lnTo>
                  <a:lnTo>
                    <a:pt x="4165" y="8571"/>
                  </a:lnTo>
                  <a:lnTo>
                    <a:pt x="4158" y="8577"/>
                  </a:lnTo>
                  <a:lnTo>
                    <a:pt x="4151" y="8582"/>
                  </a:lnTo>
                  <a:lnTo>
                    <a:pt x="4148" y="8585"/>
                  </a:lnTo>
                  <a:lnTo>
                    <a:pt x="4145" y="8588"/>
                  </a:lnTo>
                  <a:lnTo>
                    <a:pt x="4144" y="8591"/>
                  </a:lnTo>
                  <a:lnTo>
                    <a:pt x="4145" y="8594"/>
                  </a:lnTo>
                  <a:lnTo>
                    <a:pt x="4145" y="8594"/>
                  </a:lnTo>
                  <a:lnTo>
                    <a:pt x="4149" y="8601"/>
                  </a:lnTo>
                  <a:lnTo>
                    <a:pt x="4151" y="8608"/>
                  </a:lnTo>
                  <a:lnTo>
                    <a:pt x="4154" y="8614"/>
                  </a:lnTo>
                  <a:lnTo>
                    <a:pt x="4154" y="8621"/>
                  </a:lnTo>
                  <a:lnTo>
                    <a:pt x="4154" y="8634"/>
                  </a:lnTo>
                  <a:lnTo>
                    <a:pt x="4151" y="8646"/>
                  </a:lnTo>
                  <a:lnTo>
                    <a:pt x="4147" y="8658"/>
                  </a:lnTo>
                  <a:lnTo>
                    <a:pt x="4142" y="8669"/>
                  </a:lnTo>
                  <a:lnTo>
                    <a:pt x="4137" y="8682"/>
                  </a:lnTo>
                  <a:lnTo>
                    <a:pt x="4134" y="8695"/>
                  </a:lnTo>
                  <a:lnTo>
                    <a:pt x="4134" y="8695"/>
                  </a:lnTo>
                  <a:lnTo>
                    <a:pt x="4133" y="8705"/>
                  </a:lnTo>
                  <a:lnTo>
                    <a:pt x="4132" y="8715"/>
                  </a:lnTo>
                  <a:lnTo>
                    <a:pt x="4132" y="8727"/>
                  </a:lnTo>
                  <a:lnTo>
                    <a:pt x="4134" y="8738"/>
                  </a:lnTo>
                  <a:lnTo>
                    <a:pt x="4136" y="8750"/>
                  </a:lnTo>
                  <a:lnTo>
                    <a:pt x="4141" y="8762"/>
                  </a:lnTo>
                  <a:lnTo>
                    <a:pt x="4145" y="8772"/>
                  </a:lnTo>
                  <a:lnTo>
                    <a:pt x="4152" y="8782"/>
                  </a:lnTo>
                  <a:lnTo>
                    <a:pt x="4152" y="8782"/>
                  </a:lnTo>
                  <a:lnTo>
                    <a:pt x="4162" y="8797"/>
                  </a:lnTo>
                  <a:lnTo>
                    <a:pt x="4170" y="8812"/>
                  </a:lnTo>
                  <a:lnTo>
                    <a:pt x="4175" y="8827"/>
                  </a:lnTo>
                  <a:lnTo>
                    <a:pt x="4179" y="8843"/>
                  </a:lnTo>
                  <a:lnTo>
                    <a:pt x="4180" y="8859"/>
                  </a:lnTo>
                  <a:lnTo>
                    <a:pt x="4181" y="8876"/>
                  </a:lnTo>
                  <a:lnTo>
                    <a:pt x="4180" y="8892"/>
                  </a:lnTo>
                  <a:lnTo>
                    <a:pt x="4178" y="8909"/>
                  </a:lnTo>
                  <a:lnTo>
                    <a:pt x="4178" y="8909"/>
                  </a:lnTo>
                  <a:lnTo>
                    <a:pt x="4177" y="8920"/>
                  </a:lnTo>
                  <a:lnTo>
                    <a:pt x="4175" y="8932"/>
                  </a:lnTo>
                  <a:lnTo>
                    <a:pt x="4175" y="8955"/>
                  </a:lnTo>
                  <a:lnTo>
                    <a:pt x="4175" y="8955"/>
                  </a:lnTo>
                  <a:lnTo>
                    <a:pt x="4175" y="8962"/>
                  </a:lnTo>
                  <a:lnTo>
                    <a:pt x="4175" y="8969"/>
                  </a:lnTo>
                  <a:lnTo>
                    <a:pt x="4178" y="8975"/>
                  </a:lnTo>
                  <a:lnTo>
                    <a:pt x="4180" y="8981"/>
                  </a:lnTo>
                  <a:lnTo>
                    <a:pt x="4180" y="8981"/>
                  </a:lnTo>
                  <a:lnTo>
                    <a:pt x="4192" y="8999"/>
                  </a:lnTo>
                  <a:lnTo>
                    <a:pt x="4204" y="9017"/>
                  </a:lnTo>
                  <a:lnTo>
                    <a:pt x="4216" y="9033"/>
                  </a:lnTo>
                  <a:lnTo>
                    <a:pt x="4223" y="9040"/>
                  </a:lnTo>
                  <a:lnTo>
                    <a:pt x="4230" y="9047"/>
                  </a:lnTo>
                  <a:lnTo>
                    <a:pt x="4238" y="9053"/>
                  </a:lnTo>
                  <a:lnTo>
                    <a:pt x="4246" y="9058"/>
                  </a:lnTo>
                  <a:lnTo>
                    <a:pt x="4255" y="9061"/>
                  </a:lnTo>
                  <a:lnTo>
                    <a:pt x="4264" y="9064"/>
                  </a:lnTo>
                  <a:lnTo>
                    <a:pt x="4275" y="9066"/>
                  </a:lnTo>
                  <a:lnTo>
                    <a:pt x="4286" y="9067"/>
                  </a:lnTo>
                  <a:lnTo>
                    <a:pt x="4298" y="9066"/>
                  </a:lnTo>
                  <a:lnTo>
                    <a:pt x="4310" y="9062"/>
                  </a:lnTo>
                  <a:lnTo>
                    <a:pt x="4310" y="9062"/>
                  </a:lnTo>
                  <a:lnTo>
                    <a:pt x="4316" y="9062"/>
                  </a:lnTo>
                  <a:lnTo>
                    <a:pt x="4322" y="9062"/>
                  </a:lnTo>
                  <a:lnTo>
                    <a:pt x="4333" y="9062"/>
                  </a:lnTo>
                  <a:lnTo>
                    <a:pt x="4333" y="9062"/>
                  </a:lnTo>
                  <a:lnTo>
                    <a:pt x="4341" y="9062"/>
                  </a:lnTo>
                  <a:lnTo>
                    <a:pt x="4347" y="9064"/>
                  </a:lnTo>
                  <a:lnTo>
                    <a:pt x="4351" y="9067"/>
                  </a:lnTo>
                  <a:lnTo>
                    <a:pt x="4353" y="9069"/>
                  </a:lnTo>
                  <a:lnTo>
                    <a:pt x="4354" y="9072"/>
                  </a:lnTo>
                  <a:lnTo>
                    <a:pt x="4355" y="9076"/>
                  </a:lnTo>
                  <a:lnTo>
                    <a:pt x="4355" y="9076"/>
                  </a:lnTo>
                  <a:lnTo>
                    <a:pt x="4356" y="9083"/>
                  </a:lnTo>
                  <a:lnTo>
                    <a:pt x="4360" y="9089"/>
                  </a:lnTo>
                  <a:lnTo>
                    <a:pt x="4363" y="9093"/>
                  </a:lnTo>
                  <a:lnTo>
                    <a:pt x="4367" y="9098"/>
                  </a:lnTo>
                  <a:lnTo>
                    <a:pt x="4372" y="9101"/>
                  </a:lnTo>
                  <a:lnTo>
                    <a:pt x="4377" y="9104"/>
                  </a:lnTo>
                  <a:lnTo>
                    <a:pt x="4389" y="9108"/>
                  </a:lnTo>
                  <a:lnTo>
                    <a:pt x="4389" y="9108"/>
                  </a:lnTo>
                  <a:lnTo>
                    <a:pt x="4394" y="9112"/>
                  </a:lnTo>
                  <a:lnTo>
                    <a:pt x="4400" y="9116"/>
                  </a:lnTo>
                  <a:lnTo>
                    <a:pt x="4419" y="9130"/>
                  </a:lnTo>
                  <a:lnTo>
                    <a:pt x="4438" y="9143"/>
                  </a:lnTo>
                  <a:lnTo>
                    <a:pt x="4446" y="9149"/>
                  </a:lnTo>
                  <a:lnTo>
                    <a:pt x="4454" y="9151"/>
                  </a:lnTo>
                  <a:lnTo>
                    <a:pt x="4454" y="9151"/>
                  </a:lnTo>
                  <a:lnTo>
                    <a:pt x="4460" y="9152"/>
                  </a:lnTo>
                  <a:lnTo>
                    <a:pt x="4462" y="9151"/>
                  </a:lnTo>
                  <a:lnTo>
                    <a:pt x="4465" y="9149"/>
                  </a:lnTo>
                  <a:lnTo>
                    <a:pt x="4465" y="9149"/>
                  </a:lnTo>
                  <a:lnTo>
                    <a:pt x="4465" y="9146"/>
                  </a:lnTo>
                  <a:lnTo>
                    <a:pt x="4466" y="9144"/>
                  </a:lnTo>
                  <a:lnTo>
                    <a:pt x="4464" y="9139"/>
                  </a:lnTo>
                  <a:lnTo>
                    <a:pt x="4464" y="9139"/>
                  </a:lnTo>
                  <a:lnTo>
                    <a:pt x="4461" y="9135"/>
                  </a:lnTo>
                  <a:lnTo>
                    <a:pt x="4458" y="9131"/>
                  </a:lnTo>
                  <a:lnTo>
                    <a:pt x="4449" y="9122"/>
                  </a:lnTo>
                  <a:lnTo>
                    <a:pt x="4438" y="9114"/>
                  </a:lnTo>
                  <a:lnTo>
                    <a:pt x="4427" y="9106"/>
                  </a:lnTo>
                  <a:lnTo>
                    <a:pt x="4427" y="9106"/>
                  </a:lnTo>
                  <a:lnTo>
                    <a:pt x="4401" y="9091"/>
                  </a:lnTo>
                  <a:lnTo>
                    <a:pt x="4401" y="9091"/>
                  </a:lnTo>
                  <a:lnTo>
                    <a:pt x="4386" y="9083"/>
                  </a:lnTo>
                  <a:lnTo>
                    <a:pt x="4384" y="9081"/>
                  </a:lnTo>
                  <a:lnTo>
                    <a:pt x="4381" y="9078"/>
                  </a:lnTo>
                  <a:lnTo>
                    <a:pt x="4379" y="9075"/>
                  </a:lnTo>
                  <a:lnTo>
                    <a:pt x="4378" y="9070"/>
                  </a:lnTo>
                  <a:lnTo>
                    <a:pt x="4378" y="9070"/>
                  </a:lnTo>
                  <a:lnTo>
                    <a:pt x="4377" y="9060"/>
                  </a:lnTo>
                  <a:lnTo>
                    <a:pt x="4375" y="9052"/>
                  </a:lnTo>
                  <a:lnTo>
                    <a:pt x="4370" y="9046"/>
                  </a:lnTo>
                  <a:lnTo>
                    <a:pt x="4364" y="9043"/>
                  </a:lnTo>
                  <a:lnTo>
                    <a:pt x="4358" y="9041"/>
                  </a:lnTo>
                  <a:lnTo>
                    <a:pt x="4351" y="9040"/>
                  </a:lnTo>
                  <a:lnTo>
                    <a:pt x="4334" y="9040"/>
                  </a:lnTo>
                  <a:lnTo>
                    <a:pt x="4334" y="9040"/>
                  </a:lnTo>
                  <a:lnTo>
                    <a:pt x="4305" y="9041"/>
                  </a:lnTo>
                  <a:lnTo>
                    <a:pt x="4275" y="9041"/>
                  </a:lnTo>
                  <a:lnTo>
                    <a:pt x="4275" y="9041"/>
                  </a:lnTo>
                  <a:lnTo>
                    <a:pt x="4260" y="9041"/>
                  </a:lnTo>
                  <a:lnTo>
                    <a:pt x="4254" y="9040"/>
                  </a:lnTo>
                  <a:lnTo>
                    <a:pt x="4250" y="9039"/>
                  </a:lnTo>
                  <a:lnTo>
                    <a:pt x="4248" y="9036"/>
                  </a:lnTo>
                  <a:lnTo>
                    <a:pt x="4248" y="9036"/>
                  </a:lnTo>
                  <a:lnTo>
                    <a:pt x="4239" y="9024"/>
                  </a:lnTo>
                  <a:lnTo>
                    <a:pt x="4230" y="9013"/>
                  </a:lnTo>
                  <a:lnTo>
                    <a:pt x="4220" y="9000"/>
                  </a:lnTo>
                  <a:lnTo>
                    <a:pt x="4211" y="8988"/>
                  </a:lnTo>
                  <a:lnTo>
                    <a:pt x="4204" y="8975"/>
                  </a:lnTo>
                  <a:lnTo>
                    <a:pt x="4201" y="8968"/>
                  </a:lnTo>
                  <a:lnTo>
                    <a:pt x="4198" y="8961"/>
                  </a:lnTo>
                  <a:lnTo>
                    <a:pt x="4197" y="8954"/>
                  </a:lnTo>
                  <a:lnTo>
                    <a:pt x="4197" y="8946"/>
                  </a:lnTo>
                  <a:lnTo>
                    <a:pt x="4197" y="8937"/>
                  </a:lnTo>
                  <a:lnTo>
                    <a:pt x="4198" y="8929"/>
                  </a:lnTo>
                  <a:lnTo>
                    <a:pt x="4198" y="8929"/>
                  </a:lnTo>
                  <a:lnTo>
                    <a:pt x="4201" y="8908"/>
                  </a:lnTo>
                  <a:lnTo>
                    <a:pt x="4203" y="8887"/>
                  </a:lnTo>
                  <a:lnTo>
                    <a:pt x="4203" y="8867"/>
                  </a:lnTo>
                  <a:lnTo>
                    <a:pt x="4201" y="8848"/>
                  </a:lnTo>
                  <a:lnTo>
                    <a:pt x="4197" y="8828"/>
                  </a:lnTo>
                  <a:lnTo>
                    <a:pt x="4192" y="8809"/>
                  </a:lnTo>
                  <a:lnTo>
                    <a:pt x="4182" y="8789"/>
                  </a:lnTo>
                  <a:lnTo>
                    <a:pt x="4172" y="8770"/>
                  </a:lnTo>
                  <a:lnTo>
                    <a:pt x="4172" y="8770"/>
                  </a:lnTo>
                  <a:lnTo>
                    <a:pt x="4164" y="8756"/>
                  </a:lnTo>
                  <a:lnTo>
                    <a:pt x="4158" y="8742"/>
                  </a:lnTo>
                  <a:lnTo>
                    <a:pt x="4155" y="8729"/>
                  </a:lnTo>
                  <a:lnTo>
                    <a:pt x="4155" y="8717"/>
                  </a:lnTo>
                  <a:lnTo>
                    <a:pt x="4155" y="8717"/>
                  </a:lnTo>
                  <a:lnTo>
                    <a:pt x="4156" y="8709"/>
                  </a:lnTo>
                  <a:lnTo>
                    <a:pt x="4157" y="8700"/>
                  </a:lnTo>
                  <a:lnTo>
                    <a:pt x="4160" y="8692"/>
                  </a:lnTo>
                  <a:lnTo>
                    <a:pt x="4164" y="8685"/>
                  </a:lnTo>
                  <a:lnTo>
                    <a:pt x="4169" y="8677"/>
                  </a:lnTo>
                  <a:lnTo>
                    <a:pt x="4173" y="8669"/>
                  </a:lnTo>
                  <a:lnTo>
                    <a:pt x="4186" y="8654"/>
                  </a:lnTo>
                  <a:lnTo>
                    <a:pt x="4186" y="8654"/>
                  </a:lnTo>
                  <a:lnTo>
                    <a:pt x="4184" y="8644"/>
                  </a:lnTo>
                  <a:lnTo>
                    <a:pt x="4182" y="8638"/>
                  </a:lnTo>
                  <a:lnTo>
                    <a:pt x="4180" y="8632"/>
                  </a:lnTo>
                  <a:lnTo>
                    <a:pt x="4180" y="8632"/>
                  </a:lnTo>
                  <a:lnTo>
                    <a:pt x="4174" y="8618"/>
                  </a:lnTo>
                  <a:lnTo>
                    <a:pt x="4173" y="8611"/>
                  </a:lnTo>
                  <a:lnTo>
                    <a:pt x="4172" y="8604"/>
                  </a:lnTo>
                  <a:lnTo>
                    <a:pt x="4174" y="8597"/>
                  </a:lnTo>
                  <a:lnTo>
                    <a:pt x="4177" y="8591"/>
                  </a:lnTo>
                  <a:lnTo>
                    <a:pt x="4182" y="8584"/>
                  </a:lnTo>
                  <a:lnTo>
                    <a:pt x="4190" y="8578"/>
                  </a:lnTo>
                  <a:lnTo>
                    <a:pt x="4190" y="8578"/>
                  </a:lnTo>
                  <a:lnTo>
                    <a:pt x="4198" y="8574"/>
                  </a:lnTo>
                  <a:lnTo>
                    <a:pt x="4202" y="8567"/>
                  </a:lnTo>
                  <a:lnTo>
                    <a:pt x="4204" y="8560"/>
                  </a:lnTo>
                  <a:lnTo>
                    <a:pt x="4204" y="8553"/>
                  </a:lnTo>
                  <a:lnTo>
                    <a:pt x="4203" y="8546"/>
                  </a:lnTo>
                  <a:lnTo>
                    <a:pt x="4201" y="8539"/>
                  </a:lnTo>
                  <a:lnTo>
                    <a:pt x="4196" y="8525"/>
                  </a:lnTo>
                  <a:lnTo>
                    <a:pt x="4196" y="8525"/>
                  </a:lnTo>
                  <a:lnTo>
                    <a:pt x="4192" y="8513"/>
                  </a:lnTo>
                  <a:lnTo>
                    <a:pt x="4190" y="8507"/>
                  </a:lnTo>
                  <a:lnTo>
                    <a:pt x="4190" y="8501"/>
                  </a:lnTo>
                  <a:lnTo>
                    <a:pt x="4192" y="8495"/>
                  </a:lnTo>
                  <a:lnTo>
                    <a:pt x="4193" y="8491"/>
                  </a:lnTo>
                  <a:lnTo>
                    <a:pt x="4196" y="8485"/>
                  </a:lnTo>
                  <a:lnTo>
                    <a:pt x="4202" y="8480"/>
                  </a:lnTo>
                  <a:lnTo>
                    <a:pt x="4202" y="8480"/>
                  </a:lnTo>
                  <a:lnTo>
                    <a:pt x="4205" y="8476"/>
                  </a:lnTo>
                  <a:lnTo>
                    <a:pt x="4208" y="8472"/>
                  </a:lnTo>
                  <a:lnTo>
                    <a:pt x="4209" y="8468"/>
                  </a:lnTo>
                  <a:lnTo>
                    <a:pt x="4209" y="8463"/>
                  </a:lnTo>
                  <a:lnTo>
                    <a:pt x="4207" y="8453"/>
                  </a:lnTo>
                  <a:lnTo>
                    <a:pt x="4204" y="8444"/>
                  </a:lnTo>
                  <a:lnTo>
                    <a:pt x="4204" y="8444"/>
                  </a:lnTo>
                  <a:lnTo>
                    <a:pt x="4202" y="8432"/>
                  </a:lnTo>
                  <a:lnTo>
                    <a:pt x="4198" y="8422"/>
                  </a:lnTo>
                  <a:lnTo>
                    <a:pt x="4194" y="8413"/>
                  </a:lnTo>
                  <a:lnTo>
                    <a:pt x="4188" y="8404"/>
                  </a:lnTo>
                  <a:lnTo>
                    <a:pt x="4182" y="8396"/>
                  </a:lnTo>
                  <a:lnTo>
                    <a:pt x="4175" y="8391"/>
                  </a:lnTo>
                  <a:lnTo>
                    <a:pt x="4169" y="8385"/>
                  </a:lnTo>
                  <a:lnTo>
                    <a:pt x="4162" y="8380"/>
                  </a:lnTo>
                  <a:lnTo>
                    <a:pt x="4154" y="8377"/>
                  </a:lnTo>
                  <a:lnTo>
                    <a:pt x="4144" y="8373"/>
                  </a:lnTo>
                  <a:lnTo>
                    <a:pt x="4127" y="8368"/>
                  </a:lnTo>
                  <a:lnTo>
                    <a:pt x="4107" y="8363"/>
                  </a:lnTo>
                  <a:lnTo>
                    <a:pt x="4089" y="8360"/>
                  </a:lnTo>
                  <a:lnTo>
                    <a:pt x="4089" y="8360"/>
                  </a:lnTo>
                  <a:lnTo>
                    <a:pt x="4078" y="8360"/>
                  </a:lnTo>
                  <a:lnTo>
                    <a:pt x="4067" y="8361"/>
                  </a:lnTo>
                  <a:lnTo>
                    <a:pt x="4057" y="8365"/>
                  </a:lnTo>
                  <a:lnTo>
                    <a:pt x="4050" y="8371"/>
                  </a:lnTo>
                  <a:lnTo>
                    <a:pt x="4043" y="8379"/>
                  </a:lnTo>
                  <a:lnTo>
                    <a:pt x="4039" y="8388"/>
                  </a:lnTo>
                  <a:lnTo>
                    <a:pt x="4037" y="8399"/>
                  </a:lnTo>
                  <a:lnTo>
                    <a:pt x="4038" y="8410"/>
                  </a:lnTo>
                  <a:lnTo>
                    <a:pt x="4038" y="8410"/>
                  </a:lnTo>
                  <a:lnTo>
                    <a:pt x="4042" y="8423"/>
                  </a:lnTo>
                  <a:lnTo>
                    <a:pt x="4045" y="8434"/>
                  </a:lnTo>
                  <a:lnTo>
                    <a:pt x="4053" y="8459"/>
                  </a:lnTo>
                  <a:lnTo>
                    <a:pt x="4053" y="8459"/>
                  </a:lnTo>
                  <a:lnTo>
                    <a:pt x="4054" y="8464"/>
                  </a:lnTo>
                  <a:lnTo>
                    <a:pt x="4054" y="8470"/>
                  </a:lnTo>
                  <a:lnTo>
                    <a:pt x="4053" y="8472"/>
                  </a:lnTo>
                  <a:lnTo>
                    <a:pt x="4052" y="8475"/>
                  </a:lnTo>
                  <a:lnTo>
                    <a:pt x="4050" y="8476"/>
                  </a:lnTo>
                  <a:lnTo>
                    <a:pt x="4046" y="8477"/>
                  </a:lnTo>
                  <a:lnTo>
                    <a:pt x="4046" y="8477"/>
                  </a:lnTo>
                  <a:lnTo>
                    <a:pt x="4039" y="8478"/>
                  </a:lnTo>
                  <a:lnTo>
                    <a:pt x="4033" y="8478"/>
                  </a:lnTo>
                  <a:lnTo>
                    <a:pt x="4029" y="8478"/>
                  </a:lnTo>
                  <a:lnTo>
                    <a:pt x="4026" y="8476"/>
                  </a:lnTo>
                  <a:lnTo>
                    <a:pt x="4023" y="8474"/>
                  </a:lnTo>
                  <a:lnTo>
                    <a:pt x="4022" y="8471"/>
                  </a:lnTo>
                  <a:lnTo>
                    <a:pt x="4022" y="8471"/>
                  </a:lnTo>
                  <a:lnTo>
                    <a:pt x="4019" y="8459"/>
                  </a:lnTo>
                  <a:lnTo>
                    <a:pt x="4014" y="8446"/>
                  </a:lnTo>
                  <a:lnTo>
                    <a:pt x="4010" y="8434"/>
                  </a:lnTo>
                  <a:lnTo>
                    <a:pt x="4005" y="8422"/>
                  </a:lnTo>
                  <a:lnTo>
                    <a:pt x="4003" y="8410"/>
                  </a:lnTo>
                  <a:lnTo>
                    <a:pt x="4001" y="8398"/>
                  </a:lnTo>
                  <a:lnTo>
                    <a:pt x="4003" y="8391"/>
                  </a:lnTo>
                  <a:lnTo>
                    <a:pt x="4004" y="8384"/>
                  </a:lnTo>
                  <a:lnTo>
                    <a:pt x="4006" y="8377"/>
                  </a:lnTo>
                  <a:lnTo>
                    <a:pt x="4008" y="8370"/>
                  </a:lnTo>
                  <a:lnTo>
                    <a:pt x="4008" y="8370"/>
                  </a:lnTo>
                  <a:lnTo>
                    <a:pt x="4013" y="8360"/>
                  </a:lnTo>
                  <a:lnTo>
                    <a:pt x="4014" y="8350"/>
                  </a:lnTo>
                  <a:lnTo>
                    <a:pt x="4013" y="8341"/>
                  </a:lnTo>
                  <a:lnTo>
                    <a:pt x="4010" y="8333"/>
                  </a:lnTo>
                  <a:lnTo>
                    <a:pt x="4004" y="8325"/>
                  </a:lnTo>
                  <a:lnTo>
                    <a:pt x="3996" y="8318"/>
                  </a:lnTo>
                  <a:lnTo>
                    <a:pt x="3985" y="8311"/>
                  </a:lnTo>
                  <a:lnTo>
                    <a:pt x="3974" y="8305"/>
                  </a:lnTo>
                  <a:lnTo>
                    <a:pt x="3974" y="8305"/>
                  </a:lnTo>
                  <a:lnTo>
                    <a:pt x="3967" y="8304"/>
                  </a:lnTo>
                  <a:lnTo>
                    <a:pt x="3959" y="8304"/>
                  </a:lnTo>
                  <a:lnTo>
                    <a:pt x="3951" y="8307"/>
                  </a:lnTo>
                  <a:lnTo>
                    <a:pt x="3943" y="8310"/>
                  </a:lnTo>
                  <a:lnTo>
                    <a:pt x="3936" y="8315"/>
                  </a:lnTo>
                  <a:lnTo>
                    <a:pt x="3929" y="8320"/>
                  </a:lnTo>
                  <a:lnTo>
                    <a:pt x="3923" y="8327"/>
                  </a:lnTo>
                  <a:lnTo>
                    <a:pt x="3919" y="8334"/>
                  </a:lnTo>
                  <a:lnTo>
                    <a:pt x="3919" y="8334"/>
                  </a:lnTo>
                  <a:lnTo>
                    <a:pt x="3910" y="8350"/>
                  </a:lnTo>
                  <a:lnTo>
                    <a:pt x="3907" y="8355"/>
                  </a:lnTo>
                  <a:lnTo>
                    <a:pt x="3904" y="8357"/>
                  </a:lnTo>
                  <a:lnTo>
                    <a:pt x="3899" y="8358"/>
                  </a:lnTo>
                  <a:lnTo>
                    <a:pt x="3894" y="8356"/>
                  </a:lnTo>
                  <a:lnTo>
                    <a:pt x="3878" y="8349"/>
                  </a:lnTo>
                  <a:lnTo>
                    <a:pt x="3878" y="8349"/>
                  </a:lnTo>
                  <a:lnTo>
                    <a:pt x="3868" y="8345"/>
                  </a:lnTo>
                  <a:lnTo>
                    <a:pt x="3859" y="8341"/>
                  </a:lnTo>
                  <a:lnTo>
                    <a:pt x="3848" y="8340"/>
                  </a:lnTo>
                  <a:lnTo>
                    <a:pt x="3839" y="8339"/>
                  </a:lnTo>
                  <a:lnTo>
                    <a:pt x="3829" y="8339"/>
                  </a:lnTo>
                  <a:lnTo>
                    <a:pt x="3818" y="8340"/>
                  </a:lnTo>
                  <a:lnTo>
                    <a:pt x="3808" y="8341"/>
                  </a:lnTo>
                  <a:lnTo>
                    <a:pt x="3796" y="8345"/>
                  </a:lnTo>
                  <a:lnTo>
                    <a:pt x="3796" y="8345"/>
                  </a:lnTo>
                  <a:lnTo>
                    <a:pt x="3780" y="8349"/>
                  </a:lnTo>
                  <a:lnTo>
                    <a:pt x="3763" y="8353"/>
                  </a:lnTo>
                  <a:lnTo>
                    <a:pt x="3730" y="8360"/>
                  </a:lnTo>
                  <a:lnTo>
                    <a:pt x="3696" y="8366"/>
                  </a:lnTo>
                  <a:lnTo>
                    <a:pt x="3679" y="8371"/>
                  </a:lnTo>
                  <a:lnTo>
                    <a:pt x="3663" y="8377"/>
                  </a:lnTo>
                  <a:lnTo>
                    <a:pt x="3663" y="8377"/>
                  </a:lnTo>
                  <a:lnTo>
                    <a:pt x="3656" y="8378"/>
                  </a:lnTo>
                  <a:lnTo>
                    <a:pt x="3649" y="8377"/>
                  </a:lnTo>
                  <a:lnTo>
                    <a:pt x="3649" y="8377"/>
                  </a:lnTo>
                  <a:lnTo>
                    <a:pt x="3640" y="8373"/>
                  </a:lnTo>
                  <a:lnTo>
                    <a:pt x="3632" y="8371"/>
                  </a:lnTo>
                  <a:lnTo>
                    <a:pt x="3613" y="8369"/>
                  </a:lnTo>
                  <a:lnTo>
                    <a:pt x="3596" y="8369"/>
                  </a:lnTo>
                  <a:lnTo>
                    <a:pt x="3579" y="8370"/>
                  </a:lnTo>
                  <a:lnTo>
                    <a:pt x="3561" y="8372"/>
                  </a:lnTo>
                  <a:lnTo>
                    <a:pt x="3544" y="8374"/>
                  </a:lnTo>
                  <a:lnTo>
                    <a:pt x="3527" y="8378"/>
                  </a:lnTo>
                  <a:lnTo>
                    <a:pt x="3508" y="8380"/>
                  </a:lnTo>
                  <a:lnTo>
                    <a:pt x="3508" y="8380"/>
                  </a:lnTo>
                  <a:lnTo>
                    <a:pt x="3459" y="8385"/>
                  </a:lnTo>
                  <a:lnTo>
                    <a:pt x="3408" y="8389"/>
                  </a:lnTo>
                  <a:lnTo>
                    <a:pt x="3307" y="8396"/>
                  </a:lnTo>
                  <a:lnTo>
                    <a:pt x="3307" y="8396"/>
                  </a:lnTo>
                  <a:lnTo>
                    <a:pt x="3297" y="8398"/>
                  </a:lnTo>
                  <a:lnTo>
                    <a:pt x="3289" y="8398"/>
                  </a:lnTo>
                  <a:lnTo>
                    <a:pt x="3284" y="8396"/>
                  </a:lnTo>
                  <a:lnTo>
                    <a:pt x="3280" y="8394"/>
                  </a:lnTo>
                  <a:lnTo>
                    <a:pt x="3277" y="8389"/>
                  </a:lnTo>
                  <a:lnTo>
                    <a:pt x="3273" y="8384"/>
                  </a:lnTo>
                  <a:lnTo>
                    <a:pt x="3268" y="8363"/>
                  </a:lnTo>
                  <a:lnTo>
                    <a:pt x="3268" y="8363"/>
                  </a:lnTo>
                  <a:lnTo>
                    <a:pt x="3277" y="8361"/>
                  </a:lnTo>
                  <a:lnTo>
                    <a:pt x="3286" y="8360"/>
                  </a:lnTo>
                  <a:lnTo>
                    <a:pt x="3295" y="8360"/>
                  </a:lnTo>
                  <a:lnTo>
                    <a:pt x="3304" y="8361"/>
                  </a:lnTo>
                  <a:lnTo>
                    <a:pt x="3304" y="8361"/>
                  </a:lnTo>
                  <a:lnTo>
                    <a:pt x="3315" y="8362"/>
                  </a:lnTo>
                  <a:lnTo>
                    <a:pt x="3325" y="8361"/>
                  </a:lnTo>
                  <a:lnTo>
                    <a:pt x="3334" y="8357"/>
                  </a:lnTo>
                  <a:lnTo>
                    <a:pt x="3345" y="8354"/>
                  </a:lnTo>
                  <a:lnTo>
                    <a:pt x="3362" y="8345"/>
                  </a:lnTo>
                  <a:lnTo>
                    <a:pt x="3371" y="8341"/>
                  </a:lnTo>
                  <a:lnTo>
                    <a:pt x="3382" y="8338"/>
                  </a:lnTo>
                  <a:lnTo>
                    <a:pt x="3382" y="8338"/>
                  </a:lnTo>
                  <a:lnTo>
                    <a:pt x="3386" y="8336"/>
                  </a:lnTo>
                  <a:lnTo>
                    <a:pt x="3391" y="8336"/>
                  </a:lnTo>
                  <a:lnTo>
                    <a:pt x="3400" y="8339"/>
                  </a:lnTo>
                  <a:lnTo>
                    <a:pt x="3408" y="8342"/>
                  </a:lnTo>
                  <a:lnTo>
                    <a:pt x="3417" y="8348"/>
                  </a:lnTo>
                  <a:lnTo>
                    <a:pt x="3427" y="8353"/>
                  </a:lnTo>
                  <a:lnTo>
                    <a:pt x="3435" y="8357"/>
                  </a:lnTo>
                  <a:lnTo>
                    <a:pt x="3444" y="8360"/>
                  </a:lnTo>
                  <a:lnTo>
                    <a:pt x="3448" y="8360"/>
                  </a:lnTo>
                  <a:lnTo>
                    <a:pt x="3453" y="8358"/>
                  </a:lnTo>
                  <a:lnTo>
                    <a:pt x="3453" y="8358"/>
                  </a:lnTo>
                  <a:lnTo>
                    <a:pt x="3486" y="8353"/>
                  </a:lnTo>
                  <a:lnTo>
                    <a:pt x="3504" y="8349"/>
                  </a:lnTo>
                  <a:lnTo>
                    <a:pt x="3520" y="8345"/>
                  </a:lnTo>
                  <a:lnTo>
                    <a:pt x="3535" y="8339"/>
                  </a:lnTo>
                  <a:lnTo>
                    <a:pt x="3542" y="8334"/>
                  </a:lnTo>
                  <a:lnTo>
                    <a:pt x="3549" y="8330"/>
                  </a:lnTo>
                  <a:lnTo>
                    <a:pt x="3556" y="8324"/>
                  </a:lnTo>
                  <a:lnTo>
                    <a:pt x="3561" y="8317"/>
                  </a:lnTo>
                  <a:lnTo>
                    <a:pt x="3567" y="8310"/>
                  </a:lnTo>
                  <a:lnTo>
                    <a:pt x="3572" y="8301"/>
                  </a:lnTo>
                  <a:lnTo>
                    <a:pt x="3572" y="8301"/>
                  </a:lnTo>
                  <a:lnTo>
                    <a:pt x="3577" y="8293"/>
                  </a:lnTo>
                  <a:lnTo>
                    <a:pt x="3584" y="8285"/>
                  </a:lnTo>
                  <a:lnTo>
                    <a:pt x="3599" y="8271"/>
                  </a:lnTo>
                  <a:lnTo>
                    <a:pt x="3599" y="8271"/>
                  </a:lnTo>
                  <a:lnTo>
                    <a:pt x="3612" y="8258"/>
                  </a:lnTo>
                  <a:lnTo>
                    <a:pt x="3617" y="8252"/>
                  </a:lnTo>
                  <a:lnTo>
                    <a:pt x="3621" y="8245"/>
                  </a:lnTo>
                  <a:lnTo>
                    <a:pt x="3624" y="8239"/>
                  </a:lnTo>
                  <a:lnTo>
                    <a:pt x="3622" y="8231"/>
                  </a:lnTo>
                  <a:lnTo>
                    <a:pt x="3621" y="8227"/>
                  </a:lnTo>
                  <a:lnTo>
                    <a:pt x="3620" y="8222"/>
                  </a:lnTo>
                  <a:lnTo>
                    <a:pt x="3613" y="8213"/>
                  </a:lnTo>
                  <a:lnTo>
                    <a:pt x="3613" y="8213"/>
                  </a:lnTo>
                  <a:lnTo>
                    <a:pt x="3610" y="8207"/>
                  </a:lnTo>
                  <a:lnTo>
                    <a:pt x="3610" y="8203"/>
                  </a:lnTo>
                  <a:lnTo>
                    <a:pt x="3612" y="8198"/>
                  </a:lnTo>
                  <a:lnTo>
                    <a:pt x="3618" y="8194"/>
                  </a:lnTo>
                  <a:lnTo>
                    <a:pt x="3618" y="8194"/>
                  </a:lnTo>
                  <a:lnTo>
                    <a:pt x="3625" y="8189"/>
                  </a:lnTo>
                  <a:lnTo>
                    <a:pt x="3633" y="8186"/>
                  </a:lnTo>
                  <a:lnTo>
                    <a:pt x="3637" y="8186"/>
                  </a:lnTo>
                  <a:lnTo>
                    <a:pt x="3642" y="8186"/>
                  </a:lnTo>
                  <a:lnTo>
                    <a:pt x="3647" y="8187"/>
                  </a:lnTo>
                  <a:lnTo>
                    <a:pt x="3651" y="8189"/>
                  </a:lnTo>
                  <a:lnTo>
                    <a:pt x="3651" y="8189"/>
                  </a:lnTo>
                  <a:lnTo>
                    <a:pt x="3665" y="8199"/>
                  </a:lnTo>
                  <a:lnTo>
                    <a:pt x="3679" y="8210"/>
                  </a:lnTo>
                  <a:lnTo>
                    <a:pt x="3692" y="8221"/>
                  </a:lnTo>
                  <a:lnTo>
                    <a:pt x="3697" y="8228"/>
                  </a:lnTo>
                  <a:lnTo>
                    <a:pt x="3702" y="8235"/>
                  </a:lnTo>
                  <a:lnTo>
                    <a:pt x="3702" y="8235"/>
                  </a:lnTo>
                  <a:lnTo>
                    <a:pt x="3715" y="8252"/>
                  </a:lnTo>
                  <a:lnTo>
                    <a:pt x="3727" y="8269"/>
                  </a:lnTo>
                  <a:lnTo>
                    <a:pt x="3727" y="8269"/>
                  </a:lnTo>
                  <a:lnTo>
                    <a:pt x="3731" y="8273"/>
                  </a:lnTo>
                  <a:lnTo>
                    <a:pt x="3735" y="8275"/>
                  </a:lnTo>
                  <a:lnTo>
                    <a:pt x="3741" y="8277"/>
                  </a:lnTo>
                  <a:lnTo>
                    <a:pt x="3747" y="8274"/>
                  </a:lnTo>
                  <a:lnTo>
                    <a:pt x="3747" y="8274"/>
                  </a:lnTo>
                  <a:lnTo>
                    <a:pt x="3763" y="8267"/>
                  </a:lnTo>
                  <a:lnTo>
                    <a:pt x="3780" y="8260"/>
                  </a:lnTo>
                  <a:lnTo>
                    <a:pt x="3788" y="8257"/>
                  </a:lnTo>
                  <a:lnTo>
                    <a:pt x="3796" y="8252"/>
                  </a:lnTo>
                  <a:lnTo>
                    <a:pt x="3804" y="8247"/>
                  </a:lnTo>
                  <a:lnTo>
                    <a:pt x="3810" y="8240"/>
                  </a:lnTo>
                  <a:lnTo>
                    <a:pt x="3810" y="8240"/>
                  </a:lnTo>
                  <a:lnTo>
                    <a:pt x="3819" y="8233"/>
                  </a:lnTo>
                  <a:lnTo>
                    <a:pt x="3829" y="8226"/>
                  </a:lnTo>
                  <a:lnTo>
                    <a:pt x="3838" y="8221"/>
                  </a:lnTo>
                  <a:lnTo>
                    <a:pt x="3848" y="8219"/>
                  </a:lnTo>
                  <a:lnTo>
                    <a:pt x="3859" y="8219"/>
                  </a:lnTo>
                  <a:lnTo>
                    <a:pt x="3868" y="8221"/>
                  </a:lnTo>
                  <a:lnTo>
                    <a:pt x="3877" y="8226"/>
                  </a:lnTo>
                  <a:lnTo>
                    <a:pt x="3882" y="8229"/>
                  </a:lnTo>
                  <a:lnTo>
                    <a:pt x="3885" y="8233"/>
                  </a:lnTo>
                  <a:lnTo>
                    <a:pt x="3885" y="8233"/>
                  </a:lnTo>
                  <a:lnTo>
                    <a:pt x="3897" y="8247"/>
                  </a:lnTo>
                  <a:lnTo>
                    <a:pt x="3908" y="8257"/>
                  </a:lnTo>
                  <a:lnTo>
                    <a:pt x="3914" y="8260"/>
                  </a:lnTo>
                  <a:lnTo>
                    <a:pt x="3920" y="8264"/>
                  </a:lnTo>
                  <a:lnTo>
                    <a:pt x="3925" y="8265"/>
                  </a:lnTo>
                  <a:lnTo>
                    <a:pt x="3932" y="8267"/>
                  </a:lnTo>
                  <a:lnTo>
                    <a:pt x="3938" y="8267"/>
                  </a:lnTo>
                  <a:lnTo>
                    <a:pt x="3945" y="8267"/>
                  </a:lnTo>
                  <a:lnTo>
                    <a:pt x="3951" y="8266"/>
                  </a:lnTo>
                  <a:lnTo>
                    <a:pt x="3958" y="8264"/>
                  </a:lnTo>
                  <a:lnTo>
                    <a:pt x="3972" y="8257"/>
                  </a:lnTo>
                  <a:lnTo>
                    <a:pt x="3986" y="8247"/>
                  </a:lnTo>
                  <a:lnTo>
                    <a:pt x="3986" y="8247"/>
                  </a:lnTo>
                  <a:lnTo>
                    <a:pt x="3995" y="8241"/>
                  </a:lnTo>
                  <a:lnTo>
                    <a:pt x="4003" y="8237"/>
                  </a:lnTo>
                  <a:lnTo>
                    <a:pt x="4012" y="8236"/>
                  </a:lnTo>
                  <a:lnTo>
                    <a:pt x="4021" y="8235"/>
                  </a:lnTo>
                  <a:lnTo>
                    <a:pt x="4030" y="8236"/>
                  </a:lnTo>
                  <a:lnTo>
                    <a:pt x="4039" y="8239"/>
                  </a:lnTo>
                  <a:lnTo>
                    <a:pt x="4050" y="8241"/>
                  </a:lnTo>
                  <a:lnTo>
                    <a:pt x="4060" y="8244"/>
                  </a:lnTo>
                  <a:lnTo>
                    <a:pt x="4060" y="8244"/>
                  </a:lnTo>
                  <a:lnTo>
                    <a:pt x="4076" y="8252"/>
                  </a:lnTo>
                  <a:lnTo>
                    <a:pt x="4092" y="8260"/>
                  </a:lnTo>
                  <a:lnTo>
                    <a:pt x="4107" y="8270"/>
                  </a:lnTo>
                  <a:lnTo>
                    <a:pt x="4121" y="8280"/>
                  </a:lnTo>
                  <a:lnTo>
                    <a:pt x="4149" y="8302"/>
                  </a:lnTo>
                  <a:lnTo>
                    <a:pt x="4177" y="8325"/>
                  </a:lnTo>
                  <a:lnTo>
                    <a:pt x="4177" y="8325"/>
                  </a:lnTo>
                  <a:lnTo>
                    <a:pt x="4193" y="8340"/>
                  </a:lnTo>
                  <a:lnTo>
                    <a:pt x="4202" y="8347"/>
                  </a:lnTo>
                  <a:lnTo>
                    <a:pt x="4208" y="8349"/>
                  </a:lnTo>
                  <a:lnTo>
                    <a:pt x="4213" y="8350"/>
                  </a:lnTo>
                  <a:lnTo>
                    <a:pt x="4213" y="8350"/>
                  </a:lnTo>
                  <a:lnTo>
                    <a:pt x="4234" y="8355"/>
                  </a:lnTo>
                  <a:lnTo>
                    <a:pt x="4251" y="8356"/>
                  </a:lnTo>
                  <a:lnTo>
                    <a:pt x="4258" y="8356"/>
                  </a:lnTo>
                  <a:lnTo>
                    <a:pt x="4264" y="8354"/>
                  </a:lnTo>
                  <a:lnTo>
                    <a:pt x="4269" y="8353"/>
                  </a:lnTo>
                  <a:lnTo>
                    <a:pt x="4273" y="8349"/>
                  </a:lnTo>
                  <a:lnTo>
                    <a:pt x="4277" y="8346"/>
                  </a:lnTo>
                  <a:lnTo>
                    <a:pt x="4279" y="8341"/>
                  </a:lnTo>
                  <a:lnTo>
                    <a:pt x="4281" y="8335"/>
                  </a:lnTo>
                  <a:lnTo>
                    <a:pt x="4284" y="8328"/>
                  </a:lnTo>
                  <a:lnTo>
                    <a:pt x="4285" y="8311"/>
                  </a:lnTo>
                  <a:lnTo>
                    <a:pt x="4284" y="8289"/>
                  </a:lnTo>
                  <a:lnTo>
                    <a:pt x="4284" y="8289"/>
                  </a:lnTo>
                  <a:lnTo>
                    <a:pt x="4283" y="8278"/>
                  </a:lnTo>
                  <a:lnTo>
                    <a:pt x="4280" y="8266"/>
                  </a:lnTo>
                  <a:lnTo>
                    <a:pt x="4276" y="8256"/>
                  </a:lnTo>
                  <a:lnTo>
                    <a:pt x="4271" y="8245"/>
                  </a:lnTo>
                  <a:lnTo>
                    <a:pt x="4262" y="8225"/>
                  </a:lnTo>
                  <a:lnTo>
                    <a:pt x="4258" y="8214"/>
                  </a:lnTo>
                  <a:lnTo>
                    <a:pt x="4255" y="8203"/>
                  </a:lnTo>
                  <a:lnTo>
                    <a:pt x="4255" y="8203"/>
                  </a:lnTo>
                  <a:lnTo>
                    <a:pt x="4245" y="8184"/>
                  </a:lnTo>
                  <a:lnTo>
                    <a:pt x="4234" y="8165"/>
                  </a:lnTo>
                  <a:lnTo>
                    <a:pt x="4234" y="8165"/>
                  </a:lnTo>
                  <a:lnTo>
                    <a:pt x="4233" y="8161"/>
                  </a:lnTo>
                  <a:lnTo>
                    <a:pt x="4233" y="8158"/>
                  </a:lnTo>
                  <a:lnTo>
                    <a:pt x="4235" y="8154"/>
                  </a:lnTo>
                  <a:lnTo>
                    <a:pt x="4238" y="8150"/>
                  </a:lnTo>
                  <a:lnTo>
                    <a:pt x="4238" y="8150"/>
                  </a:lnTo>
                  <a:lnTo>
                    <a:pt x="4265" y="8203"/>
                  </a:lnTo>
                  <a:lnTo>
                    <a:pt x="4265" y="8203"/>
                  </a:lnTo>
                  <a:lnTo>
                    <a:pt x="4275" y="8212"/>
                  </a:lnTo>
                  <a:lnTo>
                    <a:pt x="4283" y="8221"/>
                  </a:lnTo>
                  <a:lnTo>
                    <a:pt x="4299" y="8241"/>
                  </a:lnTo>
                  <a:lnTo>
                    <a:pt x="4308" y="8249"/>
                  </a:lnTo>
                  <a:lnTo>
                    <a:pt x="4317" y="8256"/>
                  </a:lnTo>
                  <a:lnTo>
                    <a:pt x="4329" y="8262"/>
                  </a:lnTo>
                  <a:lnTo>
                    <a:pt x="4336" y="8263"/>
                  </a:lnTo>
                  <a:lnTo>
                    <a:pt x="4343" y="8264"/>
                  </a:lnTo>
                  <a:lnTo>
                    <a:pt x="4343" y="8264"/>
                  </a:lnTo>
                  <a:lnTo>
                    <a:pt x="4343" y="8264"/>
                  </a:lnTo>
                  <a:lnTo>
                    <a:pt x="4343" y="8264"/>
                  </a:lnTo>
                  <a:lnTo>
                    <a:pt x="4347" y="8262"/>
                  </a:lnTo>
                  <a:lnTo>
                    <a:pt x="4351" y="8259"/>
                  </a:lnTo>
                  <a:lnTo>
                    <a:pt x="4358" y="8252"/>
                  </a:lnTo>
                  <a:lnTo>
                    <a:pt x="4363" y="8244"/>
                  </a:lnTo>
                  <a:lnTo>
                    <a:pt x="4368" y="8236"/>
                  </a:lnTo>
                  <a:lnTo>
                    <a:pt x="4368" y="8236"/>
                  </a:lnTo>
                  <a:lnTo>
                    <a:pt x="4371" y="8232"/>
                  </a:lnTo>
                  <a:lnTo>
                    <a:pt x="4371" y="8232"/>
                  </a:lnTo>
                  <a:lnTo>
                    <a:pt x="4375" y="8227"/>
                  </a:lnTo>
                  <a:lnTo>
                    <a:pt x="4375" y="8227"/>
                  </a:lnTo>
                  <a:lnTo>
                    <a:pt x="4381" y="8218"/>
                  </a:lnTo>
                  <a:lnTo>
                    <a:pt x="4386" y="8210"/>
                  </a:lnTo>
                  <a:lnTo>
                    <a:pt x="4389" y="8203"/>
                  </a:lnTo>
                  <a:lnTo>
                    <a:pt x="4390" y="8197"/>
                  </a:lnTo>
                  <a:lnTo>
                    <a:pt x="4389" y="8190"/>
                  </a:lnTo>
                  <a:lnTo>
                    <a:pt x="4386" y="8184"/>
                  </a:lnTo>
                  <a:lnTo>
                    <a:pt x="4381" y="8178"/>
                  </a:lnTo>
                  <a:lnTo>
                    <a:pt x="4374" y="8168"/>
                  </a:lnTo>
                  <a:lnTo>
                    <a:pt x="4374" y="8168"/>
                  </a:lnTo>
                  <a:lnTo>
                    <a:pt x="4368" y="8163"/>
                  </a:lnTo>
                  <a:lnTo>
                    <a:pt x="4364" y="8156"/>
                  </a:lnTo>
                  <a:lnTo>
                    <a:pt x="4361" y="8149"/>
                  </a:lnTo>
                  <a:lnTo>
                    <a:pt x="4360" y="8142"/>
                  </a:lnTo>
                  <a:lnTo>
                    <a:pt x="4360" y="8136"/>
                  </a:lnTo>
                  <a:lnTo>
                    <a:pt x="4361" y="8130"/>
                  </a:lnTo>
                  <a:lnTo>
                    <a:pt x="4364" y="8125"/>
                  </a:lnTo>
                  <a:lnTo>
                    <a:pt x="4369" y="8120"/>
                  </a:lnTo>
                  <a:lnTo>
                    <a:pt x="4369" y="8120"/>
                  </a:lnTo>
                  <a:lnTo>
                    <a:pt x="4379" y="8111"/>
                  </a:lnTo>
                  <a:lnTo>
                    <a:pt x="4387" y="8102"/>
                  </a:lnTo>
                  <a:lnTo>
                    <a:pt x="4394" y="8091"/>
                  </a:lnTo>
                  <a:lnTo>
                    <a:pt x="4401" y="8080"/>
                  </a:lnTo>
                  <a:lnTo>
                    <a:pt x="4408" y="8069"/>
                  </a:lnTo>
                  <a:lnTo>
                    <a:pt x="4416" y="8059"/>
                  </a:lnTo>
                  <a:lnTo>
                    <a:pt x="4424" y="8049"/>
                  </a:lnTo>
                  <a:lnTo>
                    <a:pt x="4434" y="8039"/>
                  </a:lnTo>
                  <a:lnTo>
                    <a:pt x="4434" y="8039"/>
                  </a:lnTo>
                  <a:lnTo>
                    <a:pt x="4444" y="8032"/>
                  </a:lnTo>
                  <a:lnTo>
                    <a:pt x="4447" y="8031"/>
                  </a:lnTo>
                  <a:lnTo>
                    <a:pt x="4451" y="8030"/>
                  </a:lnTo>
                  <a:lnTo>
                    <a:pt x="4454" y="8030"/>
                  </a:lnTo>
                  <a:lnTo>
                    <a:pt x="4459" y="8031"/>
                  </a:lnTo>
                  <a:lnTo>
                    <a:pt x="4467" y="8036"/>
                  </a:lnTo>
                  <a:lnTo>
                    <a:pt x="4467" y="8036"/>
                  </a:lnTo>
                  <a:lnTo>
                    <a:pt x="4477" y="8044"/>
                  </a:lnTo>
                  <a:lnTo>
                    <a:pt x="4488" y="8053"/>
                  </a:lnTo>
                  <a:lnTo>
                    <a:pt x="4488" y="8053"/>
                  </a:lnTo>
                  <a:lnTo>
                    <a:pt x="4493" y="8058"/>
                  </a:lnTo>
                  <a:lnTo>
                    <a:pt x="4499" y="8061"/>
                  </a:lnTo>
                  <a:lnTo>
                    <a:pt x="4504" y="8064"/>
                  </a:lnTo>
                  <a:lnTo>
                    <a:pt x="4510" y="8065"/>
                  </a:lnTo>
                  <a:lnTo>
                    <a:pt x="4514" y="8064"/>
                  </a:lnTo>
                  <a:lnTo>
                    <a:pt x="4519" y="8061"/>
                  </a:lnTo>
                  <a:lnTo>
                    <a:pt x="4522" y="8057"/>
                  </a:lnTo>
                  <a:lnTo>
                    <a:pt x="4527" y="8049"/>
                  </a:lnTo>
                  <a:lnTo>
                    <a:pt x="4527" y="8049"/>
                  </a:lnTo>
                  <a:lnTo>
                    <a:pt x="4529" y="8045"/>
                  </a:lnTo>
                  <a:lnTo>
                    <a:pt x="4531" y="8042"/>
                  </a:lnTo>
                  <a:lnTo>
                    <a:pt x="4535" y="8039"/>
                  </a:lnTo>
                  <a:lnTo>
                    <a:pt x="4538" y="8038"/>
                  </a:lnTo>
                  <a:lnTo>
                    <a:pt x="4542" y="8037"/>
                  </a:lnTo>
                  <a:lnTo>
                    <a:pt x="4545" y="8037"/>
                  </a:lnTo>
                  <a:lnTo>
                    <a:pt x="4553" y="8038"/>
                  </a:lnTo>
                  <a:lnTo>
                    <a:pt x="4553" y="8038"/>
                  </a:lnTo>
                  <a:lnTo>
                    <a:pt x="4560" y="8039"/>
                  </a:lnTo>
                  <a:lnTo>
                    <a:pt x="4567" y="8039"/>
                  </a:lnTo>
                  <a:lnTo>
                    <a:pt x="4574" y="8037"/>
                  </a:lnTo>
                  <a:lnTo>
                    <a:pt x="4580" y="8032"/>
                  </a:lnTo>
                  <a:lnTo>
                    <a:pt x="4580" y="8032"/>
                  </a:lnTo>
                  <a:lnTo>
                    <a:pt x="4586" y="8027"/>
                  </a:lnTo>
                  <a:lnTo>
                    <a:pt x="4593" y="8021"/>
                  </a:lnTo>
                  <a:lnTo>
                    <a:pt x="4608" y="8012"/>
                  </a:lnTo>
                  <a:lnTo>
                    <a:pt x="4624" y="8004"/>
                  </a:lnTo>
                  <a:lnTo>
                    <a:pt x="4640" y="7997"/>
                  </a:lnTo>
                  <a:lnTo>
                    <a:pt x="4673" y="7984"/>
                  </a:lnTo>
                  <a:lnTo>
                    <a:pt x="4688" y="7977"/>
                  </a:lnTo>
                  <a:lnTo>
                    <a:pt x="4703" y="7968"/>
                  </a:lnTo>
                  <a:lnTo>
                    <a:pt x="4703" y="7968"/>
                  </a:lnTo>
                  <a:lnTo>
                    <a:pt x="4712" y="7962"/>
                  </a:lnTo>
                  <a:lnTo>
                    <a:pt x="4722" y="7958"/>
                  </a:lnTo>
                  <a:lnTo>
                    <a:pt x="4731" y="7954"/>
                  </a:lnTo>
                  <a:lnTo>
                    <a:pt x="4742" y="7954"/>
                  </a:lnTo>
                  <a:lnTo>
                    <a:pt x="4742" y="7954"/>
                  </a:lnTo>
                  <a:lnTo>
                    <a:pt x="4748" y="7953"/>
                  </a:lnTo>
                  <a:lnTo>
                    <a:pt x="4754" y="7952"/>
                  </a:lnTo>
                  <a:lnTo>
                    <a:pt x="4758" y="7949"/>
                  </a:lnTo>
                  <a:lnTo>
                    <a:pt x="4763" y="7947"/>
                  </a:lnTo>
                  <a:lnTo>
                    <a:pt x="4767" y="7943"/>
                  </a:lnTo>
                  <a:lnTo>
                    <a:pt x="4769" y="7938"/>
                  </a:lnTo>
                  <a:lnTo>
                    <a:pt x="4773" y="7928"/>
                  </a:lnTo>
                  <a:lnTo>
                    <a:pt x="4773" y="7928"/>
                  </a:lnTo>
                  <a:lnTo>
                    <a:pt x="4777" y="7916"/>
                  </a:lnTo>
                  <a:lnTo>
                    <a:pt x="4779" y="7903"/>
                  </a:lnTo>
                  <a:lnTo>
                    <a:pt x="4784" y="7879"/>
                  </a:lnTo>
                  <a:lnTo>
                    <a:pt x="4787" y="7868"/>
                  </a:lnTo>
                  <a:lnTo>
                    <a:pt x="4792" y="7856"/>
                  </a:lnTo>
                  <a:lnTo>
                    <a:pt x="4798" y="7847"/>
                  </a:lnTo>
                  <a:lnTo>
                    <a:pt x="4806" y="7838"/>
                  </a:lnTo>
                  <a:lnTo>
                    <a:pt x="4806" y="7838"/>
                  </a:lnTo>
                  <a:lnTo>
                    <a:pt x="4815" y="7831"/>
                  </a:lnTo>
                  <a:lnTo>
                    <a:pt x="4825" y="7826"/>
                  </a:lnTo>
                  <a:lnTo>
                    <a:pt x="4836" y="7822"/>
                  </a:lnTo>
                  <a:lnTo>
                    <a:pt x="4848" y="7819"/>
                  </a:lnTo>
                  <a:lnTo>
                    <a:pt x="4873" y="7815"/>
                  </a:lnTo>
                  <a:lnTo>
                    <a:pt x="4884" y="7811"/>
                  </a:lnTo>
                  <a:lnTo>
                    <a:pt x="4896" y="7809"/>
                  </a:lnTo>
                  <a:lnTo>
                    <a:pt x="4896" y="7809"/>
                  </a:lnTo>
                  <a:lnTo>
                    <a:pt x="4904" y="7805"/>
                  </a:lnTo>
                  <a:lnTo>
                    <a:pt x="4911" y="7802"/>
                  </a:lnTo>
                  <a:lnTo>
                    <a:pt x="4924" y="7793"/>
                  </a:lnTo>
                  <a:lnTo>
                    <a:pt x="4938" y="7781"/>
                  </a:lnTo>
                  <a:lnTo>
                    <a:pt x="4950" y="7767"/>
                  </a:lnTo>
                  <a:lnTo>
                    <a:pt x="4960" y="7754"/>
                  </a:lnTo>
                  <a:lnTo>
                    <a:pt x="4968" y="7738"/>
                  </a:lnTo>
                  <a:lnTo>
                    <a:pt x="4974" y="7723"/>
                  </a:lnTo>
                  <a:lnTo>
                    <a:pt x="4975" y="7715"/>
                  </a:lnTo>
                  <a:lnTo>
                    <a:pt x="4976" y="7706"/>
                  </a:lnTo>
                  <a:lnTo>
                    <a:pt x="4976" y="7706"/>
                  </a:lnTo>
                  <a:lnTo>
                    <a:pt x="4981" y="7651"/>
                  </a:lnTo>
                  <a:lnTo>
                    <a:pt x="4983" y="7624"/>
                  </a:lnTo>
                  <a:lnTo>
                    <a:pt x="4983" y="7596"/>
                  </a:lnTo>
                  <a:lnTo>
                    <a:pt x="4983" y="7596"/>
                  </a:lnTo>
                  <a:lnTo>
                    <a:pt x="4984" y="7587"/>
                  </a:lnTo>
                  <a:lnTo>
                    <a:pt x="4985" y="7577"/>
                  </a:lnTo>
                  <a:lnTo>
                    <a:pt x="4988" y="7569"/>
                  </a:lnTo>
                  <a:lnTo>
                    <a:pt x="4991" y="7562"/>
                  </a:lnTo>
                  <a:lnTo>
                    <a:pt x="4996" y="7556"/>
                  </a:lnTo>
                  <a:lnTo>
                    <a:pt x="5002" y="7550"/>
                  </a:lnTo>
                  <a:lnTo>
                    <a:pt x="5008" y="7545"/>
                  </a:lnTo>
                  <a:lnTo>
                    <a:pt x="5018" y="7542"/>
                  </a:lnTo>
                  <a:lnTo>
                    <a:pt x="5018" y="7542"/>
                  </a:lnTo>
                  <a:lnTo>
                    <a:pt x="5014" y="7534"/>
                  </a:lnTo>
                  <a:lnTo>
                    <a:pt x="5010" y="7526"/>
                  </a:lnTo>
                  <a:lnTo>
                    <a:pt x="4999" y="7513"/>
                  </a:lnTo>
                  <a:lnTo>
                    <a:pt x="4995" y="7506"/>
                  </a:lnTo>
                  <a:lnTo>
                    <a:pt x="4990" y="7500"/>
                  </a:lnTo>
                  <a:lnTo>
                    <a:pt x="4987" y="7493"/>
                  </a:lnTo>
                  <a:lnTo>
                    <a:pt x="4984" y="7485"/>
                  </a:lnTo>
                  <a:lnTo>
                    <a:pt x="4984" y="7485"/>
                  </a:lnTo>
                  <a:lnTo>
                    <a:pt x="5010" y="7473"/>
                  </a:lnTo>
                  <a:lnTo>
                    <a:pt x="5018" y="7467"/>
                  </a:lnTo>
                  <a:lnTo>
                    <a:pt x="5023" y="7461"/>
                  </a:lnTo>
                  <a:lnTo>
                    <a:pt x="5028" y="7453"/>
                  </a:lnTo>
                  <a:lnTo>
                    <a:pt x="5032" y="7444"/>
                  </a:lnTo>
                  <a:lnTo>
                    <a:pt x="5035" y="7431"/>
                  </a:lnTo>
                  <a:lnTo>
                    <a:pt x="5038" y="7414"/>
                  </a:lnTo>
                  <a:lnTo>
                    <a:pt x="5038" y="7414"/>
                  </a:lnTo>
                  <a:lnTo>
                    <a:pt x="5051" y="7362"/>
                  </a:lnTo>
                  <a:lnTo>
                    <a:pt x="5058" y="7333"/>
                  </a:lnTo>
                  <a:lnTo>
                    <a:pt x="5064" y="7309"/>
                  </a:lnTo>
                  <a:lnTo>
                    <a:pt x="5064" y="7309"/>
                  </a:lnTo>
                  <a:lnTo>
                    <a:pt x="5064" y="7307"/>
                  </a:lnTo>
                  <a:lnTo>
                    <a:pt x="5064" y="7307"/>
                  </a:lnTo>
                  <a:lnTo>
                    <a:pt x="5064" y="7302"/>
                  </a:lnTo>
                  <a:lnTo>
                    <a:pt x="5064" y="7298"/>
                  </a:lnTo>
                  <a:lnTo>
                    <a:pt x="5061" y="7295"/>
                  </a:lnTo>
                  <a:lnTo>
                    <a:pt x="5059" y="7293"/>
                  </a:lnTo>
                  <a:lnTo>
                    <a:pt x="5057" y="7292"/>
                  </a:lnTo>
                  <a:lnTo>
                    <a:pt x="5052" y="7291"/>
                  </a:lnTo>
                  <a:lnTo>
                    <a:pt x="5052" y="7291"/>
                  </a:lnTo>
                  <a:lnTo>
                    <a:pt x="5051" y="7291"/>
                  </a:lnTo>
                  <a:lnTo>
                    <a:pt x="5051" y="7291"/>
                  </a:lnTo>
                  <a:lnTo>
                    <a:pt x="5048" y="7296"/>
                  </a:lnTo>
                  <a:lnTo>
                    <a:pt x="5044" y="7303"/>
                  </a:lnTo>
                  <a:lnTo>
                    <a:pt x="5037" y="7322"/>
                  </a:lnTo>
                  <a:lnTo>
                    <a:pt x="5037" y="7322"/>
                  </a:lnTo>
                  <a:lnTo>
                    <a:pt x="5033" y="7338"/>
                  </a:lnTo>
                  <a:lnTo>
                    <a:pt x="5029" y="7354"/>
                  </a:lnTo>
                  <a:lnTo>
                    <a:pt x="5025" y="7380"/>
                  </a:lnTo>
                  <a:lnTo>
                    <a:pt x="5025" y="7380"/>
                  </a:lnTo>
                  <a:lnTo>
                    <a:pt x="5021" y="7398"/>
                  </a:lnTo>
                  <a:lnTo>
                    <a:pt x="5018" y="7413"/>
                  </a:lnTo>
                  <a:lnTo>
                    <a:pt x="5012" y="7428"/>
                  </a:lnTo>
                  <a:lnTo>
                    <a:pt x="5005" y="7440"/>
                  </a:lnTo>
                  <a:lnTo>
                    <a:pt x="5000" y="7446"/>
                  </a:lnTo>
                  <a:lnTo>
                    <a:pt x="4996" y="7451"/>
                  </a:lnTo>
                  <a:lnTo>
                    <a:pt x="4990" y="7455"/>
                  </a:lnTo>
                  <a:lnTo>
                    <a:pt x="4984" y="7460"/>
                  </a:lnTo>
                  <a:lnTo>
                    <a:pt x="4977" y="7463"/>
                  </a:lnTo>
                  <a:lnTo>
                    <a:pt x="4969" y="7466"/>
                  </a:lnTo>
                  <a:lnTo>
                    <a:pt x="4961" y="7468"/>
                  </a:lnTo>
                  <a:lnTo>
                    <a:pt x="4952" y="7470"/>
                  </a:lnTo>
                  <a:lnTo>
                    <a:pt x="4952" y="7470"/>
                  </a:lnTo>
                  <a:lnTo>
                    <a:pt x="4950" y="7471"/>
                  </a:lnTo>
                  <a:lnTo>
                    <a:pt x="4949" y="7474"/>
                  </a:lnTo>
                  <a:lnTo>
                    <a:pt x="4946" y="7480"/>
                  </a:lnTo>
                  <a:lnTo>
                    <a:pt x="4946" y="7480"/>
                  </a:lnTo>
                  <a:lnTo>
                    <a:pt x="4954" y="7489"/>
                  </a:lnTo>
                  <a:lnTo>
                    <a:pt x="4962" y="7498"/>
                  </a:lnTo>
                  <a:lnTo>
                    <a:pt x="4969" y="7508"/>
                  </a:lnTo>
                  <a:lnTo>
                    <a:pt x="4973" y="7519"/>
                  </a:lnTo>
                  <a:lnTo>
                    <a:pt x="4975" y="7530"/>
                  </a:lnTo>
                  <a:lnTo>
                    <a:pt x="4975" y="7536"/>
                  </a:lnTo>
                  <a:lnTo>
                    <a:pt x="4975" y="7542"/>
                  </a:lnTo>
                  <a:lnTo>
                    <a:pt x="4974" y="7547"/>
                  </a:lnTo>
                  <a:lnTo>
                    <a:pt x="4972" y="7554"/>
                  </a:lnTo>
                  <a:lnTo>
                    <a:pt x="4965" y="7567"/>
                  </a:lnTo>
                  <a:lnTo>
                    <a:pt x="4965" y="7567"/>
                  </a:lnTo>
                  <a:lnTo>
                    <a:pt x="4962" y="7571"/>
                  </a:lnTo>
                  <a:lnTo>
                    <a:pt x="4961" y="7575"/>
                  </a:lnTo>
                  <a:lnTo>
                    <a:pt x="4961" y="7584"/>
                  </a:lnTo>
                  <a:lnTo>
                    <a:pt x="4960" y="7603"/>
                  </a:lnTo>
                  <a:lnTo>
                    <a:pt x="4960" y="7603"/>
                  </a:lnTo>
                  <a:lnTo>
                    <a:pt x="4957" y="7656"/>
                  </a:lnTo>
                  <a:lnTo>
                    <a:pt x="4953" y="7709"/>
                  </a:lnTo>
                  <a:lnTo>
                    <a:pt x="4953" y="7709"/>
                  </a:lnTo>
                  <a:lnTo>
                    <a:pt x="4952" y="7716"/>
                  </a:lnTo>
                  <a:lnTo>
                    <a:pt x="4951" y="7721"/>
                  </a:lnTo>
                  <a:lnTo>
                    <a:pt x="4946" y="7733"/>
                  </a:lnTo>
                  <a:lnTo>
                    <a:pt x="4941" y="7743"/>
                  </a:lnTo>
                  <a:lnTo>
                    <a:pt x="4934" y="7754"/>
                  </a:lnTo>
                  <a:lnTo>
                    <a:pt x="4934" y="7754"/>
                  </a:lnTo>
                  <a:lnTo>
                    <a:pt x="4922" y="7766"/>
                  </a:lnTo>
                  <a:lnTo>
                    <a:pt x="4911" y="7776"/>
                  </a:lnTo>
                  <a:lnTo>
                    <a:pt x="4898" y="7784"/>
                  </a:lnTo>
                  <a:lnTo>
                    <a:pt x="4885" y="7789"/>
                  </a:lnTo>
                  <a:lnTo>
                    <a:pt x="4871" y="7794"/>
                  </a:lnTo>
                  <a:lnTo>
                    <a:pt x="4856" y="7797"/>
                  </a:lnTo>
                  <a:lnTo>
                    <a:pt x="4828" y="7803"/>
                  </a:lnTo>
                  <a:lnTo>
                    <a:pt x="4828" y="7803"/>
                  </a:lnTo>
                  <a:lnTo>
                    <a:pt x="4816" y="7807"/>
                  </a:lnTo>
                  <a:lnTo>
                    <a:pt x="4805" y="7811"/>
                  </a:lnTo>
                  <a:lnTo>
                    <a:pt x="4795" y="7816"/>
                  </a:lnTo>
                  <a:lnTo>
                    <a:pt x="4787" y="7823"/>
                  </a:lnTo>
                  <a:lnTo>
                    <a:pt x="4780" y="7830"/>
                  </a:lnTo>
                  <a:lnTo>
                    <a:pt x="4776" y="7839"/>
                  </a:lnTo>
                  <a:lnTo>
                    <a:pt x="4771" y="7849"/>
                  </a:lnTo>
                  <a:lnTo>
                    <a:pt x="4769" y="7862"/>
                  </a:lnTo>
                  <a:lnTo>
                    <a:pt x="4769" y="7862"/>
                  </a:lnTo>
                  <a:lnTo>
                    <a:pt x="4765" y="7876"/>
                  </a:lnTo>
                  <a:lnTo>
                    <a:pt x="4762" y="7888"/>
                  </a:lnTo>
                  <a:lnTo>
                    <a:pt x="4754" y="7915"/>
                  </a:lnTo>
                  <a:lnTo>
                    <a:pt x="4754" y="7915"/>
                  </a:lnTo>
                  <a:lnTo>
                    <a:pt x="4752" y="7920"/>
                  </a:lnTo>
                  <a:lnTo>
                    <a:pt x="4750" y="7923"/>
                  </a:lnTo>
                  <a:lnTo>
                    <a:pt x="4748" y="7926"/>
                  </a:lnTo>
                  <a:lnTo>
                    <a:pt x="4745" y="7929"/>
                  </a:lnTo>
                  <a:lnTo>
                    <a:pt x="4739" y="7931"/>
                  </a:lnTo>
                  <a:lnTo>
                    <a:pt x="4732" y="7933"/>
                  </a:lnTo>
                  <a:lnTo>
                    <a:pt x="4717" y="7934"/>
                  </a:lnTo>
                  <a:lnTo>
                    <a:pt x="4710" y="7936"/>
                  </a:lnTo>
                  <a:lnTo>
                    <a:pt x="4703" y="7939"/>
                  </a:lnTo>
                  <a:lnTo>
                    <a:pt x="4703" y="7939"/>
                  </a:lnTo>
                  <a:lnTo>
                    <a:pt x="4681" y="7952"/>
                  </a:lnTo>
                  <a:lnTo>
                    <a:pt x="4659" y="7964"/>
                  </a:lnTo>
                  <a:lnTo>
                    <a:pt x="4637" y="7975"/>
                  </a:lnTo>
                  <a:lnTo>
                    <a:pt x="4614" y="7985"/>
                  </a:lnTo>
                  <a:lnTo>
                    <a:pt x="4567" y="8004"/>
                  </a:lnTo>
                  <a:lnTo>
                    <a:pt x="4521" y="8021"/>
                  </a:lnTo>
                  <a:lnTo>
                    <a:pt x="4521" y="8021"/>
                  </a:lnTo>
                  <a:lnTo>
                    <a:pt x="4511" y="8024"/>
                  </a:lnTo>
                  <a:lnTo>
                    <a:pt x="4503" y="8025"/>
                  </a:lnTo>
                  <a:lnTo>
                    <a:pt x="4498" y="8025"/>
                  </a:lnTo>
                  <a:lnTo>
                    <a:pt x="4495" y="8024"/>
                  </a:lnTo>
                  <a:lnTo>
                    <a:pt x="4491" y="8022"/>
                  </a:lnTo>
                  <a:lnTo>
                    <a:pt x="4487" y="8020"/>
                  </a:lnTo>
                  <a:lnTo>
                    <a:pt x="4487" y="8020"/>
                  </a:lnTo>
                  <a:lnTo>
                    <a:pt x="4478" y="8014"/>
                  </a:lnTo>
                  <a:lnTo>
                    <a:pt x="4470" y="8011"/>
                  </a:lnTo>
                  <a:lnTo>
                    <a:pt x="4461" y="8007"/>
                  </a:lnTo>
                  <a:lnTo>
                    <a:pt x="4452" y="8005"/>
                  </a:lnTo>
                  <a:lnTo>
                    <a:pt x="4432" y="8002"/>
                  </a:lnTo>
                  <a:lnTo>
                    <a:pt x="4409" y="7999"/>
                  </a:lnTo>
                  <a:lnTo>
                    <a:pt x="4409" y="7999"/>
                  </a:lnTo>
                  <a:lnTo>
                    <a:pt x="4413" y="8009"/>
                  </a:lnTo>
                  <a:lnTo>
                    <a:pt x="4413" y="8017"/>
                  </a:lnTo>
                  <a:lnTo>
                    <a:pt x="4412" y="8024"/>
                  </a:lnTo>
                  <a:lnTo>
                    <a:pt x="4409" y="8030"/>
                  </a:lnTo>
                  <a:lnTo>
                    <a:pt x="4405" y="8036"/>
                  </a:lnTo>
                  <a:lnTo>
                    <a:pt x="4400" y="8040"/>
                  </a:lnTo>
                  <a:lnTo>
                    <a:pt x="4390" y="8051"/>
                  </a:lnTo>
                  <a:lnTo>
                    <a:pt x="4390" y="8051"/>
                  </a:lnTo>
                  <a:lnTo>
                    <a:pt x="4378" y="8066"/>
                  </a:lnTo>
                  <a:lnTo>
                    <a:pt x="4367" y="8081"/>
                  </a:lnTo>
                  <a:lnTo>
                    <a:pt x="4356" y="8097"/>
                  </a:lnTo>
                  <a:lnTo>
                    <a:pt x="4346" y="8114"/>
                  </a:lnTo>
                  <a:lnTo>
                    <a:pt x="4346" y="8114"/>
                  </a:lnTo>
                  <a:lnTo>
                    <a:pt x="4343" y="8121"/>
                  </a:lnTo>
                  <a:lnTo>
                    <a:pt x="4339" y="8130"/>
                  </a:lnTo>
                  <a:lnTo>
                    <a:pt x="4338" y="8138"/>
                  </a:lnTo>
                  <a:lnTo>
                    <a:pt x="4337" y="8146"/>
                  </a:lnTo>
                  <a:lnTo>
                    <a:pt x="4338" y="8154"/>
                  </a:lnTo>
                  <a:lnTo>
                    <a:pt x="4340" y="8163"/>
                  </a:lnTo>
                  <a:lnTo>
                    <a:pt x="4345" y="8169"/>
                  </a:lnTo>
                  <a:lnTo>
                    <a:pt x="4352" y="8176"/>
                  </a:lnTo>
                  <a:lnTo>
                    <a:pt x="4352" y="8176"/>
                  </a:lnTo>
                  <a:lnTo>
                    <a:pt x="4356" y="8182"/>
                  </a:lnTo>
                  <a:lnTo>
                    <a:pt x="4360" y="8187"/>
                  </a:lnTo>
                  <a:lnTo>
                    <a:pt x="4362" y="8191"/>
                  </a:lnTo>
                  <a:lnTo>
                    <a:pt x="4362" y="8196"/>
                  </a:lnTo>
                  <a:lnTo>
                    <a:pt x="4361" y="8201"/>
                  </a:lnTo>
                  <a:lnTo>
                    <a:pt x="4360" y="8205"/>
                  </a:lnTo>
                  <a:lnTo>
                    <a:pt x="4353" y="8216"/>
                  </a:lnTo>
                  <a:lnTo>
                    <a:pt x="4353" y="8216"/>
                  </a:lnTo>
                  <a:lnTo>
                    <a:pt x="4349" y="8221"/>
                  </a:lnTo>
                  <a:lnTo>
                    <a:pt x="4346" y="8227"/>
                  </a:lnTo>
                  <a:lnTo>
                    <a:pt x="4341" y="8234"/>
                  </a:lnTo>
                  <a:lnTo>
                    <a:pt x="4334" y="8240"/>
                  </a:lnTo>
                  <a:lnTo>
                    <a:pt x="4334" y="8240"/>
                  </a:lnTo>
                  <a:lnTo>
                    <a:pt x="4319" y="8228"/>
                  </a:lnTo>
                  <a:lnTo>
                    <a:pt x="4306" y="8216"/>
                  </a:lnTo>
                  <a:lnTo>
                    <a:pt x="4293" y="8201"/>
                  </a:lnTo>
                  <a:lnTo>
                    <a:pt x="4283" y="8186"/>
                  </a:lnTo>
                  <a:lnTo>
                    <a:pt x="4273" y="8169"/>
                  </a:lnTo>
                  <a:lnTo>
                    <a:pt x="4265" y="8152"/>
                  </a:lnTo>
                  <a:lnTo>
                    <a:pt x="4260" y="8135"/>
                  </a:lnTo>
                  <a:lnTo>
                    <a:pt x="4254" y="8115"/>
                  </a:lnTo>
                  <a:lnTo>
                    <a:pt x="4254" y="8115"/>
                  </a:lnTo>
                  <a:lnTo>
                    <a:pt x="4237" y="8123"/>
                  </a:lnTo>
                  <a:lnTo>
                    <a:pt x="4224" y="8130"/>
                  </a:lnTo>
                  <a:lnTo>
                    <a:pt x="4215" y="8136"/>
                  </a:lnTo>
                  <a:lnTo>
                    <a:pt x="4211" y="8140"/>
                  </a:lnTo>
                  <a:lnTo>
                    <a:pt x="4210" y="8143"/>
                  </a:lnTo>
                  <a:lnTo>
                    <a:pt x="4209" y="8146"/>
                  </a:lnTo>
                  <a:lnTo>
                    <a:pt x="4208" y="8151"/>
                  </a:lnTo>
                  <a:lnTo>
                    <a:pt x="4210" y="8160"/>
                  </a:lnTo>
                  <a:lnTo>
                    <a:pt x="4215" y="8172"/>
                  </a:lnTo>
                  <a:lnTo>
                    <a:pt x="4222" y="8187"/>
                  </a:lnTo>
                  <a:lnTo>
                    <a:pt x="4222" y="8187"/>
                  </a:lnTo>
                  <a:lnTo>
                    <a:pt x="4231" y="8207"/>
                  </a:lnTo>
                  <a:lnTo>
                    <a:pt x="4231" y="8207"/>
                  </a:lnTo>
                  <a:lnTo>
                    <a:pt x="4241" y="8228"/>
                  </a:lnTo>
                  <a:lnTo>
                    <a:pt x="4251" y="8249"/>
                  </a:lnTo>
                  <a:lnTo>
                    <a:pt x="4255" y="8259"/>
                  </a:lnTo>
                  <a:lnTo>
                    <a:pt x="4258" y="8271"/>
                  </a:lnTo>
                  <a:lnTo>
                    <a:pt x="4261" y="8281"/>
                  </a:lnTo>
                  <a:lnTo>
                    <a:pt x="4261" y="8294"/>
                  </a:lnTo>
                  <a:lnTo>
                    <a:pt x="4261" y="8294"/>
                  </a:lnTo>
                  <a:lnTo>
                    <a:pt x="4261" y="8303"/>
                  </a:lnTo>
                  <a:lnTo>
                    <a:pt x="4262" y="8312"/>
                  </a:lnTo>
                  <a:lnTo>
                    <a:pt x="4262" y="8317"/>
                  </a:lnTo>
                  <a:lnTo>
                    <a:pt x="4261" y="8322"/>
                  </a:lnTo>
                  <a:lnTo>
                    <a:pt x="4258" y="8325"/>
                  </a:lnTo>
                  <a:lnTo>
                    <a:pt x="4255" y="8327"/>
                  </a:lnTo>
                  <a:lnTo>
                    <a:pt x="4255" y="8327"/>
                  </a:lnTo>
                  <a:lnTo>
                    <a:pt x="4250" y="8330"/>
                  </a:lnTo>
                  <a:lnTo>
                    <a:pt x="4245" y="8331"/>
                  </a:lnTo>
                  <a:lnTo>
                    <a:pt x="4239" y="8332"/>
                  </a:lnTo>
                  <a:lnTo>
                    <a:pt x="4233" y="8332"/>
                  </a:lnTo>
                  <a:lnTo>
                    <a:pt x="4227" y="8332"/>
                  </a:lnTo>
                  <a:lnTo>
                    <a:pt x="4222" y="8330"/>
                  </a:lnTo>
                  <a:lnTo>
                    <a:pt x="4216" y="8328"/>
                  </a:lnTo>
                  <a:lnTo>
                    <a:pt x="4211" y="8325"/>
                  </a:lnTo>
                  <a:lnTo>
                    <a:pt x="4211" y="8325"/>
                  </a:lnTo>
                  <a:lnTo>
                    <a:pt x="4202" y="8318"/>
                  </a:lnTo>
                  <a:lnTo>
                    <a:pt x="4193" y="8311"/>
                  </a:lnTo>
                  <a:lnTo>
                    <a:pt x="4175" y="8296"/>
                  </a:lnTo>
                  <a:lnTo>
                    <a:pt x="4175" y="8296"/>
                  </a:lnTo>
                  <a:lnTo>
                    <a:pt x="4151" y="8274"/>
                  </a:lnTo>
                  <a:lnTo>
                    <a:pt x="4125" y="8256"/>
                  </a:lnTo>
                  <a:lnTo>
                    <a:pt x="4098" y="8240"/>
                  </a:lnTo>
                  <a:lnTo>
                    <a:pt x="4069" y="8225"/>
                  </a:lnTo>
                  <a:lnTo>
                    <a:pt x="4069" y="8225"/>
                  </a:lnTo>
                  <a:lnTo>
                    <a:pt x="4056" y="8219"/>
                  </a:lnTo>
                  <a:lnTo>
                    <a:pt x="4042" y="8216"/>
                  </a:lnTo>
                  <a:lnTo>
                    <a:pt x="4029" y="8214"/>
                  </a:lnTo>
                  <a:lnTo>
                    <a:pt x="4018" y="8214"/>
                  </a:lnTo>
                  <a:lnTo>
                    <a:pt x="4005" y="8217"/>
                  </a:lnTo>
                  <a:lnTo>
                    <a:pt x="3993" y="8220"/>
                  </a:lnTo>
                  <a:lnTo>
                    <a:pt x="3981" y="8224"/>
                  </a:lnTo>
                  <a:lnTo>
                    <a:pt x="3968" y="8229"/>
                  </a:lnTo>
                  <a:lnTo>
                    <a:pt x="3968" y="8229"/>
                  </a:lnTo>
                  <a:lnTo>
                    <a:pt x="3963" y="8233"/>
                  </a:lnTo>
                  <a:lnTo>
                    <a:pt x="3959" y="8236"/>
                  </a:lnTo>
                  <a:lnTo>
                    <a:pt x="3948" y="8243"/>
                  </a:lnTo>
                  <a:lnTo>
                    <a:pt x="3943" y="8245"/>
                  </a:lnTo>
                  <a:lnTo>
                    <a:pt x="3937" y="8247"/>
                  </a:lnTo>
                  <a:lnTo>
                    <a:pt x="3931" y="8244"/>
                  </a:lnTo>
                  <a:lnTo>
                    <a:pt x="3924" y="8240"/>
                  </a:lnTo>
                  <a:lnTo>
                    <a:pt x="3924" y="8240"/>
                  </a:lnTo>
                  <a:lnTo>
                    <a:pt x="3914" y="8231"/>
                  </a:lnTo>
                  <a:lnTo>
                    <a:pt x="3905" y="8221"/>
                  </a:lnTo>
                  <a:lnTo>
                    <a:pt x="3900" y="8217"/>
                  </a:lnTo>
                  <a:lnTo>
                    <a:pt x="3895" y="8211"/>
                  </a:lnTo>
                  <a:lnTo>
                    <a:pt x="3893" y="8204"/>
                  </a:lnTo>
                  <a:lnTo>
                    <a:pt x="3891" y="8197"/>
                  </a:lnTo>
                  <a:lnTo>
                    <a:pt x="3891" y="8197"/>
                  </a:lnTo>
                  <a:lnTo>
                    <a:pt x="3885" y="8178"/>
                  </a:lnTo>
                  <a:lnTo>
                    <a:pt x="3882" y="8157"/>
                  </a:lnTo>
                  <a:lnTo>
                    <a:pt x="3882" y="8157"/>
                  </a:lnTo>
                  <a:lnTo>
                    <a:pt x="3878" y="8133"/>
                  </a:lnTo>
                  <a:lnTo>
                    <a:pt x="3874" y="8108"/>
                  </a:lnTo>
                  <a:lnTo>
                    <a:pt x="3868" y="8084"/>
                  </a:lnTo>
                  <a:lnTo>
                    <a:pt x="3861" y="8061"/>
                  </a:lnTo>
                  <a:lnTo>
                    <a:pt x="3852" y="8038"/>
                  </a:lnTo>
                  <a:lnTo>
                    <a:pt x="3840" y="8017"/>
                  </a:lnTo>
                  <a:lnTo>
                    <a:pt x="3826" y="7996"/>
                  </a:lnTo>
                  <a:lnTo>
                    <a:pt x="3811" y="7976"/>
                  </a:lnTo>
                  <a:lnTo>
                    <a:pt x="3811" y="7976"/>
                  </a:lnTo>
                  <a:lnTo>
                    <a:pt x="3806" y="7968"/>
                  </a:lnTo>
                  <a:lnTo>
                    <a:pt x="3801" y="7959"/>
                  </a:lnTo>
                  <a:lnTo>
                    <a:pt x="3795" y="7949"/>
                  </a:lnTo>
                  <a:lnTo>
                    <a:pt x="3791" y="7940"/>
                  </a:lnTo>
                  <a:lnTo>
                    <a:pt x="3791" y="7940"/>
                  </a:lnTo>
                  <a:lnTo>
                    <a:pt x="3784" y="7930"/>
                  </a:lnTo>
                  <a:lnTo>
                    <a:pt x="3779" y="7921"/>
                  </a:lnTo>
                  <a:lnTo>
                    <a:pt x="3776" y="7910"/>
                  </a:lnTo>
                  <a:lnTo>
                    <a:pt x="3776" y="7901"/>
                  </a:lnTo>
                  <a:lnTo>
                    <a:pt x="3777" y="7892"/>
                  </a:lnTo>
                  <a:lnTo>
                    <a:pt x="3780" y="7883"/>
                  </a:lnTo>
                  <a:lnTo>
                    <a:pt x="3786" y="7873"/>
                  </a:lnTo>
                  <a:lnTo>
                    <a:pt x="3794" y="7864"/>
                  </a:lnTo>
                  <a:lnTo>
                    <a:pt x="3794" y="7864"/>
                  </a:lnTo>
                  <a:lnTo>
                    <a:pt x="3799" y="7858"/>
                  </a:lnTo>
                  <a:lnTo>
                    <a:pt x="3802" y="7854"/>
                  </a:lnTo>
                  <a:lnTo>
                    <a:pt x="3808" y="7842"/>
                  </a:lnTo>
                  <a:lnTo>
                    <a:pt x="3813" y="7831"/>
                  </a:lnTo>
                  <a:lnTo>
                    <a:pt x="3817" y="7819"/>
                  </a:lnTo>
                  <a:lnTo>
                    <a:pt x="3817" y="7819"/>
                  </a:lnTo>
                  <a:lnTo>
                    <a:pt x="3822" y="7809"/>
                  </a:lnTo>
                  <a:lnTo>
                    <a:pt x="3825" y="7800"/>
                  </a:lnTo>
                  <a:lnTo>
                    <a:pt x="3826" y="7791"/>
                  </a:lnTo>
                  <a:lnTo>
                    <a:pt x="3826" y="7782"/>
                  </a:lnTo>
                  <a:lnTo>
                    <a:pt x="3825" y="7773"/>
                  </a:lnTo>
                  <a:lnTo>
                    <a:pt x="3822" y="7765"/>
                  </a:lnTo>
                  <a:lnTo>
                    <a:pt x="3817" y="7757"/>
                  </a:lnTo>
                  <a:lnTo>
                    <a:pt x="3809" y="7748"/>
                  </a:lnTo>
                  <a:lnTo>
                    <a:pt x="3809" y="7748"/>
                  </a:lnTo>
                  <a:lnTo>
                    <a:pt x="3804" y="7743"/>
                  </a:lnTo>
                  <a:lnTo>
                    <a:pt x="3801" y="7738"/>
                  </a:lnTo>
                  <a:lnTo>
                    <a:pt x="3799" y="7732"/>
                  </a:lnTo>
                  <a:lnTo>
                    <a:pt x="3799" y="7726"/>
                  </a:lnTo>
                  <a:lnTo>
                    <a:pt x="3799" y="7712"/>
                  </a:lnTo>
                  <a:lnTo>
                    <a:pt x="3800" y="7698"/>
                  </a:lnTo>
                  <a:lnTo>
                    <a:pt x="3800" y="7698"/>
                  </a:lnTo>
                  <a:lnTo>
                    <a:pt x="3802" y="7683"/>
                  </a:lnTo>
                  <a:lnTo>
                    <a:pt x="3803" y="7668"/>
                  </a:lnTo>
                  <a:lnTo>
                    <a:pt x="3803" y="7653"/>
                  </a:lnTo>
                  <a:lnTo>
                    <a:pt x="3801" y="7638"/>
                  </a:lnTo>
                  <a:lnTo>
                    <a:pt x="3799" y="7632"/>
                  </a:lnTo>
                  <a:lnTo>
                    <a:pt x="3796" y="7625"/>
                  </a:lnTo>
                  <a:lnTo>
                    <a:pt x="3794" y="7618"/>
                  </a:lnTo>
                  <a:lnTo>
                    <a:pt x="3789" y="7612"/>
                  </a:lnTo>
                  <a:lnTo>
                    <a:pt x="3785" y="7605"/>
                  </a:lnTo>
                  <a:lnTo>
                    <a:pt x="3779" y="7599"/>
                  </a:lnTo>
                  <a:lnTo>
                    <a:pt x="3772" y="7595"/>
                  </a:lnTo>
                  <a:lnTo>
                    <a:pt x="3764" y="7589"/>
                  </a:lnTo>
                  <a:lnTo>
                    <a:pt x="3764" y="7589"/>
                  </a:lnTo>
                  <a:lnTo>
                    <a:pt x="3757" y="7584"/>
                  </a:lnTo>
                  <a:lnTo>
                    <a:pt x="3751" y="7580"/>
                  </a:lnTo>
                  <a:lnTo>
                    <a:pt x="3740" y="7569"/>
                  </a:lnTo>
                  <a:lnTo>
                    <a:pt x="3740" y="7569"/>
                  </a:lnTo>
                  <a:lnTo>
                    <a:pt x="3735" y="7565"/>
                  </a:lnTo>
                  <a:lnTo>
                    <a:pt x="3732" y="7559"/>
                  </a:lnTo>
                  <a:lnTo>
                    <a:pt x="3731" y="7554"/>
                  </a:lnTo>
                  <a:lnTo>
                    <a:pt x="3731" y="7552"/>
                  </a:lnTo>
                  <a:lnTo>
                    <a:pt x="3732" y="7549"/>
                  </a:lnTo>
                  <a:lnTo>
                    <a:pt x="3732" y="7549"/>
                  </a:lnTo>
                  <a:lnTo>
                    <a:pt x="3735" y="7543"/>
                  </a:lnTo>
                  <a:lnTo>
                    <a:pt x="3739" y="7536"/>
                  </a:lnTo>
                  <a:lnTo>
                    <a:pt x="3740" y="7529"/>
                  </a:lnTo>
                  <a:lnTo>
                    <a:pt x="3742" y="7523"/>
                  </a:lnTo>
                  <a:lnTo>
                    <a:pt x="3742" y="7511"/>
                  </a:lnTo>
                  <a:lnTo>
                    <a:pt x="3741" y="7498"/>
                  </a:lnTo>
                  <a:lnTo>
                    <a:pt x="3739" y="7484"/>
                  </a:lnTo>
                  <a:lnTo>
                    <a:pt x="3736" y="7471"/>
                  </a:lnTo>
                  <a:lnTo>
                    <a:pt x="3733" y="7459"/>
                  </a:lnTo>
                  <a:lnTo>
                    <a:pt x="3731" y="7446"/>
                  </a:lnTo>
                  <a:lnTo>
                    <a:pt x="3731" y="7446"/>
                  </a:lnTo>
                  <a:lnTo>
                    <a:pt x="3730" y="7439"/>
                  </a:lnTo>
                  <a:lnTo>
                    <a:pt x="3727" y="7432"/>
                  </a:lnTo>
                  <a:lnTo>
                    <a:pt x="3727" y="7429"/>
                  </a:lnTo>
                  <a:lnTo>
                    <a:pt x="3728" y="7427"/>
                  </a:lnTo>
                  <a:lnTo>
                    <a:pt x="3730" y="7423"/>
                  </a:lnTo>
                  <a:lnTo>
                    <a:pt x="3733" y="7422"/>
                  </a:lnTo>
                  <a:lnTo>
                    <a:pt x="3733" y="7422"/>
                  </a:lnTo>
                  <a:lnTo>
                    <a:pt x="3742" y="7415"/>
                  </a:lnTo>
                  <a:lnTo>
                    <a:pt x="3748" y="7409"/>
                  </a:lnTo>
                  <a:lnTo>
                    <a:pt x="3751" y="7401"/>
                  </a:lnTo>
                  <a:lnTo>
                    <a:pt x="3753" y="7394"/>
                  </a:lnTo>
                  <a:lnTo>
                    <a:pt x="3753" y="7385"/>
                  </a:lnTo>
                  <a:lnTo>
                    <a:pt x="3751" y="7377"/>
                  </a:lnTo>
                  <a:lnTo>
                    <a:pt x="3750" y="7361"/>
                  </a:lnTo>
                  <a:lnTo>
                    <a:pt x="3750" y="7361"/>
                  </a:lnTo>
                  <a:lnTo>
                    <a:pt x="3748" y="7345"/>
                  </a:lnTo>
                  <a:lnTo>
                    <a:pt x="3746" y="7329"/>
                  </a:lnTo>
                  <a:lnTo>
                    <a:pt x="3745" y="7311"/>
                  </a:lnTo>
                  <a:lnTo>
                    <a:pt x="3746" y="7302"/>
                  </a:lnTo>
                  <a:lnTo>
                    <a:pt x="3747" y="7293"/>
                  </a:lnTo>
                  <a:lnTo>
                    <a:pt x="3747" y="7293"/>
                  </a:lnTo>
                  <a:lnTo>
                    <a:pt x="3755" y="7294"/>
                  </a:lnTo>
                  <a:lnTo>
                    <a:pt x="3763" y="7294"/>
                  </a:lnTo>
                  <a:lnTo>
                    <a:pt x="3770" y="7293"/>
                  </a:lnTo>
                  <a:lnTo>
                    <a:pt x="3777" y="7292"/>
                  </a:lnTo>
                  <a:lnTo>
                    <a:pt x="3783" y="7289"/>
                  </a:lnTo>
                  <a:lnTo>
                    <a:pt x="3789" y="7287"/>
                  </a:lnTo>
                  <a:lnTo>
                    <a:pt x="3800" y="7279"/>
                  </a:lnTo>
                  <a:lnTo>
                    <a:pt x="3811" y="7271"/>
                  </a:lnTo>
                  <a:lnTo>
                    <a:pt x="3822" y="7262"/>
                  </a:lnTo>
                  <a:lnTo>
                    <a:pt x="3841" y="7241"/>
                  </a:lnTo>
                  <a:lnTo>
                    <a:pt x="3841" y="7241"/>
                  </a:lnTo>
                  <a:lnTo>
                    <a:pt x="3848" y="7234"/>
                  </a:lnTo>
                  <a:lnTo>
                    <a:pt x="3853" y="7226"/>
                  </a:lnTo>
                  <a:lnTo>
                    <a:pt x="3854" y="7222"/>
                  </a:lnTo>
                  <a:lnTo>
                    <a:pt x="3855" y="7217"/>
                  </a:lnTo>
                  <a:lnTo>
                    <a:pt x="3855" y="7211"/>
                  </a:lnTo>
                  <a:lnTo>
                    <a:pt x="3854" y="7205"/>
                  </a:lnTo>
                  <a:lnTo>
                    <a:pt x="3854" y="7205"/>
                  </a:lnTo>
                  <a:lnTo>
                    <a:pt x="3853" y="7195"/>
                  </a:lnTo>
                  <a:lnTo>
                    <a:pt x="3853" y="7186"/>
                  </a:lnTo>
                  <a:lnTo>
                    <a:pt x="3855" y="7179"/>
                  </a:lnTo>
                  <a:lnTo>
                    <a:pt x="3859" y="7174"/>
                  </a:lnTo>
                  <a:lnTo>
                    <a:pt x="3864" y="7171"/>
                  </a:lnTo>
                  <a:lnTo>
                    <a:pt x="3871" y="7169"/>
                  </a:lnTo>
                  <a:lnTo>
                    <a:pt x="3880" y="7169"/>
                  </a:lnTo>
                  <a:lnTo>
                    <a:pt x="3892" y="7169"/>
                  </a:lnTo>
                  <a:lnTo>
                    <a:pt x="3892" y="7169"/>
                  </a:lnTo>
                  <a:lnTo>
                    <a:pt x="3939" y="7175"/>
                  </a:lnTo>
                  <a:lnTo>
                    <a:pt x="3988" y="7185"/>
                  </a:lnTo>
                  <a:lnTo>
                    <a:pt x="3988" y="7185"/>
                  </a:lnTo>
                  <a:lnTo>
                    <a:pt x="3997" y="7186"/>
                  </a:lnTo>
                  <a:lnTo>
                    <a:pt x="4005" y="7185"/>
                  </a:lnTo>
                  <a:lnTo>
                    <a:pt x="4013" y="7182"/>
                  </a:lnTo>
                  <a:lnTo>
                    <a:pt x="4021" y="7178"/>
                  </a:lnTo>
                  <a:lnTo>
                    <a:pt x="4021" y="7178"/>
                  </a:lnTo>
                  <a:lnTo>
                    <a:pt x="4037" y="7165"/>
                  </a:lnTo>
                  <a:lnTo>
                    <a:pt x="4051" y="7154"/>
                  </a:lnTo>
                  <a:lnTo>
                    <a:pt x="4065" y="7140"/>
                  </a:lnTo>
                  <a:lnTo>
                    <a:pt x="4076" y="7126"/>
                  </a:lnTo>
                  <a:lnTo>
                    <a:pt x="4082" y="7118"/>
                  </a:lnTo>
                  <a:lnTo>
                    <a:pt x="4086" y="7110"/>
                  </a:lnTo>
                  <a:lnTo>
                    <a:pt x="4089" y="7102"/>
                  </a:lnTo>
                  <a:lnTo>
                    <a:pt x="4091" y="7093"/>
                  </a:lnTo>
                  <a:lnTo>
                    <a:pt x="4092" y="7083"/>
                  </a:lnTo>
                  <a:lnTo>
                    <a:pt x="4094" y="7073"/>
                  </a:lnTo>
                  <a:lnTo>
                    <a:pt x="4092" y="7063"/>
                  </a:lnTo>
                  <a:lnTo>
                    <a:pt x="4090" y="7050"/>
                  </a:lnTo>
                  <a:lnTo>
                    <a:pt x="4090" y="7050"/>
                  </a:lnTo>
                  <a:lnTo>
                    <a:pt x="4089" y="7043"/>
                  </a:lnTo>
                  <a:lnTo>
                    <a:pt x="4089" y="7035"/>
                  </a:lnTo>
                  <a:lnTo>
                    <a:pt x="4089" y="7019"/>
                  </a:lnTo>
                  <a:lnTo>
                    <a:pt x="4090" y="7003"/>
                  </a:lnTo>
                  <a:lnTo>
                    <a:pt x="4089" y="6987"/>
                  </a:lnTo>
                  <a:lnTo>
                    <a:pt x="4089" y="6987"/>
                  </a:lnTo>
                  <a:lnTo>
                    <a:pt x="4089" y="6975"/>
                  </a:lnTo>
                  <a:lnTo>
                    <a:pt x="4089" y="6964"/>
                  </a:lnTo>
                  <a:lnTo>
                    <a:pt x="4091" y="6953"/>
                  </a:lnTo>
                  <a:lnTo>
                    <a:pt x="4095" y="6944"/>
                  </a:lnTo>
                  <a:lnTo>
                    <a:pt x="4099" y="6935"/>
                  </a:lnTo>
                  <a:lnTo>
                    <a:pt x="4106" y="6927"/>
                  </a:lnTo>
                  <a:lnTo>
                    <a:pt x="4113" y="6919"/>
                  </a:lnTo>
                  <a:lnTo>
                    <a:pt x="4124" y="6912"/>
                  </a:lnTo>
                  <a:lnTo>
                    <a:pt x="4124" y="6912"/>
                  </a:lnTo>
                  <a:lnTo>
                    <a:pt x="4133" y="6905"/>
                  </a:lnTo>
                  <a:lnTo>
                    <a:pt x="4141" y="6897"/>
                  </a:lnTo>
                  <a:lnTo>
                    <a:pt x="4148" y="6887"/>
                  </a:lnTo>
                  <a:lnTo>
                    <a:pt x="4154" y="6878"/>
                  </a:lnTo>
                  <a:lnTo>
                    <a:pt x="4158" y="6868"/>
                  </a:lnTo>
                  <a:lnTo>
                    <a:pt x="4160" y="6858"/>
                  </a:lnTo>
                  <a:lnTo>
                    <a:pt x="4163" y="6846"/>
                  </a:lnTo>
                  <a:lnTo>
                    <a:pt x="4164" y="6835"/>
                  </a:lnTo>
                  <a:lnTo>
                    <a:pt x="4164" y="6835"/>
                  </a:lnTo>
                  <a:lnTo>
                    <a:pt x="4166" y="6807"/>
                  </a:lnTo>
                  <a:lnTo>
                    <a:pt x="4169" y="6779"/>
                  </a:lnTo>
                  <a:lnTo>
                    <a:pt x="4175" y="6724"/>
                  </a:lnTo>
                  <a:lnTo>
                    <a:pt x="4175" y="6724"/>
                  </a:lnTo>
                  <a:lnTo>
                    <a:pt x="4182" y="6666"/>
                  </a:lnTo>
                  <a:lnTo>
                    <a:pt x="4182" y="6666"/>
                  </a:lnTo>
                  <a:lnTo>
                    <a:pt x="4186" y="6634"/>
                  </a:lnTo>
                  <a:lnTo>
                    <a:pt x="4186" y="6634"/>
                  </a:lnTo>
                  <a:lnTo>
                    <a:pt x="4186" y="6621"/>
                  </a:lnTo>
                  <a:lnTo>
                    <a:pt x="4186" y="6621"/>
                  </a:lnTo>
                  <a:lnTo>
                    <a:pt x="4187" y="6615"/>
                  </a:lnTo>
                  <a:lnTo>
                    <a:pt x="4187" y="6615"/>
                  </a:lnTo>
                  <a:lnTo>
                    <a:pt x="4189" y="6605"/>
                  </a:lnTo>
                  <a:lnTo>
                    <a:pt x="4190" y="6601"/>
                  </a:lnTo>
                  <a:lnTo>
                    <a:pt x="4189" y="6596"/>
                  </a:lnTo>
                  <a:lnTo>
                    <a:pt x="4189" y="6596"/>
                  </a:lnTo>
                  <a:lnTo>
                    <a:pt x="4188" y="6594"/>
                  </a:lnTo>
                  <a:lnTo>
                    <a:pt x="4186" y="6590"/>
                  </a:lnTo>
                  <a:lnTo>
                    <a:pt x="4182" y="6589"/>
                  </a:lnTo>
                  <a:lnTo>
                    <a:pt x="4178" y="6588"/>
                  </a:lnTo>
                  <a:lnTo>
                    <a:pt x="4178" y="6588"/>
                  </a:lnTo>
                  <a:lnTo>
                    <a:pt x="4173" y="6588"/>
                  </a:lnTo>
                  <a:lnTo>
                    <a:pt x="4170" y="6590"/>
                  </a:lnTo>
                  <a:lnTo>
                    <a:pt x="4170" y="6590"/>
                  </a:lnTo>
                  <a:lnTo>
                    <a:pt x="4167" y="6595"/>
                  </a:lnTo>
                  <a:lnTo>
                    <a:pt x="4166" y="6600"/>
                  </a:lnTo>
                  <a:lnTo>
                    <a:pt x="4166" y="6612"/>
                  </a:lnTo>
                  <a:lnTo>
                    <a:pt x="4166" y="6612"/>
                  </a:lnTo>
                  <a:lnTo>
                    <a:pt x="4166" y="6617"/>
                  </a:lnTo>
                  <a:lnTo>
                    <a:pt x="4166" y="6617"/>
                  </a:lnTo>
                  <a:lnTo>
                    <a:pt x="4164" y="6632"/>
                  </a:lnTo>
                  <a:lnTo>
                    <a:pt x="4164" y="6632"/>
                  </a:lnTo>
                  <a:lnTo>
                    <a:pt x="4157" y="6695"/>
                  </a:lnTo>
                  <a:lnTo>
                    <a:pt x="4149" y="6762"/>
                  </a:lnTo>
                  <a:lnTo>
                    <a:pt x="4149" y="6762"/>
                  </a:lnTo>
                  <a:lnTo>
                    <a:pt x="4149" y="6769"/>
                  </a:lnTo>
                  <a:lnTo>
                    <a:pt x="4149" y="6769"/>
                  </a:lnTo>
                  <a:lnTo>
                    <a:pt x="4148" y="6780"/>
                  </a:lnTo>
                  <a:lnTo>
                    <a:pt x="4148" y="6780"/>
                  </a:lnTo>
                  <a:lnTo>
                    <a:pt x="4147" y="6788"/>
                  </a:lnTo>
                  <a:lnTo>
                    <a:pt x="4147" y="6788"/>
                  </a:lnTo>
                  <a:lnTo>
                    <a:pt x="4145" y="6807"/>
                  </a:lnTo>
                  <a:lnTo>
                    <a:pt x="4145" y="6807"/>
                  </a:lnTo>
                  <a:lnTo>
                    <a:pt x="4143" y="6823"/>
                  </a:lnTo>
                  <a:lnTo>
                    <a:pt x="4141" y="6838"/>
                  </a:lnTo>
                  <a:lnTo>
                    <a:pt x="4136" y="6852"/>
                  </a:lnTo>
                  <a:lnTo>
                    <a:pt x="4132" y="6866"/>
                  </a:lnTo>
                  <a:lnTo>
                    <a:pt x="4125" y="6878"/>
                  </a:lnTo>
                  <a:lnTo>
                    <a:pt x="4116" y="6891"/>
                  </a:lnTo>
                  <a:lnTo>
                    <a:pt x="4104" y="6901"/>
                  </a:lnTo>
                  <a:lnTo>
                    <a:pt x="4091" y="6912"/>
                  </a:lnTo>
                  <a:lnTo>
                    <a:pt x="4091" y="6912"/>
                  </a:lnTo>
                  <a:lnTo>
                    <a:pt x="4084" y="6916"/>
                  </a:lnTo>
                  <a:lnTo>
                    <a:pt x="4079" y="6922"/>
                  </a:lnTo>
                  <a:lnTo>
                    <a:pt x="4074" y="6928"/>
                  </a:lnTo>
                  <a:lnTo>
                    <a:pt x="4071" y="6935"/>
                  </a:lnTo>
                  <a:lnTo>
                    <a:pt x="4068" y="6942"/>
                  </a:lnTo>
                  <a:lnTo>
                    <a:pt x="4066" y="6950"/>
                  </a:lnTo>
                  <a:lnTo>
                    <a:pt x="4066" y="6958"/>
                  </a:lnTo>
                  <a:lnTo>
                    <a:pt x="4066" y="6967"/>
                  </a:lnTo>
                  <a:lnTo>
                    <a:pt x="4066" y="6967"/>
                  </a:lnTo>
                  <a:lnTo>
                    <a:pt x="4067" y="6995"/>
                  </a:lnTo>
                  <a:lnTo>
                    <a:pt x="4067" y="7023"/>
                  </a:lnTo>
                  <a:lnTo>
                    <a:pt x="4066" y="7082"/>
                  </a:lnTo>
                  <a:lnTo>
                    <a:pt x="4066" y="7082"/>
                  </a:lnTo>
                  <a:lnTo>
                    <a:pt x="4066" y="7090"/>
                  </a:lnTo>
                  <a:lnTo>
                    <a:pt x="4064" y="7097"/>
                  </a:lnTo>
                  <a:lnTo>
                    <a:pt x="4061" y="7105"/>
                  </a:lnTo>
                  <a:lnTo>
                    <a:pt x="4058" y="7113"/>
                  </a:lnTo>
                  <a:lnTo>
                    <a:pt x="4053" y="7120"/>
                  </a:lnTo>
                  <a:lnTo>
                    <a:pt x="4048" y="7127"/>
                  </a:lnTo>
                  <a:lnTo>
                    <a:pt x="4042" y="7134"/>
                  </a:lnTo>
                  <a:lnTo>
                    <a:pt x="4036" y="7140"/>
                  </a:lnTo>
                  <a:lnTo>
                    <a:pt x="4029" y="7144"/>
                  </a:lnTo>
                  <a:lnTo>
                    <a:pt x="4022" y="7149"/>
                  </a:lnTo>
                  <a:lnTo>
                    <a:pt x="4014" y="7154"/>
                  </a:lnTo>
                  <a:lnTo>
                    <a:pt x="4006" y="7156"/>
                  </a:lnTo>
                  <a:lnTo>
                    <a:pt x="3998" y="7158"/>
                  </a:lnTo>
                  <a:lnTo>
                    <a:pt x="3990" y="7160"/>
                  </a:lnTo>
                  <a:lnTo>
                    <a:pt x="3982" y="7160"/>
                  </a:lnTo>
                  <a:lnTo>
                    <a:pt x="3974" y="7159"/>
                  </a:lnTo>
                  <a:lnTo>
                    <a:pt x="3974" y="7159"/>
                  </a:lnTo>
                  <a:lnTo>
                    <a:pt x="3929" y="7152"/>
                  </a:lnTo>
                  <a:lnTo>
                    <a:pt x="3883" y="7144"/>
                  </a:lnTo>
                  <a:lnTo>
                    <a:pt x="3883" y="7144"/>
                  </a:lnTo>
                  <a:lnTo>
                    <a:pt x="3877" y="7144"/>
                  </a:lnTo>
                  <a:lnTo>
                    <a:pt x="3872" y="7144"/>
                  </a:lnTo>
                  <a:lnTo>
                    <a:pt x="3861" y="7147"/>
                  </a:lnTo>
                  <a:lnTo>
                    <a:pt x="3852" y="7151"/>
                  </a:lnTo>
                  <a:lnTo>
                    <a:pt x="3842" y="7158"/>
                  </a:lnTo>
                  <a:lnTo>
                    <a:pt x="3836" y="7167"/>
                  </a:lnTo>
                  <a:lnTo>
                    <a:pt x="3830" y="7177"/>
                  </a:lnTo>
                  <a:lnTo>
                    <a:pt x="3827" y="7188"/>
                  </a:lnTo>
                  <a:lnTo>
                    <a:pt x="3826" y="7200"/>
                  </a:lnTo>
                  <a:lnTo>
                    <a:pt x="3826" y="7200"/>
                  </a:lnTo>
                  <a:lnTo>
                    <a:pt x="3826" y="7208"/>
                  </a:lnTo>
                  <a:lnTo>
                    <a:pt x="3825" y="7216"/>
                  </a:lnTo>
                  <a:lnTo>
                    <a:pt x="3822" y="7224"/>
                  </a:lnTo>
                  <a:lnTo>
                    <a:pt x="3818" y="7231"/>
                  </a:lnTo>
                  <a:lnTo>
                    <a:pt x="3814" y="7239"/>
                  </a:lnTo>
                  <a:lnTo>
                    <a:pt x="3808" y="7245"/>
                  </a:lnTo>
                  <a:lnTo>
                    <a:pt x="3802" y="7251"/>
                  </a:lnTo>
                  <a:lnTo>
                    <a:pt x="3795" y="7257"/>
                  </a:lnTo>
                  <a:lnTo>
                    <a:pt x="3787" y="7262"/>
                  </a:lnTo>
                  <a:lnTo>
                    <a:pt x="3780" y="7265"/>
                  </a:lnTo>
                  <a:lnTo>
                    <a:pt x="3772" y="7269"/>
                  </a:lnTo>
                  <a:lnTo>
                    <a:pt x="3764" y="7271"/>
                  </a:lnTo>
                  <a:lnTo>
                    <a:pt x="3756" y="7271"/>
                  </a:lnTo>
                  <a:lnTo>
                    <a:pt x="3748" y="7271"/>
                  </a:lnTo>
                  <a:lnTo>
                    <a:pt x="3741" y="7269"/>
                  </a:lnTo>
                  <a:lnTo>
                    <a:pt x="3733" y="7266"/>
                  </a:lnTo>
                  <a:lnTo>
                    <a:pt x="3733" y="7266"/>
                  </a:lnTo>
                  <a:lnTo>
                    <a:pt x="3723" y="7260"/>
                  </a:lnTo>
                  <a:lnTo>
                    <a:pt x="3711" y="7253"/>
                  </a:lnTo>
                  <a:lnTo>
                    <a:pt x="3702" y="7245"/>
                  </a:lnTo>
                  <a:lnTo>
                    <a:pt x="3693" y="7235"/>
                  </a:lnTo>
                  <a:lnTo>
                    <a:pt x="3685" y="7225"/>
                  </a:lnTo>
                  <a:lnTo>
                    <a:pt x="3679" y="7213"/>
                  </a:lnTo>
                  <a:lnTo>
                    <a:pt x="3678" y="7208"/>
                  </a:lnTo>
                  <a:lnTo>
                    <a:pt x="3677" y="7201"/>
                  </a:lnTo>
                  <a:lnTo>
                    <a:pt x="3675" y="7193"/>
                  </a:lnTo>
                  <a:lnTo>
                    <a:pt x="3675" y="7185"/>
                  </a:lnTo>
                  <a:lnTo>
                    <a:pt x="3675" y="7185"/>
                  </a:lnTo>
                  <a:lnTo>
                    <a:pt x="3677" y="7172"/>
                  </a:lnTo>
                  <a:lnTo>
                    <a:pt x="3675" y="7159"/>
                  </a:lnTo>
                  <a:lnTo>
                    <a:pt x="3674" y="7152"/>
                  </a:lnTo>
                  <a:lnTo>
                    <a:pt x="3672" y="7147"/>
                  </a:lnTo>
                  <a:lnTo>
                    <a:pt x="3668" y="7142"/>
                  </a:lnTo>
                  <a:lnTo>
                    <a:pt x="3664" y="7137"/>
                  </a:lnTo>
                  <a:lnTo>
                    <a:pt x="3664" y="7137"/>
                  </a:lnTo>
                  <a:lnTo>
                    <a:pt x="3656" y="7133"/>
                  </a:lnTo>
                  <a:lnTo>
                    <a:pt x="3650" y="7127"/>
                  </a:lnTo>
                  <a:lnTo>
                    <a:pt x="3645" y="7120"/>
                  </a:lnTo>
                  <a:lnTo>
                    <a:pt x="3642" y="7114"/>
                  </a:lnTo>
                  <a:lnTo>
                    <a:pt x="3640" y="7106"/>
                  </a:lnTo>
                  <a:lnTo>
                    <a:pt x="3637" y="7099"/>
                  </a:lnTo>
                  <a:lnTo>
                    <a:pt x="3635" y="7084"/>
                  </a:lnTo>
                  <a:lnTo>
                    <a:pt x="3635" y="7084"/>
                  </a:lnTo>
                  <a:lnTo>
                    <a:pt x="3633" y="7076"/>
                  </a:lnTo>
                  <a:lnTo>
                    <a:pt x="3629" y="7069"/>
                  </a:lnTo>
                  <a:lnTo>
                    <a:pt x="3625" y="7064"/>
                  </a:lnTo>
                  <a:lnTo>
                    <a:pt x="3619" y="7058"/>
                  </a:lnTo>
                  <a:lnTo>
                    <a:pt x="3619" y="7058"/>
                  </a:lnTo>
                  <a:lnTo>
                    <a:pt x="3604" y="7045"/>
                  </a:lnTo>
                  <a:lnTo>
                    <a:pt x="3588" y="7034"/>
                  </a:lnTo>
                  <a:lnTo>
                    <a:pt x="3579" y="7030"/>
                  </a:lnTo>
                  <a:lnTo>
                    <a:pt x="3571" y="7027"/>
                  </a:lnTo>
                  <a:lnTo>
                    <a:pt x="3561" y="7023"/>
                  </a:lnTo>
                  <a:lnTo>
                    <a:pt x="3551" y="7022"/>
                  </a:lnTo>
                  <a:lnTo>
                    <a:pt x="3551" y="7022"/>
                  </a:lnTo>
                  <a:lnTo>
                    <a:pt x="3538" y="7019"/>
                  </a:lnTo>
                  <a:lnTo>
                    <a:pt x="3527" y="7015"/>
                  </a:lnTo>
                  <a:lnTo>
                    <a:pt x="3516" y="7010"/>
                  </a:lnTo>
                  <a:lnTo>
                    <a:pt x="3507" y="7003"/>
                  </a:lnTo>
                  <a:lnTo>
                    <a:pt x="3499" y="6995"/>
                  </a:lnTo>
                  <a:lnTo>
                    <a:pt x="3491" y="6984"/>
                  </a:lnTo>
                  <a:lnTo>
                    <a:pt x="3484" y="6974"/>
                  </a:lnTo>
                  <a:lnTo>
                    <a:pt x="3477" y="6962"/>
                  </a:lnTo>
                  <a:lnTo>
                    <a:pt x="3477" y="6962"/>
                  </a:lnTo>
                  <a:lnTo>
                    <a:pt x="3466" y="6940"/>
                  </a:lnTo>
                  <a:lnTo>
                    <a:pt x="3455" y="6919"/>
                  </a:lnTo>
                  <a:lnTo>
                    <a:pt x="3446" y="6894"/>
                  </a:lnTo>
                  <a:lnTo>
                    <a:pt x="3437" y="6873"/>
                  </a:lnTo>
                  <a:lnTo>
                    <a:pt x="3425" y="6851"/>
                  </a:lnTo>
                  <a:lnTo>
                    <a:pt x="3418" y="6840"/>
                  </a:lnTo>
                  <a:lnTo>
                    <a:pt x="3412" y="6830"/>
                  </a:lnTo>
                  <a:lnTo>
                    <a:pt x="3403" y="6821"/>
                  </a:lnTo>
                  <a:lnTo>
                    <a:pt x="3394" y="6811"/>
                  </a:lnTo>
                  <a:lnTo>
                    <a:pt x="3384" y="6803"/>
                  </a:lnTo>
                  <a:lnTo>
                    <a:pt x="3372" y="6797"/>
                  </a:lnTo>
                  <a:lnTo>
                    <a:pt x="3372" y="6797"/>
                  </a:lnTo>
                  <a:lnTo>
                    <a:pt x="3360" y="6772"/>
                  </a:lnTo>
                  <a:lnTo>
                    <a:pt x="3347" y="6748"/>
                  </a:lnTo>
                  <a:lnTo>
                    <a:pt x="3334" y="6722"/>
                  </a:lnTo>
                  <a:lnTo>
                    <a:pt x="3329" y="6708"/>
                  </a:lnTo>
                  <a:lnTo>
                    <a:pt x="3324" y="6693"/>
                  </a:lnTo>
                  <a:lnTo>
                    <a:pt x="3324" y="6693"/>
                  </a:lnTo>
                  <a:lnTo>
                    <a:pt x="3334" y="6693"/>
                  </a:lnTo>
                  <a:lnTo>
                    <a:pt x="3342" y="6691"/>
                  </a:lnTo>
                  <a:lnTo>
                    <a:pt x="3350" y="6688"/>
                  </a:lnTo>
                  <a:lnTo>
                    <a:pt x="3359" y="6686"/>
                  </a:lnTo>
                  <a:lnTo>
                    <a:pt x="3365" y="6682"/>
                  </a:lnTo>
                  <a:lnTo>
                    <a:pt x="3372" y="6678"/>
                  </a:lnTo>
                  <a:lnTo>
                    <a:pt x="3384" y="6669"/>
                  </a:lnTo>
                  <a:lnTo>
                    <a:pt x="3394" y="6657"/>
                  </a:lnTo>
                  <a:lnTo>
                    <a:pt x="3403" y="6644"/>
                  </a:lnTo>
                  <a:lnTo>
                    <a:pt x="3421" y="6617"/>
                  </a:lnTo>
                  <a:lnTo>
                    <a:pt x="3421" y="6617"/>
                  </a:lnTo>
                  <a:lnTo>
                    <a:pt x="3436" y="6594"/>
                  </a:lnTo>
                  <a:lnTo>
                    <a:pt x="3436" y="6594"/>
                  </a:lnTo>
                  <a:lnTo>
                    <a:pt x="3439" y="6589"/>
                  </a:lnTo>
                  <a:lnTo>
                    <a:pt x="3442" y="6583"/>
                  </a:lnTo>
                  <a:lnTo>
                    <a:pt x="3442" y="6578"/>
                  </a:lnTo>
                  <a:lnTo>
                    <a:pt x="3440" y="6572"/>
                  </a:lnTo>
                  <a:lnTo>
                    <a:pt x="3440" y="6572"/>
                  </a:lnTo>
                  <a:lnTo>
                    <a:pt x="3437" y="6560"/>
                  </a:lnTo>
                  <a:lnTo>
                    <a:pt x="3436" y="6550"/>
                  </a:lnTo>
                  <a:lnTo>
                    <a:pt x="3436" y="6541"/>
                  </a:lnTo>
                  <a:lnTo>
                    <a:pt x="3439" y="6533"/>
                  </a:lnTo>
                  <a:lnTo>
                    <a:pt x="3444" y="6526"/>
                  </a:lnTo>
                  <a:lnTo>
                    <a:pt x="3451" y="6518"/>
                  </a:lnTo>
                  <a:lnTo>
                    <a:pt x="3459" y="6511"/>
                  </a:lnTo>
                  <a:lnTo>
                    <a:pt x="3467" y="6504"/>
                  </a:lnTo>
                  <a:lnTo>
                    <a:pt x="3467" y="6504"/>
                  </a:lnTo>
                  <a:lnTo>
                    <a:pt x="3476" y="6497"/>
                  </a:lnTo>
                  <a:lnTo>
                    <a:pt x="3482" y="6488"/>
                  </a:lnTo>
                  <a:lnTo>
                    <a:pt x="3486" y="6477"/>
                  </a:lnTo>
                  <a:lnTo>
                    <a:pt x="3489" y="6467"/>
                  </a:lnTo>
                  <a:lnTo>
                    <a:pt x="3492" y="6446"/>
                  </a:lnTo>
                  <a:lnTo>
                    <a:pt x="3495" y="6435"/>
                  </a:lnTo>
                  <a:lnTo>
                    <a:pt x="3497" y="6424"/>
                  </a:lnTo>
                  <a:lnTo>
                    <a:pt x="3497" y="6424"/>
                  </a:lnTo>
                  <a:lnTo>
                    <a:pt x="3497" y="6418"/>
                  </a:lnTo>
                  <a:lnTo>
                    <a:pt x="3496" y="6412"/>
                  </a:lnTo>
                  <a:lnTo>
                    <a:pt x="3493" y="6406"/>
                  </a:lnTo>
                  <a:lnTo>
                    <a:pt x="3490" y="6401"/>
                  </a:lnTo>
                  <a:lnTo>
                    <a:pt x="3481" y="6392"/>
                  </a:lnTo>
                  <a:lnTo>
                    <a:pt x="3471" y="6383"/>
                  </a:lnTo>
                  <a:lnTo>
                    <a:pt x="3471" y="6383"/>
                  </a:lnTo>
                  <a:lnTo>
                    <a:pt x="3445" y="6352"/>
                  </a:lnTo>
                  <a:lnTo>
                    <a:pt x="3416" y="6321"/>
                  </a:lnTo>
                  <a:lnTo>
                    <a:pt x="3416" y="6321"/>
                  </a:lnTo>
                  <a:lnTo>
                    <a:pt x="3399" y="6301"/>
                  </a:lnTo>
                  <a:lnTo>
                    <a:pt x="3391" y="6291"/>
                  </a:lnTo>
                  <a:lnTo>
                    <a:pt x="3384" y="6280"/>
                  </a:lnTo>
                  <a:lnTo>
                    <a:pt x="3377" y="6269"/>
                  </a:lnTo>
                  <a:lnTo>
                    <a:pt x="3371" y="6257"/>
                  </a:lnTo>
                  <a:lnTo>
                    <a:pt x="3365" y="6245"/>
                  </a:lnTo>
                  <a:lnTo>
                    <a:pt x="3361" y="6232"/>
                  </a:lnTo>
                  <a:lnTo>
                    <a:pt x="3361" y="6232"/>
                  </a:lnTo>
                  <a:lnTo>
                    <a:pt x="3350" y="6206"/>
                  </a:lnTo>
                  <a:lnTo>
                    <a:pt x="3340" y="6179"/>
                  </a:lnTo>
                  <a:lnTo>
                    <a:pt x="3330" y="6153"/>
                  </a:lnTo>
                  <a:lnTo>
                    <a:pt x="3319" y="6125"/>
                  </a:lnTo>
                  <a:lnTo>
                    <a:pt x="3319" y="6125"/>
                  </a:lnTo>
                  <a:lnTo>
                    <a:pt x="3316" y="6117"/>
                  </a:lnTo>
                  <a:lnTo>
                    <a:pt x="3312" y="6110"/>
                  </a:lnTo>
                  <a:lnTo>
                    <a:pt x="3308" y="6104"/>
                  </a:lnTo>
                  <a:lnTo>
                    <a:pt x="3302" y="6100"/>
                  </a:lnTo>
                  <a:lnTo>
                    <a:pt x="3296" y="6096"/>
                  </a:lnTo>
                  <a:lnTo>
                    <a:pt x="3289" y="6094"/>
                  </a:lnTo>
                  <a:lnTo>
                    <a:pt x="3281" y="6092"/>
                  </a:lnTo>
                  <a:lnTo>
                    <a:pt x="3272" y="6092"/>
                  </a:lnTo>
                  <a:lnTo>
                    <a:pt x="3272" y="6092"/>
                  </a:lnTo>
                  <a:lnTo>
                    <a:pt x="3251" y="6090"/>
                  </a:lnTo>
                  <a:lnTo>
                    <a:pt x="3231" y="6088"/>
                  </a:lnTo>
                  <a:lnTo>
                    <a:pt x="3211" y="6085"/>
                  </a:lnTo>
                  <a:lnTo>
                    <a:pt x="3190" y="6084"/>
                  </a:lnTo>
                  <a:lnTo>
                    <a:pt x="3190" y="6084"/>
                  </a:lnTo>
                  <a:lnTo>
                    <a:pt x="3179" y="6082"/>
                  </a:lnTo>
                  <a:lnTo>
                    <a:pt x="3167" y="6080"/>
                  </a:lnTo>
                  <a:lnTo>
                    <a:pt x="3157" y="6077"/>
                  </a:lnTo>
                  <a:lnTo>
                    <a:pt x="3147" y="6073"/>
                  </a:lnTo>
                  <a:lnTo>
                    <a:pt x="3127" y="6065"/>
                  </a:lnTo>
                  <a:lnTo>
                    <a:pt x="3107" y="6055"/>
                  </a:lnTo>
                  <a:lnTo>
                    <a:pt x="3089" y="6043"/>
                  </a:lnTo>
                  <a:lnTo>
                    <a:pt x="3072" y="6031"/>
                  </a:lnTo>
                  <a:lnTo>
                    <a:pt x="3053" y="6019"/>
                  </a:lnTo>
                  <a:lnTo>
                    <a:pt x="3035" y="6008"/>
                  </a:lnTo>
                  <a:lnTo>
                    <a:pt x="3035" y="6008"/>
                  </a:lnTo>
                  <a:lnTo>
                    <a:pt x="3030" y="6004"/>
                  </a:lnTo>
                  <a:lnTo>
                    <a:pt x="3027" y="5998"/>
                  </a:lnTo>
                  <a:lnTo>
                    <a:pt x="3023" y="5991"/>
                  </a:lnTo>
                  <a:lnTo>
                    <a:pt x="3020" y="5986"/>
                  </a:lnTo>
                  <a:lnTo>
                    <a:pt x="3020" y="5986"/>
                  </a:lnTo>
                  <a:lnTo>
                    <a:pt x="3008" y="5966"/>
                  </a:lnTo>
                  <a:lnTo>
                    <a:pt x="2998" y="5946"/>
                  </a:lnTo>
                  <a:lnTo>
                    <a:pt x="2990" y="5927"/>
                  </a:lnTo>
                  <a:lnTo>
                    <a:pt x="2983" y="5906"/>
                  </a:lnTo>
                  <a:lnTo>
                    <a:pt x="2977" y="5885"/>
                  </a:lnTo>
                  <a:lnTo>
                    <a:pt x="2973" y="5865"/>
                  </a:lnTo>
                  <a:lnTo>
                    <a:pt x="2970" y="5843"/>
                  </a:lnTo>
                  <a:lnTo>
                    <a:pt x="2969" y="5821"/>
                  </a:lnTo>
                  <a:lnTo>
                    <a:pt x="2969" y="5821"/>
                  </a:lnTo>
                  <a:lnTo>
                    <a:pt x="2968" y="5809"/>
                  </a:lnTo>
                  <a:lnTo>
                    <a:pt x="2966" y="5799"/>
                  </a:lnTo>
                  <a:lnTo>
                    <a:pt x="2963" y="5789"/>
                  </a:lnTo>
                  <a:lnTo>
                    <a:pt x="2960" y="5778"/>
                  </a:lnTo>
                  <a:lnTo>
                    <a:pt x="2955" y="5768"/>
                  </a:lnTo>
                  <a:lnTo>
                    <a:pt x="2951" y="5759"/>
                  </a:lnTo>
                  <a:lnTo>
                    <a:pt x="2939" y="5740"/>
                  </a:lnTo>
                  <a:lnTo>
                    <a:pt x="2939" y="5740"/>
                  </a:lnTo>
                  <a:lnTo>
                    <a:pt x="2814" y="5561"/>
                  </a:lnTo>
                  <a:lnTo>
                    <a:pt x="2689" y="5381"/>
                  </a:lnTo>
                  <a:lnTo>
                    <a:pt x="2689" y="5381"/>
                  </a:lnTo>
                  <a:lnTo>
                    <a:pt x="2676" y="5361"/>
                  </a:lnTo>
                  <a:lnTo>
                    <a:pt x="2665" y="5342"/>
                  </a:lnTo>
                  <a:lnTo>
                    <a:pt x="2656" y="5321"/>
                  </a:lnTo>
                  <a:lnTo>
                    <a:pt x="2646" y="5300"/>
                  </a:lnTo>
                  <a:lnTo>
                    <a:pt x="2646" y="5300"/>
                  </a:lnTo>
                  <a:lnTo>
                    <a:pt x="2628" y="5246"/>
                  </a:lnTo>
                  <a:lnTo>
                    <a:pt x="2618" y="5220"/>
                  </a:lnTo>
                  <a:lnTo>
                    <a:pt x="2612" y="5206"/>
                  </a:lnTo>
                  <a:lnTo>
                    <a:pt x="2605" y="5193"/>
                  </a:lnTo>
                  <a:lnTo>
                    <a:pt x="2605" y="5193"/>
                  </a:lnTo>
                  <a:lnTo>
                    <a:pt x="2598" y="5201"/>
                  </a:lnTo>
                  <a:lnTo>
                    <a:pt x="2593" y="5210"/>
                  </a:lnTo>
                  <a:lnTo>
                    <a:pt x="2588" y="5228"/>
                  </a:lnTo>
                  <a:lnTo>
                    <a:pt x="2588" y="5228"/>
                  </a:lnTo>
                  <a:lnTo>
                    <a:pt x="2566" y="5283"/>
                  </a:lnTo>
                  <a:lnTo>
                    <a:pt x="2544" y="5338"/>
                  </a:lnTo>
                  <a:lnTo>
                    <a:pt x="2544" y="5338"/>
                  </a:lnTo>
                  <a:lnTo>
                    <a:pt x="2540" y="5345"/>
                  </a:lnTo>
                  <a:lnTo>
                    <a:pt x="2538" y="5351"/>
                  </a:lnTo>
                  <a:lnTo>
                    <a:pt x="2535" y="5356"/>
                  </a:lnTo>
                  <a:lnTo>
                    <a:pt x="2530" y="5358"/>
                  </a:lnTo>
                  <a:lnTo>
                    <a:pt x="2526" y="5360"/>
                  </a:lnTo>
                  <a:lnTo>
                    <a:pt x="2520" y="5361"/>
                  </a:lnTo>
                  <a:lnTo>
                    <a:pt x="2513" y="5361"/>
                  </a:lnTo>
                  <a:lnTo>
                    <a:pt x="2506" y="5360"/>
                  </a:lnTo>
                  <a:lnTo>
                    <a:pt x="2506" y="5360"/>
                  </a:lnTo>
                  <a:lnTo>
                    <a:pt x="2484" y="5354"/>
                  </a:lnTo>
                  <a:lnTo>
                    <a:pt x="2463" y="5349"/>
                  </a:lnTo>
                  <a:lnTo>
                    <a:pt x="2452" y="5348"/>
                  </a:lnTo>
                  <a:lnTo>
                    <a:pt x="2441" y="5346"/>
                  </a:lnTo>
                  <a:lnTo>
                    <a:pt x="2431" y="5346"/>
                  </a:lnTo>
                  <a:lnTo>
                    <a:pt x="2420" y="5348"/>
                  </a:lnTo>
                  <a:lnTo>
                    <a:pt x="2420" y="5348"/>
                  </a:lnTo>
                  <a:lnTo>
                    <a:pt x="2410" y="5349"/>
                  </a:lnTo>
                  <a:lnTo>
                    <a:pt x="2401" y="5350"/>
                  </a:lnTo>
                  <a:lnTo>
                    <a:pt x="2381" y="5350"/>
                  </a:lnTo>
                  <a:lnTo>
                    <a:pt x="2363" y="5348"/>
                  </a:lnTo>
                  <a:lnTo>
                    <a:pt x="2343" y="5345"/>
                  </a:lnTo>
                  <a:lnTo>
                    <a:pt x="2325" y="5342"/>
                  </a:lnTo>
                  <a:lnTo>
                    <a:pt x="2307" y="5339"/>
                  </a:lnTo>
                  <a:lnTo>
                    <a:pt x="2288" y="5338"/>
                  </a:lnTo>
                  <a:lnTo>
                    <a:pt x="2278" y="5339"/>
                  </a:lnTo>
                  <a:lnTo>
                    <a:pt x="2269" y="5341"/>
                  </a:lnTo>
                  <a:lnTo>
                    <a:pt x="2269" y="5341"/>
                  </a:lnTo>
                  <a:lnTo>
                    <a:pt x="2269" y="5333"/>
                  </a:lnTo>
                  <a:lnTo>
                    <a:pt x="2269" y="5329"/>
                  </a:lnTo>
                  <a:lnTo>
                    <a:pt x="2269" y="5328"/>
                  </a:lnTo>
                  <a:lnTo>
                    <a:pt x="2269" y="5328"/>
                  </a:lnTo>
                  <a:lnTo>
                    <a:pt x="2274" y="5316"/>
                  </a:lnTo>
                  <a:lnTo>
                    <a:pt x="2277" y="5305"/>
                  </a:lnTo>
                  <a:lnTo>
                    <a:pt x="2278" y="5295"/>
                  </a:lnTo>
                  <a:lnTo>
                    <a:pt x="2277" y="5283"/>
                  </a:lnTo>
                  <a:lnTo>
                    <a:pt x="2273" y="5261"/>
                  </a:lnTo>
                  <a:lnTo>
                    <a:pt x="2270" y="5238"/>
                  </a:lnTo>
                  <a:lnTo>
                    <a:pt x="2270" y="5238"/>
                  </a:lnTo>
                  <a:lnTo>
                    <a:pt x="2269" y="5230"/>
                  </a:lnTo>
                  <a:lnTo>
                    <a:pt x="2266" y="5223"/>
                  </a:lnTo>
                  <a:lnTo>
                    <a:pt x="2264" y="5217"/>
                  </a:lnTo>
                  <a:lnTo>
                    <a:pt x="2260" y="5213"/>
                  </a:lnTo>
                  <a:lnTo>
                    <a:pt x="2257" y="5208"/>
                  </a:lnTo>
                  <a:lnTo>
                    <a:pt x="2252" y="5205"/>
                  </a:lnTo>
                  <a:lnTo>
                    <a:pt x="2243" y="5199"/>
                  </a:lnTo>
                  <a:lnTo>
                    <a:pt x="2233" y="5194"/>
                  </a:lnTo>
                  <a:lnTo>
                    <a:pt x="2222" y="5190"/>
                  </a:lnTo>
                  <a:lnTo>
                    <a:pt x="2211" y="5186"/>
                  </a:lnTo>
                  <a:lnTo>
                    <a:pt x="2201" y="5181"/>
                  </a:lnTo>
                  <a:lnTo>
                    <a:pt x="2201" y="5181"/>
                  </a:lnTo>
                  <a:lnTo>
                    <a:pt x="2190" y="5176"/>
                  </a:lnTo>
                  <a:lnTo>
                    <a:pt x="2180" y="5171"/>
                  </a:lnTo>
                  <a:lnTo>
                    <a:pt x="2180" y="5171"/>
                  </a:lnTo>
                  <a:lnTo>
                    <a:pt x="2173" y="5169"/>
                  </a:lnTo>
                  <a:lnTo>
                    <a:pt x="2167" y="5167"/>
                  </a:lnTo>
                  <a:lnTo>
                    <a:pt x="2163" y="5163"/>
                  </a:lnTo>
                  <a:lnTo>
                    <a:pt x="2160" y="5159"/>
                  </a:lnTo>
                  <a:lnTo>
                    <a:pt x="2158" y="5153"/>
                  </a:lnTo>
                  <a:lnTo>
                    <a:pt x="2157" y="5147"/>
                  </a:lnTo>
                  <a:lnTo>
                    <a:pt x="2157" y="5141"/>
                  </a:lnTo>
                  <a:lnTo>
                    <a:pt x="2157" y="5133"/>
                  </a:lnTo>
                  <a:lnTo>
                    <a:pt x="2157" y="5133"/>
                  </a:lnTo>
                  <a:lnTo>
                    <a:pt x="2166" y="5042"/>
                  </a:lnTo>
                  <a:lnTo>
                    <a:pt x="2175" y="4950"/>
                  </a:lnTo>
                  <a:lnTo>
                    <a:pt x="2175" y="4950"/>
                  </a:lnTo>
                  <a:lnTo>
                    <a:pt x="2178" y="4939"/>
                  </a:lnTo>
                  <a:lnTo>
                    <a:pt x="2179" y="4934"/>
                  </a:lnTo>
                  <a:lnTo>
                    <a:pt x="2181" y="4928"/>
                  </a:lnTo>
                  <a:lnTo>
                    <a:pt x="2181" y="4928"/>
                  </a:lnTo>
                  <a:lnTo>
                    <a:pt x="2280" y="4779"/>
                  </a:lnTo>
                  <a:lnTo>
                    <a:pt x="2280" y="4779"/>
                  </a:lnTo>
                  <a:lnTo>
                    <a:pt x="2286" y="4789"/>
                  </a:lnTo>
                  <a:lnTo>
                    <a:pt x="2292" y="4797"/>
                  </a:lnTo>
                  <a:lnTo>
                    <a:pt x="2297" y="4804"/>
                  </a:lnTo>
                  <a:lnTo>
                    <a:pt x="2304" y="4808"/>
                  </a:lnTo>
                  <a:lnTo>
                    <a:pt x="2312" y="4810"/>
                  </a:lnTo>
                  <a:lnTo>
                    <a:pt x="2319" y="4810"/>
                  </a:lnTo>
                  <a:lnTo>
                    <a:pt x="2328" y="4806"/>
                  </a:lnTo>
                  <a:lnTo>
                    <a:pt x="2338" y="4799"/>
                  </a:lnTo>
                  <a:lnTo>
                    <a:pt x="2338" y="4799"/>
                  </a:lnTo>
                  <a:lnTo>
                    <a:pt x="2343" y="4797"/>
                  </a:lnTo>
                  <a:lnTo>
                    <a:pt x="2347" y="4795"/>
                  </a:lnTo>
                  <a:lnTo>
                    <a:pt x="2352" y="4796"/>
                  </a:lnTo>
                  <a:lnTo>
                    <a:pt x="2355" y="4798"/>
                  </a:lnTo>
                  <a:lnTo>
                    <a:pt x="2357" y="4800"/>
                  </a:lnTo>
                  <a:lnTo>
                    <a:pt x="2361" y="4804"/>
                  </a:lnTo>
                  <a:lnTo>
                    <a:pt x="2365" y="4812"/>
                  </a:lnTo>
                  <a:lnTo>
                    <a:pt x="2365" y="4812"/>
                  </a:lnTo>
                  <a:lnTo>
                    <a:pt x="2376" y="4830"/>
                  </a:lnTo>
                  <a:lnTo>
                    <a:pt x="2386" y="4850"/>
                  </a:lnTo>
                  <a:lnTo>
                    <a:pt x="2391" y="4859"/>
                  </a:lnTo>
                  <a:lnTo>
                    <a:pt x="2396" y="4870"/>
                  </a:lnTo>
                  <a:lnTo>
                    <a:pt x="2403" y="4878"/>
                  </a:lnTo>
                  <a:lnTo>
                    <a:pt x="2411" y="4887"/>
                  </a:lnTo>
                  <a:lnTo>
                    <a:pt x="2411" y="4887"/>
                  </a:lnTo>
                  <a:lnTo>
                    <a:pt x="2416" y="4873"/>
                  </a:lnTo>
                  <a:lnTo>
                    <a:pt x="2417" y="4867"/>
                  </a:lnTo>
                  <a:lnTo>
                    <a:pt x="2420" y="4861"/>
                  </a:lnTo>
                  <a:lnTo>
                    <a:pt x="2420" y="4861"/>
                  </a:lnTo>
                  <a:lnTo>
                    <a:pt x="2423" y="4855"/>
                  </a:lnTo>
                  <a:lnTo>
                    <a:pt x="2424" y="4845"/>
                  </a:lnTo>
                  <a:lnTo>
                    <a:pt x="2426" y="4828"/>
                  </a:lnTo>
                  <a:lnTo>
                    <a:pt x="2428" y="4820"/>
                  </a:lnTo>
                  <a:lnTo>
                    <a:pt x="2431" y="4813"/>
                  </a:lnTo>
                  <a:lnTo>
                    <a:pt x="2434" y="4811"/>
                  </a:lnTo>
                  <a:lnTo>
                    <a:pt x="2438" y="4808"/>
                  </a:lnTo>
                  <a:lnTo>
                    <a:pt x="2441" y="4806"/>
                  </a:lnTo>
                  <a:lnTo>
                    <a:pt x="2447" y="4805"/>
                  </a:lnTo>
                  <a:lnTo>
                    <a:pt x="2447" y="4805"/>
                  </a:lnTo>
                  <a:lnTo>
                    <a:pt x="2455" y="4804"/>
                  </a:lnTo>
                  <a:lnTo>
                    <a:pt x="2463" y="4804"/>
                  </a:lnTo>
                  <a:lnTo>
                    <a:pt x="2481" y="4805"/>
                  </a:lnTo>
                  <a:lnTo>
                    <a:pt x="2515" y="4811"/>
                  </a:lnTo>
                  <a:lnTo>
                    <a:pt x="2515" y="4811"/>
                  </a:lnTo>
                  <a:lnTo>
                    <a:pt x="2520" y="4812"/>
                  </a:lnTo>
                  <a:lnTo>
                    <a:pt x="2524" y="4813"/>
                  </a:lnTo>
                  <a:lnTo>
                    <a:pt x="2532" y="4818"/>
                  </a:lnTo>
                  <a:lnTo>
                    <a:pt x="2546" y="4829"/>
                  </a:lnTo>
                  <a:lnTo>
                    <a:pt x="2546" y="4829"/>
                  </a:lnTo>
                  <a:lnTo>
                    <a:pt x="2553" y="4835"/>
                  </a:lnTo>
                  <a:lnTo>
                    <a:pt x="2561" y="4841"/>
                  </a:lnTo>
                  <a:lnTo>
                    <a:pt x="2565" y="4843"/>
                  </a:lnTo>
                  <a:lnTo>
                    <a:pt x="2570" y="4845"/>
                  </a:lnTo>
                  <a:lnTo>
                    <a:pt x="2576" y="4845"/>
                  </a:lnTo>
                  <a:lnTo>
                    <a:pt x="2583" y="4844"/>
                  </a:lnTo>
                  <a:lnTo>
                    <a:pt x="2583" y="4844"/>
                  </a:lnTo>
                  <a:lnTo>
                    <a:pt x="2583" y="4791"/>
                  </a:lnTo>
                  <a:lnTo>
                    <a:pt x="2583" y="4736"/>
                  </a:lnTo>
                  <a:lnTo>
                    <a:pt x="2583" y="4736"/>
                  </a:lnTo>
                  <a:lnTo>
                    <a:pt x="2584" y="4716"/>
                  </a:lnTo>
                  <a:lnTo>
                    <a:pt x="2587" y="4696"/>
                  </a:lnTo>
                  <a:lnTo>
                    <a:pt x="2585" y="4685"/>
                  </a:lnTo>
                  <a:lnTo>
                    <a:pt x="2585" y="4675"/>
                  </a:lnTo>
                  <a:lnTo>
                    <a:pt x="2583" y="4664"/>
                  </a:lnTo>
                  <a:lnTo>
                    <a:pt x="2580" y="4654"/>
                  </a:lnTo>
                  <a:lnTo>
                    <a:pt x="2580" y="4654"/>
                  </a:lnTo>
                  <a:lnTo>
                    <a:pt x="2576" y="4646"/>
                  </a:lnTo>
                  <a:lnTo>
                    <a:pt x="2575" y="4638"/>
                  </a:lnTo>
                  <a:lnTo>
                    <a:pt x="2575" y="4631"/>
                  </a:lnTo>
                  <a:lnTo>
                    <a:pt x="2577" y="4624"/>
                  </a:lnTo>
                  <a:lnTo>
                    <a:pt x="2581" y="4617"/>
                  </a:lnTo>
                  <a:lnTo>
                    <a:pt x="2585" y="4612"/>
                  </a:lnTo>
                  <a:lnTo>
                    <a:pt x="2591" y="4607"/>
                  </a:lnTo>
                  <a:lnTo>
                    <a:pt x="2598" y="4601"/>
                  </a:lnTo>
                  <a:lnTo>
                    <a:pt x="2598" y="4601"/>
                  </a:lnTo>
                  <a:lnTo>
                    <a:pt x="2632" y="4577"/>
                  </a:lnTo>
                  <a:lnTo>
                    <a:pt x="2665" y="4552"/>
                  </a:lnTo>
                  <a:lnTo>
                    <a:pt x="2731" y="4501"/>
                  </a:lnTo>
                  <a:lnTo>
                    <a:pt x="2731" y="4501"/>
                  </a:lnTo>
                  <a:lnTo>
                    <a:pt x="2754" y="4483"/>
                  </a:lnTo>
                  <a:lnTo>
                    <a:pt x="2771" y="4468"/>
                  </a:lnTo>
                  <a:lnTo>
                    <a:pt x="2778" y="4461"/>
                  </a:lnTo>
                  <a:lnTo>
                    <a:pt x="2784" y="4455"/>
                  </a:lnTo>
                  <a:lnTo>
                    <a:pt x="2788" y="4448"/>
                  </a:lnTo>
                  <a:lnTo>
                    <a:pt x="2792" y="4442"/>
                  </a:lnTo>
                  <a:lnTo>
                    <a:pt x="2794" y="4435"/>
                  </a:lnTo>
                  <a:lnTo>
                    <a:pt x="2795" y="4427"/>
                  </a:lnTo>
                  <a:lnTo>
                    <a:pt x="2796" y="4419"/>
                  </a:lnTo>
                  <a:lnTo>
                    <a:pt x="2796" y="4410"/>
                  </a:lnTo>
                  <a:lnTo>
                    <a:pt x="2794" y="4387"/>
                  </a:lnTo>
                  <a:lnTo>
                    <a:pt x="2791" y="4357"/>
                  </a:lnTo>
                  <a:lnTo>
                    <a:pt x="2791" y="4357"/>
                  </a:lnTo>
                  <a:lnTo>
                    <a:pt x="2789" y="4343"/>
                  </a:lnTo>
                  <a:lnTo>
                    <a:pt x="2787" y="4336"/>
                  </a:lnTo>
                  <a:lnTo>
                    <a:pt x="2785" y="4330"/>
                  </a:lnTo>
                  <a:lnTo>
                    <a:pt x="2782" y="4325"/>
                  </a:lnTo>
                  <a:lnTo>
                    <a:pt x="2778" y="4320"/>
                  </a:lnTo>
                  <a:lnTo>
                    <a:pt x="2773" y="4315"/>
                  </a:lnTo>
                  <a:lnTo>
                    <a:pt x="2766" y="4311"/>
                  </a:lnTo>
                  <a:lnTo>
                    <a:pt x="2766" y="4311"/>
                  </a:lnTo>
                  <a:lnTo>
                    <a:pt x="2761" y="4309"/>
                  </a:lnTo>
                  <a:lnTo>
                    <a:pt x="2757" y="4304"/>
                  </a:lnTo>
                  <a:lnTo>
                    <a:pt x="2754" y="4301"/>
                  </a:lnTo>
                  <a:lnTo>
                    <a:pt x="2750" y="4296"/>
                  </a:lnTo>
                  <a:lnTo>
                    <a:pt x="2747" y="4286"/>
                  </a:lnTo>
                  <a:lnTo>
                    <a:pt x="2743" y="4274"/>
                  </a:lnTo>
                  <a:lnTo>
                    <a:pt x="2743" y="4274"/>
                  </a:lnTo>
                  <a:lnTo>
                    <a:pt x="2741" y="4258"/>
                  </a:lnTo>
                  <a:lnTo>
                    <a:pt x="2740" y="4243"/>
                  </a:lnTo>
                  <a:lnTo>
                    <a:pt x="2741" y="4229"/>
                  </a:lnTo>
                  <a:lnTo>
                    <a:pt x="2743" y="4215"/>
                  </a:lnTo>
                  <a:lnTo>
                    <a:pt x="2749" y="4203"/>
                  </a:lnTo>
                  <a:lnTo>
                    <a:pt x="2752" y="4197"/>
                  </a:lnTo>
                  <a:lnTo>
                    <a:pt x="2757" y="4191"/>
                  </a:lnTo>
                  <a:lnTo>
                    <a:pt x="2762" y="4186"/>
                  </a:lnTo>
                  <a:lnTo>
                    <a:pt x="2767" y="4181"/>
                  </a:lnTo>
                  <a:lnTo>
                    <a:pt x="2781" y="4172"/>
                  </a:lnTo>
                  <a:lnTo>
                    <a:pt x="2781" y="4172"/>
                  </a:lnTo>
                  <a:lnTo>
                    <a:pt x="2788" y="4167"/>
                  </a:lnTo>
                  <a:lnTo>
                    <a:pt x="2795" y="4162"/>
                  </a:lnTo>
                  <a:lnTo>
                    <a:pt x="2807" y="4151"/>
                  </a:lnTo>
                  <a:lnTo>
                    <a:pt x="2807" y="4151"/>
                  </a:lnTo>
                  <a:lnTo>
                    <a:pt x="2815" y="4144"/>
                  </a:lnTo>
                  <a:lnTo>
                    <a:pt x="2824" y="4137"/>
                  </a:lnTo>
                  <a:lnTo>
                    <a:pt x="2833" y="4131"/>
                  </a:lnTo>
                  <a:lnTo>
                    <a:pt x="2842" y="4127"/>
                  </a:lnTo>
                  <a:lnTo>
                    <a:pt x="2852" y="4123"/>
                  </a:lnTo>
                  <a:lnTo>
                    <a:pt x="2861" y="4120"/>
                  </a:lnTo>
                  <a:lnTo>
                    <a:pt x="2870" y="4117"/>
                  </a:lnTo>
                  <a:lnTo>
                    <a:pt x="2880" y="4116"/>
                  </a:lnTo>
                  <a:lnTo>
                    <a:pt x="2890" y="4115"/>
                  </a:lnTo>
                  <a:lnTo>
                    <a:pt x="2900" y="4115"/>
                  </a:lnTo>
                  <a:lnTo>
                    <a:pt x="2909" y="4116"/>
                  </a:lnTo>
                  <a:lnTo>
                    <a:pt x="2920" y="4117"/>
                  </a:lnTo>
                  <a:lnTo>
                    <a:pt x="2939" y="4122"/>
                  </a:lnTo>
                  <a:lnTo>
                    <a:pt x="2960" y="4130"/>
                  </a:lnTo>
                  <a:lnTo>
                    <a:pt x="2960" y="4130"/>
                  </a:lnTo>
                  <a:lnTo>
                    <a:pt x="3013" y="4153"/>
                  </a:lnTo>
                  <a:lnTo>
                    <a:pt x="3066" y="4178"/>
                  </a:lnTo>
                  <a:lnTo>
                    <a:pt x="3172" y="4228"/>
                  </a:lnTo>
                  <a:lnTo>
                    <a:pt x="3172" y="4228"/>
                  </a:lnTo>
                  <a:lnTo>
                    <a:pt x="3183" y="4234"/>
                  </a:lnTo>
                  <a:lnTo>
                    <a:pt x="3194" y="4238"/>
                  </a:lnTo>
                  <a:lnTo>
                    <a:pt x="3203" y="4245"/>
                  </a:lnTo>
                  <a:lnTo>
                    <a:pt x="3206" y="4249"/>
                  </a:lnTo>
                  <a:lnTo>
                    <a:pt x="3211" y="4253"/>
                  </a:lnTo>
                  <a:lnTo>
                    <a:pt x="3211" y="4253"/>
                  </a:lnTo>
                  <a:lnTo>
                    <a:pt x="3216" y="4260"/>
                  </a:lnTo>
                  <a:lnTo>
                    <a:pt x="3221" y="4265"/>
                  </a:lnTo>
                  <a:lnTo>
                    <a:pt x="3227" y="4268"/>
                  </a:lnTo>
                  <a:lnTo>
                    <a:pt x="3234" y="4271"/>
                  </a:lnTo>
                  <a:lnTo>
                    <a:pt x="3241" y="4272"/>
                  </a:lnTo>
                  <a:lnTo>
                    <a:pt x="3248" y="4273"/>
                  </a:lnTo>
                  <a:lnTo>
                    <a:pt x="3263" y="4272"/>
                  </a:lnTo>
                  <a:lnTo>
                    <a:pt x="3263" y="4272"/>
                  </a:lnTo>
                  <a:lnTo>
                    <a:pt x="3324" y="4268"/>
                  </a:lnTo>
                  <a:lnTo>
                    <a:pt x="3385" y="4267"/>
                  </a:lnTo>
                  <a:lnTo>
                    <a:pt x="3416" y="4267"/>
                  </a:lnTo>
                  <a:lnTo>
                    <a:pt x="3446" y="4268"/>
                  </a:lnTo>
                  <a:lnTo>
                    <a:pt x="3477" y="4271"/>
                  </a:lnTo>
                  <a:lnTo>
                    <a:pt x="3507" y="4273"/>
                  </a:lnTo>
                  <a:lnTo>
                    <a:pt x="3507" y="4273"/>
                  </a:lnTo>
                  <a:lnTo>
                    <a:pt x="3544" y="4277"/>
                  </a:lnTo>
                  <a:lnTo>
                    <a:pt x="3581" y="4283"/>
                  </a:lnTo>
                  <a:lnTo>
                    <a:pt x="3618" y="4289"/>
                  </a:lnTo>
                  <a:lnTo>
                    <a:pt x="3654" y="4297"/>
                  </a:lnTo>
                  <a:lnTo>
                    <a:pt x="3689" y="4307"/>
                  </a:lnTo>
                  <a:lnTo>
                    <a:pt x="3725" y="4320"/>
                  </a:lnTo>
                  <a:lnTo>
                    <a:pt x="3742" y="4327"/>
                  </a:lnTo>
                  <a:lnTo>
                    <a:pt x="3758" y="4335"/>
                  </a:lnTo>
                  <a:lnTo>
                    <a:pt x="3776" y="4344"/>
                  </a:lnTo>
                  <a:lnTo>
                    <a:pt x="3792" y="4354"/>
                  </a:lnTo>
                  <a:lnTo>
                    <a:pt x="3792" y="4354"/>
                  </a:lnTo>
                  <a:lnTo>
                    <a:pt x="3800" y="4358"/>
                  </a:lnTo>
                  <a:lnTo>
                    <a:pt x="3808" y="4364"/>
                  </a:lnTo>
                  <a:lnTo>
                    <a:pt x="3813" y="4365"/>
                  </a:lnTo>
                  <a:lnTo>
                    <a:pt x="3817" y="4366"/>
                  </a:lnTo>
                  <a:lnTo>
                    <a:pt x="3821" y="4366"/>
                  </a:lnTo>
                  <a:lnTo>
                    <a:pt x="3826" y="4365"/>
                  </a:lnTo>
                  <a:lnTo>
                    <a:pt x="3826" y="4365"/>
                  </a:lnTo>
                  <a:lnTo>
                    <a:pt x="3838" y="4363"/>
                  </a:lnTo>
                  <a:lnTo>
                    <a:pt x="3851" y="4362"/>
                  </a:lnTo>
                  <a:lnTo>
                    <a:pt x="3862" y="4362"/>
                  </a:lnTo>
                  <a:lnTo>
                    <a:pt x="3874" y="4364"/>
                  </a:lnTo>
                  <a:lnTo>
                    <a:pt x="3885" y="4366"/>
                  </a:lnTo>
                  <a:lnTo>
                    <a:pt x="3897" y="4370"/>
                  </a:lnTo>
                  <a:lnTo>
                    <a:pt x="3920" y="4377"/>
                  </a:lnTo>
                  <a:lnTo>
                    <a:pt x="3920" y="4377"/>
                  </a:lnTo>
                  <a:lnTo>
                    <a:pt x="3930" y="4379"/>
                  </a:lnTo>
                  <a:lnTo>
                    <a:pt x="3940" y="4381"/>
                  </a:lnTo>
                  <a:lnTo>
                    <a:pt x="3945" y="4381"/>
                  </a:lnTo>
                  <a:lnTo>
                    <a:pt x="3951" y="4381"/>
                  </a:lnTo>
                  <a:lnTo>
                    <a:pt x="3955" y="4380"/>
                  </a:lnTo>
                  <a:lnTo>
                    <a:pt x="3960" y="4377"/>
                  </a:lnTo>
                  <a:lnTo>
                    <a:pt x="3960" y="4377"/>
                  </a:lnTo>
                  <a:lnTo>
                    <a:pt x="3967" y="4373"/>
                  </a:lnTo>
                  <a:lnTo>
                    <a:pt x="3974" y="4370"/>
                  </a:lnTo>
                  <a:lnTo>
                    <a:pt x="3980" y="4368"/>
                  </a:lnTo>
                  <a:lnTo>
                    <a:pt x="3986" y="4368"/>
                  </a:lnTo>
                  <a:lnTo>
                    <a:pt x="3992" y="4371"/>
                  </a:lnTo>
                  <a:lnTo>
                    <a:pt x="3999" y="4372"/>
                  </a:lnTo>
                  <a:lnTo>
                    <a:pt x="4012" y="4378"/>
                  </a:lnTo>
                  <a:lnTo>
                    <a:pt x="4012" y="4378"/>
                  </a:lnTo>
                  <a:lnTo>
                    <a:pt x="4025" y="4385"/>
                  </a:lnTo>
                  <a:lnTo>
                    <a:pt x="4038" y="4389"/>
                  </a:lnTo>
                  <a:lnTo>
                    <a:pt x="4046" y="4390"/>
                  </a:lnTo>
                  <a:lnTo>
                    <a:pt x="4053" y="4392"/>
                  </a:lnTo>
                  <a:lnTo>
                    <a:pt x="4061" y="4390"/>
                  </a:lnTo>
                  <a:lnTo>
                    <a:pt x="4068" y="4389"/>
                  </a:lnTo>
                  <a:lnTo>
                    <a:pt x="4068" y="4389"/>
                  </a:lnTo>
                  <a:lnTo>
                    <a:pt x="4080" y="4387"/>
                  </a:lnTo>
                  <a:lnTo>
                    <a:pt x="4090" y="4386"/>
                  </a:lnTo>
                  <a:lnTo>
                    <a:pt x="4102" y="4386"/>
                  </a:lnTo>
                  <a:lnTo>
                    <a:pt x="4112" y="4386"/>
                  </a:lnTo>
                  <a:lnTo>
                    <a:pt x="4122" y="4388"/>
                  </a:lnTo>
                  <a:lnTo>
                    <a:pt x="4134" y="4390"/>
                  </a:lnTo>
                  <a:lnTo>
                    <a:pt x="4155" y="4396"/>
                  </a:lnTo>
                  <a:lnTo>
                    <a:pt x="4155" y="4396"/>
                  </a:lnTo>
                  <a:lnTo>
                    <a:pt x="4165" y="4400"/>
                  </a:lnTo>
                  <a:lnTo>
                    <a:pt x="4165" y="4400"/>
                  </a:lnTo>
                  <a:lnTo>
                    <a:pt x="4166" y="4400"/>
                  </a:lnTo>
                  <a:lnTo>
                    <a:pt x="4166" y="4400"/>
                  </a:lnTo>
                  <a:lnTo>
                    <a:pt x="4194" y="4406"/>
                  </a:lnTo>
                  <a:lnTo>
                    <a:pt x="4218" y="4412"/>
                  </a:lnTo>
                  <a:lnTo>
                    <a:pt x="4218" y="4412"/>
                  </a:lnTo>
                  <a:lnTo>
                    <a:pt x="4222" y="4412"/>
                  </a:lnTo>
                  <a:lnTo>
                    <a:pt x="4222" y="4412"/>
                  </a:lnTo>
                  <a:lnTo>
                    <a:pt x="4225" y="4412"/>
                  </a:lnTo>
                  <a:lnTo>
                    <a:pt x="4227" y="4411"/>
                  </a:lnTo>
                  <a:lnTo>
                    <a:pt x="4230" y="4408"/>
                  </a:lnTo>
                  <a:lnTo>
                    <a:pt x="4232" y="4404"/>
                  </a:lnTo>
                  <a:lnTo>
                    <a:pt x="4232" y="4404"/>
                  </a:lnTo>
                  <a:lnTo>
                    <a:pt x="4232" y="4400"/>
                  </a:lnTo>
                  <a:lnTo>
                    <a:pt x="4231" y="4397"/>
                  </a:lnTo>
                  <a:lnTo>
                    <a:pt x="4228" y="4395"/>
                  </a:lnTo>
                  <a:lnTo>
                    <a:pt x="4226" y="4393"/>
                  </a:lnTo>
                  <a:lnTo>
                    <a:pt x="4226" y="4393"/>
                  </a:lnTo>
                  <a:lnTo>
                    <a:pt x="4222" y="4392"/>
                  </a:lnTo>
                  <a:lnTo>
                    <a:pt x="4222" y="4392"/>
                  </a:lnTo>
                  <a:lnTo>
                    <a:pt x="4209" y="4389"/>
                  </a:lnTo>
                  <a:lnTo>
                    <a:pt x="4209" y="4389"/>
                  </a:lnTo>
                  <a:lnTo>
                    <a:pt x="4197" y="4386"/>
                  </a:lnTo>
                  <a:lnTo>
                    <a:pt x="4197" y="4386"/>
                  </a:lnTo>
                  <a:lnTo>
                    <a:pt x="4171" y="4378"/>
                  </a:lnTo>
                  <a:lnTo>
                    <a:pt x="4144" y="4370"/>
                  </a:lnTo>
                  <a:lnTo>
                    <a:pt x="4144" y="4370"/>
                  </a:lnTo>
                  <a:lnTo>
                    <a:pt x="4127" y="4366"/>
                  </a:lnTo>
                  <a:lnTo>
                    <a:pt x="4111" y="4364"/>
                  </a:lnTo>
                  <a:lnTo>
                    <a:pt x="4095" y="4363"/>
                  </a:lnTo>
                  <a:lnTo>
                    <a:pt x="4080" y="4365"/>
                  </a:lnTo>
                  <a:lnTo>
                    <a:pt x="4080" y="4365"/>
                  </a:lnTo>
                  <a:lnTo>
                    <a:pt x="4074" y="4367"/>
                  </a:lnTo>
                  <a:lnTo>
                    <a:pt x="4074" y="4367"/>
                  </a:lnTo>
                  <a:lnTo>
                    <a:pt x="4067" y="4368"/>
                  </a:lnTo>
                  <a:lnTo>
                    <a:pt x="4060" y="4370"/>
                  </a:lnTo>
                  <a:lnTo>
                    <a:pt x="4053" y="4368"/>
                  </a:lnTo>
                  <a:lnTo>
                    <a:pt x="4046" y="4368"/>
                  </a:lnTo>
                  <a:lnTo>
                    <a:pt x="4034" y="4364"/>
                  </a:lnTo>
                  <a:lnTo>
                    <a:pt x="4020" y="4358"/>
                  </a:lnTo>
                  <a:lnTo>
                    <a:pt x="4020" y="4358"/>
                  </a:lnTo>
                  <a:lnTo>
                    <a:pt x="4004" y="4350"/>
                  </a:lnTo>
                  <a:lnTo>
                    <a:pt x="3996" y="4347"/>
                  </a:lnTo>
                  <a:lnTo>
                    <a:pt x="3988" y="4344"/>
                  </a:lnTo>
                  <a:lnTo>
                    <a:pt x="3980" y="4344"/>
                  </a:lnTo>
                  <a:lnTo>
                    <a:pt x="3970" y="4345"/>
                  </a:lnTo>
                  <a:lnTo>
                    <a:pt x="3961" y="4349"/>
                  </a:lnTo>
                  <a:lnTo>
                    <a:pt x="3953" y="4355"/>
                  </a:lnTo>
                  <a:lnTo>
                    <a:pt x="3953" y="4355"/>
                  </a:lnTo>
                  <a:lnTo>
                    <a:pt x="3950" y="4357"/>
                  </a:lnTo>
                  <a:lnTo>
                    <a:pt x="3946" y="4358"/>
                  </a:lnTo>
                  <a:lnTo>
                    <a:pt x="3940" y="4358"/>
                  </a:lnTo>
                  <a:lnTo>
                    <a:pt x="3933" y="4357"/>
                  </a:lnTo>
                  <a:lnTo>
                    <a:pt x="3927" y="4355"/>
                  </a:lnTo>
                  <a:lnTo>
                    <a:pt x="3927" y="4355"/>
                  </a:lnTo>
                  <a:lnTo>
                    <a:pt x="3902" y="4348"/>
                  </a:lnTo>
                  <a:lnTo>
                    <a:pt x="3878" y="4342"/>
                  </a:lnTo>
                  <a:lnTo>
                    <a:pt x="3866" y="4340"/>
                  </a:lnTo>
                  <a:lnTo>
                    <a:pt x="3853" y="4340"/>
                  </a:lnTo>
                  <a:lnTo>
                    <a:pt x="3840" y="4340"/>
                  </a:lnTo>
                  <a:lnTo>
                    <a:pt x="3827" y="4342"/>
                  </a:lnTo>
                  <a:lnTo>
                    <a:pt x="3827" y="4342"/>
                  </a:lnTo>
                  <a:lnTo>
                    <a:pt x="3823" y="4342"/>
                  </a:lnTo>
                  <a:lnTo>
                    <a:pt x="3818" y="4342"/>
                  </a:lnTo>
                  <a:lnTo>
                    <a:pt x="3814" y="4341"/>
                  </a:lnTo>
                  <a:lnTo>
                    <a:pt x="3809" y="4339"/>
                  </a:lnTo>
                  <a:lnTo>
                    <a:pt x="3801" y="4334"/>
                  </a:lnTo>
                  <a:lnTo>
                    <a:pt x="3794" y="4329"/>
                  </a:lnTo>
                  <a:lnTo>
                    <a:pt x="3794" y="4329"/>
                  </a:lnTo>
                  <a:lnTo>
                    <a:pt x="3778" y="4320"/>
                  </a:lnTo>
                  <a:lnTo>
                    <a:pt x="3763" y="4312"/>
                  </a:lnTo>
                  <a:lnTo>
                    <a:pt x="3747" y="4305"/>
                  </a:lnTo>
                  <a:lnTo>
                    <a:pt x="3731" y="4298"/>
                  </a:lnTo>
                  <a:lnTo>
                    <a:pt x="3698" y="4287"/>
                  </a:lnTo>
                  <a:lnTo>
                    <a:pt x="3666" y="4277"/>
                  </a:lnTo>
                  <a:lnTo>
                    <a:pt x="3633" y="4269"/>
                  </a:lnTo>
                  <a:lnTo>
                    <a:pt x="3598" y="4264"/>
                  </a:lnTo>
                  <a:lnTo>
                    <a:pt x="3530" y="4253"/>
                  </a:lnTo>
                  <a:lnTo>
                    <a:pt x="3530" y="4253"/>
                  </a:lnTo>
                  <a:lnTo>
                    <a:pt x="3504" y="4250"/>
                  </a:lnTo>
                  <a:lnTo>
                    <a:pt x="3476" y="4248"/>
                  </a:lnTo>
                  <a:lnTo>
                    <a:pt x="3448" y="4245"/>
                  </a:lnTo>
                  <a:lnTo>
                    <a:pt x="3421" y="4245"/>
                  </a:lnTo>
                  <a:lnTo>
                    <a:pt x="3365" y="4246"/>
                  </a:lnTo>
                  <a:lnTo>
                    <a:pt x="3310" y="4249"/>
                  </a:lnTo>
                  <a:lnTo>
                    <a:pt x="3310" y="4249"/>
                  </a:lnTo>
                  <a:lnTo>
                    <a:pt x="3281" y="4250"/>
                  </a:lnTo>
                  <a:lnTo>
                    <a:pt x="3268" y="4250"/>
                  </a:lnTo>
                  <a:lnTo>
                    <a:pt x="3254" y="4249"/>
                  </a:lnTo>
                  <a:lnTo>
                    <a:pt x="3241" y="4245"/>
                  </a:lnTo>
                  <a:lnTo>
                    <a:pt x="3228" y="4241"/>
                  </a:lnTo>
                  <a:lnTo>
                    <a:pt x="3223" y="4236"/>
                  </a:lnTo>
                  <a:lnTo>
                    <a:pt x="3217" y="4231"/>
                  </a:lnTo>
                  <a:lnTo>
                    <a:pt x="3211" y="4227"/>
                  </a:lnTo>
                  <a:lnTo>
                    <a:pt x="3205" y="4220"/>
                  </a:lnTo>
                  <a:lnTo>
                    <a:pt x="3205" y="4220"/>
                  </a:lnTo>
                  <a:lnTo>
                    <a:pt x="3202" y="4218"/>
                  </a:lnTo>
                  <a:lnTo>
                    <a:pt x="3197" y="4216"/>
                  </a:lnTo>
                  <a:lnTo>
                    <a:pt x="3197" y="4216"/>
                  </a:lnTo>
                  <a:lnTo>
                    <a:pt x="3136" y="4186"/>
                  </a:lnTo>
                  <a:lnTo>
                    <a:pt x="3075" y="4158"/>
                  </a:lnTo>
                  <a:lnTo>
                    <a:pt x="3013" y="4129"/>
                  </a:lnTo>
                  <a:lnTo>
                    <a:pt x="2982" y="4115"/>
                  </a:lnTo>
                  <a:lnTo>
                    <a:pt x="2951" y="4102"/>
                  </a:lnTo>
                  <a:lnTo>
                    <a:pt x="2951" y="4102"/>
                  </a:lnTo>
                  <a:lnTo>
                    <a:pt x="2932" y="4097"/>
                  </a:lnTo>
                  <a:lnTo>
                    <a:pt x="2914" y="4093"/>
                  </a:lnTo>
                  <a:lnTo>
                    <a:pt x="2894" y="4091"/>
                  </a:lnTo>
                  <a:lnTo>
                    <a:pt x="2876" y="4092"/>
                  </a:lnTo>
                  <a:lnTo>
                    <a:pt x="2857" y="4096"/>
                  </a:lnTo>
                  <a:lnTo>
                    <a:pt x="2848" y="4099"/>
                  </a:lnTo>
                  <a:lnTo>
                    <a:pt x="2839" y="4102"/>
                  </a:lnTo>
                  <a:lnTo>
                    <a:pt x="2830" y="4107"/>
                  </a:lnTo>
                  <a:lnTo>
                    <a:pt x="2822" y="4112"/>
                  </a:lnTo>
                  <a:lnTo>
                    <a:pt x="2812" y="4117"/>
                  </a:lnTo>
                  <a:lnTo>
                    <a:pt x="2804" y="4124"/>
                  </a:lnTo>
                  <a:lnTo>
                    <a:pt x="2804" y="4124"/>
                  </a:lnTo>
                  <a:lnTo>
                    <a:pt x="2774" y="4150"/>
                  </a:lnTo>
                  <a:lnTo>
                    <a:pt x="2744" y="4175"/>
                  </a:lnTo>
                  <a:lnTo>
                    <a:pt x="2744" y="4175"/>
                  </a:lnTo>
                  <a:lnTo>
                    <a:pt x="2738" y="4182"/>
                  </a:lnTo>
                  <a:lnTo>
                    <a:pt x="2734" y="4184"/>
                  </a:lnTo>
                  <a:lnTo>
                    <a:pt x="2729" y="4185"/>
                  </a:lnTo>
                  <a:lnTo>
                    <a:pt x="2726" y="4185"/>
                  </a:lnTo>
                  <a:lnTo>
                    <a:pt x="2723" y="4185"/>
                  </a:lnTo>
                  <a:lnTo>
                    <a:pt x="2718" y="4183"/>
                  </a:lnTo>
                  <a:lnTo>
                    <a:pt x="2713" y="4180"/>
                  </a:lnTo>
                  <a:lnTo>
                    <a:pt x="2713" y="4180"/>
                  </a:lnTo>
                  <a:lnTo>
                    <a:pt x="2708" y="4174"/>
                  </a:lnTo>
                  <a:lnTo>
                    <a:pt x="2702" y="4170"/>
                  </a:lnTo>
                  <a:lnTo>
                    <a:pt x="2697" y="4169"/>
                  </a:lnTo>
                  <a:lnTo>
                    <a:pt x="2691" y="4169"/>
                  </a:lnTo>
                  <a:lnTo>
                    <a:pt x="2686" y="4170"/>
                  </a:lnTo>
                  <a:lnTo>
                    <a:pt x="2681" y="4173"/>
                  </a:lnTo>
                  <a:lnTo>
                    <a:pt x="2670" y="4181"/>
                  </a:lnTo>
                  <a:lnTo>
                    <a:pt x="2670" y="4181"/>
                  </a:lnTo>
                  <a:lnTo>
                    <a:pt x="2651" y="4195"/>
                  </a:lnTo>
                  <a:lnTo>
                    <a:pt x="2642" y="4201"/>
                  </a:lnTo>
                  <a:lnTo>
                    <a:pt x="2633" y="4208"/>
                  </a:lnTo>
                  <a:lnTo>
                    <a:pt x="2633" y="4208"/>
                  </a:lnTo>
                  <a:lnTo>
                    <a:pt x="2628" y="4212"/>
                  </a:lnTo>
                  <a:lnTo>
                    <a:pt x="2623" y="4214"/>
                  </a:lnTo>
                  <a:lnTo>
                    <a:pt x="2618" y="4216"/>
                  </a:lnTo>
                  <a:lnTo>
                    <a:pt x="2613" y="4216"/>
                  </a:lnTo>
                  <a:lnTo>
                    <a:pt x="2607" y="4216"/>
                  </a:lnTo>
                  <a:lnTo>
                    <a:pt x="2603" y="4215"/>
                  </a:lnTo>
                  <a:lnTo>
                    <a:pt x="2597" y="4213"/>
                  </a:lnTo>
                  <a:lnTo>
                    <a:pt x="2592" y="4210"/>
                  </a:lnTo>
                  <a:lnTo>
                    <a:pt x="2592" y="4210"/>
                  </a:lnTo>
                  <a:lnTo>
                    <a:pt x="2554" y="4186"/>
                  </a:lnTo>
                  <a:lnTo>
                    <a:pt x="2536" y="4176"/>
                  </a:lnTo>
                  <a:lnTo>
                    <a:pt x="2516" y="4166"/>
                  </a:lnTo>
                  <a:lnTo>
                    <a:pt x="2516" y="4166"/>
                  </a:lnTo>
                  <a:lnTo>
                    <a:pt x="2506" y="4160"/>
                  </a:lnTo>
                  <a:lnTo>
                    <a:pt x="2497" y="4154"/>
                  </a:lnTo>
                  <a:lnTo>
                    <a:pt x="2489" y="4147"/>
                  </a:lnTo>
                  <a:lnTo>
                    <a:pt x="2482" y="4140"/>
                  </a:lnTo>
                  <a:lnTo>
                    <a:pt x="2475" y="4132"/>
                  </a:lnTo>
                  <a:lnTo>
                    <a:pt x="2469" y="4123"/>
                  </a:lnTo>
                  <a:lnTo>
                    <a:pt x="2464" y="4113"/>
                  </a:lnTo>
                  <a:lnTo>
                    <a:pt x="2461" y="4102"/>
                  </a:lnTo>
                  <a:lnTo>
                    <a:pt x="2461" y="4102"/>
                  </a:lnTo>
                  <a:lnTo>
                    <a:pt x="2458" y="4093"/>
                  </a:lnTo>
                  <a:lnTo>
                    <a:pt x="2454" y="4085"/>
                  </a:lnTo>
                  <a:lnTo>
                    <a:pt x="2446" y="4068"/>
                  </a:lnTo>
                  <a:lnTo>
                    <a:pt x="2446" y="4068"/>
                  </a:lnTo>
                  <a:lnTo>
                    <a:pt x="2439" y="4048"/>
                  </a:lnTo>
                  <a:lnTo>
                    <a:pt x="2434" y="4039"/>
                  </a:lnTo>
                  <a:lnTo>
                    <a:pt x="2430" y="4030"/>
                  </a:lnTo>
                  <a:lnTo>
                    <a:pt x="2423" y="4023"/>
                  </a:lnTo>
                  <a:lnTo>
                    <a:pt x="2415" y="4016"/>
                  </a:lnTo>
                  <a:lnTo>
                    <a:pt x="2406" y="4010"/>
                  </a:lnTo>
                  <a:lnTo>
                    <a:pt x="2393" y="4007"/>
                  </a:lnTo>
                  <a:lnTo>
                    <a:pt x="2393" y="4007"/>
                  </a:lnTo>
                  <a:lnTo>
                    <a:pt x="2390" y="4006"/>
                  </a:lnTo>
                  <a:lnTo>
                    <a:pt x="2386" y="4003"/>
                  </a:lnTo>
                  <a:lnTo>
                    <a:pt x="2383" y="4000"/>
                  </a:lnTo>
                  <a:lnTo>
                    <a:pt x="2380" y="3996"/>
                  </a:lnTo>
                  <a:lnTo>
                    <a:pt x="2377" y="3988"/>
                  </a:lnTo>
                  <a:lnTo>
                    <a:pt x="2376" y="3980"/>
                  </a:lnTo>
                  <a:lnTo>
                    <a:pt x="2377" y="3971"/>
                  </a:lnTo>
                  <a:lnTo>
                    <a:pt x="2380" y="3962"/>
                  </a:lnTo>
                  <a:lnTo>
                    <a:pt x="2383" y="3958"/>
                  </a:lnTo>
                  <a:lnTo>
                    <a:pt x="2385" y="3955"/>
                  </a:lnTo>
                  <a:lnTo>
                    <a:pt x="2388" y="3953"/>
                  </a:lnTo>
                  <a:lnTo>
                    <a:pt x="2392" y="3950"/>
                  </a:lnTo>
                  <a:lnTo>
                    <a:pt x="2392" y="3950"/>
                  </a:lnTo>
                  <a:lnTo>
                    <a:pt x="2399" y="3947"/>
                  </a:lnTo>
                  <a:lnTo>
                    <a:pt x="2402" y="3943"/>
                  </a:lnTo>
                  <a:lnTo>
                    <a:pt x="2405" y="3940"/>
                  </a:lnTo>
                  <a:lnTo>
                    <a:pt x="2406" y="3935"/>
                  </a:lnTo>
                  <a:lnTo>
                    <a:pt x="2406" y="3931"/>
                  </a:lnTo>
                  <a:lnTo>
                    <a:pt x="2405" y="3926"/>
                  </a:lnTo>
                  <a:lnTo>
                    <a:pt x="2402" y="3917"/>
                  </a:lnTo>
                  <a:lnTo>
                    <a:pt x="2402" y="3917"/>
                  </a:lnTo>
                  <a:lnTo>
                    <a:pt x="2395" y="3882"/>
                  </a:lnTo>
                  <a:lnTo>
                    <a:pt x="2390" y="3848"/>
                  </a:lnTo>
                  <a:lnTo>
                    <a:pt x="2385" y="3812"/>
                  </a:lnTo>
                  <a:lnTo>
                    <a:pt x="2384" y="3794"/>
                  </a:lnTo>
                  <a:lnTo>
                    <a:pt x="2384" y="3776"/>
                  </a:lnTo>
                  <a:lnTo>
                    <a:pt x="2384" y="3776"/>
                  </a:lnTo>
                  <a:lnTo>
                    <a:pt x="2385" y="3764"/>
                  </a:lnTo>
                  <a:lnTo>
                    <a:pt x="2386" y="3759"/>
                  </a:lnTo>
                  <a:lnTo>
                    <a:pt x="2388" y="3755"/>
                  </a:lnTo>
                  <a:lnTo>
                    <a:pt x="2392" y="3751"/>
                  </a:lnTo>
                  <a:lnTo>
                    <a:pt x="2395" y="3748"/>
                  </a:lnTo>
                  <a:lnTo>
                    <a:pt x="2401" y="3745"/>
                  </a:lnTo>
                  <a:lnTo>
                    <a:pt x="2408" y="3744"/>
                  </a:lnTo>
                  <a:lnTo>
                    <a:pt x="2408" y="3744"/>
                  </a:lnTo>
                  <a:lnTo>
                    <a:pt x="2434" y="3741"/>
                  </a:lnTo>
                  <a:lnTo>
                    <a:pt x="2460" y="3738"/>
                  </a:lnTo>
                  <a:lnTo>
                    <a:pt x="2486" y="3738"/>
                  </a:lnTo>
                  <a:lnTo>
                    <a:pt x="2499" y="3738"/>
                  </a:lnTo>
                  <a:lnTo>
                    <a:pt x="2512" y="3740"/>
                  </a:lnTo>
                  <a:lnTo>
                    <a:pt x="2523" y="3742"/>
                  </a:lnTo>
                  <a:lnTo>
                    <a:pt x="2536" y="3745"/>
                  </a:lnTo>
                  <a:lnTo>
                    <a:pt x="2547" y="3750"/>
                  </a:lnTo>
                  <a:lnTo>
                    <a:pt x="2559" y="3756"/>
                  </a:lnTo>
                  <a:lnTo>
                    <a:pt x="2569" y="3763"/>
                  </a:lnTo>
                  <a:lnTo>
                    <a:pt x="2581" y="3771"/>
                  </a:lnTo>
                  <a:lnTo>
                    <a:pt x="2591" y="3781"/>
                  </a:lnTo>
                  <a:lnTo>
                    <a:pt x="2600" y="3793"/>
                  </a:lnTo>
                  <a:lnTo>
                    <a:pt x="2600" y="3793"/>
                  </a:lnTo>
                  <a:lnTo>
                    <a:pt x="2603" y="3794"/>
                  </a:lnTo>
                  <a:lnTo>
                    <a:pt x="2605" y="3795"/>
                  </a:lnTo>
                  <a:lnTo>
                    <a:pt x="2605" y="3795"/>
                  </a:lnTo>
                  <a:lnTo>
                    <a:pt x="2613" y="3791"/>
                  </a:lnTo>
                  <a:lnTo>
                    <a:pt x="2621" y="3787"/>
                  </a:lnTo>
                  <a:lnTo>
                    <a:pt x="2636" y="3776"/>
                  </a:lnTo>
                  <a:lnTo>
                    <a:pt x="2636" y="3776"/>
                  </a:lnTo>
                  <a:lnTo>
                    <a:pt x="2649" y="3766"/>
                  </a:lnTo>
                  <a:lnTo>
                    <a:pt x="2661" y="3758"/>
                  </a:lnTo>
                  <a:lnTo>
                    <a:pt x="2675" y="3750"/>
                  </a:lnTo>
                  <a:lnTo>
                    <a:pt x="2689" y="3744"/>
                  </a:lnTo>
                  <a:lnTo>
                    <a:pt x="2703" y="3738"/>
                  </a:lnTo>
                  <a:lnTo>
                    <a:pt x="2718" y="3735"/>
                  </a:lnTo>
                  <a:lnTo>
                    <a:pt x="2733" y="3733"/>
                  </a:lnTo>
                  <a:lnTo>
                    <a:pt x="2749" y="3730"/>
                  </a:lnTo>
                  <a:lnTo>
                    <a:pt x="2749" y="3730"/>
                  </a:lnTo>
                  <a:lnTo>
                    <a:pt x="2772" y="3729"/>
                  </a:lnTo>
                  <a:lnTo>
                    <a:pt x="2794" y="3728"/>
                  </a:lnTo>
                  <a:lnTo>
                    <a:pt x="2817" y="3725"/>
                  </a:lnTo>
                  <a:lnTo>
                    <a:pt x="2839" y="3721"/>
                  </a:lnTo>
                  <a:lnTo>
                    <a:pt x="2861" y="3717"/>
                  </a:lnTo>
                  <a:lnTo>
                    <a:pt x="2883" y="3712"/>
                  </a:lnTo>
                  <a:lnTo>
                    <a:pt x="2903" y="3706"/>
                  </a:lnTo>
                  <a:lnTo>
                    <a:pt x="2925" y="3699"/>
                  </a:lnTo>
                  <a:lnTo>
                    <a:pt x="2967" y="3684"/>
                  </a:lnTo>
                  <a:lnTo>
                    <a:pt x="3007" y="3666"/>
                  </a:lnTo>
                  <a:lnTo>
                    <a:pt x="3047" y="3646"/>
                  </a:lnTo>
                  <a:lnTo>
                    <a:pt x="3088" y="3624"/>
                  </a:lnTo>
                  <a:lnTo>
                    <a:pt x="3088" y="3624"/>
                  </a:lnTo>
                  <a:lnTo>
                    <a:pt x="3098" y="3620"/>
                  </a:lnTo>
                  <a:lnTo>
                    <a:pt x="3109" y="3614"/>
                  </a:lnTo>
                  <a:lnTo>
                    <a:pt x="3109" y="3614"/>
                  </a:lnTo>
                  <a:lnTo>
                    <a:pt x="3123" y="3605"/>
                  </a:lnTo>
                  <a:lnTo>
                    <a:pt x="3138" y="3598"/>
                  </a:lnTo>
                  <a:lnTo>
                    <a:pt x="3153" y="3593"/>
                  </a:lnTo>
                  <a:lnTo>
                    <a:pt x="3170" y="3591"/>
                  </a:lnTo>
                  <a:lnTo>
                    <a:pt x="3185" y="3590"/>
                  </a:lnTo>
                  <a:lnTo>
                    <a:pt x="3201" y="3591"/>
                  </a:lnTo>
                  <a:lnTo>
                    <a:pt x="3218" y="3594"/>
                  </a:lnTo>
                  <a:lnTo>
                    <a:pt x="3234" y="3600"/>
                  </a:lnTo>
                  <a:lnTo>
                    <a:pt x="3234" y="3600"/>
                  </a:lnTo>
                  <a:lnTo>
                    <a:pt x="3243" y="3604"/>
                  </a:lnTo>
                  <a:lnTo>
                    <a:pt x="3253" y="3606"/>
                  </a:lnTo>
                  <a:lnTo>
                    <a:pt x="3262" y="3607"/>
                  </a:lnTo>
                  <a:lnTo>
                    <a:pt x="3272" y="3608"/>
                  </a:lnTo>
                  <a:lnTo>
                    <a:pt x="3281" y="3607"/>
                  </a:lnTo>
                  <a:lnTo>
                    <a:pt x="3291" y="3606"/>
                  </a:lnTo>
                  <a:lnTo>
                    <a:pt x="3300" y="3603"/>
                  </a:lnTo>
                  <a:lnTo>
                    <a:pt x="3309" y="3598"/>
                  </a:lnTo>
                  <a:lnTo>
                    <a:pt x="3309" y="3598"/>
                  </a:lnTo>
                  <a:lnTo>
                    <a:pt x="3322" y="3591"/>
                  </a:lnTo>
                  <a:lnTo>
                    <a:pt x="3334" y="3586"/>
                  </a:lnTo>
                  <a:lnTo>
                    <a:pt x="3347" y="3583"/>
                  </a:lnTo>
                  <a:lnTo>
                    <a:pt x="3361" y="3581"/>
                  </a:lnTo>
                  <a:lnTo>
                    <a:pt x="3374" y="3581"/>
                  </a:lnTo>
                  <a:lnTo>
                    <a:pt x="3387" y="3582"/>
                  </a:lnTo>
                  <a:lnTo>
                    <a:pt x="3400" y="3585"/>
                  </a:lnTo>
                  <a:lnTo>
                    <a:pt x="3414" y="3590"/>
                  </a:lnTo>
                  <a:lnTo>
                    <a:pt x="3414" y="3590"/>
                  </a:lnTo>
                  <a:lnTo>
                    <a:pt x="3425" y="3594"/>
                  </a:lnTo>
                  <a:lnTo>
                    <a:pt x="3435" y="3597"/>
                  </a:lnTo>
                  <a:lnTo>
                    <a:pt x="3442" y="3598"/>
                  </a:lnTo>
                  <a:lnTo>
                    <a:pt x="3446" y="3596"/>
                  </a:lnTo>
                  <a:lnTo>
                    <a:pt x="3450" y="3592"/>
                  </a:lnTo>
                  <a:lnTo>
                    <a:pt x="3452" y="3586"/>
                  </a:lnTo>
                  <a:lnTo>
                    <a:pt x="3454" y="3577"/>
                  </a:lnTo>
                  <a:lnTo>
                    <a:pt x="3455" y="3566"/>
                  </a:lnTo>
                  <a:lnTo>
                    <a:pt x="3455" y="3566"/>
                  </a:lnTo>
                  <a:lnTo>
                    <a:pt x="3458" y="3545"/>
                  </a:lnTo>
                  <a:lnTo>
                    <a:pt x="3462" y="3527"/>
                  </a:lnTo>
                  <a:lnTo>
                    <a:pt x="3468" y="3508"/>
                  </a:lnTo>
                  <a:lnTo>
                    <a:pt x="3475" y="3491"/>
                  </a:lnTo>
                  <a:lnTo>
                    <a:pt x="3484" y="3474"/>
                  </a:lnTo>
                  <a:lnTo>
                    <a:pt x="3493" y="3456"/>
                  </a:lnTo>
                  <a:lnTo>
                    <a:pt x="3505" y="3440"/>
                  </a:lnTo>
                  <a:lnTo>
                    <a:pt x="3516" y="3425"/>
                  </a:lnTo>
                  <a:lnTo>
                    <a:pt x="3516" y="3425"/>
                  </a:lnTo>
                  <a:lnTo>
                    <a:pt x="3562" y="3368"/>
                  </a:lnTo>
                  <a:lnTo>
                    <a:pt x="3584" y="3338"/>
                  </a:lnTo>
                  <a:lnTo>
                    <a:pt x="3605" y="3308"/>
                  </a:lnTo>
                  <a:lnTo>
                    <a:pt x="3605" y="3308"/>
                  </a:lnTo>
                  <a:lnTo>
                    <a:pt x="3614" y="3295"/>
                  </a:lnTo>
                  <a:lnTo>
                    <a:pt x="3624" y="3286"/>
                  </a:lnTo>
                  <a:lnTo>
                    <a:pt x="3633" y="3277"/>
                  </a:lnTo>
                  <a:lnTo>
                    <a:pt x="3644" y="3270"/>
                  </a:lnTo>
                  <a:lnTo>
                    <a:pt x="3656" y="3264"/>
                  </a:lnTo>
                  <a:lnTo>
                    <a:pt x="3667" y="3260"/>
                  </a:lnTo>
                  <a:lnTo>
                    <a:pt x="3681" y="3257"/>
                  </a:lnTo>
                  <a:lnTo>
                    <a:pt x="3695" y="3255"/>
                  </a:lnTo>
                  <a:lnTo>
                    <a:pt x="3695" y="3255"/>
                  </a:lnTo>
                  <a:lnTo>
                    <a:pt x="3742" y="3249"/>
                  </a:lnTo>
                  <a:lnTo>
                    <a:pt x="3788" y="3242"/>
                  </a:lnTo>
                  <a:lnTo>
                    <a:pt x="3883" y="3227"/>
                  </a:lnTo>
                  <a:lnTo>
                    <a:pt x="3883" y="3227"/>
                  </a:lnTo>
                  <a:lnTo>
                    <a:pt x="3879" y="3218"/>
                  </a:lnTo>
                  <a:lnTo>
                    <a:pt x="3876" y="3211"/>
                  </a:lnTo>
                  <a:lnTo>
                    <a:pt x="3871" y="3204"/>
                  </a:lnTo>
                  <a:lnTo>
                    <a:pt x="3867" y="3198"/>
                  </a:lnTo>
                  <a:lnTo>
                    <a:pt x="3857" y="3187"/>
                  </a:lnTo>
                  <a:lnTo>
                    <a:pt x="3847" y="3175"/>
                  </a:lnTo>
                  <a:lnTo>
                    <a:pt x="3847" y="3175"/>
                  </a:lnTo>
                  <a:lnTo>
                    <a:pt x="3788" y="3100"/>
                  </a:lnTo>
                  <a:lnTo>
                    <a:pt x="3727" y="3027"/>
                  </a:lnTo>
                  <a:lnTo>
                    <a:pt x="3664" y="2955"/>
                  </a:lnTo>
                  <a:lnTo>
                    <a:pt x="3598" y="2885"/>
                  </a:lnTo>
                  <a:lnTo>
                    <a:pt x="3566" y="2850"/>
                  </a:lnTo>
                  <a:lnTo>
                    <a:pt x="3531" y="2817"/>
                  </a:lnTo>
                  <a:lnTo>
                    <a:pt x="3498" y="2784"/>
                  </a:lnTo>
                  <a:lnTo>
                    <a:pt x="3462" y="2751"/>
                  </a:lnTo>
                  <a:lnTo>
                    <a:pt x="3428" y="2719"/>
                  </a:lnTo>
                  <a:lnTo>
                    <a:pt x="3391" y="2688"/>
                  </a:lnTo>
                  <a:lnTo>
                    <a:pt x="3355" y="2657"/>
                  </a:lnTo>
                  <a:lnTo>
                    <a:pt x="3318" y="2626"/>
                  </a:lnTo>
                  <a:lnTo>
                    <a:pt x="3318" y="2626"/>
                  </a:lnTo>
                  <a:lnTo>
                    <a:pt x="3308" y="2618"/>
                  </a:lnTo>
                  <a:lnTo>
                    <a:pt x="3300" y="2609"/>
                  </a:lnTo>
                  <a:lnTo>
                    <a:pt x="3293" y="2599"/>
                  </a:lnTo>
                  <a:lnTo>
                    <a:pt x="3288" y="2589"/>
                  </a:lnTo>
                  <a:lnTo>
                    <a:pt x="3286" y="2579"/>
                  </a:lnTo>
                  <a:lnTo>
                    <a:pt x="3284" y="2567"/>
                  </a:lnTo>
                  <a:lnTo>
                    <a:pt x="3282" y="2556"/>
                  </a:lnTo>
                  <a:lnTo>
                    <a:pt x="3284" y="2543"/>
                  </a:lnTo>
                  <a:lnTo>
                    <a:pt x="3284" y="2543"/>
                  </a:lnTo>
                  <a:lnTo>
                    <a:pt x="3284" y="2529"/>
                  </a:lnTo>
                  <a:lnTo>
                    <a:pt x="3281" y="2515"/>
                  </a:lnTo>
                  <a:lnTo>
                    <a:pt x="3278" y="2504"/>
                  </a:lnTo>
                  <a:lnTo>
                    <a:pt x="3271" y="2494"/>
                  </a:lnTo>
                  <a:lnTo>
                    <a:pt x="3263" y="2485"/>
                  </a:lnTo>
                  <a:lnTo>
                    <a:pt x="3253" y="2478"/>
                  </a:lnTo>
                  <a:lnTo>
                    <a:pt x="3241" y="2474"/>
                  </a:lnTo>
                  <a:lnTo>
                    <a:pt x="3227" y="2470"/>
                  </a:lnTo>
                  <a:lnTo>
                    <a:pt x="3227" y="2470"/>
                  </a:lnTo>
                  <a:lnTo>
                    <a:pt x="3223" y="2470"/>
                  </a:lnTo>
                  <a:lnTo>
                    <a:pt x="3217" y="2471"/>
                  </a:lnTo>
                  <a:lnTo>
                    <a:pt x="3208" y="2475"/>
                  </a:lnTo>
                  <a:lnTo>
                    <a:pt x="3203" y="2476"/>
                  </a:lnTo>
                  <a:lnTo>
                    <a:pt x="3197" y="2477"/>
                  </a:lnTo>
                  <a:lnTo>
                    <a:pt x="3193" y="2476"/>
                  </a:lnTo>
                  <a:lnTo>
                    <a:pt x="3187" y="2474"/>
                  </a:lnTo>
                  <a:lnTo>
                    <a:pt x="3187" y="2474"/>
                  </a:lnTo>
                  <a:lnTo>
                    <a:pt x="3182" y="2450"/>
                  </a:lnTo>
                  <a:lnTo>
                    <a:pt x="3180" y="2424"/>
                  </a:lnTo>
                  <a:lnTo>
                    <a:pt x="3179" y="2412"/>
                  </a:lnTo>
                  <a:lnTo>
                    <a:pt x="3179" y="2399"/>
                  </a:lnTo>
                  <a:lnTo>
                    <a:pt x="3181" y="2386"/>
                  </a:lnTo>
                  <a:lnTo>
                    <a:pt x="3183" y="2375"/>
                  </a:lnTo>
                  <a:lnTo>
                    <a:pt x="3183" y="2375"/>
                  </a:lnTo>
                  <a:lnTo>
                    <a:pt x="3187" y="2361"/>
                  </a:lnTo>
                  <a:lnTo>
                    <a:pt x="3188" y="2348"/>
                  </a:lnTo>
                  <a:lnTo>
                    <a:pt x="3188" y="2337"/>
                  </a:lnTo>
                  <a:lnTo>
                    <a:pt x="3186" y="2325"/>
                  </a:lnTo>
                  <a:lnTo>
                    <a:pt x="3182" y="2314"/>
                  </a:lnTo>
                  <a:lnTo>
                    <a:pt x="3176" y="2303"/>
                  </a:lnTo>
                  <a:lnTo>
                    <a:pt x="3170" y="2293"/>
                  </a:lnTo>
                  <a:lnTo>
                    <a:pt x="3160" y="2283"/>
                  </a:lnTo>
                  <a:lnTo>
                    <a:pt x="3160" y="2283"/>
                  </a:lnTo>
                  <a:lnTo>
                    <a:pt x="3147" y="2268"/>
                  </a:lnTo>
                  <a:lnTo>
                    <a:pt x="3134" y="2251"/>
                  </a:lnTo>
                  <a:lnTo>
                    <a:pt x="3110" y="2218"/>
                  </a:lnTo>
                  <a:lnTo>
                    <a:pt x="3110" y="2218"/>
                  </a:lnTo>
                  <a:lnTo>
                    <a:pt x="3100" y="2207"/>
                  </a:lnTo>
                  <a:lnTo>
                    <a:pt x="3091" y="2195"/>
                  </a:lnTo>
                  <a:lnTo>
                    <a:pt x="3087" y="2189"/>
                  </a:lnTo>
                  <a:lnTo>
                    <a:pt x="3083" y="2183"/>
                  </a:lnTo>
                  <a:lnTo>
                    <a:pt x="3080" y="2177"/>
                  </a:lnTo>
                  <a:lnTo>
                    <a:pt x="3077" y="2170"/>
                  </a:lnTo>
                  <a:lnTo>
                    <a:pt x="3077" y="2170"/>
                  </a:lnTo>
                  <a:lnTo>
                    <a:pt x="3095" y="2163"/>
                  </a:lnTo>
                  <a:lnTo>
                    <a:pt x="3105" y="2160"/>
                  </a:lnTo>
                  <a:lnTo>
                    <a:pt x="3109" y="2160"/>
                  </a:lnTo>
                  <a:lnTo>
                    <a:pt x="3112" y="2162"/>
                  </a:lnTo>
                  <a:lnTo>
                    <a:pt x="3121" y="2166"/>
                  </a:lnTo>
                  <a:lnTo>
                    <a:pt x="3121" y="2166"/>
                  </a:lnTo>
                  <a:lnTo>
                    <a:pt x="3141" y="2178"/>
                  </a:lnTo>
                  <a:lnTo>
                    <a:pt x="3160" y="2189"/>
                  </a:lnTo>
                  <a:lnTo>
                    <a:pt x="3160" y="2189"/>
                  </a:lnTo>
                  <a:lnTo>
                    <a:pt x="3170" y="2195"/>
                  </a:lnTo>
                  <a:lnTo>
                    <a:pt x="3174" y="2196"/>
                  </a:lnTo>
                  <a:lnTo>
                    <a:pt x="3178" y="2196"/>
                  </a:lnTo>
                  <a:lnTo>
                    <a:pt x="3182" y="2196"/>
                  </a:lnTo>
                  <a:lnTo>
                    <a:pt x="3186" y="2195"/>
                  </a:lnTo>
                  <a:lnTo>
                    <a:pt x="3189" y="2193"/>
                  </a:lnTo>
                  <a:lnTo>
                    <a:pt x="3193" y="2188"/>
                  </a:lnTo>
                  <a:lnTo>
                    <a:pt x="3193" y="2188"/>
                  </a:lnTo>
                  <a:lnTo>
                    <a:pt x="3201" y="2179"/>
                  </a:lnTo>
                  <a:lnTo>
                    <a:pt x="3209" y="2171"/>
                  </a:lnTo>
                  <a:lnTo>
                    <a:pt x="3216" y="2164"/>
                  </a:lnTo>
                  <a:lnTo>
                    <a:pt x="3224" y="2158"/>
                  </a:lnTo>
                  <a:lnTo>
                    <a:pt x="3232" y="2155"/>
                  </a:lnTo>
                  <a:lnTo>
                    <a:pt x="3240" y="2151"/>
                  </a:lnTo>
                  <a:lnTo>
                    <a:pt x="3248" y="2150"/>
                  </a:lnTo>
                  <a:lnTo>
                    <a:pt x="3256" y="2149"/>
                  </a:lnTo>
                  <a:lnTo>
                    <a:pt x="3265" y="2149"/>
                  </a:lnTo>
                  <a:lnTo>
                    <a:pt x="3273" y="2150"/>
                  </a:lnTo>
                  <a:lnTo>
                    <a:pt x="3281" y="2152"/>
                  </a:lnTo>
                  <a:lnTo>
                    <a:pt x="3291" y="2156"/>
                  </a:lnTo>
                  <a:lnTo>
                    <a:pt x="3308" y="2164"/>
                  </a:lnTo>
                  <a:lnTo>
                    <a:pt x="3326" y="2175"/>
                  </a:lnTo>
                  <a:lnTo>
                    <a:pt x="3326" y="2175"/>
                  </a:lnTo>
                  <a:lnTo>
                    <a:pt x="3334" y="2180"/>
                  </a:lnTo>
                  <a:lnTo>
                    <a:pt x="3342" y="2183"/>
                  </a:lnTo>
                  <a:lnTo>
                    <a:pt x="3342" y="2183"/>
                  </a:lnTo>
                  <a:lnTo>
                    <a:pt x="3347" y="2185"/>
                  </a:lnTo>
                  <a:lnTo>
                    <a:pt x="3352" y="2185"/>
                  </a:lnTo>
                  <a:lnTo>
                    <a:pt x="3356" y="2183"/>
                  </a:lnTo>
                  <a:lnTo>
                    <a:pt x="3360" y="2181"/>
                  </a:lnTo>
                  <a:lnTo>
                    <a:pt x="3360" y="2181"/>
                  </a:lnTo>
                  <a:lnTo>
                    <a:pt x="3367" y="2173"/>
                  </a:lnTo>
                  <a:lnTo>
                    <a:pt x="3374" y="2167"/>
                  </a:lnTo>
                  <a:lnTo>
                    <a:pt x="3382" y="2164"/>
                  </a:lnTo>
                  <a:lnTo>
                    <a:pt x="3389" y="2162"/>
                  </a:lnTo>
                  <a:lnTo>
                    <a:pt x="3397" y="2163"/>
                  </a:lnTo>
                  <a:lnTo>
                    <a:pt x="3405" y="2164"/>
                  </a:lnTo>
                  <a:lnTo>
                    <a:pt x="3414" y="2169"/>
                  </a:lnTo>
                  <a:lnTo>
                    <a:pt x="3422" y="2173"/>
                  </a:lnTo>
                  <a:lnTo>
                    <a:pt x="3422" y="2173"/>
                  </a:lnTo>
                  <a:lnTo>
                    <a:pt x="3424" y="2175"/>
                  </a:lnTo>
                  <a:lnTo>
                    <a:pt x="3428" y="2175"/>
                  </a:lnTo>
                  <a:lnTo>
                    <a:pt x="3433" y="2175"/>
                  </a:lnTo>
                  <a:lnTo>
                    <a:pt x="3438" y="2173"/>
                  </a:lnTo>
                  <a:lnTo>
                    <a:pt x="3444" y="2171"/>
                  </a:lnTo>
                  <a:lnTo>
                    <a:pt x="3444" y="2171"/>
                  </a:lnTo>
                  <a:lnTo>
                    <a:pt x="3512" y="2141"/>
                  </a:lnTo>
                  <a:lnTo>
                    <a:pt x="3579" y="2112"/>
                  </a:lnTo>
                  <a:lnTo>
                    <a:pt x="3579" y="2112"/>
                  </a:lnTo>
                  <a:lnTo>
                    <a:pt x="3584" y="2110"/>
                  </a:lnTo>
                  <a:lnTo>
                    <a:pt x="3589" y="2106"/>
                  </a:lnTo>
                  <a:lnTo>
                    <a:pt x="3592" y="2103"/>
                  </a:lnTo>
                  <a:lnTo>
                    <a:pt x="3595" y="2099"/>
                  </a:lnTo>
                  <a:lnTo>
                    <a:pt x="3596" y="2095"/>
                  </a:lnTo>
                  <a:lnTo>
                    <a:pt x="3597" y="2090"/>
                  </a:lnTo>
                  <a:lnTo>
                    <a:pt x="3597" y="2086"/>
                  </a:lnTo>
                  <a:lnTo>
                    <a:pt x="3596" y="2080"/>
                  </a:lnTo>
                  <a:lnTo>
                    <a:pt x="3596" y="2080"/>
                  </a:lnTo>
                  <a:lnTo>
                    <a:pt x="3588" y="2036"/>
                  </a:lnTo>
                  <a:lnTo>
                    <a:pt x="3584" y="2015"/>
                  </a:lnTo>
                  <a:lnTo>
                    <a:pt x="3580" y="1993"/>
                  </a:lnTo>
                  <a:lnTo>
                    <a:pt x="3580" y="1993"/>
                  </a:lnTo>
                  <a:lnTo>
                    <a:pt x="3575" y="1974"/>
                  </a:lnTo>
                  <a:lnTo>
                    <a:pt x="3573" y="1954"/>
                  </a:lnTo>
                  <a:lnTo>
                    <a:pt x="3571" y="1935"/>
                  </a:lnTo>
                  <a:lnTo>
                    <a:pt x="3571" y="1915"/>
                  </a:lnTo>
                  <a:lnTo>
                    <a:pt x="3572" y="1896"/>
                  </a:lnTo>
                  <a:lnTo>
                    <a:pt x="3573" y="1876"/>
                  </a:lnTo>
                  <a:lnTo>
                    <a:pt x="3576" y="1858"/>
                  </a:lnTo>
                  <a:lnTo>
                    <a:pt x="3581" y="1839"/>
                  </a:lnTo>
                  <a:lnTo>
                    <a:pt x="3581" y="1839"/>
                  </a:lnTo>
                  <a:lnTo>
                    <a:pt x="3588" y="1817"/>
                  </a:lnTo>
                  <a:lnTo>
                    <a:pt x="3596" y="1795"/>
                  </a:lnTo>
                  <a:lnTo>
                    <a:pt x="3605" y="1773"/>
                  </a:lnTo>
                  <a:lnTo>
                    <a:pt x="3614" y="1752"/>
                  </a:lnTo>
                  <a:lnTo>
                    <a:pt x="3634" y="1709"/>
                  </a:lnTo>
                  <a:lnTo>
                    <a:pt x="3654" y="1665"/>
                  </a:lnTo>
                  <a:lnTo>
                    <a:pt x="3654" y="1665"/>
                  </a:lnTo>
                  <a:lnTo>
                    <a:pt x="3665" y="1671"/>
                  </a:lnTo>
                  <a:lnTo>
                    <a:pt x="3674" y="1678"/>
                  </a:lnTo>
                  <a:lnTo>
                    <a:pt x="3681" y="1686"/>
                  </a:lnTo>
                  <a:lnTo>
                    <a:pt x="3688" y="1693"/>
                  </a:lnTo>
                  <a:lnTo>
                    <a:pt x="3688" y="1693"/>
                  </a:lnTo>
                  <a:lnTo>
                    <a:pt x="3697" y="1705"/>
                  </a:lnTo>
                  <a:lnTo>
                    <a:pt x="3708" y="1715"/>
                  </a:lnTo>
                  <a:lnTo>
                    <a:pt x="3719" y="1723"/>
                  </a:lnTo>
                  <a:lnTo>
                    <a:pt x="3731" y="1730"/>
                  </a:lnTo>
                  <a:lnTo>
                    <a:pt x="3743" y="1735"/>
                  </a:lnTo>
                  <a:lnTo>
                    <a:pt x="3756" y="1740"/>
                  </a:lnTo>
                  <a:lnTo>
                    <a:pt x="3770" y="1743"/>
                  </a:lnTo>
                  <a:lnTo>
                    <a:pt x="3785" y="1747"/>
                  </a:lnTo>
                  <a:lnTo>
                    <a:pt x="3785" y="1747"/>
                  </a:lnTo>
                  <a:lnTo>
                    <a:pt x="3898" y="1768"/>
                  </a:lnTo>
                  <a:lnTo>
                    <a:pt x="4012" y="1787"/>
                  </a:lnTo>
                  <a:lnTo>
                    <a:pt x="4239" y="1825"/>
                  </a:lnTo>
                  <a:lnTo>
                    <a:pt x="4239" y="1825"/>
                  </a:lnTo>
                  <a:lnTo>
                    <a:pt x="4253" y="1828"/>
                  </a:lnTo>
                  <a:lnTo>
                    <a:pt x="4268" y="1829"/>
                  </a:lnTo>
                  <a:lnTo>
                    <a:pt x="4281" y="1829"/>
                  </a:lnTo>
                  <a:lnTo>
                    <a:pt x="4295" y="1828"/>
                  </a:lnTo>
                  <a:lnTo>
                    <a:pt x="4309" y="1826"/>
                  </a:lnTo>
                  <a:lnTo>
                    <a:pt x="4322" y="1823"/>
                  </a:lnTo>
                  <a:lnTo>
                    <a:pt x="4336" y="1817"/>
                  </a:lnTo>
                  <a:lnTo>
                    <a:pt x="4349" y="1811"/>
                  </a:lnTo>
                  <a:lnTo>
                    <a:pt x="4349" y="1811"/>
                  </a:lnTo>
                  <a:lnTo>
                    <a:pt x="4370" y="1801"/>
                  </a:lnTo>
                  <a:lnTo>
                    <a:pt x="4391" y="1792"/>
                  </a:lnTo>
                  <a:lnTo>
                    <a:pt x="4434" y="1775"/>
                  </a:lnTo>
                  <a:lnTo>
                    <a:pt x="4434" y="1775"/>
                  </a:lnTo>
                  <a:lnTo>
                    <a:pt x="4567" y="1717"/>
                  </a:lnTo>
                  <a:lnTo>
                    <a:pt x="4634" y="1689"/>
                  </a:lnTo>
                  <a:lnTo>
                    <a:pt x="4700" y="1659"/>
                  </a:lnTo>
                  <a:lnTo>
                    <a:pt x="4700" y="1659"/>
                  </a:lnTo>
                  <a:lnTo>
                    <a:pt x="4710" y="1656"/>
                  </a:lnTo>
                  <a:lnTo>
                    <a:pt x="4718" y="1656"/>
                  </a:lnTo>
                  <a:lnTo>
                    <a:pt x="4725" y="1657"/>
                  </a:lnTo>
                  <a:lnTo>
                    <a:pt x="4732" y="1659"/>
                  </a:lnTo>
                  <a:lnTo>
                    <a:pt x="4738" y="1664"/>
                  </a:lnTo>
                  <a:lnTo>
                    <a:pt x="4743" y="1669"/>
                  </a:lnTo>
                  <a:lnTo>
                    <a:pt x="4754" y="1679"/>
                  </a:lnTo>
                  <a:lnTo>
                    <a:pt x="4754" y="1679"/>
                  </a:lnTo>
                  <a:lnTo>
                    <a:pt x="4760" y="1684"/>
                  </a:lnTo>
                  <a:lnTo>
                    <a:pt x="4764" y="1688"/>
                  </a:lnTo>
                  <a:lnTo>
                    <a:pt x="4767" y="1694"/>
                  </a:lnTo>
                  <a:lnTo>
                    <a:pt x="4769" y="1699"/>
                  </a:lnTo>
                  <a:lnTo>
                    <a:pt x="4770" y="1704"/>
                  </a:lnTo>
                  <a:lnTo>
                    <a:pt x="4769" y="1710"/>
                  </a:lnTo>
                  <a:lnTo>
                    <a:pt x="4767" y="1716"/>
                  </a:lnTo>
                  <a:lnTo>
                    <a:pt x="4763" y="1723"/>
                  </a:lnTo>
                  <a:lnTo>
                    <a:pt x="4763" y="1723"/>
                  </a:lnTo>
                  <a:lnTo>
                    <a:pt x="4757" y="1732"/>
                  </a:lnTo>
                  <a:lnTo>
                    <a:pt x="4754" y="1742"/>
                  </a:lnTo>
                  <a:lnTo>
                    <a:pt x="4753" y="1752"/>
                  </a:lnTo>
                  <a:lnTo>
                    <a:pt x="4752" y="1761"/>
                  </a:lnTo>
                  <a:lnTo>
                    <a:pt x="4754" y="1771"/>
                  </a:lnTo>
                  <a:lnTo>
                    <a:pt x="4756" y="1780"/>
                  </a:lnTo>
                  <a:lnTo>
                    <a:pt x="4760" y="1790"/>
                  </a:lnTo>
                  <a:lnTo>
                    <a:pt x="4764" y="1800"/>
                  </a:lnTo>
                  <a:lnTo>
                    <a:pt x="4764" y="1800"/>
                  </a:lnTo>
                  <a:lnTo>
                    <a:pt x="4771" y="1813"/>
                  </a:lnTo>
                  <a:lnTo>
                    <a:pt x="4777" y="1826"/>
                  </a:lnTo>
                  <a:lnTo>
                    <a:pt x="4787" y="1855"/>
                  </a:lnTo>
                  <a:lnTo>
                    <a:pt x="4787" y="1855"/>
                  </a:lnTo>
                  <a:lnTo>
                    <a:pt x="4791" y="1861"/>
                  </a:lnTo>
                  <a:lnTo>
                    <a:pt x="4793" y="1867"/>
                  </a:lnTo>
                  <a:lnTo>
                    <a:pt x="4798" y="1871"/>
                  </a:lnTo>
                  <a:lnTo>
                    <a:pt x="4801" y="1875"/>
                  </a:lnTo>
                  <a:lnTo>
                    <a:pt x="4807" y="1877"/>
                  </a:lnTo>
                  <a:lnTo>
                    <a:pt x="4813" y="1879"/>
                  </a:lnTo>
                  <a:lnTo>
                    <a:pt x="4825" y="1882"/>
                  </a:lnTo>
                  <a:lnTo>
                    <a:pt x="4825" y="1882"/>
                  </a:lnTo>
                  <a:lnTo>
                    <a:pt x="4855" y="1886"/>
                  </a:lnTo>
                  <a:lnTo>
                    <a:pt x="4884" y="1891"/>
                  </a:lnTo>
                  <a:lnTo>
                    <a:pt x="4944" y="1900"/>
                  </a:lnTo>
                  <a:lnTo>
                    <a:pt x="4944" y="1900"/>
                  </a:lnTo>
                  <a:lnTo>
                    <a:pt x="4957" y="1902"/>
                  </a:lnTo>
                  <a:lnTo>
                    <a:pt x="4968" y="1907"/>
                  </a:lnTo>
                  <a:lnTo>
                    <a:pt x="4973" y="1909"/>
                  </a:lnTo>
                  <a:lnTo>
                    <a:pt x="4979" y="1913"/>
                  </a:lnTo>
                  <a:lnTo>
                    <a:pt x="4982" y="1917"/>
                  </a:lnTo>
                  <a:lnTo>
                    <a:pt x="4987" y="1923"/>
                  </a:lnTo>
                  <a:lnTo>
                    <a:pt x="4987" y="1923"/>
                  </a:lnTo>
                  <a:lnTo>
                    <a:pt x="4991" y="1931"/>
                  </a:lnTo>
                  <a:lnTo>
                    <a:pt x="4998" y="1938"/>
                  </a:lnTo>
                  <a:lnTo>
                    <a:pt x="5005" y="1943"/>
                  </a:lnTo>
                  <a:lnTo>
                    <a:pt x="5012" y="1945"/>
                  </a:lnTo>
                  <a:lnTo>
                    <a:pt x="5020" y="1946"/>
                  </a:lnTo>
                  <a:lnTo>
                    <a:pt x="5028" y="1946"/>
                  </a:lnTo>
                  <a:lnTo>
                    <a:pt x="5036" y="1945"/>
                  </a:lnTo>
                  <a:lnTo>
                    <a:pt x="5045" y="1943"/>
                  </a:lnTo>
                  <a:lnTo>
                    <a:pt x="5045" y="1943"/>
                  </a:lnTo>
                  <a:lnTo>
                    <a:pt x="5052" y="1940"/>
                  </a:lnTo>
                  <a:lnTo>
                    <a:pt x="5059" y="1939"/>
                  </a:lnTo>
                  <a:lnTo>
                    <a:pt x="5066" y="1940"/>
                  </a:lnTo>
                  <a:lnTo>
                    <a:pt x="5072" y="1942"/>
                  </a:lnTo>
                  <a:lnTo>
                    <a:pt x="5078" y="1944"/>
                  </a:lnTo>
                  <a:lnTo>
                    <a:pt x="5083" y="1949"/>
                  </a:lnTo>
                  <a:lnTo>
                    <a:pt x="5088" y="1953"/>
                  </a:lnTo>
                  <a:lnTo>
                    <a:pt x="5094" y="1959"/>
                  </a:lnTo>
                  <a:lnTo>
                    <a:pt x="5094" y="1959"/>
                  </a:lnTo>
                  <a:lnTo>
                    <a:pt x="5112" y="1982"/>
                  </a:lnTo>
                  <a:lnTo>
                    <a:pt x="5129" y="2006"/>
                  </a:lnTo>
                  <a:lnTo>
                    <a:pt x="5129" y="2006"/>
                  </a:lnTo>
                  <a:lnTo>
                    <a:pt x="5180" y="2082"/>
                  </a:lnTo>
                  <a:lnTo>
                    <a:pt x="5232" y="2159"/>
                  </a:lnTo>
                  <a:lnTo>
                    <a:pt x="5232" y="2159"/>
                  </a:lnTo>
                  <a:lnTo>
                    <a:pt x="5246" y="2180"/>
                  </a:lnTo>
                  <a:lnTo>
                    <a:pt x="5252" y="2192"/>
                  </a:lnTo>
                  <a:lnTo>
                    <a:pt x="5257" y="2202"/>
                  </a:lnTo>
                  <a:lnTo>
                    <a:pt x="5261" y="2213"/>
                  </a:lnTo>
                  <a:lnTo>
                    <a:pt x="5264" y="2226"/>
                  </a:lnTo>
                  <a:lnTo>
                    <a:pt x="5265" y="2239"/>
                  </a:lnTo>
                  <a:lnTo>
                    <a:pt x="5264" y="2251"/>
                  </a:lnTo>
                  <a:lnTo>
                    <a:pt x="5264" y="2251"/>
                  </a:lnTo>
                  <a:lnTo>
                    <a:pt x="5264" y="2258"/>
                  </a:lnTo>
                  <a:lnTo>
                    <a:pt x="5265" y="2265"/>
                  </a:lnTo>
                  <a:lnTo>
                    <a:pt x="5268" y="2272"/>
                  </a:lnTo>
                  <a:lnTo>
                    <a:pt x="5271" y="2278"/>
                  </a:lnTo>
                  <a:lnTo>
                    <a:pt x="5271" y="2278"/>
                  </a:lnTo>
                  <a:lnTo>
                    <a:pt x="5303" y="2332"/>
                  </a:lnTo>
                  <a:lnTo>
                    <a:pt x="5339" y="2390"/>
                  </a:lnTo>
                  <a:lnTo>
                    <a:pt x="5339" y="2390"/>
                  </a:lnTo>
                  <a:lnTo>
                    <a:pt x="5351" y="2409"/>
                  </a:lnTo>
                  <a:lnTo>
                    <a:pt x="5351" y="2409"/>
                  </a:lnTo>
                  <a:lnTo>
                    <a:pt x="5354" y="2413"/>
                  </a:lnTo>
                  <a:lnTo>
                    <a:pt x="5356" y="2416"/>
                  </a:lnTo>
                  <a:lnTo>
                    <a:pt x="5356" y="2416"/>
                  </a:lnTo>
                  <a:lnTo>
                    <a:pt x="5360" y="2418"/>
                  </a:lnTo>
                  <a:lnTo>
                    <a:pt x="5365" y="2420"/>
                  </a:lnTo>
                  <a:lnTo>
                    <a:pt x="5369" y="2417"/>
                  </a:lnTo>
                  <a:lnTo>
                    <a:pt x="5376" y="2414"/>
                  </a:lnTo>
                  <a:lnTo>
                    <a:pt x="5376" y="2414"/>
                  </a:lnTo>
                  <a:lnTo>
                    <a:pt x="5373" y="2406"/>
                  </a:lnTo>
                  <a:lnTo>
                    <a:pt x="5373" y="2406"/>
                  </a:lnTo>
                  <a:close/>
                  <a:moveTo>
                    <a:pt x="1782" y="8934"/>
                  </a:moveTo>
                  <a:lnTo>
                    <a:pt x="1782" y="8934"/>
                  </a:lnTo>
                  <a:lnTo>
                    <a:pt x="1775" y="8952"/>
                  </a:lnTo>
                  <a:lnTo>
                    <a:pt x="1771" y="8960"/>
                  </a:lnTo>
                  <a:lnTo>
                    <a:pt x="1766" y="8967"/>
                  </a:lnTo>
                  <a:lnTo>
                    <a:pt x="1762" y="8973"/>
                  </a:lnTo>
                  <a:lnTo>
                    <a:pt x="1755" y="8979"/>
                  </a:lnTo>
                  <a:lnTo>
                    <a:pt x="1747" y="8985"/>
                  </a:lnTo>
                  <a:lnTo>
                    <a:pt x="1739" y="8990"/>
                  </a:lnTo>
                  <a:lnTo>
                    <a:pt x="1739" y="8990"/>
                  </a:lnTo>
                  <a:lnTo>
                    <a:pt x="1733" y="8993"/>
                  </a:lnTo>
                  <a:lnTo>
                    <a:pt x="1726" y="8996"/>
                  </a:lnTo>
                  <a:lnTo>
                    <a:pt x="1726" y="8996"/>
                  </a:lnTo>
                  <a:lnTo>
                    <a:pt x="1710" y="9006"/>
                  </a:lnTo>
                  <a:lnTo>
                    <a:pt x="1698" y="9015"/>
                  </a:lnTo>
                  <a:lnTo>
                    <a:pt x="1690" y="9022"/>
                  </a:lnTo>
                  <a:lnTo>
                    <a:pt x="1688" y="9025"/>
                  </a:lnTo>
                  <a:lnTo>
                    <a:pt x="1686" y="9030"/>
                  </a:lnTo>
                  <a:lnTo>
                    <a:pt x="1683" y="9039"/>
                  </a:lnTo>
                  <a:lnTo>
                    <a:pt x="1682" y="9051"/>
                  </a:lnTo>
                  <a:lnTo>
                    <a:pt x="1683" y="9064"/>
                  </a:lnTo>
                  <a:lnTo>
                    <a:pt x="1684" y="9084"/>
                  </a:lnTo>
                  <a:lnTo>
                    <a:pt x="1684" y="9084"/>
                  </a:lnTo>
                  <a:lnTo>
                    <a:pt x="1686" y="9109"/>
                  </a:lnTo>
                  <a:lnTo>
                    <a:pt x="1684" y="9134"/>
                  </a:lnTo>
                  <a:lnTo>
                    <a:pt x="1681" y="9157"/>
                  </a:lnTo>
                  <a:lnTo>
                    <a:pt x="1675" y="9180"/>
                  </a:lnTo>
                  <a:lnTo>
                    <a:pt x="1666" y="9201"/>
                  </a:lnTo>
                  <a:lnTo>
                    <a:pt x="1656" y="9223"/>
                  </a:lnTo>
                  <a:lnTo>
                    <a:pt x="1643" y="9244"/>
                  </a:lnTo>
                  <a:lnTo>
                    <a:pt x="1629" y="9264"/>
                  </a:lnTo>
                  <a:lnTo>
                    <a:pt x="1629" y="9264"/>
                  </a:lnTo>
                  <a:lnTo>
                    <a:pt x="1624" y="9269"/>
                  </a:lnTo>
                  <a:lnTo>
                    <a:pt x="1620" y="9274"/>
                  </a:lnTo>
                  <a:lnTo>
                    <a:pt x="1614" y="9278"/>
                  </a:lnTo>
                  <a:lnTo>
                    <a:pt x="1610" y="9279"/>
                  </a:lnTo>
                  <a:lnTo>
                    <a:pt x="1604" y="9280"/>
                  </a:lnTo>
                  <a:lnTo>
                    <a:pt x="1598" y="9280"/>
                  </a:lnTo>
                  <a:lnTo>
                    <a:pt x="1591" y="9276"/>
                  </a:lnTo>
                  <a:lnTo>
                    <a:pt x="1583" y="9273"/>
                  </a:lnTo>
                  <a:lnTo>
                    <a:pt x="1583" y="9273"/>
                  </a:lnTo>
                  <a:lnTo>
                    <a:pt x="1567" y="9265"/>
                  </a:lnTo>
                  <a:lnTo>
                    <a:pt x="1551" y="9259"/>
                  </a:lnTo>
                  <a:lnTo>
                    <a:pt x="1533" y="9254"/>
                  </a:lnTo>
                  <a:lnTo>
                    <a:pt x="1516" y="9251"/>
                  </a:lnTo>
                  <a:lnTo>
                    <a:pt x="1480" y="9245"/>
                  </a:lnTo>
                  <a:lnTo>
                    <a:pt x="1463" y="9242"/>
                  </a:lnTo>
                  <a:lnTo>
                    <a:pt x="1446" y="9238"/>
                  </a:lnTo>
                  <a:lnTo>
                    <a:pt x="1446" y="9238"/>
                  </a:lnTo>
                  <a:lnTo>
                    <a:pt x="1441" y="9237"/>
                  </a:lnTo>
                  <a:lnTo>
                    <a:pt x="1437" y="9238"/>
                  </a:lnTo>
                  <a:lnTo>
                    <a:pt x="1433" y="9240"/>
                  </a:lnTo>
                  <a:lnTo>
                    <a:pt x="1430" y="9243"/>
                  </a:lnTo>
                  <a:lnTo>
                    <a:pt x="1430" y="9243"/>
                  </a:lnTo>
                  <a:lnTo>
                    <a:pt x="1424" y="9252"/>
                  </a:lnTo>
                  <a:lnTo>
                    <a:pt x="1419" y="9261"/>
                  </a:lnTo>
                  <a:lnTo>
                    <a:pt x="1417" y="9272"/>
                  </a:lnTo>
                  <a:lnTo>
                    <a:pt x="1416" y="9283"/>
                  </a:lnTo>
                  <a:lnTo>
                    <a:pt x="1417" y="9294"/>
                  </a:lnTo>
                  <a:lnTo>
                    <a:pt x="1421" y="9304"/>
                  </a:lnTo>
                  <a:lnTo>
                    <a:pt x="1425" y="9313"/>
                  </a:lnTo>
                  <a:lnTo>
                    <a:pt x="1429" y="9317"/>
                  </a:lnTo>
                  <a:lnTo>
                    <a:pt x="1432" y="9320"/>
                  </a:lnTo>
                  <a:lnTo>
                    <a:pt x="1432" y="9320"/>
                  </a:lnTo>
                  <a:lnTo>
                    <a:pt x="1441" y="9329"/>
                  </a:lnTo>
                  <a:lnTo>
                    <a:pt x="1448" y="9340"/>
                  </a:lnTo>
                  <a:lnTo>
                    <a:pt x="1453" y="9350"/>
                  </a:lnTo>
                  <a:lnTo>
                    <a:pt x="1456" y="9362"/>
                  </a:lnTo>
                  <a:lnTo>
                    <a:pt x="1462" y="9386"/>
                  </a:lnTo>
                  <a:lnTo>
                    <a:pt x="1464" y="9398"/>
                  </a:lnTo>
                  <a:lnTo>
                    <a:pt x="1468" y="9410"/>
                  </a:lnTo>
                  <a:lnTo>
                    <a:pt x="1468" y="9410"/>
                  </a:lnTo>
                  <a:lnTo>
                    <a:pt x="1478" y="9405"/>
                  </a:lnTo>
                  <a:lnTo>
                    <a:pt x="1487" y="9400"/>
                  </a:lnTo>
                  <a:lnTo>
                    <a:pt x="1506" y="9388"/>
                  </a:lnTo>
                  <a:lnTo>
                    <a:pt x="1515" y="9382"/>
                  </a:lnTo>
                  <a:lnTo>
                    <a:pt x="1524" y="9378"/>
                  </a:lnTo>
                  <a:lnTo>
                    <a:pt x="1535" y="9374"/>
                  </a:lnTo>
                  <a:lnTo>
                    <a:pt x="1545" y="9371"/>
                  </a:lnTo>
                  <a:lnTo>
                    <a:pt x="1545" y="9371"/>
                  </a:lnTo>
                  <a:lnTo>
                    <a:pt x="1557" y="9367"/>
                  </a:lnTo>
                  <a:lnTo>
                    <a:pt x="1559" y="9367"/>
                  </a:lnTo>
                  <a:lnTo>
                    <a:pt x="1561" y="9367"/>
                  </a:lnTo>
                  <a:lnTo>
                    <a:pt x="1563" y="9369"/>
                  </a:lnTo>
                  <a:lnTo>
                    <a:pt x="1566" y="9371"/>
                  </a:lnTo>
                  <a:lnTo>
                    <a:pt x="1566" y="9371"/>
                  </a:lnTo>
                  <a:lnTo>
                    <a:pt x="1568" y="9374"/>
                  </a:lnTo>
                  <a:lnTo>
                    <a:pt x="1569" y="9378"/>
                  </a:lnTo>
                  <a:lnTo>
                    <a:pt x="1569" y="9381"/>
                  </a:lnTo>
                  <a:lnTo>
                    <a:pt x="1568" y="9385"/>
                  </a:lnTo>
                  <a:lnTo>
                    <a:pt x="1565" y="9390"/>
                  </a:lnTo>
                  <a:lnTo>
                    <a:pt x="1561" y="9395"/>
                  </a:lnTo>
                  <a:lnTo>
                    <a:pt x="1561" y="9395"/>
                  </a:lnTo>
                  <a:lnTo>
                    <a:pt x="1546" y="9410"/>
                  </a:lnTo>
                  <a:lnTo>
                    <a:pt x="1530" y="9424"/>
                  </a:lnTo>
                  <a:lnTo>
                    <a:pt x="1514" y="9436"/>
                  </a:lnTo>
                  <a:lnTo>
                    <a:pt x="1498" y="9448"/>
                  </a:lnTo>
                  <a:lnTo>
                    <a:pt x="1479" y="9457"/>
                  </a:lnTo>
                  <a:lnTo>
                    <a:pt x="1470" y="9461"/>
                  </a:lnTo>
                  <a:lnTo>
                    <a:pt x="1461" y="9463"/>
                  </a:lnTo>
                  <a:lnTo>
                    <a:pt x="1451" y="9465"/>
                  </a:lnTo>
                  <a:lnTo>
                    <a:pt x="1440" y="9466"/>
                  </a:lnTo>
                  <a:lnTo>
                    <a:pt x="1430" y="9466"/>
                  </a:lnTo>
                  <a:lnTo>
                    <a:pt x="1418" y="9466"/>
                  </a:lnTo>
                  <a:lnTo>
                    <a:pt x="1418" y="9466"/>
                  </a:lnTo>
                  <a:lnTo>
                    <a:pt x="1407" y="9465"/>
                  </a:lnTo>
                  <a:lnTo>
                    <a:pt x="1395" y="9466"/>
                  </a:lnTo>
                  <a:lnTo>
                    <a:pt x="1385" y="9468"/>
                  </a:lnTo>
                  <a:lnTo>
                    <a:pt x="1374" y="9470"/>
                  </a:lnTo>
                  <a:lnTo>
                    <a:pt x="1365" y="9473"/>
                  </a:lnTo>
                  <a:lnTo>
                    <a:pt x="1355" y="9478"/>
                  </a:lnTo>
                  <a:lnTo>
                    <a:pt x="1346" y="9484"/>
                  </a:lnTo>
                  <a:lnTo>
                    <a:pt x="1336" y="9489"/>
                  </a:lnTo>
                  <a:lnTo>
                    <a:pt x="1336" y="9489"/>
                  </a:lnTo>
                  <a:lnTo>
                    <a:pt x="1320" y="9500"/>
                  </a:lnTo>
                  <a:lnTo>
                    <a:pt x="1304" y="9508"/>
                  </a:lnTo>
                  <a:lnTo>
                    <a:pt x="1287" y="9514"/>
                  </a:lnTo>
                  <a:lnTo>
                    <a:pt x="1270" y="9519"/>
                  </a:lnTo>
                  <a:lnTo>
                    <a:pt x="1270" y="9519"/>
                  </a:lnTo>
                  <a:lnTo>
                    <a:pt x="1245" y="9527"/>
                  </a:lnTo>
                  <a:lnTo>
                    <a:pt x="1234" y="9532"/>
                  </a:lnTo>
                  <a:lnTo>
                    <a:pt x="1222" y="9538"/>
                  </a:lnTo>
                  <a:lnTo>
                    <a:pt x="1222" y="9538"/>
                  </a:lnTo>
                  <a:lnTo>
                    <a:pt x="1206" y="9547"/>
                  </a:lnTo>
                  <a:lnTo>
                    <a:pt x="1190" y="9557"/>
                  </a:lnTo>
                  <a:lnTo>
                    <a:pt x="1176" y="9569"/>
                  </a:lnTo>
                  <a:lnTo>
                    <a:pt x="1165" y="9582"/>
                  </a:lnTo>
                  <a:lnTo>
                    <a:pt x="1154" y="9595"/>
                  </a:lnTo>
                  <a:lnTo>
                    <a:pt x="1146" y="9612"/>
                  </a:lnTo>
                  <a:lnTo>
                    <a:pt x="1143" y="9620"/>
                  </a:lnTo>
                  <a:lnTo>
                    <a:pt x="1141" y="9629"/>
                  </a:lnTo>
                  <a:lnTo>
                    <a:pt x="1138" y="9638"/>
                  </a:lnTo>
                  <a:lnTo>
                    <a:pt x="1137" y="9648"/>
                  </a:lnTo>
                  <a:lnTo>
                    <a:pt x="1137" y="9648"/>
                  </a:lnTo>
                  <a:lnTo>
                    <a:pt x="1135" y="9663"/>
                  </a:lnTo>
                  <a:lnTo>
                    <a:pt x="1130" y="9677"/>
                  </a:lnTo>
                  <a:lnTo>
                    <a:pt x="1127" y="9692"/>
                  </a:lnTo>
                  <a:lnTo>
                    <a:pt x="1123" y="9706"/>
                  </a:lnTo>
                  <a:lnTo>
                    <a:pt x="1123" y="9706"/>
                  </a:lnTo>
                  <a:lnTo>
                    <a:pt x="1121" y="9714"/>
                  </a:lnTo>
                  <a:lnTo>
                    <a:pt x="1119" y="9721"/>
                  </a:lnTo>
                  <a:lnTo>
                    <a:pt x="1115" y="9727"/>
                  </a:lnTo>
                  <a:lnTo>
                    <a:pt x="1111" y="9731"/>
                  </a:lnTo>
                  <a:lnTo>
                    <a:pt x="1106" y="9736"/>
                  </a:lnTo>
                  <a:lnTo>
                    <a:pt x="1100" y="9739"/>
                  </a:lnTo>
                  <a:lnTo>
                    <a:pt x="1093" y="9742"/>
                  </a:lnTo>
                  <a:lnTo>
                    <a:pt x="1086" y="9743"/>
                  </a:lnTo>
                  <a:lnTo>
                    <a:pt x="1086" y="9743"/>
                  </a:lnTo>
                  <a:lnTo>
                    <a:pt x="1070" y="9744"/>
                  </a:lnTo>
                  <a:lnTo>
                    <a:pt x="1061" y="9743"/>
                  </a:lnTo>
                  <a:lnTo>
                    <a:pt x="1053" y="9742"/>
                  </a:lnTo>
                  <a:lnTo>
                    <a:pt x="1045" y="9741"/>
                  </a:lnTo>
                  <a:lnTo>
                    <a:pt x="1037" y="9737"/>
                  </a:lnTo>
                  <a:lnTo>
                    <a:pt x="1029" y="9732"/>
                  </a:lnTo>
                  <a:lnTo>
                    <a:pt x="1022" y="9727"/>
                  </a:lnTo>
                  <a:lnTo>
                    <a:pt x="1022" y="9727"/>
                  </a:lnTo>
                  <a:lnTo>
                    <a:pt x="1018" y="9723"/>
                  </a:lnTo>
                  <a:lnTo>
                    <a:pt x="1017" y="9720"/>
                  </a:lnTo>
                  <a:lnTo>
                    <a:pt x="1016" y="9715"/>
                  </a:lnTo>
                  <a:lnTo>
                    <a:pt x="1016" y="9712"/>
                  </a:lnTo>
                  <a:lnTo>
                    <a:pt x="1018" y="9705"/>
                  </a:lnTo>
                  <a:lnTo>
                    <a:pt x="1022" y="9698"/>
                  </a:lnTo>
                  <a:lnTo>
                    <a:pt x="1022" y="9698"/>
                  </a:lnTo>
                  <a:lnTo>
                    <a:pt x="1077" y="9527"/>
                  </a:lnTo>
                  <a:lnTo>
                    <a:pt x="1077" y="9527"/>
                  </a:lnTo>
                  <a:lnTo>
                    <a:pt x="1081" y="9514"/>
                  </a:lnTo>
                  <a:lnTo>
                    <a:pt x="1082" y="9502"/>
                  </a:lnTo>
                  <a:lnTo>
                    <a:pt x="1082" y="9493"/>
                  </a:lnTo>
                  <a:lnTo>
                    <a:pt x="1078" y="9484"/>
                  </a:lnTo>
                  <a:lnTo>
                    <a:pt x="1074" y="9476"/>
                  </a:lnTo>
                  <a:lnTo>
                    <a:pt x="1066" y="9468"/>
                  </a:lnTo>
                  <a:lnTo>
                    <a:pt x="1056" y="9462"/>
                  </a:lnTo>
                  <a:lnTo>
                    <a:pt x="1045" y="9456"/>
                  </a:lnTo>
                  <a:lnTo>
                    <a:pt x="1045" y="9456"/>
                  </a:lnTo>
                  <a:lnTo>
                    <a:pt x="1036" y="9453"/>
                  </a:lnTo>
                  <a:lnTo>
                    <a:pt x="1026" y="9450"/>
                  </a:lnTo>
                  <a:lnTo>
                    <a:pt x="1009" y="9447"/>
                  </a:lnTo>
                  <a:lnTo>
                    <a:pt x="1009" y="9447"/>
                  </a:lnTo>
                  <a:lnTo>
                    <a:pt x="1003" y="9446"/>
                  </a:lnTo>
                  <a:lnTo>
                    <a:pt x="998" y="9446"/>
                  </a:lnTo>
                  <a:lnTo>
                    <a:pt x="993" y="9446"/>
                  </a:lnTo>
                  <a:lnTo>
                    <a:pt x="990" y="9448"/>
                  </a:lnTo>
                  <a:lnTo>
                    <a:pt x="985" y="9450"/>
                  </a:lnTo>
                  <a:lnTo>
                    <a:pt x="982" y="9454"/>
                  </a:lnTo>
                  <a:lnTo>
                    <a:pt x="975" y="9462"/>
                  </a:lnTo>
                  <a:lnTo>
                    <a:pt x="975" y="9462"/>
                  </a:lnTo>
                  <a:lnTo>
                    <a:pt x="945" y="9509"/>
                  </a:lnTo>
                  <a:lnTo>
                    <a:pt x="916" y="9555"/>
                  </a:lnTo>
                  <a:lnTo>
                    <a:pt x="916" y="9555"/>
                  </a:lnTo>
                  <a:lnTo>
                    <a:pt x="908" y="9567"/>
                  </a:lnTo>
                  <a:lnTo>
                    <a:pt x="900" y="9578"/>
                  </a:lnTo>
                  <a:lnTo>
                    <a:pt x="891" y="9589"/>
                  </a:lnTo>
                  <a:lnTo>
                    <a:pt x="881" y="9599"/>
                  </a:lnTo>
                  <a:lnTo>
                    <a:pt x="881" y="9599"/>
                  </a:lnTo>
                  <a:lnTo>
                    <a:pt x="869" y="9613"/>
                  </a:lnTo>
                  <a:lnTo>
                    <a:pt x="858" y="9627"/>
                  </a:lnTo>
                  <a:lnTo>
                    <a:pt x="854" y="9635"/>
                  </a:lnTo>
                  <a:lnTo>
                    <a:pt x="849" y="9644"/>
                  </a:lnTo>
                  <a:lnTo>
                    <a:pt x="846" y="9653"/>
                  </a:lnTo>
                  <a:lnTo>
                    <a:pt x="842" y="9662"/>
                  </a:lnTo>
                  <a:lnTo>
                    <a:pt x="842" y="9662"/>
                  </a:lnTo>
                  <a:lnTo>
                    <a:pt x="839" y="9677"/>
                  </a:lnTo>
                  <a:lnTo>
                    <a:pt x="832" y="9692"/>
                  </a:lnTo>
                  <a:lnTo>
                    <a:pt x="825" y="9705"/>
                  </a:lnTo>
                  <a:lnTo>
                    <a:pt x="814" y="9716"/>
                  </a:lnTo>
                  <a:lnTo>
                    <a:pt x="809" y="9722"/>
                  </a:lnTo>
                  <a:lnTo>
                    <a:pt x="803" y="9727"/>
                  </a:lnTo>
                  <a:lnTo>
                    <a:pt x="796" y="9730"/>
                  </a:lnTo>
                  <a:lnTo>
                    <a:pt x="789" y="9734"/>
                  </a:lnTo>
                  <a:lnTo>
                    <a:pt x="781" y="9737"/>
                  </a:lnTo>
                  <a:lnTo>
                    <a:pt x="773" y="9738"/>
                  </a:lnTo>
                  <a:lnTo>
                    <a:pt x="764" y="9741"/>
                  </a:lnTo>
                  <a:lnTo>
                    <a:pt x="755" y="9741"/>
                  </a:lnTo>
                  <a:lnTo>
                    <a:pt x="755" y="9741"/>
                  </a:lnTo>
                  <a:lnTo>
                    <a:pt x="743" y="9742"/>
                  </a:lnTo>
                  <a:lnTo>
                    <a:pt x="733" y="9743"/>
                  </a:lnTo>
                  <a:lnTo>
                    <a:pt x="723" y="9745"/>
                  </a:lnTo>
                  <a:lnTo>
                    <a:pt x="715" y="9749"/>
                  </a:lnTo>
                  <a:lnTo>
                    <a:pt x="707" y="9753"/>
                  </a:lnTo>
                  <a:lnTo>
                    <a:pt x="700" y="9758"/>
                  </a:lnTo>
                  <a:lnTo>
                    <a:pt x="694" y="9764"/>
                  </a:lnTo>
                  <a:lnTo>
                    <a:pt x="687" y="9769"/>
                  </a:lnTo>
                  <a:lnTo>
                    <a:pt x="676" y="9784"/>
                  </a:lnTo>
                  <a:lnTo>
                    <a:pt x="666" y="9799"/>
                  </a:lnTo>
                  <a:lnTo>
                    <a:pt x="657" y="9817"/>
                  </a:lnTo>
                  <a:lnTo>
                    <a:pt x="649" y="9834"/>
                  </a:lnTo>
                  <a:lnTo>
                    <a:pt x="649" y="9834"/>
                  </a:lnTo>
                  <a:lnTo>
                    <a:pt x="647" y="9837"/>
                  </a:lnTo>
                  <a:lnTo>
                    <a:pt x="647" y="9840"/>
                  </a:lnTo>
                  <a:lnTo>
                    <a:pt x="646" y="9847"/>
                  </a:lnTo>
                  <a:lnTo>
                    <a:pt x="646" y="9847"/>
                  </a:lnTo>
                  <a:lnTo>
                    <a:pt x="643" y="9851"/>
                  </a:lnTo>
                  <a:lnTo>
                    <a:pt x="639" y="9853"/>
                  </a:lnTo>
                  <a:lnTo>
                    <a:pt x="635" y="9855"/>
                  </a:lnTo>
                  <a:lnTo>
                    <a:pt x="630" y="9855"/>
                  </a:lnTo>
                  <a:lnTo>
                    <a:pt x="630" y="9855"/>
                  </a:lnTo>
                  <a:lnTo>
                    <a:pt x="628" y="9852"/>
                  </a:lnTo>
                  <a:lnTo>
                    <a:pt x="627" y="9850"/>
                  </a:lnTo>
                  <a:lnTo>
                    <a:pt x="626" y="9847"/>
                  </a:lnTo>
                  <a:lnTo>
                    <a:pt x="626" y="9843"/>
                  </a:lnTo>
                  <a:lnTo>
                    <a:pt x="626" y="9843"/>
                  </a:lnTo>
                  <a:lnTo>
                    <a:pt x="629" y="9822"/>
                  </a:lnTo>
                  <a:lnTo>
                    <a:pt x="632" y="9803"/>
                  </a:lnTo>
                  <a:lnTo>
                    <a:pt x="632" y="9803"/>
                  </a:lnTo>
                  <a:lnTo>
                    <a:pt x="634" y="9794"/>
                  </a:lnTo>
                  <a:lnTo>
                    <a:pt x="632" y="9790"/>
                  </a:lnTo>
                  <a:lnTo>
                    <a:pt x="631" y="9787"/>
                  </a:lnTo>
                  <a:lnTo>
                    <a:pt x="629" y="9784"/>
                  </a:lnTo>
                  <a:lnTo>
                    <a:pt x="627" y="9782"/>
                  </a:lnTo>
                  <a:lnTo>
                    <a:pt x="619" y="9780"/>
                  </a:lnTo>
                  <a:lnTo>
                    <a:pt x="619" y="9780"/>
                  </a:lnTo>
                  <a:lnTo>
                    <a:pt x="606" y="9777"/>
                  </a:lnTo>
                  <a:lnTo>
                    <a:pt x="597" y="9776"/>
                  </a:lnTo>
                  <a:lnTo>
                    <a:pt x="588" y="9776"/>
                  </a:lnTo>
                  <a:lnTo>
                    <a:pt x="581" y="9777"/>
                  </a:lnTo>
                  <a:lnTo>
                    <a:pt x="573" y="9781"/>
                  </a:lnTo>
                  <a:lnTo>
                    <a:pt x="567" y="9787"/>
                  </a:lnTo>
                  <a:lnTo>
                    <a:pt x="560" y="9795"/>
                  </a:lnTo>
                  <a:lnTo>
                    <a:pt x="553" y="9804"/>
                  </a:lnTo>
                  <a:lnTo>
                    <a:pt x="553" y="9804"/>
                  </a:lnTo>
                  <a:lnTo>
                    <a:pt x="532" y="9835"/>
                  </a:lnTo>
                  <a:lnTo>
                    <a:pt x="532" y="9835"/>
                  </a:lnTo>
                  <a:lnTo>
                    <a:pt x="521" y="9851"/>
                  </a:lnTo>
                  <a:lnTo>
                    <a:pt x="515" y="9858"/>
                  </a:lnTo>
                  <a:lnTo>
                    <a:pt x="509" y="9864"/>
                  </a:lnTo>
                  <a:lnTo>
                    <a:pt x="501" y="9868"/>
                  </a:lnTo>
                  <a:lnTo>
                    <a:pt x="493" y="9871"/>
                  </a:lnTo>
                  <a:lnTo>
                    <a:pt x="488" y="9871"/>
                  </a:lnTo>
                  <a:lnTo>
                    <a:pt x="483" y="9870"/>
                  </a:lnTo>
                  <a:lnTo>
                    <a:pt x="471" y="9866"/>
                  </a:lnTo>
                  <a:lnTo>
                    <a:pt x="471" y="9866"/>
                  </a:lnTo>
                  <a:lnTo>
                    <a:pt x="469" y="9866"/>
                  </a:lnTo>
                  <a:lnTo>
                    <a:pt x="465" y="9865"/>
                  </a:lnTo>
                  <a:lnTo>
                    <a:pt x="461" y="9867"/>
                  </a:lnTo>
                  <a:lnTo>
                    <a:pt x="455" y="9871"/>
                  </a:lnTo>
                  <a:lnTo>
                    <a:pt x="450" y="9874"/>
                  </a:lnTo>
                  <a:lnTo>
                    <a:pt x="450" y="9874"/>
                  </a:lnTo>
                  <a:lnTo>
                    <a:pt x="443" y="9878"/>
                  </a:lnTo>
                  <a:lnTo>
                    <a:pt x="435" y="9880"/>
                  </a:lnTo>
                  <a:lnTo>
                    <a:pt x="428" y="9880"/>
                  </a:lnTo>
                  <a:lnTo>
                    <a:pt x="419" y="9880"/>
                  </a:lnTo>
                  <a:lnTo>
                    <a:pt x="419" y="9880"/>
                  </a:lnTo>
                  <a:lnTo>
                    <a:pt x="405" y="9879"/>
                  </a:lnTo>
                  <a:lnTo>
                    <a:pt x="394" y="9875"/>
                  </a:lnTo>
                  <a:lnTo>
                    <a:pt x="389" y="9874"/>
                  </a:lnTo>
                  <a:lnTo>
                    <a:pt x="386" y="9872"/>
                  </a:lnTo>
                  <a:lnTo>
                    <a:pt x="382" y="9868"/>
                  </a:lnTo>
                  <a:lnTo>
                    <a:pt x="381" y="9866"/>
                  </a:lnTo>
                  <a:lnTo>
                    <a:pt x="380" y="9863"/>
                  </a:lnTo>
                  <a:lnTo>
                    <a:pt x="379" y="9858"/>
                  </a:lnTo>
                  <a:lnTo>
                    <a:pt x="380" y="9853"/>
                  </a:lnTo>
                  <a:lnTo>
                    <a:pt x="381" y="9849"/>
                  </a:lnTo>
                  <a:lnTo>
                    <a:pt x="386" y="9838"/>
                  </a:lnTo>
                  <a:lnTo>
                    <a:pt x="393" y="9826"/>
                  </a:lnTo>
                  <a:lnTo>
                    <a:pt x="393" y="9826"/>
                  </a:lnTo>
                  <a:lnTo>
                    <a:pt x="408" y="9806"/>
                  </a:lnTo>
                  <a:lnTo>
                    <a:pt x="423" y="9788"/>
                  </a:lnTo>
                  <a:lnTo>
                    <a:pt x="431" y="9780"/>
                  </a:lnTo>
                  <a:lnTo>
                    <a:pt x="440" y="9772"/>
                  </a:lnTo>
                  <a:lnTo>
                    <a:pt x="450" y="9765"/>
                  </a:lnTo>
                  <a:lnTo>
                    <a:pt x="461" y="9758"/>
                  </a:lnTo>
                  <a:lnTo>
                    <a:pt x="461" y="9758"/>
                  </a:lnTo>
                  <a:lnTo>
                    <a:pt x="476" y="9750"/>
                  </a:lnTo>
                  <a:lnTo>
                    <a:pt x="490" y="9739"/>
                  </a:lnTo>
                  <a:lnTo>
                    <a:pt x="501" y="9728"/>
                  </a:lnTo>
                  <a:lnTo>
                    <a:pt x="513" y="9716"/>
                  </a:lnTo>
                  <a:lnTo>
                    <a:pt x="523" y="9703"/>
                  </a:lnTo>
                  <a:lnTo>
                    <a:pt x="532" y="9690"/>
                  </a:lnTo>
                  <a:lnTo>
                    <a:pt x="549" y="9661"/>
                  </a:lnTo>
                  <a:lnTo>
                    <a:pt x="549" y="9661"/>
                  </a:lnTo>
                  <a:lnTo>
                    <a:pt x="569" y="9628"/>
                  </a:lnTo>
                  <a:lnTo>
                    <a:pt x="581" y="9613"/>
                  </a:lnTo>
                  <a:lnTo>
                    <a:pt x="591" y="9598"/>
                  </a:lnTo>
                  <a:lnTo>
                    <a:pt x="604" y="9583"/>
                  </a:lnTo>
                  <a:lnTo>
                    <a:pt x="616" y="9569"/>
                  </a:lnTo>
                  <a:lnTo>
                    <a:pt x="629" y="9555"/>
                  </a:lnTo>
                  <a:lnTo>
                    <a:pt x="643" y="9541"/>
                  </a:lnTo>
                  <a:lnTo>
                    <a:pt x="643" y="9541"/>
                  </a:lnTo>
                  <a:lnTo>
                    <a:pt x="650" y="9536"/>
                  </a:lnTo>
                  <a:lnTo>
                    <a:pt x="655" y="9530"/>
                  </a:lnTo>
                  <a:lnTo>
                    <a:pt x="658" y="9526"/>
                  </a:lnTo>
                  <a:lnTo>
                    <a:pt x="659" y="9522"/>
                  </a:lnTo>
                  <a:lnTo>
                    <a:pt x="658" y="9517"/>
                  </a:lnTo>
                  <a:lnTo>
                    <a:pt x="655" y="9511"/>
                  </a:lnTo>
                  <a:lnTo>
                    <a:pt x="655" y="9511"/>
                  </a:lnTo>
                  <a:lnTo>
                    <a:pt x="651" y="9501"/>
                  </a:lnTo>
                  <a:lnTo>
                    <a:pt x="644" y="9493"/>
                  </a:lnTo>
                  <a:lnTo>
                    <a:pt x="641" y="9488"/>
                  </a:lnTo>
                  <a:lnTo>
                    <a:pt x="636" y="9486"/>
                  </a:lnTo>
                  <a:lnTo>
                    <a:pt x="630" y="9484"/>
                  </a:lnTo>
                  <a:lnTo>
                    <a:pt x="623" y="9484"/>
                  </a:lnTo>
                  <a:lnTo>
                    <a:pt x="623" y="9484"/>
                  </a:lnTo>
                  <a:lnTo>
                    <a:pt x="604" y="9483"/>
                  </a:lnTo>
                  <a:lnTo>
                    <a:pt x="583" y="9480"/>
                  </a:lnTo>
                  <a:lnTo>
                    <a:pt x="583" y="9480"/>
                  </a:lnTo>
                  <a:lnTo>
                    <a:pt x="574" y="9479"/>
                  </a:lnTo>
                  <a:lnTo>
                    <a:pt x="566" y="9477"/>
                  </a:lnTo>
                  <a:lnTo>
                    <a:pt x="558" y="9472"/>
                  </a:lnTo>
                  <a:lnTo>
                    <a:pt x="552" y="9468"/>
                  </a:lnTo>
                  <a:lnTo>
                    <a:pt x="546" y="9462"/>
                  </a:lnTo>
                  <a:lnTo>
                    <a:pt x="541" y="9456"/>
                  </a:lnTo>
                  <a:lnTo>
                    <a:pt x="538" y="9449"/>
                  </a:lnTo>
                  <a:lnTo>
                    <a:pt x="537" y="9441"/>
                  </a:lnTo>
                  <a:lnTo>
                    <a:pt x="537" y="9441"/>
                  </a:lnTo>
                  <a:lnTo>
                    <a:pt x="532" y="9415"/>
                  </a:lnTo>
                  <a:lnTo>
                    <a:pt x="531" y="9401"/>
                  </a:lnTo>
                  <a:lnTo>
                    <a:pt x="531" y="9388"/>
                  </a:lnTo>
                  <a:lnTo>
                    <a:pt x="532" y="9374"/>
                  </a:lnTo>
                  <a:lnTo>
                    <a:pt x="536" y="9362"/>
                  </a:lnTo>
                  <a:lnTo>
                    <a:pt x="541" y="9348"/>
                  </a:lnTo>
                  <a:lnTo>
                    <a:pt x="549" y="9335"/>
                  </a:lnTo>
                  <a:lnTo>
                    <a:pt x="549" y="9335"/>
                  </a:lnTo>
                  <a:lnTo>
                    <a:pt x="566" y="9312"/>
                  </a:lnTo>
                  <a:lnTo>
                    <a:pt x="581" y="9287"/>
                  </a:lnTo>
                  <a:lnTo>
                    <a:pt x="597" y="9263"/>
                  </a:lnTo>
                  <a:lnTo>
                    <a:pt x="613" y="9240"/>
                  </a:lnTo>
                  <a:lnTo>
                    <a:pt x="613" y="9240"/>
                  </a:lnTo>
                  <a:lnTo>
                    <a:pt x="624" y="9225"/>
                  </a:lnTo>
                  <a:lnTo>
                    <a:pt x="634" y="9208"/>
                  </a:lnTo>
                  <a:lnTo>
                    <a:pt x="642" y="9192"/>
                  </a:lnTo>
                  <a:lnTo>
                    <a:pt x="649" y="9175"/>
                  </a:lnTo>
                  <a:lnTo>
                    <a:pt x="654" y="9159"/>
                  </a:lnTo>
                  <a:lnTo>
                    <a:pt x="658" y="9140"/>
                  </a:lnTo>
                  <a:lnTo>
                    <a:pt x="661" y="9123"/>
                  </a:lnTo>
                  <a:lnTo>
                    <a:pt x="662" y="9105"/>
                  </a:lnTo>
                  <a:lnTo>
                    <a:pt x="662" y="9105"/>
                  </a:lnTo>
                  <a:lnTo>
                    <a:pt x="665" y="9087"/>
                  </a:lnTo>
                  <a:lnTo>
                    <a:pt x="669" y="9070"/>
                  </a:lnTo>
                  <a:lnTo>
                    <a:pt x="676" y="9055"/>
                  </a:lnTo>
                  <a:lnTo>
                    <a:pt x="685" y="9040"/>
                  </a:lnTo>
                  <a:lnTo>
                    <a:pt x="685" y="9040"/>
                  </a:lnTo>
                  <a:lnTo>
                    <a:pt x="711" y="9002"/>
                  </a:lnTo>
                  <a:lnTo>
                    <a:pt x="722" y="8981"/>
                  </a:lnTo>
                  <a:lnTo>
                    <a:pt x="733" y="8962"/>
                  </a:lnTo>
                  <a:lnTo>
                    <a:pt x="733" y="8962"/>
                  </a:lnTo>
                  <a:lnTo>
                    <a:pt x="741" y="8945"/>
                  </a:lnTo>
                  <a:lnTo>
                    <a:pt x="751" y="8931"/>
                  </a:lnTo>
                  <a:lnTo>
                    <a:pt x="763" y="8918"/>
                  </a:lnTo>
                  <a:lnTo>
                    <a:pt x="775" y="8908"/>
                  </a:lnTo>
                  <a:lnTo>
                    <a:pt x="789" y="8900"/>
                  </a:lnTo>
                  <a:lnTo>
                    <a:pt x="805" y="8894"/>
                  </a:lnTo>
                  <a:lnTo>
                    <a:pt x="823" y="8889"/>
                  </a:lnTo>
                  <a:lnTo>
                    <a:pt x="841" y="8886"/>
                  </a:lnTo>
                  <a:lnTo>
                    <a:pt x="841" y="8886"/>
                  </a:lnTo>
                  <a:lnTo>
                    <a:pt x="844" y="8892"/>
                  </a:lnTo>
                  <a:lnTo>
                    <a:pt x="846" y="8896"/>
                  </a:lnTo>
                  <a:lnTo>
                    <a:pt x="846" y="8902"/>
                  </a:lnTo>
                  <a:lnTo>
                    <a:pt x="846" y="8908"/>
                  </a:lnTo>
                  <a:lnTo>
                    <a:pt x="846" y="8918"/>
                  </a:lnTo>
                  <a:lnTo>
                    <a:pt x="846" y="8922"/>
                  </a:lnTo>
                  <a:lnTo>
                    <a:pt x="847" y="8925"/>
                  </a:lnTo>
                  <a:lnTo>
                    <a:pt x="847" y="8925"/>
                  </a:lnTo>
                  <a:lnTo>
                    <a:pt x="851" y="8932"/>
                  </a:lnTo>
                  <a:lnTo>
                    <a:pt x="856" y="8935"/>
                  </a:lnTo>
                  <a:lnTo>
                    <a:pt x="859" y="8935"/>
                  </a:lnTo>
                  <a:lnTo>
                    <a:pt x="863" y="8935"/>
                  </a:lnTo>
                  <a:lnTo>
                    <a:pt x="863" y="8935"/>
                  </a:lnTo>
                  <a:lnTo>
                    <a:pt x="876" y="8934"/>
                  </a:lnTo>
                  <a:lnTo>
                    <a:pt x="888" y="8931"/>
                  </a:lnTo>
                  <a:lnTo>
                    <a:pt x="901" y="8930"/>
                  </a:lnTo>
                  <a:lnTo>
                    <a:pt x="907" y="8931"/>
                  </a:lnTo>
                  <a:lnTo>
                    <a:pt x="912" y="8932"/>
                  </a:lnTo>
                  <a:lnTo>
                    <a:pt x="912" y="8932"/>
                  </a:lnTo>
                  <a:lnTo>
                    <a:pt x="918" y="8933"/>
                  </a:lnTo>
                  <a:lnTo>
                    <a:pt x="922" y="8938"/>
                  </a:lnTo>
                  <a:lnTo>
                    <a:pt x="924" y="8942"/>
                  </a:lnTo>
                  <a:lnTo>
                    <a:pt x="926" y="8947"/>
                  </a:lnTo>
                  <a:lnTo>
                    <a:pt x="930" y="8958"/>
                  </a:lnTo>
                  <a:lnTo>
                    <a:pt x="933" y="8970"/>
                  </a:lnTo>
                  <a:lnTo>
                    <a:pt x="933" y="8970"/>
                  </a:lnTo>
                  <a:lnTo>
                    <a:pt x="935" y="8977"/>
                  </a:lnTo>
                  <a:lnTo>
                    <a:pt x="940" y="8981"/>
                  </a:lnTo>
                  <a:lnTo>
                    <a:pt x="946" y="8985"/>
                  </a:lnTo>
                  <a:lnTo>
                    <a:pt x="949" y="8985"/>
                  </a:lnTo>
                  <a:lnTo>
                    <a:pt x="954" y="8985"/>
                  </a:lnTo>
                  <a:lnTo>
                    <a:pt x="954" y="8985"/>
                  </a:lnTo>
                  <a:lnTo>
                    <a:pt x="961" y="8985"/>
                  </a:lnTo>
                  <a:lnTo>
                    <a:pt x="967" y="8987"/>
                  </a:lnTo>
                  <a:lnTo>
                    <a:pt x="971" y="8990"/>
                  </a:lnTo>
                  <a:lnTo>
                    <a:pt x="973" y="8993"/>
                  </a:lnTo>
                  <a:lnTo>
                    <a:pt x="976" y="8998"/>
                  </a:lnTo>
                  <a:lnTo>
                    <a:pt x="977" y="9003"/>
                  </a:lnTo>
                  <a:lnTo>
                    <a:pt x="978" y="9015"/>
                  </a:lnTo>
                  <a:lnTo>
                    <a:pt x="978" y="9015"/>
                  </a:lnTo>
                  <a:lnTo>
                    <a:pt x="984" y="9055"/>
                  </a:lnTo>
                  <a:lnTo>
                    <a:pt x="988" y="9097"/>
                  </a:lnTo>
                  <a:lnTo>
                    <a:pt x="988" y="9097"/>
                  </a:lnTo>
                  <a:lnTo>
                    <a:pt x="990" y="9105"/>
                  </a:lnTo>
                  <a:lnTo>
                    <a:pt x="991" y="9112"/>
                  </a:lnTo>
                  <a:lnTo>
                    <a:pt x="993" y="9119"/>
                  </a:lnTo>
                  <a:lnTo>
                    <a:pt x="997" y="9124"/>
                  </a:lnTo>
                  <a:lnTo>
                    <a:pt x="1001" y="9130"/>
                  </a:lnTo>
                  <a:lnTo>
                    <a:pt x="1006" y="9136"/>
                  </a:lnTo>
                  <a:lnTo>
                    <a:pt x="1013" y="9139"/>
                  </a:lnTo>
                  <a:lnTo>
                    <a:pt x="1020" y="9144"/>
                  </a:lnTo>
                  <a:lnTo>
                    <a:pt x="1020" y="9144"/>
                  </a:lnTo>
                  <a:lnTo>
                    <a:pt x="1028" y="9147"/>
                  </a:lnTo>
                  <a:lnTo>
                    <a:pt x="1036" y="9153"/>
                  </a:lnTo>
                  <a:lnTo>
                    <a:pt x="1044" y="9158"/>
                  </a:lnTo>
                  <a:lnTo>
                    <a:pt x="1052" y="9162"/>
                  </a:lnTo>
                  <a:lnTo>
                    <a:pt x="1052" y="9162"/>
                  </a:lnTo>
                  <a:lnTo>
                    <a:pt x="1056" y="9165"/>
                  </a:lnTo>
                  <a:lnTo>
                    <a:pt x="1061" y="9168"/>
                  </a:lnTo>
                  <a:lnTo>
                    <a:pt x="1070" y="9175"/>
                  </a:lnTo>
                  <a:lnTo>
                    <a:pt x="1075" y="9177"/>
                  </a:lnTo>
                  <a:lnTo>
                    <a:pt x="1079" y="9178"/>
                  </a:lnTo>
                  <a:lnTo>
                    <a:pt x="1085" y="9177"/>
                  </a:lnTo>
                  <a:lnTo>
                    <a:pt x="1091" y="9174"/>
                  </a:lnTo>
                  <a:lnTo>
                    <a:pt x="1091" y="9174"/>
                  </a:lnTo>
                  <a:lnTo>
                    <a:pt x="1105" y="9162"/>
                  </a:lnTo>
                  <a:lnTo>
                    <a:pt x="1112" y="9157"/>
                  </a:lnTo>
                  <a:lnTo>
                    <a:pt x="1118" y="9151"/>
                  </a:lnTo>
                  <a:lnTo>
                    <a:pt x="1122" y="9144"/>
                  </a:lnTo>
                  <a:lnTo>
                    <a:pt x="1126" y="9136"/>
                  </a:lnTo>
                  <a:lnTo>
                    <a:pt x="1127" y="9125"/>
                  </a:lnTo>
                  <a:lnTo>
                    <a:pt x="1127" y="9115"/>
                  </a:lnTo>
                  <a:lnTo>
                    <a:pt x="1127" y="9115"/>
                  </a:lnTo>
                  <a:lnTo>
                    <a:pt x="1123" y="9059"/>
                  </a:lnTo>
                  <a:lnTo>
                    <a:pt x="1119" y="9003"/>
                  </a:lnTo>
                  <a:lnTo>
                    <a:pt x="1112" y="8948"/>
                  </a:lnTo>
                  <a:lnTo>
                    <a:pt x="1103" y="8893"/>
                  </a:lnTo>
                  <a:lnTo>
                    <a:pt x="1092" y="8839"/>
                  </a:lnTo>
                  <a:lnTo>
                    <a:pt x="1085" y="8812"/>
                  </a:lnTo>
                  <a:lnTo>
                    <a:pt x="1078" y="8785"/>
                  </a:lnTo>
                  <a:lnTo>
                    <a:pt x="1070" y="8758"/>
                  </a:lnTo>
                  <a:lnTo>
                    <a:pt x="1061" y="8732"/>
                  </a:lnTo>
                  <a:lnTo>
                    <a:pt x="1052" y="8705"/>
                  </a:lnTo>
                  <a:lnTo>
                    <a:pt x="1041" y="8680"/>
                  </a:lnTo>
                  <a:lnTo>
                    <a:pt x="1041" y="8680"/>
                  </a:lnTo>
                  <a:lnTo>
                    <a:pt x="1038" y="8672"/>
                  </a:lnTo>
                  <a:lnTo>
                    <a:pt x="1036" y="8665"/>
                  </a:lnTo>
                  <a:lnTo>
                    <a:pt x="1035" y="8658"/>
                  </a:lnTo>
                  <a:lnTo>
                    <a:pt x="1036" y="8651"/>
                  </a:lnTo>
                  <a:lnTo>
                    <a:pt x="1037" y="8645"/>
                  </a:lnTo>
                  <a:lnTo>
                    <a:pt x="1039" y="8639"/>
                  </a:lnTo>
                  <a:lnTo>
                    <a:pt x="1044" y="8632"/>
                  </a:lnTo>
                  <a:lnTo>
                    <a:pt x="1050" y="8627"/>
                  </a:lnTo>
                  <a:lnTo>
                    <a:pt x="1050" y="8627"/>
                  </a:lnTo>
                  <a:lnTo>
                    <a:pt x="1056" y="8621"/>
                  </a:lnTo>
                  <a:lnTo>
                    <a:pt x="1061" y="8615"/>
                  </a:lnTo>
                  <a:lnTo>
                    <a:pt x="1065" y="8609"/>
                  </a:lnTo>
                  <a:lnTo>
                    <a:pt x="1067" y="8603"/>
                  </a:lnTo>
                  <a:lnTo>
                    <a:pt x="1068" y="8592"/>
                  </a:lnTo>
                  <a:lnTo>
                    <a:pt x="1069" y="8577"/>
                  </a:lnTo>
                  <a:lnTo>
                    <a:pt x="1073" y="8535"/>
                  </a:lnTo>
                  <a:lnTo>
                    <a:pt x="1073" y="8535"/>
                  </a:lnTo>
                  <a:lnTo>
                    <a:pt x="1077" y="8543"/>
                  </a:lnTo>
                  <a:lnTo>
                    <a:pt x="1083" y="8550"/>
                  </a:lnTo>
                  <a:lnTo>
                    <a:pt x="1089" y="8555"/>
                  </a:lnTo>
                  <a:lnTo>
                    <a:pt x="1094" y="8560"/>
                  </a:lnTo>
                  <a:lnTo>
                    <a:pt x="1100" y="8563"/>
                  </a:lnTo>
                  <a:lnTo>
                    <a:pt x="1106" y="8567"/>
                  </a:lnTo>
                  <a:lnTo>
                    <a:pt x="1112" y="8569"/>
                  </a:lnTo>
                  <a:lnTo>
                    <a:pt x="1118" y="8570"/>
                  </a:lnTo>
                  <a:lnTo>
                    <a:pt x="1129" y="8571"/>
                  </a:lnTo>
                  <a:lnTo>
                    <a:pt x="1141" y="8570"/>
                  </a:lnTo>
                  <a:lnTo>
                    <a:pt x="1153" y="8568"/>
                  </a:lnTo>
                  <a:lnTo>
                    <a:pt x="1166" y="8563"/>
                  </a:lnTo>
                  <a:lnTo>
                    <a:pt x="1166" y="8563"/>
                  </a:lnTo>
                  <a:lnTo>
                    <a:pt x="1167" y="8559"/>
                  </a:lnTo>
                  <a:lnTo>
                    <a:pt x="1168" y="8555"/>
                  </a:lnTo>
                  <a:lnTo>
                    <a:pt x="1167" y="8551"/>
                  </a:lnTo>
                  <a:lnTo>
                    <a:pt x="1166" y="8547"/>
                  </a:lnTo>
                  <a:lnTo>
                    <a:pt x="1162" y="8540"/>
                  </a:lnTo>
                  <a:lnTo>
                    <a:pt x="1159" y="8533"/>
                  </a:lnTo>
                  <a:lnTo>
                    <a:pt x="1159" y="8533"/>
                  </a:lnTo>
                  <a:lnTo>
                    <a:pt x="1157" y="8524"/>
                  </a:lnTo>
                  <a:lnTo>
                    <a:pt x="1156" y="8516"/>
                  </a:lnTo>
                  <a:lnTo>
                    <a:pt x="1157" y="8509"/>
                  </a:lnTo>
                  <a:lnTo>
                    <a:pt x="1158" y="8503"/>
                  </a:lnTo>
                  <a:lnTo>
                    <a:pt x="1162" y="8499"/>
                  </a:lnTo>
                  <a:lnTo>
                    <a:pt x="1168" y="8494"/>
                  </a:lnTo>
                  <a:lnTo>
                    <a:pt x="1175" y="8492"/>
                  </a:lnTo>
                  <a:lnTo>
                    <a:pt x="1185" y="8489"/>
                  </a:lnTo>
                  <a:lnTo>
                    <a:pt x="1185" y="8489"/>
                  </a:lnTo>
                  <a:lnTo>
                    <a:pt x="1196" y="8486"/>
                  </a:lnTo>
                  <a:lnTo>
                    <a:pt x="1206" y="8486"/>
                  </a:lnTo>
                  <a:lnTo>
                    <a:pt x="1215" y="8486"/>
                  </a:lnTo>
                  <a:lnTo>
                    <a:pt x="1225" y="8489"/>
                  </a:lnTo>
                  <a:lnTo>
                    <a:pt x="1233" y="8492"/>
                  </a:lnTo>
                  <a:lnTo>
                    <a:pt x="1241" y="8498"/>
                  </a:lnTo>
                  <a:lnTo>
                    <a:pt x="1249" y="8505"/>
                  </a:lnTo>
                  <a:lnTo>
                    <a:pt x="1256" y="8515"/>
                  </a:lnTo>
                  <a:lnTo>
                    <a:pt x="1256" y="8515"/>
                  </a:lnTo>
                  <a:lnTo>
                    <a:pt x="1266" y="8532"/>
                  </a:lnTo>
                  <a:lnTo>
                    <a:pt x="1275" y="8551"/>
                  </a:lnTo>
                  <a:lnTo>
                    <a:pt x="1283" y="8570"/>
                  </a:lnTo>
                  <a:lnTo>
                    <a:pt x="1293" y="8589"/>
                  </a:lnTo>
                  <a:lnTo>
                    <a:pt x="1293" y="8589"/>
                  </a:lnTo>
                  <a:lnTo>
                    <a:pt x="1298" y="8601"/>
                  </a:lnTo>
                  <a:lnTo>
                    <a:pt x="1304" y="8615"/>
                  </a:lnTo>
                  <a:lnTo>
                    <a:pt x="1308" y="8622"/>
                  </a:lnTo>
                  <a:lnTo>
                    <a:pt x="1312" y="8629"/>
                  </a:lnTo>
                  <a:lnTo>
                    <a:pt x="1317" y="8635"/>
                  </a:lnTo>
                  <a:lnTo>
                    <a:pt x="1323" y="8641"/>
                  </a:lnTo>
                  <a:lnTo>
                    <a:pt x="1323" y="8641"/>
                  </a:lnTo>
                  <a:lnTo>
                    <a:pt x="1349" y="8618"/>
                  </a:lnTo>
                  <a:lnTo>
                    <a:pt x="1363" y="8606"/>
                  </a:lnTo>
                  <a:lnTo>
                    <a:pt x="1374" y="8592"/>
                  </a:lnTo>
                  <a:lnTo>
                    <a:pt x="1385" y="8580"/>
                  </a:lnTo>
                  <a:lnTo>
                    <a:pt x="1394" y="8565"/>
                  </a:lnTo>
                  <a:lnTo>
                    <a:pt x="1401" y="8547"/>
                  </a:lnTo>
                  <a:lnTo>
                    <a:pt x="1403" y="8539"/>
                  </a:lnTo>
                  <a:lnTo>
                    <a:pt x="1406" y="8529"/>
                  </a:lnTo>
                  <a:lnTo>
                    <a:pt x="1406" y="8529"/>
                  </a:lnTo>
                  <a:lnTo>
                    <a:pt x="1408" y="8523"/>
                  </a:lnTo>
                  <a:lnTo>
                    <a:pt x="1412" y="8516"/>
                  </a:lnTo>
                  <a:lnTo>
                    <a:pt x="1419" y="8509"/>
                  </a:lnTo>
                  <a:lnTo>
                    <a:pt x="1427" y="8503"/>
                  </a:lnTo>
                  <a:lnTo>
                    <a:pt x="1436" y="8499"/>
                  </a:lnTo>
                  <a:lnTo>
                    <a:pt x="1444" y="8494"/>
                  </a:lnTo>
                  <a:lnTo>
                    <a:pt x="1452" y="8492"/>
                  </a:lnTo>
                  <a:lnTo>
                    <a:pt x="1459" y="8491"/>
                  </a:lnTo>
                  <a:lnTo>
                    <a:pt x="1459" y="8491"/>
                  </a:lnTo>
                  <a:lnTo>
                    <a:pt x="1464" y="8492"/>
                  </a:lnTo>
                  <a:lnTo>
                    <a:pt x="1469" y="8495"/>
                  </a:lnTo>
                  <a:lnTo>
                    <a:pt x="1472" y="8499"/>
                  </a:lnTo>
                  <a:lnTo>
                    <a:pt x="1475" y="8503"/>
                  </a:lnTo>
                  <a:lnTo>
                    <a:pt x="1475" y="8503"/>
                  </a:lnTo>
                  <a:lnTo>
                    <a:pt x="1490" y="8528"/>
                  </a:lnTo>
                  <a:lnTo>
                    <a:pt x="1490" y="8528"/>
                  </a:lnTo>
                  <a:lnTo>
                    <a:pt x="1497" y="8539"/>
                  </a:lnTo>
                  <a:lnTo>
                    <a:pt x="1501" y="8544"/>
                  </a:lnTo>
                  <a:lnTo>
                    <a:pt x="1507" y="8547"/>
                  </a:lnTo>
                  <a:lnTo>
                    <a:pt x="1507" y="8547"/>
                  </a:lnTo>
                  <a:lnTo>
                    <a:pt x="1515" y="8544"/>
                  </a:lnTo>
                  <a:lnTo>
                    <a:pt x="1521" y="8538"/>
                  </a:lnTo>
                  <a:lnTo>
                    <a:pt x="1532" y="8527"/>
                  </a:lnTo>
                  <a:lnTo>
                    <a:pt x="1539" y="8521"/>
                  </a:lnTo>
                  <a:lnTo>
                    <a:pt x="1545" y="8516"/>
                  </a:lnTo>
                  <a:lnTo>
                    <a:pt x="1552" y="8513"/>
                  </a:lnTo>
                  <a:lnTo>
                    <a:pt x="1559" y="8512"/>
                  </a:lnTo>
                  <a:lnTo>
                    <a:pt x="1559" y="8512"/>
                  </a:lnTo>
                  <a:lnTo>
                    <a:pt x="1566" y="8513"/>
                  </a:lnTo>
                  <a:lnTo>
                    <a:pt x="1573" y="8515"/>
                  </a:lnTo>
                  <a:lnTo>
                    <a:pt x="1580" y="8520"/>
                  </a:lnTo>
                  <a:lnTo>
                    <a:pt x="1585" y="8525"/>
                  </a:lnTo>
                  <a:lnTo>
                    <a:pt x="1598" y="8537"/>
                  </a:lnTo>
                  <a:lnTo>
                    <a:pt x="1604" y="8543"/>
                  </a:lnTo>
                  <a:lnTo>
                    <a:pt x="1610" y="8547"/>
                  </a:lnTo>
                  <a:lnTo>
                    <a:pt x="1610" y="8547"/>
                  </a:lnTo>
                  <a:lnTo>
                    <a:pt x="1629" y="8560"/>
                  </a:lnTo>
                  <a:lnTo>
                    <a:pt x="1638" y="8567"/>
                  </a:lnTo>
                  <a:lnTo>
                    <a:pt x="1649" y="8571"/>
                  </a:lnTo>
                  <a:lnTo>
                    <a:pt x="1659" y="8575"/>
                  </a:lnTo>
                  <a:lnTo>
                    <a:pt x="1671" y="8577"/>
                  </a:lnTo>
                  <a:lnTo>
                    <a:pt x="1682" y="8578"/>
                  </a:lnTo>
                  <a:lnTo>
                    <a:pt x="1694" y="8576"/>
                  </a:lnTo>
                  <a:lnTo>
                    <a:pt x="1694" y="8576"/>
                  </a:lnTo>
                  <a:lnTo>
                    <a:pt x="1698" y="8576"/>
                  </a:lnTo>
                  <a:lnTo>
                    <a:pt x="1703" y="8576"/>
                  </a:lnTo>
                  <a:lnTo>
                    <a:pt x="1706" y="8577"/>
                  </a:lnTo>
                  <a:lnTo>
                    <a:pt x="1709" y="8580"/>
                  </a:lnTo>
                  <a:lnTo>
                    <a:pt x="1711" y="8582"/>
                  </a:lnTo>
                  <a:lnTo>
                    <a:pt x="1713" y="8585"/>
                  </a:lnTo>
                  <a:lnTo>
                    <a:pt x="1716" y="8593"/>
                  </a:lnTo>
                  <a:lnTo>
                    <a:pt x="1716" y="8593"/>
                  </a:lnTo>
                  <a:lnTo>
                    <a:pt x="1724" y="8639"/>
                  </a:lnTo>
                  <a:lnTo>
                    <a:pt x="1733" y="8684"/>
                  </a:lnTo>
                  <a:lnTo>
                    <a:pt x="1733" y="8684"/>
                  </a:lnTo>
                  <a:lnTo>
                    <a:pt x="1733" y="8690"/>
                  </a:lnTo>
                  <a:lnTo>
                    <a:pt x="1733" y="8695"/>
                  </a:lnTo>
                  <a:lnTo>
                    <a:pt x="1730" y="8705"/>
                  </a:lnTo>
                  <a:lnTo>
                    <a:pt x="1726" y="8714"/>
                  </a:lnTo>
                  <a:lnTo>
                    <a:pt x="1721" y="8723"/>
                  </a:lnTo>
                  <a:lnTo>
                    <a:pt x="1721" y="8723"/>
                  </a:lnTo>
                  <a:lnTo>
                    <a:pt x="1687" y="8791"/>
                  </a:lnTo>
                  <a:lnTo>
                    <a:pt x="1669" y="8825"/>
                  </a:lnTo>
                  <a:lnTo>
                    <a:pt x="1651" y="8858"/>
                  </a:lnTo>
                  <a:lnTo>
                    <a:pt x="1651" y="8858"/>
                  </a:lnTo>
                  <a:lnTo>
                    <a:pt x="1645" y="8871"/>
                  </a:lnTo>
                  <a:lnTo>
                    <a:pt x="1641" y="8885"/>
                  </a:lnTo>
                  <a:lnTo>
                    <a:pt x="1638" y="8897"/>
                  </a:lnTo>
                  <a:lnTo>
                    <a:pt x="1637" y="8911"/>
                  </a:lnTo>
                  <a:lnTo>
                    <a:pt x="1637" y="8939"/>
                  </a:lnTo>
                  <a:lnTo>
                    <a:pt x="1637" y="8965"/>
                  </a:lnTo>
                  <a:lnTo>
                    <a:pt x="1637" y="8965"/>
                  </a:lnTo>
                  <a:lnTo>
                    <a:pt x="1637" y="8971"/>
                  </a:lnTo>
                  <a:lnTo>
                    <a:pt x="1639" y="8976"/>
                  </a:lnTo>
                  <a:lnTo>
                    <a:pt x="1642" y="8978"/>
                  </a:lnTo>
                  <a:lnTo>
                    <a:pt x="1645" y="8980"/>
                  </a:lnTo>
                  <a:lnTo>
                    <a:pt x="1654" y="8984"/>
                  </a:lnTo>
                  <a:lnTo>
                    <a:pt x="1664" y="8987"/>
                  </a:lnTo>
                  <a:lnTo>
                    <a:pt x="1664" y="8987"/>
                  </a:lnTo>
                  <a:lnTo>
                    <a:pt x="1668" y="8988"/>
                  </a:lnTo>
                  <a:lnTo>
                    <a:pt x="1672" y="8988"/>
                  </a:lnTo>
                  <a:lnTo>
                    <a:pt x="1675" y="8987"/>
                  </a:lnTo>
                  <a:lnTo>
                    <a:pt x="1679" y="8986"/>
                  </a:lnTo>
                  <a:lnTo>
                    <a:pt x="1684" y="8980"/>
                  </a:lnTo>
                  <a:lnTo>
                    <a:pt x="1688" y="8973"/>
                  </a:lnTo>
                  <a:lnTo>
                    <a:pt x="1688" y="8973"/>
                  </a:lnTo>
                  <a:lnTo>
                    <a:pt x="1699" y="8954"/>
                  </a:lnTo>
                  <a:lnTo>
                    <a:pt x="1711" y="8937"/>
                  </a:lnTo>
                  <a:lnTo>
                    <a:pt x="1718" y="8929"/>
                  </a:lnTo>
                  <a:lnTo>
                    <a:pt x="1726" y="8920"/>
                  </a:lnTo>
                  <a:lnTo>
                    <a:pt x="1734" y="8914"/>
                  </a:lnTo>
                  <a:lnTo>
                    <a:pt x="1743" y="8907"/>
                  </a:lnTo>
                  <a:lnTo>
                    <a:pt x="1743" y="8907"/>
                  </a:lnTo>
                  <a:lnTo>
                    <a:pt x="1750" y="8903"/>
                  </a:lnTo>
                  <a:lnTo>
                    <a:pt x="1757" y="8900"/>
                  </a:lnTo>
                  <a:lnTo>
                    <a:pt x="1760" y="8899"/>
                  </a:lnTo>
                  <a:lnTo>
                    <a:pt x="1764" y="8899"/>
                  </a:lnTo>
                  <a:lnTo>
                    <a:pt x="1767" y="8900"/>
                  </a:lnTo>
                  <a:lnTo>
                    <a:pt x="1772" y="8903"/>
                  </a:lnTo>
                  <a:lnTo>
                    <a:pt x="1772" y="8903"/>
                  </a:lnTo>
                  <a:lnTo>
                    <a:pt x="1779" y="8909"/>
                  </a:lnTo>
                  <a:lnTo>
                    <a:pt x="1781" y="8912"/>
                  </a:lnTo>
                  <a:lnTo>
                    <a:pt x="1783" y="8916"/>
                  </a:lnTo>
                  <a:lnTo>
                    <a:pt x="1785" y="8919"/>
                  </a:lnTo>
                  <a:lnTo>
                    <a:pt x="1785" y="8924"/>
                  </a:lnTo>
                  <a:lnTo>
                    <a:pt x="1783" y="8929"/>
                  </a:lnTo>
                  <a:lnTo>
                    <a:pt x="1782" y="8934"/>
                  </a:lnTo>
                  <a:lnTo>
                    <a:pt x="1782" y="8934"/>
                  </a:lnTo>
                  <a:close/>
                  <a:moveTo>
                    <a:pt x="2829" y="11718"/>
                  </a:moveTo>
                  <a:lnTo>
                    <a:pt x="2829" y="11718"/>
                  </a:lnTo>
                  <a:lnTo>
                    <a:pt x="2833" y="11721"/>
                  </a:lnTo>
                  <a:lnTo>
                    <a:pt x="2838" y="11724"/>
                  </a:lnTo>
                  <a:lnTo>
                    <a:pt x="2840" y="11727"/>
                  </a:lnTo>
                  <a:lnTo>
                    <a:pt x="2842" y="11732"/>
                  </a:lnTo>
                  <a:lnTo>
                    <a:pt x="2842" y="11737"/>
                  </a:lnTo>
                  <a:lnTo>
                    <a:pt x="2842" y="11741"/>
                  </a:lnTo>
                  <a:lnTo>
                    <a:pt x="2841" y="11747"/>
                  </a:lnTo>
                  <a:lnTo>
                    <a:pt x="2839" y="11753"/>
                  </a:lnTo>
                  <a:lnTo>
                    <a:pt x="2839" y="11753"/>
                  </a:lnTo>
                  <a:lnTo>
                    <a:pt x="2835" y="11762"/>
                  </a:lnTo>
                  <a:lnTo>
                    <a:pt x="2833" y="11770"/>
                  </a:lnTo>
                  <a:lnTo>
                    <a:pt x="2834" y="11777"/>
                  </a:lnTo>
                  <a:lnTo>
                    <a:pt x="2837" y="11783"/>
                  </a:lnTo>
                  <a:lnTo>
                    <a:pt x="2840" y="11787"/>
                  </a:lnTo>
                  <a:lnTo>
                    <a:pt x="2846" y="11792"/>
                  </a:lnTo>
                  <a:lnTo>
                    <a:pt x="2854" y="11795"/>
                  </a:lnTo>
                  <a:lnTo>
                    <a:pt x="2862" y="11799"/>
                  </a:lnTo>
                  <a:lnTo>
                    <a:pt x="2862" y="11799"/>
                  </a:lnTo>
                  <a:lnTo>
                    <a:pt x="2875" y="11802"/>
                  </a:lnTo>
                  <a:lnTo>
                    <a:pt x="2885" y="11807"/>
                  </a:lnTo>
                  <a:lnTo>
                    <a:pt x="2895" y="11814"/>
                  </a:lnTo>
                  <a:lnTo>
                    <a:pt x="2903" y="11821"/>
                  </a:lnTo>
                  <a:lnTo>
                    <a:pt x="2911" y="11830"/>
                  </a:lnTo>
                  <a:lnTo>
                    <a:pt x="2917" y="11839"/>
                  </a:lnTo>
                  <a:lnTo>
                    <a:pt x="2923" y="11851"/>
                  </a:lnTo>
                  <a:lnTo>
                    <a:pt x="2926" y="11862"/>
                  </a:lnTo>
                  <a:lnTo>
                    <a:pt x="2926" y="11862"/>
                  </a:lnTo>
                  <a:lnTo>
                    <a:pt x="2930" y="11871"/>
                  </a:lnTo>
                  <a:lnTo>
                    <a:pt x="2935" y="11879"/>
                  </a:lnTo>
                  <a:lnTo>
                    <a:pt x="2937" y="11883"/>
                  </a:lnTo>
                  <a:lnTo>
                    <a:pt x="2940" y="11885"/>
                  </a:lnTo>
                  <a:lnTo>
                    <a:pt x="2945" y="11888"/>
                  </a:lnTo>
                  <a:lnTo>
                    <a:pt x="2950" y="11890"/>
                  </a:lnTo>
                  <a:lnTo>
                    <a:pt x="2950" y="11890"/>
                  </a:lnTo>
                  <a:lnTo>
                    <a:pt x="2960" y="11892"/>
                  </a:lnTo>
                  <a:lnTo>
                    <a:pt x="2970" y="11897"/>
                  </a:lnTo>
                  <a:lnTo>
                    <a:pt x="2978" y="11900"/>
                  </a:lnTo>
                  <a:lnTo>
                    <a:pt x="2986" y="11906"/>
                  </a:lnTo>
                  <a:lnTo>
                    <a:pt x="2994" y="11912"/>
                  </a:lnTo>
                  <a:lnTo>
                    <a:pt x="3001" y="11919"/>
                  </a:lnTo>
                  <a:lnTo>
                    <a:pt x="3014" y="11932"/>
                  </a:lnTo>
                  <a:lnTo>
                    <a:pt x="3026" y="11947"/>
                  </a:lnTo>
                  <a:lnTo>
                    <a:pt x="3035" y="11964"/>
                  </a:lnTo>
                  <a:lnTo>
                    <a:pt x="3056" y="11997"/>
                  </a:lnTo>
                  <a:lnTo>
                    <a:pt x="3056" y="11997"/>
                  </a:lnTo>
                  <a:lnTo>
                    <a:pt x="3061" y="12008"/>
                  </a:lnTo>
                  <a:lnTo>
                    <a:pt x="3066" y="12020"/>
                  </a:lnTo>
                  <a:lnTo>
                    <a:pt x="3068" y="12032"/>
                  </a:lnTo>
                  <a:lnTo>
                    <a:pt x="3069" y="12043"/>
                  </a:lnTo>
                  <a:lnTo>
                    <a:pt x="3069" y="12055"/>
                  </a:lnTo>
                  <a:lnTo>
                    <a:pt x="3067" y="12066"/>
                  </a:lnTo>
                  <a:lnTo>
                    <a:pt x="3064" y="12078"/>
                  </a:lnTo>
                  <a:lnTo>
                    <a:pt x="3059" y="12089"/>
                  </a:lnTo>
                  <a:lnTo>
                    <a:pt x="3059" y="12089"/>
                  </a:lnTo>
                  <a:lnTo>
                    <a:pt x="3056" y="12097"/>
                  </a:lnTo>
                  <a:lnTo>
                    <a:pt x="3050" y="12104"/>
                  </a:lnTo>
                  <a:lnTo>
                    <a:pt x="3047" y="12106"/>
                  </a:lnTo>
                  <a:lnTo>
                    <a:pt x="3044" y="12109"/>
                  </a:lnTo>
                  <a:lnTo>
                    <a:pt x="3039" y="12110"/>
                  </a:lnTo>
                  <a:lnTo>
                    <a:pt x="3034" y="12110"/>
                  </a:lnTo>
                  <a:lnTo>
                    <a:pt x="3034" y="12110"/>
                  </a:lnTo>
                  <a:lnTo>
                    <a:pt x="3014" y="12112"/>
                  </a:lnTo>
                  <a:lnTo>
                    <a:pt x="2994" y="12113"/>
                  </a:lnTo>
                  <a:lnTo>
                    <a:pt x="2975" y="12116"/>
                  </a:lnTo>
                  <a:lnTo>
                    <a:pt x="2955" y="12118"/>
                  </a:lnTo>
                  <a:lnTo>
                    <a:pt x="2936" y="12118"/>
                  </a:lnTo>
                  <a:lnTo>
                    <a:pt x="2916" y="12116"/>
                  </a:lnTo>
                  <a:lnTo>
                    <a:pt x="2906" y="12114"/>
                  </a:lnTo>
                  <a:lnTo>
                    <a:pt x="2895" y="12112"/>
                  </a:lnTo>
                  <a:lnTo>
                    <a:pt x="2886" y="12109"/>
                  </a:lnTo>
                  <a:lnTo>
                    <a:pt x="2876" y="12104"/>
                  </a:lnTo>
                  <a:lnTo>
                    <a:pt x="2876" y="12104"/>
                  </a:lnTo>
                  <a:lnTo>
                    <a:pt x="2868" y="12101"/>
                  </a:lnTo>
                  <a:lnTo>
                    <a:pt x="2860" y="12099"/>
                  </a:lnTo>
                  <a:lnTo>
                    <a:pt x="2853" y="12098"/>
                  </a:lnTo>
                  <a:lnTo>
                    <a:pt x="2846" y="12098"/>
                  </a:lnTo>
                  <a:lnTo>
                    <a:pt x="2839" y="12099"/>
                  </a:lnTo>
                  <a:lnTo>
                    <a:pt x="2833" y="12102"/>
                  </a:lnTo>
                  <a:lnTo>
                    <a:pt x="2827" y="12104"/>
                  </a:lnTo>
                  <a:lnTo>
                    <a:pt x="2823" y="12109"/>
                  </a:lnTo>
                  <a:lnTo>
                    <a:pt x="2819" y="12113"/>
                  </a:lnTo>
                  <a:lnTo>
                    <a:pt x="2816" y="12118"/>
                  </a:lnTo>
                  <a:lnTo>
                    <a:pt x="2814" y="12125"/>
                  </a:lnTo>
                  <a:lnTo>
                    <a:pt x="2811" y="12132"/>
                  </a:lnTo>
                  <a:lnTo>
                    <a:pt x="2810" y="12139"/>
                  </a:lnTo>
                  <a:lnTo>
                    <a:pt x="2810" y="12147"/>
                  </a:lnTo>
                  <a:lnTo>
                    <a:pt x="2811" y="12155"/>
                  </a:lnTo>
                  <a:lnTo>
                    <a:pt x="2812" y="12164"/>
                  </a:lnTo>
                  <a:lnTo>
                    <a:pt x="2812" y="12164"/>
                  </a:lnTo>
                  <a:lnTo>
                    <a:pt x="2817" y="12178"/>
                  </a:lnTo>
                  <a:lnTo>
                    <a:pt x="2822" y="12192"/>
                  </a:lnTo>
                  <a:lnTo>
                    <a:pt x="2832" y="12220"/>
                  </a:lnTo>
                  <a:lnTo>
                    <a:pt x="2832" y="12220"/>
                  </a:lnTo>
                  <a:lnTo>
                    <a:pt x="2837" y="12237"/>
                  </a:lnTo>
                  <a:lnTo>
                    <a:pt x="2840" y="12250"/>
                  </a:lnTo>
                  <a:lnTo>
                    <a:pt x="2840" y="12256"/>
                  </a:lnTo>
                  <a:lnTo>
                    <a:pt x="2840" y="12262"/>
                  </a:lnTo>
                  <a:lnTo>
                    <a:pt x="2839" y="12265"/>
                  </a:lnTo>
                  <a:lnTo>
                    <a:pt x="2837" y="12270"/>
                  </a:lnTo>
                  <a:lnTo>
                    <a:pt x="2834" y="12272"/>
                  </a:lnTo>
                  <a:lnTo>
                    <a:pt x="2831" y="12276"/>
                  </a:lnTo>
                  <a:lnTo>
                    <a:pt x="2826" y="12278"/>
                  </a:lnTo>
                  <a:lnTo>
                    <a:pt x="2822" y="12280"/>
                  </a:lnTo>
                  <a:lnTo>
                    <a:pt x="2809" y="12283"/>
                  </a:lnTo>
                  <a:lnTo>
                    <a:pt x="2792" y="12285"/>
                  </a:lnTo>
                  <a:lnTo>
                    <a:pt x="2792" y="12285"/>
                  </a:lnTo>
                  <a:lnTo>
                    <a:pt x="2777" y="12287"/>
                  </a:lnTo>
                  <a:lnTo>
                    <a:pt x="2763" y="12290"/>
                  </a:lnTo>
                  <a:lnTo>
                    <a:pt x="2749" y="12294"/>
                  </a:lnTo>
                  <a:lnTo>
                    <a:pt x="2736" y="12299"/>
                  </a:lnTo>
                  <a:lnTo>
                    <a:pt x="2710" y="12310"/>
                  </a:lnTo>
                  <a:lnTo>
                    <a:pt x="2683" y="12324"/>
                  </a:lnTo>
                  <a:lnTo>
                    <a:pt x="2683" y="12324"/>
                  </a:lnTo>
                  <a:lnTo>
                    <a:pt x="2687" y="12334"/>
                  </a:lnTo>
                  <a:lnTo>
                    <a:pt x="2688" y="12338"/>
                  </a:lnTo>
                  <a:lnTo>
                    <a:pt x="2690" y="12341"/>
                  </a:lnTo>
                  <a:lnTo>
                    <a:pt x="2690" y="12341"/>
                  </a:lnTo>
                  <a:lnTo>
                    <a:pt x="2698" y="12352"/>
                  </a:lnTo>
                  <a:lnTo>
                    <a:pt x="2704" y="12361"/>
                  </a:lnTo>
                  <a:lnTo>
                    <a:pt x="2710" y="12371"/>
                  </a:lnTo>
                  <a:lnTo>
                    <a:pt x="2714" y="12381"/>
                  </a:lnTo>
                  <a:lnTo>
                    <a:pt x="2718" y="12391"/>
                  </a:lnTo>
                  <a:lnTo>
                    <a:pt x="2721" y="12401"/>
                  </a:lnTo>
                  <a:lnTo>
                    <a:pt x="2726" y="12423"/>
                  </a:lnTo>
                  <a:lnTo>
                    <a:pt x="2728" y="12445"/>
                  </a:lnTo>
                  <a:lnTo>
                    <a:pt x="2729" y="12467"/>
                  </a:lnTo>
                  <a:lnTo>
                    <a:pt x="2729" y="12511"/>
                  </a:lnTo>
                  <a:lnTo>
                    <a:pt x="2729" y="12511"/>
                  </a:lnTo>
                  <a:lnTo>
                    <a:pt x="2729" y="12516"/>
                  </a:lnTo>
                  <a:lnTo>
                    <a:pt x="2728" y="12522"/>
                  </a:lnTo>
                  <a:lnTo>
                    <a:pt x="2725" y="12531"/>
                  </a:lnTo>
                  <a:lnTo>
                    <a:pt x="2719" y="12539"/>
                  </a:lnTo>
                  <a:lnTo>
                    <a:pt x="2712" y="12546"/>
                  </a:lnTo>
                  <a:lnTo>
                    <a:pt x="2712" y="12546"/>
                  </a:lnTo>
                  <a:lnTo>
                    <a:pt x="2705" y="12554"/>
                  </a:lnTo>
                  <a:lnTo>
                    <a:pt x="2699" y="12562"/>
                  </a:lnTo>
                  <a:lnTo>
                    <a:pt x="2695" y="12571"/>
                  </a:lnTo>
                  <a:lnTo>
                    <a:pt x="2691" y="12580"/>
                  </a:lnTo>
                  <a:lnTo>
                    <a:pt x="2689" y="12588"/>
                  </a:lnTo>
                  <a:lnTo>
                    <a:pt x="2688" y="12598"/>
                  </a:lnTo>
                  <a:lnTo>
                    <a:pt x="2688" y="12607"/>
                  </a:lnTo>
                  <a:lnTo>
                    <a:pt x="2690" y="12618"/>
                  </a:lnTo>
                  <a:lnTo>
                    <a:pt x="2690" y="12618"/>
                  </a:lnTo>
                  <a:lnTo>
                    <a:pt x="2691" y="12629"/>
                  </a:lnTo>
                  <a:lnTo>
                    <a:pt x="2691" y="12640"/>
                  </a:lnTo>
                  <a:lnTo>
                    <a:pt x="2690" y="12645"/>
                  </a:lnTo>
                  <a:lnTo>
                    <a:pt x="2688" y="12650"/>
                  </a:lnTo>
                  <a:lnTo>
                    <a:pt x="2685" y="12656"/>
                  </a:lnTo>
                  <a:lnTo>
                    <a:pt x="2681" y="12660"/>
                  </a:lnTo>
                  <a:lnTo>
                    <a:pt x="2681" y="12660"/>
                  </a:lnTo>
                  <a:lnTo>
                    <a:pt x="2675" y="12667"/>
                  </a:lnTo>
                  <a:lnTo>
                    <a:pt x="2672" y="12675"/>
                  </a:lnTo>
                  <a:lnTo>
                    <a:pt x="2670" y="12683"/>
                  </a:lnTo>
                  <a:lnTo>
                    <a:pt x="2668" y="12691"/>
                  </a:lnTo>
                  <a:lnTo>
                    <a:pt x="2668" y="12709"/>
                  </a:lnTo>
                  <a:lnTo>
                    <a:pt x="2667" y="12718"/>
                  </a:lnTo>
                  <a:lnTo>
                    <a:pt x="2666" y="12726"/>
                  </a:lnTo>
                  <a:lnTo>
                    <a:pt x="2666" y="12726"/>
                  </a:lnTo>
                  <a:lnTo>
                    <a:pt x="2664" y="12747"/>
                  </a:lnTo>
                  <a:lnTo>
                    <a:pt x="2663" y="12751"/>
                  </a:lnTo>
                  <a:lnTo>
                    <a:pt x="2660" y="12756"/>
                  </a:lnTo>
                  <a:lnTo>
                    <a:pt x="2658" y="12761"/>
                  </a:lnTo>
                  <a:lnTo>
                    <a:pt x="2655" y="12764"/>
                  </a:lnTo>
                  <a:lnTo>
                    <a:pt x="2655" y="12764"/>
                  </a:lnTo>
                  <a:lnTo>
                    <a:pt x="2649" y="12769"/>
                  </a:lnTo>
                  <a:lnTo>
                    <a:pt x="2643" y="12772"/>
                  </a:lnTo>
                  <a:lnTo>
                    <a:pt x="2641" y="12773"/>
                  </a:lnTo>
                  <a:lnTo>
                    <a:pt x="2637" y="12773"/>
                  </a:lnTo>
                  <a:lnTo>
                    <a:pt x="2634" y="12772"/>
                  </a:lnTo>
                  <a:lnTo>
                    <a:pt x="2630" y="12770"/>
                  </a:lnTo>
                  <a:lnTo>
                    <a:pt x="2630" y="12770"/>
                  </a:lnTo>
                  <a:lnTo>
                    <a:pt x="2623" y="12764"/>
                  </a:lnTo>
                  <a:lnTo>
                    <a:pt x="2617" y="12757"/>
                  </a:lnTo>
                  <a:lnTo>
                    <a:pt x="2613" y="12755"/>
                  </a:lnTo>
                  <a:lnTo>
                    <a:pt x="2608" y="12754"/>
                  </a:lnTo>
                  <a:lnTo>
                    <a:pt x="2604" y="12754"/>
                  </a:lnTo>
                  <a:lnTo>
                    <a:pt x="2599" y="12756"/>
                  </a:lnTo>
                  <a:lnTo>
                    <a:pt x="2599" y="12756"/>
                  </a:lnTo>
                  <a:lnTo>
                    <a:pt x="2587" y="12763"/>
                  </a:lnTo>
                  <a:lnTo>
                    <a:pt x="2574" y="12770"/>
                  </a:lnTo>
                  <a:lnTo>
                    <a:pt x="2568" y="12774"/>
                  </a:lnTo>
                  <a:lnTo>
                    <a:pt x="2562" y="12780"/>
                  </a:lnTo>
                  <a:lnTo>
                    <a:pt x="2558" y="12786"/>
                  </a:lnTo>
                  <a:lnTo>
                    <a:pt x="2553" y="12793"/>
                  </a:lnTo>
                  <a:lnTo>
                    <a:pt x="2553" y="12793"/>
                  </a:lnTo>
                  <a:lnTo>
                    <a:pt x="2544" y="12810"/>
                  </a:lnTo>
                  <a:lnTo>
                    <a:pt x="2540" y="12815"/>
                  </a:lnTo>
                  <a:lnTo>
                    <a:pt x="2537" y="12816"/>
                  </a:lnTo>
                  <a:lnTo>
                    <a:pt x="2532" y="12815"/>
                  </a:lnTo>
                  <a:lnTo>
                    <a:pt x="2528" y="12811"/>
                  </a:lnTo>
                  <a:lnTo>
                    <a:pt x="2516" y="12795"/>
                  </a:lnTo>
                  <a:lnTo>
                    <a:pt x="2516" y="12795"/>
                  </a:lnTo>
                  <a:lnTo>
                    <a:pt x="2511" y="12788"/>
                  </a:lnTo>
                  <a:lnTo>
                    <a:pt x="2507" y="12786"/>
                  </a:lnTo>
                  <a:lnTo>
                    <a:pt x="2504" y="12784"/>
                  </a:lnTo>
                  <a:lnTo>
                    <a:pt x="2504" y="12784"/>
                  </a:lnTo>
                  <a:lnTo>
                    <a:pt x="2492" y="12780"/>
                  </a:lnTo>
                  <a:lnTo>
                    <a:pt x="2481" y="12779"/>
                  </a:lnTo>
                  <a:lnTo>
                    <a:pt x="2469" y="12778"/>
                  </a:lnTo>
                  <a:lnTo>
                    <a:pt x="2459" y="12778"/>
                  </a:lnTo>
                  <a:lnTo>
                    <a:pt x="2447" y="12778"/>
                  </a:lnTo>
                  <a:lnTo>
                    <a:pt x="2437" y="12780"/>
                  </a:lnTo>
                  <a:lnTo>
                    <a:pt x="2425" y="12782"/>
                  </a:lnTo>
                  <a:lnTo>
                    <a:pt x="2416" y="12787"/>
                  </a:lnTo>
                  <a:lnTo>
                    <a:pt x="2406" y="12792"/>
                  </a:lnTo>
                  <a:lnTo>
                    <a:pt x="2396" y="12796"/>
                  </a:lnTo>
                  <a:lnTo>
                    <a:pt x="2387" y="12803"/>
                  </a:lnTo>
                  <a:lnTo>
                    <a:pt x="2379" y="12810"/>
                  </a:lnTo>
                  <a:lnTo>
                    <a:pt x="2371" y="12818"/>
                  </a:lnTo>
                  <a:lnTo>
                    <a:pt x="2363" y="12827"/>
                  </a:lnTo>
                  <a:lnTo>
                    <a:pt x="2357" y="12837"/>
                  </a:lnTo>
                  <a:lnTo>
                    <a:pt x="2352" y="12847"/>
                  </a:lnTo>
                  <a:lnTo>
                    <a:pt x="2352" y="12847"/>
                  </a:lnTo>
                  <a:lnTo>
                    <a:pt x="2338" y="12873"/>
                  </a:lnTo>
                  <a:lnTo>
                    <a:pt x="2331" y="12887"/>
                  </a:lnTo>
                  <a:lnTo>
                    <a:pt x="2324" y="12900"/>
                  </a:lnTo>
                  <a:lnTo>
                    <a:pt x="2324" y="12900"/>
                  </a:lnTo>
                  <a:lnTo>
                    <a:pt x="2319" y="12906"/>
                  </a:lnTo>
                  <a:lnTo>
                    <a:pt x="2315" y="12910"/>
                  </a:lnTo>
                  <a:lnTo>
                    <a:pt x="2310" y="12915"/>
                  </a:lnTo>
                  <a:lnTo>
                    <a:pt x="2304" y="12917"/>
                  </a:lnTo>
                  <a:lnTo>
                    <a:pt x="2299" y="12918"/>
                  </a:lnTo>
                  <a:lnTo>
                    <a:pt x="2292" y="12918"/>
                  </a:lnTo>
                  <a:lnTo>
                    <a:pt x="2285" y="12917"/>
                  </a:lnTo>
                  <a:lnTo>
                    <a:pt x="2277" y="12913"/>
                  </a:lnTo>
                  <a:lnTo>
                    <a:pt x="2277" y="12913"/>
                  </a:lnTo>
                  <a:lnTo>
                    <a:pt x="2267" y="12908"/>
                  </a:lnTo>
                  <a:lnTo>
                    <a:pt x="2258" y="12905"/>
                  </a:lnTo>
                  <a:lnTo>
                    <a:pt x="2239" y="12898"/>
                  </a:lnTo>
                  <a:lnTo>
                    <a:pt x="2219" y="12893"/>
                  </a:lnTo>
                  <a:lnTo>
                    <a:pt x="2198" y="12890"/>
                  </a:lnTo>
                  <a:lnTo>
                    <a:pt x="2198" y="12890"/>
                  </a:lnTo>
                  <a:lnTo>
                    <a:pt x="2183" y="12887"/>
                  </a:lnTo>
                  <a:lnTo>
                    <a:pt x="2171" y="12884"/>
                  </a:lnTo>
                  <a:lnTo>
                    <a:pt x="2158" y="12879"/>
                  </a:lnTo>
                  <a:lnTo>
                    <a:pt x="2146" y="12872"/>
                  </a:lnTo>
                  <a:lnTo>
                    <a:pt x="2135" y="12865"/>
                  </a:lnTo>
                  <a:lnTo>
                    <a:pt x="2126" y="12856"/>
                  </a:lnTo>
                  <a:lnTo>
                    <a:pt x="2116" y="12846"/>
                  </a:lnTo>
                  <a:lnTo>
                    <a:pt x="2108" y="12833"/>
                  </a:lnTo>
                  <a:lnTo>
                    <a:pt x="2108" y="12833"/>
                  </a:lnTo>
                  <a:lnTo>
                    <a:pt x="2101" y="12823"/>
                  </a:lnTo>
                  <a:lnTo>
                    <a:pt x="2095" y="12814"/>
                  </a:lnTo>
                  <a:lnTo>
                    <a:pt x="2087" y="12806"/>
                  </a:lnTo>
                  <a:lnTo>
                    <a:pt x="2077" y="12799"/>
                  </a:lnTo>
                  <a:lnTo>
                    <a:pt x="2067" y="12793"/>
                  </a:lnTo>
                  <a:lnTo>
                    <a:pt x="2057" y="12788"/>
                  </a:lnTo>
                  <a:lnTo>
                    <a:pt x="2044" y="12786"/>
                  </a:lnTo>
                  <a:lnTo>
                    <a:pt x="2031" y="12784"/>
                  </a:lnTo>
                  <a:lnTo>
                    <a:pt x="2031" y="12784"/>
                  </a:lnTo>
                  <a:lnTo>
                    <a:pt x="2020" y="12782"/>
                  </a:lnTo>
                  <a:lnTo>
                    <a:pt x="2009" y="12779"/>
                  </a:lnTo>
                  <a:lnTo>
                    <a:pt x="1998" y="12776"/>
                  </a:lnTo>
                  <a:lnTo>
                    <a:pt x="1987" y="12771"/>
                  </a:lnTo>
                  <a:lnTo>
                    <a:pt x="1967" y="12762"/>
                  </a:lnTo>
                  <a:lnTo>
                    <a:pt x="1945" y="12754"/>
                  </a:lnTo>
                  <a:lnTo>
                    <a:pt x="1945" y="12754"/>
                  </a:lnTo>
                  <a:lnTo>
                    <a:pt x="1877" y="12733"/>
                  </a:lnTo>
                  <a:lnTo>
                    <a:pt x="1809" y="12712"/>
                  </a:lnTo>
                  <a:lnTo>
                    <a:pt x="1809" y="12712"/>
                  </a:lnTo>
                  <a:lnTo>
                    <a:pt x="1800" y="12710"/>
                  </a:lnTo>
                  <a:lnTo>
                    <a:pt x="1795" y="12710"/>
                  </a:lnTo>
                  <a:lnTo>
                    <a:pt x="1790" y="12711"/>
                  </a:lnTo>
                  <a:lnTo>
                    <a:pt x="1790" y="12711"/>
                  </a:lnTo>
                  <a:lnTo>
                    <a:pt x="1782" y="12713"/>
                  </a:lnTo>
                  <a:lnTo>
                    <a:pt x="1774" y="12716"/>
                  </a:lnTo>
                  <a:lnTo>
                    <a:pt x="1766" y="12718"/>
                  </a:lnTo>
                  <a:lnTo>
                    <a:pt x="1759" y="12718"/>
                  </a:lnTo>
                  <a:lnTo>
                    <a:pt x="1751" y="12718"/>
                  </a:lnTo>
                  <a:lnTo>
                    <a:pt x="1744" y="12717"/>
                  </a:lnTo>
                  <a:lnTo>
                    <a:pt x="1737" y="12716"/>
                  </a:lnTo>
                  <a:lnTo>
                    <a:pt x="1732" y="12713"/>
                  </a:lnTo>
                  <a:lnTo>
                    <a:pt x="1719" y="12708"/>
                  </a:lnTo>
                  <a:lnTo>
                    <a:pt x="1707" y="12698"/>
                  </a:lnTo>
                  <a:lnTo>
                    <a:pt x="1696" y="12688"/>
                  </a:lnTo>
                  <a:lnTo>
                    <a:pt x="1684" y="12675"/>
                  </a:lnTo>
                  <a:lnTo>
                    <a:pt x="1684" y="12675"/>
                  </a:lnTo>
                  <a:lnTo>
                    <a:pt x="1681" y="12672"/>
                  </a:lnTo>
                  <a:lnTo>
                    <a:pt x="1676" y="12667"/>
                  </a:lnTo>
                  <a:lnTo>
                    <a:pt x="1672" y="12665"/>
                  </a:lnTo>
                  <a:lnTo>
                    <a:pt x="1668" y="12663"/>
                  </a:lnTo>
                  <a:lnTo>
                    <a:pt x="1664" y="12662"/>
                  </a:lnTo>
                  <a:lnTo>
                    <a:pt x="1659" y="12660"/>
                  </a:lnTo>
                  <a:lnTo>
                    <a:pt x="1654" y="12662"/>
                  </a:lnTo>
                  <a:lnTo>
                    <a:pt x="1650" y="12662"/>
                  </a:lnTo>
                  <a:lnTo>
                    <a:pt x="1642" y="12665"/>
                  </a:lnTo>
                  <a:lnTo>
                    <a:pt x="1635" y="12672"/>
                  </a:lnTo>
                  <a:lnTo>
                    <a:pt x="1628" y="12680"/>
                  </a:lnTo>
                  <a:lnTo>
                    <a:pt x="1624" y="12691"/>
                  </a:lnTo>
                  <a:lnTo>
                    <a:pt x="1624" y="12691"/>
                  </a:lnTo>
                  <a:lnTo>
                    <a:pt x="1619" y="12709"/>
                  </a:lnTo>
                  <a:lnTo>
                    <a:pt x="1612" y="12726"/>
                  </a:lnTo>
                  <a:lnTo>
                    <a:pt x="1612" y="12726"/>
                  </a:lnTo>
                  <a:lnTo>
                    <a:pt x="1607" y="12733"/>
                  </a:lnTo>
                  <a:lnTo>
                    <a:pt x="1603" y="12740"/>
                  </a:lnTo>
                  <a:lnTo>
                    <a:pt x="1598" y="12746"/>
                  </a:lnTo>
                  <a:lnTo>
                    <a:pt x="1592" y="12750"/>
                  </a:lnTo>
                  <a:lnTo>
                    <a:pt x="1586" y="12754"/>
                  </a:lnTo>
                  <a:lnTo>
                    <a:pt x="1578" y="12756"/>
                  </a:lnTo>
                  <a:lnTo>
                    <a:pt x="1570" y="12756"/>
                  </a:lnTo>
                  <a:lnTo>
                    <a:pt x="1561" y="12756"/>
                  </a:lnTo>
                  <a:lnTo>
                    <a:pt x="1561" y="12756"/>
                  </a:lnTo>
                  <a:lnTo>
                    <a:pt x="1553" y="12755"/>
                  </a:lnTo>
                  <a:lnTo>
                    <a:pt x="1544" y="12755"/>
                  </a:lnTo>
                  <a:lnTo>
                    <a:pt x="1536" y="12756"/>
                  </a:lnTo>
                  <a:lnTo>
                    <a:pt x="1528" y="12757"/>
                  </a:lnTo>
                  <a:lnTo>
                    <a:pt x="1520" y="12759"/>
                  </a:lnTo>
                  <a:lnTo>
                    <a:pt x="1512" y="12763"/>
                  </a:lnTo>
                  <a:lnTo>
                    <a:pt x="1504" y="12766"/>
                  </a:lnTo>
                  <a:lnTo>
                    <a:pt x="1495" y="12771"/>
                  </a:lnTo>
                  <a:lnTo>
                    <a:pt x="1495" y="12771"/>
                  </a:lnTo>
                  <a:lnTo>
                    <a:pt x="1485" y="12777"/>
                  </a:lnTo>
                  <a:lnTo>
                    <a:pt x="1475" y="12780"/>
                  </a:lnTo>
                  <a:lnTo>
                    <a:pt x="1463" y="12781"/>
                  </a:lnTo>
                  <a:lnTo>
                    <a:pt x="1452" y="12781"/>
                  </a:lnTo>
                  <a:lnTo>
                    <a:pt x="1452" y="12781"/>
                  </a:lnTo>
                  <a:lnTo>
                    <a:pt x="1440" y="12780"/>
                  </a:lnTo>
                  <a:lnTo>
                    <a:pt x="1429" y="12780"/>
                  </a:lnTo>
                  <a:lnTo>
                    <a:pt x="1417" y="12781"/>
                  </a:lnTo>
                  <a:lnTo>
                    <a:pt x="1407" y="12784"/>
                  </a:lnTo>
                  <a:lnTo>
                    <a:pt x="1385" y="12791"/>
                  </a:lnTo>
                  <a:lnTo>
                    <a:pt x="1363" y="12800"/>
                  </a:lnTo>
                  <a:lnTo>
                    <a:pt x="1363" y="12800"/>
                  </a:lnTo>
                  <a:lnTo>
                    <a:pt x="1342" y="12807"/>
                  </a:lnTo>
                  <a:lnTo>
                    <a:pt x="1321" y="12814"/>
                  </a:lnTo>
                  <a:lnTo>
                    <a:pt x="1301" y="12820"/>
                  </a:lnTo>
                  <a:lnTo>
                    <a:pt x="1280" y="12825"/>
                  </a:lnTo>
                  <a:lnTo>
                    <a:pt x="1258" y="12829"/>
                  </a:lnTo>
                  <a:lnTo>
                    <a:pt x="1237" y="12831"/>
                  </a:lnTo>
                  <a:lnTo>
                    <a:pt x="1215" y="12831"/>
                  </a:lnTo>
                  <a:lnTo>
                    <a:pt x="1192" y="12830"/>
                  </a:lnTo>
                  <a:lnTo>
                    <a:pt x="1192" y="12830"/>
                  </a:lnTo>
                  <a:lnTo>
                    <a:pt x="1183" y="12829"/>
                  </a:lnTo>
                  <a:lnTo>
                    <a:pt x="1175" y="12826"/>
                  </a:lnTo>
                  <a:lnTo>
                    <a:pt x="1169" y="12823"/>
                  </a:lnTo>
                  <a:lnTo>
                    <a:pt x="1165" y="12819"/>
                  </a:lnTo>
                  <a:lnTo>
                    <a:pt x="1162" y="12814"/>
                  </a:lnTo>
                  <a:lnTo>
                    <a:pt x="1161" y="12807"/>
                  </a:lnTo>
                  <a:lnTo>
                    <a:pt x="1160" y="12799"/>
                  </a:lnTo>
                  <a:lnTo>
                    <a:pt x="1161" y="12788"/>
                  </a:lnTo>
                  <a:lnTo>
                    <a:pt x="1161" y="12788"/>
                  </a:lnTo>
                  <a:lnTo>
                    <a:pt x="1161" y="12781"/>
                  </a:lnTo>
                  <a:lnTo>
                    <a:pt x="1161" y="12774"/>
                  </a:lnTo>
                  <a:lnTo>
                    <a:pt x="1160" y="12768"/>
                  </a:lnTo>
                  <a:lnTo>
                    <a:pt x="1157" y="12762"/>
                  </a:lnTo>
                  <a:lnTo>
                    <a:pt x="1157" y="12762"/>
                  </a:lnTo>
                  <a:lnTo>
                    <a:pt x="1154" y="12757"/>
                  </a:lnTo>
                  <a:lnTo>
                    <a:pt x="1153" y="12753"/>
                  </a:lnTo>
                  <a:lnTo>
                    <a:pt x="1152" y="12748"/>
                  </a:lnTo>
                  <a:lnTo>
                    <a:pt x="1151" y="12744"/>
                  </a:lnTo>
                  <a:lnTo>
                    <a:pt x="1153" y="12735"/>
                  </a:lnTo>
                  <a:lnTo>
                    <a:pt x="1157" y="12727"/>
                  </a:lnTo>
                  <a:lnTo>
                    <a:pt x="1157" y="12727"/>
                  </a:lnTo>
                  <a:lnTo>
                    <a:pt x="1161" y="12719"/>
                  </a:lnTo>
                  <a:lnTo>
                    <a:pt x="1165" y="12710"/>
                  </a:lnTo>
                  <a:lnTo>
                    <a:pt x="1167" y="12702"/>
                  </a:lnTo>
                  <a:lnTo>
                    <a:pt x="1168" y="12694"/>
                  </a:lnTo>
                  <a:lnTo>
                    <a:pt x="1169" y="12686"/>
                  </a:lnTo>
                  <a:lnTo>
                    <a:pt x="1169" y="12679"/>
                  </a:lnTo>
                  <a:lnTo>
                    <a:pt x="1168" y="12663"/>
                  </a:lnTo>
                  <a:lnTo>
                    <a:pt x="1165" y="12648"/>
                  </a:lnTo>
                  <a:lnTo>
                    <a:pt x="1159" y="12633"/>
                  </a:lnTo>
                  <a:lnTo>
                    <a:pt x="1153" y="12618"/>
                  </a:lnTo>
                  <a:lnTo>
                    <a:pt x="1146" y="12604"/>
                  </a:lnTo>
                  <a:lnTo>
                    <a:pt x="1146" y="12604"/>
                  </a:lnTo>
                  <a:lnTo>
                    <a:pt x="1135" y="12579"/>
                  </a:lnTo>
                  <a:lnTo>
                    <a:pt x="1124" y="12553"/>
                  </a:lnTo>
                  <a:lnTo>
                    <a:pt x="1115" y="12528"/>
                  </a:lnTo>
                  <a:lnTo>
                    <a:pt x="1107" y="12503"/>
                  </a:lnTo>
                  <a:lnTo>
                    <a:pt x="1107" y="12503"/>
                  </a:lnTo>
                  <a:lnTo>
                    <a:pt x="1101" y="12483"/>
                  </a:lnTo>
                  <a:lnTo>
                    <a:pt x="1094" y="12466"/>
                  </a:lnTo>
                  <a:lnTo>
                    <a:pt x="1090" y="12457"/>
                  </a:lnTo>
                  <a:lnTo>
                    <a:pt x="1085" y="12448"/>
                  </a:lnTo>
                  <a:lnTo>
                    <a:pt x="1079" y="12440"/>
                  </a:lnTo>
                  <a:lnTo>
                    <a:pt x="1073" y="12433"/>
                  </a:lnTo>
                  <a:lnTo>
                    <a:pt x="1073" y="12433"/>
                  </a:lnTo>
                  <a:lnTo>
                    <a:pt x="1069" y="12429"/>
                  </a:lnTo>
                  <a:lnTo>
                    <a:pt x="1066" y="12423"/>
                  </a:lnTo>
                  <a:lnTo>
                    <a:pt x="1063" y="12419"/>
                  </a:lnTo>
                  <a:lnTo>
                    <a:pt x="1062" y="12413"/>
                  </a:lnTo>
                  <a:lnTo>
                    <a:pt x="1060" y="12402"/>
                  </a:lnTo>
                  <a:lnTo>
                    <a:pt x="1060" y="12391"/>
                  </a:lnTo>
                  <a:lnTo>
                    <a:pt x="1060" y="12391"/>
                  </a:lnTo>
                  <a:lnTo>
                    <a:pt x="1060" y="12369"/>
                  </a:lnTo>
                  <a:lnTo>
                    <a:pt x="1060" y="12348"/>
                  </a:lnTo>
                  <a:lnTo>
                    <a:pt x="1059" y="12306"/>
                  </a:lnTo>
                  <a:lnTo>
                    <a:pt x="1054" y="12263"/>
                  </a:lnTo>
                  <a:lnTo>
                    <a:pt x="1048" y="12220"/>
                  </a:lnTo>
                  <a:lnTo>
                    <a:pt x="1048" y="12220"/>
                  </a:lnTo>
                  <a:lnTo>
                    <a:pt x="1047" y="12209"/>
                  </a:lnTo>
                  <a:lnTo>
                    <a:pt x="1047" y="12199"/>
                  </a:lnTo>
                  <a:lnTo>
                    <a:pt x="1050" y="12192"/>
                  </a:lnTo>
                  <a:lnTo>
                    <a:pt x="1051" y="12188"/>
                  </a:lnTo>
                  <a:lnTo>
                    <a:pt x="1053" y="12186"/>
                  </a:lnTo>
                  <a:lnTo>
                    <a:pt x="1058" y="12184"/>
                  </a:lnTo>
                  <a:lnTo>
                    <a:pt x="1066" y="12181"/>
                  </a:lnTo>
                  <a:lnTo>
                    <a:pt x="1077" y="12181"/>
                  </a:lnTo>
                  <a:lnTo>
                    <a:pt x="1090" y="12182"/>
                  </a:lnTo>
                  <a:lnTo>
                    <a:pt x="1090" y="12182"/>
                  </a:lnTo>
                  <a:lnTo>
                    <a:pt x="1096" y="12182"/>
                  </a:lnTo>
                  <a:lnTo>
                    <a:pt x="1100" y="12181"/>
                  </a:lnTo>
                  <a:lnTo>
                    <a:pt x="1111" y="12179"/>
                  </a:lnTo>
                  <a:lnTo>
                    <a:pt x="1121" y="12177"/>
                  </a:lnTo>
                  <a:lnTo>
                    <a:pt x="1130" y="12174"/>
                  </a:lnTo>
                  <a:lnTo>
                    <a:pt x="1130" y="12174"/>
                  </a:lnTo>
                  <a:lnTo>
                    <a:pt x="1143" y="12170"/>
                  </a:lnTo>
                  <a:lnTo>
                    <a:pt x="1156" y="12166"/>
                  </a:lnTo>
                  <a:lnTo>
                    <a:pt x="1162" y="12166"/>
                  </a:lnTo>
                  <a:lnTo>
                    <a:pt x="1168" y="12166"/>
                  </a:lnTo>
                  <a:lnTo>
                    <a:pt x="1175" y="12170"/>
                  </a:lnTo>
                  <a:lnTo>
                    <a:pt x="1182" y="12174"/>
                  </a:lnTo>
                  <a:lnTo>
                    <a:pt x="1182" y="12174"/>
                  </a:lnTo>
                  <a:lnTo>
                    <a:pt x="1185" y="12177"/>
                  </a:lnTo>
                  <a:lnTo>
                    <a:pt x="1188" y="12178"/>
                  </a:lnTo>
                  <a:lnTo>
                    <a:pt x="1191" y="12177"/>
                  </a:lnTo>
                  <a:lnTo>
                    <a:pt x="1195" y="12175"/>
                  </a:lnTo>
                  <a:lnTo>
                    <a:pt x="1200" y="12171"/>
                  </a:lnTo>
                  <a:lnTo>
                    <a:pt x="1205" y="12166"/>
                  </a:lnTo>
                  <a:lnTo>
                    <a:pt x="1205" y="12166"/>
                  </a:lnTo>
                  <a:lnTo>
                    <a:pt x="1211" y="12161"/>
                  </a:lnTo>
                  <a:lnTo>
                    <a:pt x="1218" y="12156"/>
                  </a:lnTo>
                  <a:lnTo>
                    <a:pt x="1225" y="12151"/>
                  </a:lnTo>
                  <a:lnTo>
                    <a:pt x="1232" y="12148"/>
                  </a:lnTo>
                  <a:lnTo>
                    <a:pt x="1240" y="12147"/>
                  </a:lnTo>
                  <a:lnTo>
                    <a:pt x="1247" y="12146"/>
                  </a:lnTo>
                  <a:lnTo>
                    <a:pt x="1255" y="12146"/>
                  </a:lnTo>
                  <a:lnTo>
                    <a:pt x="1263" y="12147"/>
                  </a:lnTo>
                  <a:lnTo>
                    <a:pt x="1263" y="12147"/>
                  </a:lnTo>
                  <a:lnTo>
                    <a:pt x="1268" y="12147"/>
                  </a:lnTo>
                  <a:lnTo>
                    <a:pt x="1273" y="12147"/>
                  </a:lnTo>
                  <a:lnTo>
                    <a:pt x="1282" y="12144"/>
                  </a:lnTo>
                  <a:lnTo>
                    <a:pt x="1290" y="12141"/>
                  </a:lnTo>
                  <a:lnTo>
                    <a:pt x="1300" y="12136"/>
                  </a:lnTo>
                  <a:lnTo>
                    <a:pt x="1308" y="12132"/>
                  </a:lnTo>
                  <a:lnTo>
                    <a:pt x="1316" y="12128"/>
                  </a:lnTo>
                  <a:lnTo>
                    <a:pt x="1325" y="12126"/>
                  </a:lnTo>
                  <a:lnTo>
                    <a:pt x="1330" y="12126"/>
                  </a:lnTo>
                  <a:lnTo>
                    <a:pt x="1334" y="12126"/>
                  </a:lnTo>
                  <a:lnTo>
                    <a:pt x="1334" y="12126"/>
                  </a:lnTo>
                  <a:lnTo>
                    <a:pt x="1336" y="12125"/>
                  </a:lnTo>
                  <a:lnTo>
                    <a:pt x="1339" y="12122"/>
                  </a:lnTo>
                  <a:lnTo>
                    <a:pt x="1341" y="12114"/>
                  </a:lnTo>
                  <a:lnTo>
                    <a:pt x="1341" y="12114"/>
                  </a:lnTo>
                  <a:lnTo>
                    <a:pt x="1346" y="12102"/>
                  </a:lnTo>
                  <a:lnTo>
                    <a:pt x="1350" y="12088"/>
                  </a:lnTo>
                  <a:lnTo>
                    <a:pt x="1361" y="12061"/>
                  </a:lnTo>
                  <a:lnTo>
                    <a:pt x="1364" y="12048"/>
                  </a:lnTo>
                  <a:lnTo>
                    <a:pt x="1366" y="12034"/>
                  </a:lnTo>
                  <a:lnTo>
                    <a:pt x="1368" y="12019"/>
                  </a:lnTo>
                  <a:lnTo>
                    <a:pt x="1365" y="12004"/>
                  </a:lnTo>
                  <a:lnTo>
                    <a:pt x="1365" y="12004"/>
                  </a:lnTo>
                  <a:lnTo>
                    <a:pt x="1364" y="11993"/>
                  </a:lnTo>
                  <a:lnTo>
                    <a:pt x="1365" y="11983"/>
                  </a:lnTo>
                  <a:lnTo>
                    <a:pt x="1366" y="11974"/>
                  </a:lnTo>
                  <a:lnTo>
                    <a:pt x="1369" y="11964"/>
                  </a:lnTo>
                  <a:lnTo>
                    <a:pt x="1373" y="11943"/>
                  </a:lnTo>
                  <a:lnTo>
                    <a:pt x="1377" y="11922"/>
                  </a:lnTo>
                  <a:lnTo>
                    <a:pt x="1377" y="11922"/>
                  </a:lnTo>
                  <a:lnTo>
                    <a:pt x="1379" y="11915"/>
                  </a:lnTo>
                  <a:lnTo>
                    <a:pt x="1381" y="11908"/>
                  </a:lnTo>
                  <a:lnTo>
                    <a:pt x="1386" y="11904"/>
                  </a:lnTo>
                  <a:lnTo>
                    <a:pt x="1391" y="11899"/>
                  </a:lnTo>
                  <a:lnTo>
                    <a:pt x="1396" y="11896"/>
                  </a:lnTo>
                  <a:lnTo>
                    <a:pt x="1402" y="11892"/>
                  </a:lnTo>
                  <a:lnTo>
                    <a:pt x="1409" y="11891"/>
                  </a:lnTo>
                  <a:lnTo>
                    <a:pt x="1416" y="11890"/>
                  </a:lnTo>
                  <a:lnTo>
                    <a:pt x="1416" y="11890"/>
                  </a:lnTo>
                  <a:lnTo>
                    <a:pt x="1431" y="11891"/>
                  </a:lnTo>
                  <a:lnTo>
                    <a:pt x="1438" y="11892"/>
                  </a:lnTo>
                  <a:lnTo>
                    <a:pt x="1445" y="11893"/>
                  </a:lnTo>
                  <a:lnTo>
                    <a:pt x="1452" y="11897"/>
                  </a:lnTo>
                  <a:lnTo>
                    <a:pt x="1456" y="11901"/>
                  </a:lnTo>
                  <a:lnTo>
                    <a:pt x="1461" y="11908"/>
                  </a:lnTo>
                  <a:lnTo>
                    <a:pt x="1464" y="11916"/>
                  </a:lnTo>
                  <a:lnTo>
                    <a:pt x="1464" y="11916"/>
                  </a:lnTo>
                  <a:lnTo>
                    <a:pt x="1474" y="11943"/>
                  </a:lnTo>
                  <a:lnTo>
                    <a:pt x="1484" y="11968"/>
                  </a:lnTo>
                  <a:lnTo>
                    <a:pt x="1484" y="11968"/>
                  </a:lnTo>
                  <a:lnTo>
                    <a:pt x="1486" y="11974"/>
                  </a:lnTo>
                  <a:lnTo>
                    <a:pt x="1491" y="11977"/>
                  </a:lnTo>
                  <a:lnTo>
                    <a:pt x="1493" y="11979"/>
                  </a:lnTo>
                  <a:lnTo>
                    <a:pt x="1495" y="11979"/>
                  </a:lnTo>
                  <a:lnTo>
                    <a:pt x="1498" y="11979"/>
                  </a:lnTo>
                  <a:lnTo>
                    <a:pt x="1501" y="11977"/>
                  </a:lnTo>
                  <a:lnTo>
                    <a:pt x="1501" y="11977"/>
                  </a:lnTo>
                  <a:lnTo>
                    <a:pt x="1516" y="11970"/>
                  </a:lnTo>
                  <a:lnTo>
                    <a:pt x="1531" y="11964"/>
                  </a:lnTo>
                  <a:lnTo>
                    <a:pt x="1539" y="11959"/>
                  </a:lnTo>
                  <a:lnTo>
                    <a:pt x="1545" y="11954"/>
                  </a:lnTo>
                  <a:lnTo>
                    <a:pt x="1552" y="11947"/>
                  </a:lnTo>
                  <a:lnTo>
                    <a:pt x="1557" y="11939"/>
                  </a:lnTo>
                  <a:lnTo>
                    <a:pt x="1557" y="11939"/>
                  </a:lnTo>
                  <a:lnTo>
                    <a:pt x="1561" y="11932"/>
                  </a:lnTo>
                  <a:lnTo>
                    <a:pt x="1566" y="11927"/>
                  </a:lnTo>
                  <a:lnTo>
                    <a:pt x="1571" y="11922"/>
                  </a:lnTo>
                  <a:lnTo>
                    <a:pt x="1577" y="11917"/>
                  </a:lnTo>
                  <a:lnTo>
                    <a:pt x="1584" y="11913"/>
                  </a:lnTo>
                  <a:lnTo>
                    <a:pt x="1591" y="11911"/>
                  </a:lnTo>
                  <a:lnTo>
                    <a:pt x="1599" y="11908"/>
                  </a:lnTo>
                  <a:lnTo>
                    <a:pt x="1606" y="11906"/>
                  </a:lnTo>
                  <a:lnTo>
                    <a:pt x="1614" y="11905"/>
                  </a:lnTo>
                  <a:lnTo>
                    <a:pt x="1622" y="11905"/>
                  </a:lnTo>
                  <a:lnTo>
                    <a:pt x="1630" y="11905"/>
                  </a:lnTo>
                  <a:lnTo>
                    <a:pt x="1638" y="11907"/>
                  </a:lnTo>
                  <a:lnTo>
                    <a:pt x="1645" y="11909"/>
                  </a:lnTo>
                  <a:lnTo>
                    <a:pt x="1653" y="11912"/>
                  </a:lnTo>
                  <a:lnTo>
                    <a:pt x="1660" y="11915"/>
                  </a:lnTo>
                  <a:lnTo>
                    <a:pt x="1666" y="11920"/>
                  </a:lnTo>
                  <a:lnTo>
                    <a:pt x="1666" y="11920"/>
                  </a:lnTo>
                  <a:lnTo>
                    <a:pt x="1677" y="11929"/>
                  </a:lnTo>
                  <a:lnTo>
                    <a:pt x="1688" y="11937"/>
                  </a:lnTo>
                  <a:lnTo>
                    <a:pt x="1699" y="11944"/>
                  </a:lnTo>
                  <a:lnTo>
                    <a:pt x="1713" y="11951"/>
                  </a:lnTo>
                  <a:lnTo>
                    <a:pt x="1713" y="11951"/>
                  </a:lnTo>
                  <a:lnTo>
                    <a:pt x="1720" y="11955"/>
                  </a:lnTo>
                  <a:lnTo>
                    <a:pt x="1728" y="11961"/>
                  </a:lnTo>
                  <a:lnTo>
                    <a:pt x="1734" y="11969"/>
                  </a:lnTo>
                  <a:lnTo>
                    <a:pt x="1740" y="11979"/>
                  </a:lnTo>
                  <a:lnTo>
                    <a:pt x="1744" y="11988"/>
                  </a:lnTo>
                  <a:lnTo>
                    <a:pt x="1748" y="11998"/>
                  </a:lnTo>
                  <a:lnTo>
                    <a:pt x="1750" y="12010"/>
                  </a:lnTo>
                  <a:lnTo>
                    <a:pt x="1751" y="12020"/>
                  </a:lnTo>
                  <a:lnTo>
                    <a:pt x="1751" y="12020"/>
                  </a:lnTo>
                  <a:lnTo>
                    <a:pt x="1752" y="12034"/>
                  </a:lnTo>
                  <a:lnTo>
                    <a:pt x="1756" y="12049"/>
                  </a:lnTo>
                  <a:lnTo>
                    <a:pt x="1759" y="12063"/>
                  </a:lnTo>
                  <a:lnTo>
                    <a:pt x="1763" y="12076"/>
                  </a:lnTo>
                  <a:lnTo>
                    <a:pt x="1773" y="12103"/>
                  </a:lnTo>
                  <a:lnTo>
                    <a:pt x="1783" y="12129"/>
                  </a:lnTo>
                  <a:lnTo>
                    <a:pt x="1783" y="12129"/>
                  </a:lnTo>
                  <a:lnTo>
                    <a:pt x="1788" y="12139"/>
                  </a:lnTo>
                  <a:lnTo>
                    <a:pt x="1793" y="12148"/>
                  </a:lnTo>
                  <a:lnTo>
                    <a:pt x="1800" y="12155"/>
                  </a:lnTo>
                  <a:lnTo>
                    <a:pt x="1807" y="12161"/>
                  </a:lnTo>
                  <a:lnTo>
                    <a:pt x="1813" y="12165"/>
                  </a:lnTo>
                  <a:lnTo>
                    <a:pt x="1822" y="12169"/>
                  </a:lnTo>
                  <a:lnTo>
                    <a:pt x="1830" y="12171"/>
                  </a:lnTo>
                  <a:lnTo>
                    <a:pt x="1839" y="12171"/>
                  </a:lnTo>
                  <a:lnTo>
                    <a:pt x="1839" y="12171"/>
                  </a:lnTo>
                  <a:lnTo>
                    <a:pt x="1847" y="12170"/>
                  </a:lnTo>
                  <a:lnTo>
                    <a:pt x="1855" y="12169"/>
                  </a:lnTo>
                  <a:lnTo>
                    <a:pt x="1863" y="12165"/>
                  </a:lnTo>
                  <a:lnTo>
                    <a:pt x="1871" y="12161"/>
                  </a:lnTo>
                  <a:lnTo>
                    <a:pt x="1878" y="12155"/>
                  </a:lnTo>
                  <a:lnTo>
                    <a:pt x="1885" y="12147"/>
                  </a:lnTo>
                  <a:lnTo>
                    <a:pt x="1889" y="12139"/>
                  </a:lnTo>
                  <a:lnTo>
                    <a:pt x="1894" y="12129"/>
                  </a:lnTo>
                  <a:lnTo>
                    <a:pt x="1894" y="12129"/>
                  </a:lnTo>
                  <a:lnTo>
                    <a:pt x="1900" y="12112"/>
                  </a:lnTo>
                  <a:lnTo>
                    <a:pt x="1908" y="12095"/>
                  </a:lnTo>
                  <a:lnTo>
                    <a:pt x="1908" y="12095"/>
                  </a:lnTo>
                  <a:lnTo>
                    <a:pt x="1916" y="12081"/>
                  </a:lnTo>
                  <a:lnTo>
                    <a:pt x="1922" y="12066"/>
                  </a:lnTo>
                  <a:lnTo>
                    <a:pt x="1925" y="12052"/>
                  </a:lnTo>
                  <a:lnTo>
                    <a:pt x="1925" y="12045"/>
                  </a:lnTo>
                  <a:lnTo>
                    <a:pt x="1925" y="12038"/>
                  </a:lnTo>
                  <a:lnTo>
                    <a:pt x="1924" y="12032"/>
                  </a:lnTo>
                  <a:lnTo>
                    <a:pt x="1923" y="12025"/>
                  </a:lnTo>
                  <a:lnTo>
                    <a:pt x="1921" y="12018"/>
                  </a:lnTo>
                  <a:lnTo>
                    <a:pt x="1917" y="12012"/>
                  </a:lnTo>
                  <a:lnTo>
                    <a:pt x="1914" y="12005"/>
                  </a:lnTo>
                  <a:lnTo>
                    <a:pt x="1908" y="11998"/>
                  </a:lnTo>
                  <a:lnTo>
                    <a:pt x="1902" y="11992"/>
                  </a:lnTo>
                  <a:lnTo>
                    <a:pt x="1896" y="11985"/>
                  </a:lnTo>
                  <a:lnTo>
                    <a:pt x="1896" y="11985"/>
                  </a:lnTo>
                  <a:lnTo>
                    <a:pt x="1889" y="11980"/>
                  </a:lnTo>
                  <a:lnTo>
                    <a:pt x="1885" y="11973"/>
                  </a:lnTo>
                  <a:lnTo>
                    <a:pt x="1881" y="11965"/>
                  </a:lnTo>
                  <a:lnTo>
                    <a:pt x="1879" y="11958"/>
                  </a:lnTo>
                  <a:lnTo>
                    <a:pt x="1878" y="11950"/>
                  </a:lnTo>
                  <a:lnTo>
                    <a:pt x="1878" y="11942"/>
                  </a:lnTo>
                  <a:lnTo>
                    <a:pt x="1879" y="11934"/>
                  </a:lnTo>
                  <a:lnTo>
                    <a:pt x="1881" y="11927"/>
                  </a:lnTo>
                  <a:lnTo>
                    <a:pt x="1881" y="11927"/>
                  </a:lnTo>
                  <a:lnTo>
                    <a:pt x="1886" y="11912"/>
                  </a:lnTo>
                  <a:lnTo>
                    <a:pt x="1889" y="11898"/>
                  </a:lnTo>
                  <a:lnTo>
                    <a:pt x="1891" y="11884"/>
                  </a:lnTo>
                  <a:lnTo>
                    <a:pt x="1892" y="11870"/>
                  </a:lnTo>
                  <a:lnTo>
                    <a:pt x="1893" y="11841"/>
                  </a:lnTo>
                  <a:lnTo>
                    <a:pt x="1894" y="11813"/>
                  </a:lnTo>
                  <a:lnTo>
                    <a:pt x="1894" y="11813"/>
                  </a:lnTo>
                  <a:lnTo>
                    <a:pt x="1896" y="11790"/>
                  </a:lnTo>
                  <a:lnTo>
                    <a:pt x="1899" y="11783"/>
                  </a:lnTo>
                  <a:lnTo>
                    <a:pt x="1902" y="11778"/>
                  </a:lnTo>
                  <a:lnTo>
                    <a:pt x="1907" y="11776"/>
                  </a:lnTo>
                  <a:lnTo>
                    <a:pt x="1914" y="11773"/>
                  </a:lnTo>
                  <a:lnTo>
                    <a:pt x="1937" y="11772"/>
                  </a:lnTo>
                  <a:lnTo>
                    <a:pt x="1937" y="11772"/>
                  </a:lnTo>
                  <a:lnTo>
                    <a:pt x="1961" y="11771"/>
                  </a:lnTo>
                  <a:lnTo>
                    <a:pt x="1985" y="11771"/>
                  </a:lnTo>
                  <a:lnTo>
                    <a:pt x="1997" y="11771"/>
                  </a:lnTo>
                  <a:lnTo>
                    <a:pt x="2009" y="11770"/>
                  </a:lnTo>
                  <a:lnTo>
                    <a:pt x="2021" y="11768"/>
                  </a:lnTo>
                  <a:lnTo>
                    <a:pt x="2032" y="11764"/>
                  </a:lnTo>
                  <a:lnTo>
                    <a:pt x="2032" y="11764"/>
                  </a:lnTo>
                  <a:lnTo>
                    <a:pt x="2046" y="11762"/>
                  </a:lnTo>
                  <a:lnTo>
                    <a:pt x="2050" y="11761"/>
                  </a:lnTo>
                  <a:lnTo>
                    <a:pt x="2052" y="11759"/>
                  </a:lnTo>
                  <a:lnTo>
                    <a:pt x="2054" y="11756"/>
                  </a:lnTo>
                  <a:lnTo>
                    <a:pt x="2057" y="11753"/>
                  </a:lnTo>
                  <a:lnTo>
                    <a:pt x="2057" y="11753"/>
                  </a:lnTo>
                  <a:lnTo>
                    <a:pt x="2059" y="11745"/>
                  </a:lnTo>
                  <a:lnTo>
                    <a:pt x="2062" y="11738"/>
                  </a:lnTo>
                  <a:lnTo>
                    <a:pt x="2066" y="11731"/>
                  </a:lnTo>
                  <a:lnTo>
                    <a:pt x="2070" y="11725"/>
                  </a:lnTo>
                  <a:lnTo>
                    <a:pt x="2075" y="11721"/>
                  </a:lnTo>
                  <a:lnTo>
                    <a:pt x="2080" y="11716"/>
                  </a:lnTo>
                  <a:lnTo>
                    <a:pt x="2091" y="11709"/>
                  </a:lnTo>
                  <a:lnTo>
                    <a:pt x="2104" y="11704"/>
                  </a:lnTo>
                  <a:lnTo>
                    <a:pt x="2118" y="11701"/>
                  </a:lnTo>
                  <a:lnTo>
                    <a:pt x="2145" y="11695"/>
                  </a:lnTo>
                  <a:lnTo>
                    <a:pt x="2145" y="11695"/>
                  </a:lnTo>
                  <a:lnTo>
                    <a:pt x="2153" y="11692"/>
                  </a:lnTo>
                  <a:lnTo>
                    <a:pt x="2163" y="11688"/>
                  </a:lnTo>
                  <a:lnTo>
                    <a:pt x="2178" y="11679"/>
                  </a:lnTo>
                  <a:lnTo>
                    <a:pt x="2178" y="11679"/>
                  </a:lnTo>
                  <a:lnTo>
                    <a:pt x="2189" y="11673"/>
                  </a:lnTo>
                  <a:lnTo>
                    <a:pt x="2201" y="11670"/>
                  </a:lnTo>
                  <a:lnTo>
                    <a:pt x="2212" y="11669"/>
                  </a:lnTo>
                  <a:lnTo>
                    <a:pt x="2224" y="11668"/>
                  </a:lnTo>
                  <a:lnTo>
                    <a:pt x="2235" y="11669"/>
                  </a:lnTo>
                  <a:lnTo>
                    <a:pt x="2246" y="11670"/>
                  </a:lnTo>
                  <a:lnTo>
                    <a:pt x="2257" y="11673"/>
                  </a:lnTo>
                  <a:lnTo>
                    <a:pt x="2267" y="11678"/>
                  </a:lnTo>
                  <a:lnTo>
                    <a:pt x="2278" y="11684"/>
                  </a:lnTo>
                  <a:lnTo>
                    <a:pt x="2287" y="11691"/>
                  </a:lnTo>
                  <a:lnTo>
                    <a:pt x="2295" y="11699"/>
                  </a:lnTo>
                  <a:lnTo>
                    <a:pt x="2303" y="11707"/>
                  </a:lnTo>
                  <a:lnTo>
                    <a:pt x="2310" y="11716"/>
                  </a:lnTo>
                  <a:lnTo>
                    <a:pt x="2315" y="11727"/>
                  </a:lnTo>
                  <a:lnTo>
                    <a:pt x="2319" y="11738"/>
                  </a:lnTo>
                  <a:lnTo>
                    <a:pt x="2322" y="11750"/>
                  </a:lnTo>
                  <a:lnTo>
                    <a:pt x="2322" y="11750"/>
                  </a:lnTo>
                  <a:lnTo>
                    <a:pt x="2323" y="11757"/>
                  </a:lnTo>
                  <a:lnTo>
                    <a:pt x="2324" y="11764"/>
                  </a:lnTo>
                  <a:lnTo>
                    <a:pt x="2324" y="11764"/>
                  </a:lnTo>
                  <a:lnTo>
                    <a:pt x="2325" y="11769"/>
                  </a:lnTo>
                  <a:lnTo>
                    <a:pt x="2326" y="11775"/>
                  </a:lnTo>
                  <a:lnTo>
                    <a:pt x="2327" y="11786"/>
                  </a:lnTo>
                  <a:lnTo>
                    <a:pt x="2328" y="11791"/>
                  </a:lnTo>
                  <a:lnTo>
                    <a:pt x="2332" y="11795"/>
                  </a:lnTo>
                  <a:lnTo>
                    <a:pt x="2337" y="11799"/>
                  </a:lnTo>
                  <a:lnTo>
                    <a:pt x="2342" y="11802"/>
                  </a:lnTo>
                  <a:lnTo>
                    <a:pt x="2342" y="11802"/>
                  </a:lnTo>
                  <a:lnTo>
                    <a:pt x="2349" y="11803"/>
                  </a:lnTo>
                  <a:lnTo>
                    <a:pt x="2357" y="11802"/>
                  </a:lnTo>
                  <a:lnTo>
                    <a:pt x="2367" y="11801"/>
                  </a:lnTo>
                  <a:lnTo>
                    <a:pt x="2375" y="11798"/>
                  </a:lnTo>
                  <a:lnTo>
                    <a:pt x="2383" y="11794"/>
                  </a:lnTo>
                  <a:lnTo>
                    <a:pt x="2391" y="11790"/>
                  </a:lnTo>
                  <a:lnTo>
                    <a:pt x="2396" y="11785"/>
                  </a:lnTo>
                  <a:lnTo>
                    <a:pt x="2401" y="11779"/>
                  </a:lnTo>
                  <a:lnTo>
                    <a:pt x="2401" y="11779"/>
                  </a:lnTo>
                  <a:lnTo>
                    <a:pt x="2406" y="11771"/>
                  </a:lnTo>
                  <a:lnTo>
                    <a:pt x="2413" y="11764"/>
                  </a:lnTo>
                  <a:lnTo>
                    <a:pt x="2420" y="11760"/>
                  </a:lnTo>
                  <a:lnTo>
                    <a:pt x="2429" y="11757"/>
                  </a:lnTo>
                  <a:lnTo>
                    <a:pt x="2429" y="11757"/>
                  </a:lnTo>
                  <a:lnTo>
                    <a:pt x="2433" y="11755"/>
                  </a:lnTo>
                  <a:lnTo>
                    <a:pt x="2439" y="11753"/>
                  </a:lnTo>
                  <a:lnTo>
                    <a:pt x="2449" y="11747"/>
                  </a:lnTo>
                  <a:lnTo>
                    <a:pt x="2449" y="11747"/>
                  </a:lnTo>
                  <a:lnTo>
                    <a:pt x="2482" y="11729"/>
                  </a:lnTo>
                  <a:lnTo>
                    <a:pt x="2493" y="11723"/>
                  </a:lnTo>
                  <a:lnTo>
                    <a:pt x="2504" y="11718"/>
                  </a:lnTo>
                  <a:lnTo>
                    <a:pt x="2513" y="11715"/>
                  </a:lnTo>
                  <a:lnTo>
                    <a:pt x="2523" y="11714"/>
                  </a:lnTo>
                  <a:lnTo>
                    <a:pt x="2550" y="11710"/>
                  </a:lnTo>
                  <a:lnTo>
                    <a:pt x="2550" y="11710"/>
                  </a:lnTo>
                  <a:lnTo>
                    <a:pt x="2550" y="11704"/>
                  </a:lnTo>
                  <a:lnTo>
                    <a:pt x="2549" y="11699"/>
                  </a:lnTo>
                  <a:lnTo>
                    <a:pt x="2543" y="11688"/>
                  </a:lnTo>
                  <a:lnTo>
                    <a:pt x="2539" y="11684"/>
                  </a:lnTo>
                  <a:lnTo>
                    <a:pt x="2537" y="11678"/>
                  </a:lnTo>
                  <a:lnTo>
                    <a:pt x="2536" y="11672"/>
                  </a:lnTo>
                  <a:lnTo>
                    <a:pt x="2536" y="11665"/>
                  </a:lnTo>
                  <a:lnTo>
                    <a:pt x="2536" y="11665"/>
                  </a:lnTo>
                  <a:lnTo>
                    <a:pt x="2540" y="11663"/>
                  </a:lnTo>
                  <a:lnTo>
                    <a:pt x="2542" y="11663"/>
                  </a:lnTo>
                  <a:lnTo>
                    <a:pt x="2542" y="11663"/>
                  </a:lnTo>
                  <a:lnTo>
                    <a:pt x="2549" y="11669"/>
                  </a:lnTo>
                  <a:lnTo>
                    <a:pt x="2557" y="11673"/>
                  </a:lnTo>
                  <a:lnTo>
                    <a:pt x="2564" y="11677"/>
                  </a:lnTo>
                  <a:lnTo>
                    <a:pt x="2570" y="11680"/>
                  </a:lnTo>
                  <a:lnTo>
                    <a:pt x="2585" y="11685"/>
                  </a:lnTo>
                  <a:lnTo>
                    <a:pt x="2600" y="11686"/>
                  </a:lnTo>
                  <a:lnTo>
                    <a:pt x="2617" y="11686"/>
                  </a:lnTo>
                  <a:lnTo>
                    <a:pt x="2632" y="11685"/>
                  </a:lnTo>
                  <a:lnTo>
                    <a:pt x="2648" y="11681"/>
                  </a:lnTo>
                  <a:lnTo>
                    <a:pt x="2663" y="11678"/>
                  </a:lnTo>
                  <a:lnTo>
                    <a:pt x="2663" y="11678"/>
                  </a:lnTo>
                  <a:lnTo>
                    <a:pt x="2674" y="11674"/>
                  </a:lnTo>
                  <a:lnTo>
                    <a:pt x="2686" y="11673"/>
                  </a:lnTo>
                  <a:lnTo>
                    <a:pt x="2697" y="11673"/>
                  </a:lnTo>
                  <a:lnTo>
                    <a:pt x="2708" y="11673"/>
                  </a:lnTo>
                  <a:lnTo>
                    <a:pt x="2719" y="11674"/>
                  </a:lnTo>
                  <a:lnTo>
                    <a:pt x="2729" y="11677"/>
                  </a:lnTo>
                  <a:lnTo>
                    <a:pt x="2749" y="11684"/>
                  </a:lnTo>
                  <a:lnTo>
                    <a:pt x="2770" y="11692"/>
                  </a:lnTo>
                  <a:lnTo>
                    <a:pt x="2789" y="11700"/>
                  </a:lnTo>
                  <a:lnTo>
                    <a:pt x="2809" y="11709"/>
                  </a:lnTo>
                  <a:lnTo>
                    <a:pt x="2829" y="11718"/>
                  </a:lnTo>
                  <a:lnTo>
                    <a:pt x="2829" y="11718"/>
                  </a:lnTo>
                  <a:close/>
                  <a:moveTo>
                    <a:pt x="2186" y="10387"/>
                  </a:moveTo>
                  <a:lnTo>
                    <a:pt x="2186" y="10387"/>
                  </a:lnTo>
                  <a:lnTo>
                    <a:pt x="2201" y="10384"/>
                  </a:lnTo>
                  <a:lnTo>
                    <a:pt x="2207" y="10384"/>
                  </a:lnTo>
                  <a:lnTo>
                    <a:pt x="2214" y="10386"/>
                  </a:lnTo>
                  <a:lnTo>
                    <a:pt x="2219" y="10389"/>
                  </a:lnTo>
                  <a:lnTo>
                    <a:pt x="2224" y="10394"/>
                  </a:lnTo>
                  <a:lnTo>
                    <a:pt x="2226" y="10401"/>
                  </a:lnTo>
                  <a:lnTo>
                    <a:pt x="2228" y="10410"/>
                  </a:lnTo>
                  <a:lnTo>
                    <a:pt x="2228" y="10410"/>
                  </a:lnTo>
                  <a:lnTo>
                    <a:pt x="2229" y="10414"/>
                  </a:lnTo>
                  <a:lnTo>
                    <a:pt x="2231" y="10419"/>
                  </a:lnTo>
                  <a:lnTo>
                    <a:pt x="2233" y="10421"/>
                  </a:lnTo>
                  <a:lnTo>
                    <a:pt x="2236" y="10422"/>
                  </a:lnTo>
                  <a:lnTo>
                    <a:pt x="2240" y="10424"/>
                  </a:lnTo>
                  <a:lnTo>
                    <a:pt x="2243" y="10424"/>
                  </a:lnTo>
                  <a:lnTo>
                    <a:pt x="2252" y="10422"/>
                  </a:lnTo>
                  <a:lnTo>
                    <a:pt x="2252" y="10422"/>
                  </a:lnTo>
                  <a:lnTo>
                    <a:pt x="2295" y="10413"/>
                  </a:lnTo>
                  <a:lnTo>
                    <a:pt x="2338" y="10405"/>
                  </a:lnTo>
                  <a:lnTo>
                    <a:pt x="2338" y="10405"/>
                  </a:lnTo>
                  <a:lnTo>
                    <a:pt x="2345" y="10404"/>
                  </a:lnTo>
                  <a:lnTo>
                    <a:pt x="2350" y="10401"/>
                  </a:lnTo>
                  <a:lnTo>
                    <a:pt x="2355" y="10397"/>
                  </a:lnTo>
                  <a:lnTo>
                    <a:pt x="2358" y="10392"/>
                  </a:lnTo>
                  <a:lnTo>
                    <a:pt x="2365" y="10381"/>
                  </a:lnTo>
                  <a:lnTo>
                    <a:pt x="2371" y="10371"/>
                  </a:lnTo>
                  <a:lnTo>
                    <a:pt x="2371" y="10371"/>
                  </a:lnTo>
                  <a:lnTo>
                    <a:pt x="2373" y="10365"/>
                  </a:lnTo>
                  <a:lnTo>
                    <a:pt x="2377" y="10358"/>
                  </a:lnTo>
                  <a:lnTo>
                    <a:pt x="2379" y="10356"/>
                  </a:lnTo>
                  <a:lnTo>
                    <a:pt x="2381" y="10353"/>
                  </a:lnTo>
                  <a:lnTo>
                    <a:pt x="2384" y="10352"/>
                  </a:lnTo>
                  <a:lnTo>
                    <a:pt x="2388" y="10352"/>
                  </a:lnTo>
                  <a:lnTo>
                    <a:pt x="2388" y="10352"/>
                  </a:lnTo>
                  <a:lnTo>
                    <a:pt x="2393" y="10353"/>
                  </a:lnTo>
                  <a:lnTo>
                    <a:pt x="2396" y="10354"/>
                  </a:lnTo>
                  <a:lnTo>
                    <a:pt x="2400" y="10357"/>
                  </a:lnTo>
                  <a:lnTo>
                    <a:pt x="2402" y="10359"/>
                  </a:lnTo>
                  <a:lnTo>
                    <a:pt x="2407" y="10366"/>
                  </a:lnTo>
                  <a:lnTo>
                    <a:pt x="2409" y="10374"/>
                  </a:lnTo>
                  <a:lnTo>
                    <a:pt x="2409" y="10374"/>
                  </a:lnTo>
                  <a:lnTo>
                    <a:pt x="2418" y="10407"/>
                  </a:lnTo>
                  <a:lnTo>
                    <a:pt x="2428" y="10442"/>
                  </a:lnTo>
                  <a:lnTo>
                    <a:pt x="2438" y="10477"/>
                  </a:lnTo>
                  <a:lnTo>
                    <a:pt x="2443" y="10494"/>
                  </a:lnTo>
                  <a:lnTo>
                    <a:pt x="2449" y="10510"/>
                  </a:lnTo>
                  <a:lnTo>
                    <a:pt x="2449" y="10510"/>
                  </a:lnTo>
                  <a:lnTo>
                    <a:pt x="2451" y="10518"/>
                  </a:lnTo>
                  <a:lnTo>
                    <a:pt x="2451" y="10526"/>
                  </a:lnTo>
                  <a:lnTo>
                    <a:pt x="2447" y="10533"/>
                  </a:lnTo>
                  <a:lnTo>
                    <a:pt x="2443" y="10540"/>
                  </a:lnTo>
                  <a:lnTo>
                    <a:pt x="2443" y="10540"/>
                  </a:lnTo>
                  <a:lnTo>
                    <a:pt x="2434" y="10549"/>
                  </a:lnTo>
                  <a:lnTo>
                    <a:pt x="2428" y="10561"/>
                  </a:lnTo>
                  <a:lnTo>
                    <a:pt x="2417" y="10584"/>
                  </a:lnTo>
                  <a:lnTo>
                    <a:pt x="2417" y="10584"/>
                  </a:lnTo>
                  <a:lnTo>
                    <a:pt x="2414" y="10592"/>
                  </a:lnTo>
                  <a:lnTo>
                    <a:pt x="2410" y="10600"/>
                  </a:lnTo>
                  <a:lnTo>
                    <a:pt x="2408" y="10608"/>
                  </a:lnTo>
                  <a:lnTo>
                    <a:pt x="2407" y="10616"/>
                  </a:lnTo>
                  <a:lnTo>
                    <a:pt x="2406" y="10631"/>
                  </a:lnTo>
                  <a:lnTo>
                    <a:pt x="2407" y="10646"/>
                  </a:lnTo>
                  <a:lnTo>
                    <a:pt x="2411" y="10661"/>
                  </a:lnTo>
                  <a:lnTo>
                    <a:pt x="2417" y="10675"/>
                  </a:lnTo>
                  <a:lnTo>
                    <a:pt x="2425" y="10688"/>
                  </a:lnTo>
                  <a:lnTo>
                    <a:pt x="2434" y="10702"/>
                  </a:lnTo>
                  <a:lnTo>
                    <a:pt x="2434" y="10702"/>
                  </a:lnTo>
                  <a:lnTo>
                    <a:pt x="2447" y="10720"/>
                  </a:lnTo>
                  <a:lnTo>
                    <a:pt x="2461" y="10735"/>
                  </a:lnTo>
                  <a:lnTo>
                    <a:pt x="2461" y="10735"/>
                  </a:lnTo>
                  <a:lnTo>
                    <a:pt x="2464" y="10740"/>
                  </a:lnTo>
                  <a:lnTo>
                    <a:pt x="2468" y="10746"/>
                  </a:lnTo>
                  <a:lnTo>
                    <a:pt x="2469" y="10753"/>
                  </a:lnTo>
                  <a:lnTo>
                    <a:pt x="2470" y="10760"/>
                  </a:lnTo>
                  <a:lnTo>
                    <a:pt x="2470" y="10760"/>
                  </a:lnTo>
                  <a:lnTo>
                    <a:pt x="2469" y="10773"/>
                  </a:lnTo>
                  <a:lnTo>
                    <a:pt x="2469" y="10785"/>
                  </a:lnTo>
                  <a:lnTo>
                    <a:pt x="2470" y="10798"/>
                  </a:lnTo>
                  <a:lnTo>
                    <a:pt x="2471" y="10811"/>
                  </a:lnTo>
                  <a:lnTo>
                    <a:pt x="2476" y="10835"/>
                  </a:lnTo>
                  <a:lnTo>
                    <a:pt x="2483" y="10859"/>
                  </a:lnTo>
                  <a:lnTo>
                    <a:pt x="2492" y="10883"/>
                  </a:lnTo>
                  <a:lnTo>
                    <a:pt x="2501" y="10906"/>
                  </a:lnTo>
                  <a:lnTo>
                    <a:pt x="2521" y="10952"/>
                  </a:lnTo>
                  <a:lnTo>
                    <a:pt x="2521" y="10952"/>
                  </a:lnTo>
                  <a:lnTo>
                    <a:pt x="2524" y="10960"/>
                  </a:lnTo>
                  <a:lnTo>
                    <a:pt x="2527" y="10963"/>
                  </a:lnTo>
                  <a:lnTo>
                    <a:pt x="2530" y="10965"/>
                  </a:lnTo>
                  <a:lnTo>
                    <a:pt x="2534" y="10966"/>
                  </a:lnTo>
                  <a:lnTo>
                    <a:pt x="2537" y="10967"/>
                  </a:lnTo>
                  <a:lnTo>
                    <a:pt x="2545" y="10967"/>
                  </a:lnTo>
                  <a:lnTo>
                    <a:pt x="2545" y="10967"/>
                  </a:lnTo>
                  <a:lnTo>
                    <a:pt x="2568" y="10965"/>
                  </a:lnTo>
                  <a:lnTo>
                    <a:pt x="2580" y="10964"/>
                  </a:lnTo>
                  <a:lnTo>
                    <a:pt x="2591" y="10963"/>
                  </a:lnTo>
                  <a:lnTo>
                    <a:pt x="2591" y="10963"/>
                  </a:lnTo>
                  <a:lnTo>
                    <a:pt x="2608" y="10959"/>
                  </a:lnTo>
                  <a:lnTo>
                    <a:pt x="2626" y="10958"/>
                  </a:lnTo>
                  <a:lnTo>
                    <a:pt x="2643" y="10959"/>
                  </a:lnTo>
                  <a:lnTo>
                    <a:pt x="2660" y="10960"/>
                  </a:lnTo>
                  <a:lnTo>
                    <a:pt x="2676" y="10964"/>
                  </a:lnTo>
                  <a:lnTo>
                    <a:pt x="2694" y="10967"/>
                  </a:lnTo>
                  <a:lnTo>
                    <a:pt x="2727" y="10975"/>
                  </a:lnTo>
                  <a:lnTo>
                    <a:pt x="2727" y="10975"/>
                  </a:lnTo>
                  <a:lnTo>
                    <a:pt x="2734" y="10978"/>
                  </a:lnTo>
                  <a:lnTo>
                    <a:pt x="2740" y="10980"/>
                  </a:lnTo>
                  <a:lnTo>
                    <a:pt x="2746" y="10985"/>
                  </a:lnTo>
                  <a:lnTo>
                    <a:pt x="2747" y="10987"/>
                  </a:lnTo>
                  <a:lnTo>
                    <a:pt x="2749" y="10990"/>
                  </a:lnTo>
                  <a:lnTo>
                    <a:pt x="2749" y="10990"/>
                  </a:lnTo>
                  <a:lnTo>
                    <a:pt x="2752" y="10999"/>
                  </a:lnTo>
                  <a:lnTo>
                    <a:pt x="2757" y="11006"/>
                  </a:lnTo>
                  <a:lnTo>
                    <a:pt x="2763" y="11012"/>
                  </a:lnTo>
                  <a:lnTo>
                    <a:pt x="2769" y="11017"/>
                  </a:lnTo>
                  <a:lnTo>
                    <a:pt x="2777" y="11020"/>
                  </a:lnTo>
                  <a:lnTo>
                    <a:pt x="2784" y="11024"/>
                  </a:lnTo>
                  <a:lnTo>
                    <a:pt x="2801" y="11027"/>
                  </a:lnTo>
                  <a:lnTo>
                    <a:pt x="2801" y="11027"/>
                  </a:lnTo>
                  <a:lnTo>
                    <a:pt x="2815" y="11031"/>
                  </a:lnTo>
                  <a:lnTo>
                    <a:pt x="2826" y="11036"/>
                  </a:lnTo>
                  <a:lnTo>
                    <a:pt x="2838" y="11043"/>
                  </a:lnTo>
                  <a:lnTo>
                    <a:pt x="2848" y="11051"/>
                  </a:lnTo>
                  <a:lnTo>
                    <a:pt x="2869" y="11067"/>
                  </a:lnTo>
                  <a:lnTo>
                    <a:pt x="2878" y="11077"/>
                  </a:lnTo>
                  <a:lnTo>
                    <a:pt x="2888" y="11085"/>
                  </a:lnTo>
                  <a:lnTo>
                    <a:pt x="2888" y="11085"/>
                  </a:lnTo>
                  <a:lnTo>
                    <a:pt x="2903" y="11096"/>
                  </a:lnTo>
                  <a:lnTo>
                    <a:pt x="2921" y="11110"/>
                  </a:lnTo>
                  <a:lnTo>
                    <a:pt x="2921" y="11110"/>
                  </a:lnTo>
                  <a:lnTo>
                    <a:pt x="2867" y="11183"/>
                  </a:lnTo>
                  <a:lnTo>
                    <a:pt x="2867" y="11183"/>
                  </a:lnTo>
                  <a:lnTo>
                    <a:pt x="2869" y="11187"/>
                  </a:lnTo>
                  <a:lnTo>
                    <a:pt x="2872" y="11192"/>
                  </a:lnTo>
                  <a:lnTo>
                    <a:pt x="2878" y="11199"/>
                  </a:lnTo>
                  <a:lnTo>
                    <a:pt x="2885" y="11204"/>
                  </a:lnTo>
                  <a:lnTo>
                    <a:pt x="2892" y="11211"/>
                  </a:lnTo>
                  <a:lnTo>
                    <a:pt x="2892" y="11211"/>
                  </a:lnTo>
                  <a:lnTo>
                    <a:pt x="2898" y="11217"/>
                  </a:lnTo>
                  <a:lnTo>
                    <a:pt x="2902" y="11224"/>
                  </a:lnTo>
                  <a:lnTo>
                    <a:pt x="2906" y="11231"/>
                  </a:lnTo>
                  <a:lnTo>
                    <a:pt x="2908" y="11238"/>
                  </a:lnTo>
                  <a:lnTo>
                    <a:pt x="2908" y="11245"/>
                  </a:lnTo>
                  <a:lnTo>
                    <a:pt x="2907" y="11252"/>
                  </a:lnTo>
                  <a:lnTo>
                    <a:pt x="2903" y="11259"/>
                  </a:lnTo>
                  <a:lnTo>
                    <a:pt x="2898" y="11267"/>
                  </a:lnTo>
                  <a:lnTo>
                    <a:pt x="2898" y="11267"/>
                  </a:lnTo>
                  <a:lnTo>
                    <a:pt x="2893" y="11272"/>
                  </a:lnTo>
                  <a:lnTo>
                    <a:pt x="2891" y="11278"/>
                  </a:lnTo>
                  <a:lnTo>
                    <a:pt x="2888" y="11284"/>
                  </a:lnTo>
                  <a:lnTo>
                    <a:pt x="2888" y="11291"/>
                  </a:lnTo>
                  <a:lnTo>
                    <a:pt x="2886" y="11304"/>
                  </a:lnTo>
                  <a:lnTo>
                    <a:pt x="2885" y="11310"/>
                  </a:lnTo>
                  <a:lnTo>
                    <a:pt x="2883" y="11319"/>
                  </a:lnTo>
                  <a:lnTo>
                    <a:pt x="2883" y="11319"/>
                  </a:lnTo>
                  <a:lnTo>
                    <a:pt x="2875" y="11314"/>
                  </a:lnTo>
                  <a:lnTo>
                    <a:pt x="2868" y="11312"/>
                  </a:lnTo>
                  <a:lnTo>
                    <a:pt x="2860" y="11309"/>
                  </a:lnTo>
                  <a:lnTo>
                    <a:pt x="2853" y="11309"/>
                  </a:lnTo>
                  <a:lnTo>
                    <a:pt x="2846" y="11310"/>
                  </a:lnTo>
                  <a:lnTo>
                    <a:pt x="2838" y="11313"/>
                  </a:lnTo>
                  <a:lnTo>
                    <a:pt x="2831" y="11317"/>
                  </a:lnTo>
                  <a:lnTo>
                    <a:pt x="2823" y="11323"/>
                  </a:lnTo>
                  <a:lnTo>
                    <a:pt x="2823" y="11323"/>
                  </a:lnTo>
                  <a:lnTo>
                    <a:pt x="2816" y="11329"/>
                  </a:lnTo>
                  <a:lnTo>
                    <a:pt x="2811" y="11336"/>
                  </a:lnTo>
                  <a:lnTo>
                    <a:pt x="2808" y="11343"/>
                  </a:lnTo>
                  <a:lnTo>
                    <a:pt x="2805" y="11350"/>
                  </a:lnTo>
                  <a:lnTo>
                    <a:pt x="2804" y="11357"/>
                  </a:lnTo>
                  <a:lnTo>
                    <a:pt x="2804" y="11365"/>
                  </a:lnTo>
                  <a:lnTo>
                    <a:pt x="2804" y="11380"/>
                  </a:lnTo>
                  <a:lnTo>
                    <a:pt x="2804" y="11380"/>
                  </a:lnTo>
                  <a:lnTo>
                    <a:pt x="2807" y="11396"/>
                  </a:lnTo>
                  <a:lnTo>
                    <a:pt x="2807" y="11412"/>
                  </a:lnTo>
                  <a:lnTo>
                    <a:pt x="2805" y="11420"/>
                  </a:lnTo>
                  <a:lnTo>
                    <a:pt x="2804" y="11428"/>
                  </a:lnTo>
                  <a:lnTo>
                    <a:pt x="2802" y="11435"/>
                  </a:lnTo>
                  <a:lnTo>
                    <a:pt x="2800" y="11443"/>
                  </a:lnTo>
                  <a:lnTo>
                    <a:pt x="2800" y="11443"/>
                  </a:lnTo>
                  <a:lnTo>
                    <a:pt x="2799" y="11448"/>
                  </a:lnTo>
                  <a:lnTo>
                    <a:pt x="2797" y="11452"/>
                  </a:lnTo>
                  <a:lnTo>
                    <a:pt x="2797" y="11461"/>
                  </a:lnTo>
                  <a:lnTo>
                    <a:pt x="2797" y="11461"/>
                  </a:lnTo>
                  <a:lnTo>
                    <a:pt x="2802" y="11482"/>
                  </a:lnTo>
                  <a:lnTo>
                    <a:pt x="2803" y="11492"/>
                  </a:lnTo>
                  <a:lnTo>
                    <a:pt x="2803" y="11502"/>
                  </a:lnTo>
                  <a:lnTo>
                    <a:pt x="2801" y="11511"/>
                  </a:lnTo>
                  <a:lnTo>
                    <a:pt x="2800" y="11515"/>
                  </a:lnTo>
                  <a:lnTo>
                    <a:pt x="2797" y="11520"/>
                  </a:lnTo>
                  <a:lnTo>
                    <a:pt x="2794" y="11525"/>
                  </a:lnTo>
                  <a:lnTo>
                    <a:pt x="2789" y="11529"/>
                  </a:lnTo>
                  <a:lnTo>
                    <a:pt x="2785" y="11533"/>
                  </a:lnTo>
                  <a:lnTo>
                    <a:pt x="2779" y="11537"/>
                  </a:lnTo>
                  <a:lnTo>
                    <a:pt x="2779" y="11537"/>
                  </a:lnTo>
                  <a:lnTo>
                    <a:pt x="2776" y="11540"/>
                  </a:lnTo>
                  <a:lnTo>
                    <a:pt x="2774" y="11543"/>
                  </a:lnTo>
                  <a:lnTo>
                    <a:pt x="2772" y="11548"/>
                  </a:lnTo>
                  <a:lnTo>
                    <a:pt x="2772" y="11553"/>
                  </a:lnTo>
                  <a:lnTo>
                    <a:pt x="2771" y="11568"/>
                  </a:lnTo>
                  <a:lnTo>
                    <a:pt x="2772" y="11583"/>
                  </a:lnTo>
                  <a:lnTo>
                    <a:pt x="2774" y="11600"/>
                  </a:lnTo>
                  <a:lnTo>
                    <a:pt x="2778" y="11615"/>
                  </a:lnTo>
                  <a:lnTo>
                    <a:pt x="2784" y="11627"/>
                  </a:lnTo>
                  <a:lnTo>
                    <a:pt x="2786" y="11632"/>
                  </a:lnTo>
                  <a:lnTo>
                    <a:pt x="2788" y="11635"/>
                  </a:lnTo>
                  <a:lnTo>
                    <a:pt x="2788" y="11635"/>
                  </a:lnTo>
                  <a:lnTo>
                    <a:pt x="2797" y="11644"/>
                  </a:lnTo>
                  <a:lnTo>
                    <a:pt x="2804" y="11654"/>
                  </a:lnTo>
                  <a:lnTo>
                    <a:pt x="2808" y="11658"/>
                  </a:lnTo>
                  <a:lnTo>
                    <a:pt x="2810" y="11664"/>
                  </a:lnTo>
                  <a:lnTo>
                    <a:pt x="2810" y="11670"/>
                  </a:lnTo>
                  <a:lnTo>
                    <a:pt x="2810" y="11677"/>
                  </a:lnTo>
                  <a:lnTo>
                    <a:pt x="2810" y="11677"/>
                  </a:lnTo>
                  <a:lnTo>
                    <a:pt x="2808" y="11679"/>
                  </a:lnTo>
                  <a:lnTo>
                    <a:pt x="2805" y="11680"/>
                  </a:lnTo>
                  <a:lnTo>
                    <a:pt x="2803" y="11681"/>
                  </a:lnTo>
                  <a:lnTo>
                    <a:pt x="2801" y="11681"/>
                  </a:lnTo>
                  <a:lnTo>
                    <a:pt x="2796" y="11679"/>
                  </a:lnTo>
                  <a:lnTo>
                    <a:pt x="2793" y="11678"/>
                  </a:lnTo>
                  <a:lnTo>
                    <a:pt x="2793" y="11678"/>
                  </a:lnTo>
                  <a:lnTo>
                    <a:pt x="2782" y="11672"/>
                  </a:lnTo>
                  <a:lnTo>
                    <a:pt x="2773" y="11668"/>
                  </a:lnTo>
                  <a:lnTo>
                    <a:pt x="2752" y="11659"/>
                  </a:lnTo>
                  <a:lnTo>
                    <a:pt x="2732" y="11655"/>
                  </a:lnTo>
                  <a:lnTo>
                    <a:pt x="2710" y="11653"/>
                  </a:lnTo>
                  <a:lnTo>
                    <a:pt x="2689" y="11653"/>
                  </a:lnTo>
                  <a:lnTo>
                    <a:pt x="2667" y="11654"/>
                  </a:lnTo>
                  <a:lnTo>
                    <a:pt x="2646" y="11657"/>
                  </a:lnTo>
                  <a:lnTo>
                    <a:pt x="2625" y="11662"/>
                  </a:lnTo>
                  <a:lnTo>
                    <a:pt x="2625" y="11662"/>
                  </a:lnTo>
                  <a:lnTo>
                    <a:pt x="2613" y="11664"/>
                  </a:lnTo>
                  <a:lnTo>
                    <a:pt x="2602" y="11665"/>
                  </a:lnTo>
                  <a:lnTo>
                    <a:pt x="2596" y="11665"/>
                  </a:lnTo>
                  <a:lnTo>
                    <a:pt x="2591" y="11664"/>
                  </a:lnTo>
                  <a:lnTo>
                    <a:pt x="2585" y="11662"/>
                  </a:lnTo>
                  <a:lnTo>
                    <a:pt x="2581" y="11658"/>
                  </a:lnTo>
                  <a:lnTo>
                    <a:pt x="2581" y="11658"/>
                  </a:lnTo>
                  <a:lnTo>
                    <a:pt x="2570" y="11650"/>
                  </a:lnTo>
                  <a:lnTo>
                    <a:pt x="2560" y="11644"/>
                  </a:lnTo>
                  <a:lnTo>
                    <a:pt x="2550" y="11641"/>
                  </a:lnTo>
                  <a:lnTo>
                    <a:pt x="2539" y="11640"/>
                  </a:lnTo>
                  <a:lnTo>
                    <a:pt x="2528" y="11639"/>
                  </a:lnTo>
                  <a:lnTo>
                    <a:pt x="2516" y="11640"/>
                  </a:lnTo>
                  <a:lnTo>
                    <a:pt x="2494" y="11641"/>
                  </a:lnTo>
                  <a:lnTo>
                    <a:pt x="2494" y="11641"/>
                  </a:lnTo>
                  <a:lnTo>
                    <a:pt x="2493" y="11647"/>
                  </a:lnTo>
                  <a:lnTo>
                    <a:pt x="2494" y="11653"/>
                  </a:lnTo>
                  <a:lnTo>
                    <a:pt x="2497" y="11657"/>
                  </a:lnTo>
                  <a:lnTo>
                    <a:pt x="2499" y="11662"/>
                  </a:lnTo>
                  <a:lnTo>
                    <a:pt x="2505" y="11672"/>
                  </a:lnTo>
                  <a:lnTo>
                    <a:pt x="2507" y="11678"/>
                  </a:lnTo>
                  <a:lnTo>
                    <a:pt x="2508" y="11684"/>
                  </a:lnTo>
                  <a:lnTo>
                    <a:pt x="2508" y="11684"/>
                  </a:lnTo>
                  <a:lnTo>
                    <a:pt x="2494" y="11687"/>
                  </a:lnTo>
                  <a:lnTo>
                    <a:pt x="2482" y="11691"/>
                  </a:lnTo>
                  <a:lnTo>
                    <a:pt x="2476" y="11694"/>
                  </a:lnTo>
                  <a:lnTo>
                    <a:pt x="2470" y="11697"/>
                  </a:lnTo>
                  <a:lnTo>
                    <a:pt x="2464" y="11703"/>
                  </a:lnTo>
                  <a:lnTo>
                    <a:pt x="2461" y="11709"/>
                  </a:lnTo>
                  <a:lnTo>
                    <a:pt x="2461" y="11709"/>
                  </a:lnTo>
                  <a:lnTo>
                    <a:pt x="2458" y="11715"/>
                  </a:lnTo>
                  <a:lnTo>
                    <a:pt x="2454" y="11718"/>
                  </a:lnTo>
                  <a:lnTo>
                    <a:pt x="2445" y="11725"/>
                  </a:lnTo>
                  <a:lnTo>
                    <a:pt x="2434" y="11731"/>
                  </a:lnTo>
                  <a:lnTo>
                    <a:pt x="2423" y="11734"/>
                  </a:lnTo>
                  <a:lnTo>
                    <a:pt x="2423" y="11734"/>
                  </a:lnTo>
                  <a:lnTo>
                    <a:pt x="2410" y="11739"/>
                  </a:lnTo>
                  <a:lnTo>
                    <a:pt x="2403" y="11741"/>
                  </a:lnTo>
                  <a:lnTo>
                    <a:pt x="2399" y="11745"/>
                  </a:lnTo>
                  <a:lnTo>
                    <a:pt x="2393" y="11748"/>
                  </a:lnTo>
                  <a:lnTo>
                    <a:pt x="2388" y="11753"/>
                  </a:lnTo>
                  <a:lnTo>
                    <a:pt x="2385" y="11759"/>
                  </a:lnTo>
                  <a:lnTo>
                    <a:pt x="2383" y="11767"/>
                  </a:lnTo>
                  <a:lnTo>
                    <a:pt x="2383" y="11767"/>
                  </a:lnTo>
                  <a:lnTo>
                    <a:pt x="2380" y="11770"/>
                  </a:lnTo>
                  <a:lnTo>
                    <a:pt x="2379" y="11772"/>
                  </a:lnTo>
                  <a:lnTo>
                    <a:pt x="2377" y="11775"/>
                  </a:lnTo>
                  <a:lnTo>
                    <a:pt x="2373" y="11776"/>
                  </a:lnTo>
                  <a:lnTo>
                    <a:pt x="2367" y="11778"/>
                  </a:lnTo>
                  <a:lnTo>
                    <a:pt x="2360" y="11778"/>
                  </a:lnTo>
                  <a:lnTo>
                    <a:pt x="2360" y="11778"/>
                  </a:lnTo>
                  <a:lnTo>
                    <a:pt x="2355" y="11777"/>
                  </a:lnTo>
                  <a:lnTo>
                    <a:pt x="2352" y="11776"/>
                  </a:lnTo>
                  <a:lnTo>
                    <a:pt x="2349" y="11773"/>
                  </a:lnTo>
                  <a:lnTo>
                    <a:pt x="2348" y="11770"/>
                  </a:lnTo>
                  <a:lnTo>
                    <a:pt x="2346" y="11764"/>
                  </a:lnTo>
                  <a:lnTo>
                    <a:pt x="2346" y="11757"/>
                  </a:lnTo>
                  <a:lnTo>
                    <a:pt x="2346" y="11757"/>
                  </a:lnTo>
                  <a:lnTo>
                    <a:pt x="2345" y="11747"/>
                  </a:lnTo>
                  <a:lnTo>
                    <a:pt x="2343" y="11738"/>
                  </a:lnTo>
                  <a:lnTo>
                    <a:pt x="2341" y="11729"/>
                  </a:lnTo>
                  <a:lnTo>
                    <a:pt x="2338" y="11721"/>
                  </a:lnTo>
                  <a:lnTo>
                    <a:pt x="2334" y="11712"/>
                  </a:lnTo>
                  <a:lnTo>
                    <a:pt x="2331" y="11706"/>
                  </a:lnTo>
                  <a:lnTo>
                    <a:pt x="2325" y="11699"/>
                  </a:lnTo>
                  <a:lnTo>
                    <a:pt x="2320" y="11692"/>
                  </a:lnTo>
                  <a:lnTo>
                    <a:pt x="2308" y="11680"/>
                  </a:lnTo>
                  <a:lnTo>
                    <a:pt x="2294" y="11670"/>
                  </a:lnTo>
                  <a:lnTo>
                    <a:pt x="2279" y="11661"/>
                  </a:lnTo>
                  <a:lnTo>
                    <a:pt x="2263" y="11653"/>
                  </a:lnTo>
                  <a:lnTo>
                    <a:pt x="2263" y="11653"/>
                  </a:lnTo>
                  <a:lnTo>
                    <a:pt x="2251" y="11648"/>
                  </a:lnTo>
                  <a:lnTo>
                    <a:pt x="2240" y="11644"/>
                  </a:lnTo>
                  <a:lnTo>
                    <a:pt x="2229" y="11642"/>
                  </a:lnTo>
                  <a:lnTo>
                    <a:pt x="2218" y="11642"/>
                  </a:lnTo>
                  <a:lnTo>
                    <a:pt x="2207" y="11642"/>
                  </a:lnTo>
                  <a:lnTo>
                    <a:pt x="2196" y="11646"/>
                  </a:lnTo>
                  <a:lnTo>
                    <a:pt x="2186" y="11649"/>
                  </a:lnTo>
                  <a:lnTo>
                    <a:pt x="2175" y="11656"/>
                  </a:lnTo>
                  <a:lnTo>
                    <a:pt x="2175" y="11656"/>
                  </a:lnTo>
                  <a:lnTo>
                    <a:pt x="2163" y="11663"/>
                  </a:lnTo>
                  <a:lnTo>
                    <a:pt x="2150" y="11669"/>
                  </a:lnTo>
                  <a:lnTo>
                    <a:pt x="2136" y="11673"/>
                  </a:lnTo>
                  <a:lnTo>
                    <a:pt x="2122" y="11677"/>
                  </a:lnTo>
                  <a:lnTo>
                    <a:pt x="2096" y="11683"/>
                  </a:lnTo>
                  <a:lnTo>
                    <a:pt x="2082" y="11687"/>
                  </a:lnTo>
                  <a:lnTo>
                    <a:pt x="2069" y="11692"/>
                  </a:lnTo>
                  <a:lnTo>
                    <a:pt x="2069" y="11692"/>
                  </a:lnTo>
                  <a:lnTo>
                    <a:pt x="2060" y="11695"/>
                  </a:lnTo>
                  <a:lnTo>
                    <a:pt x="2052" y="11699"/>
                  </a:lnTo>
                  <a:lnTo>
                    <a:pt x="2048" y="11701"/>
                  </a:lnTo>
                  <a:lnTo>
                    <a:pt x="2045" y="11704"/>
                  </a:lnTo>
                  <a:lnTo>
                    <a:pt x="2044" y="11709"/>
                  </a:lnTo>
                  <a:lnTo>
                    <a:pt x="2043" y="11715"/>
                  </a:lnTo>
                  <a:lnTo>
                    <a:pt x="2043" y="11715"/>
                  </a:lnTo>
                  <a:lnTo>
                    <a:pt x="2042" y="11723"/>
                  </a:lnTo>
                  <a:lnTo>
                    <a:pt x="2039" y="11731"/>
                  </a:lnTo>
                  <a:lnTo>
                    <a:pt x="2036" y="11737"/>
                  </a:lnTo>
                  <a:lnTo>
                    <a:pt x="2030" y="11740"/>
                  </a:lnTo>
                  <a:lnTo>
                    <a:pt x="2024" y="11744"/>
                  </a:lnTo>
                  <a:lnTo>
                    <a:pt x="2017" y="11746"/>
                  </a:lnTo>
                  <a:lnTo>
                    <a:pt x="2010" y="11747"/>
                  </a:lnTo>
                  <a:lnTo>
                    <a:pt x="2002" y="11748"/>
                  </a:lnTo>
                  <a:lnTo>
                    <a:pt x="2002" y="11748"/>
                  </a:lnTo>
                  <a:lnTo>
                    <a:pt x="1959" y="11749"/>
                  </a:lnTo>
                  <a:lnTo>
                    <a:pt x="1915" y="11750"/>
                  </a:lnTo>
                  <a:lnTo>
                    <a:pt x="1915" y="11750"/>
                  </a:lnTo>
                  <a:lnTo>
                    <a:pt x="1901" y="11750"/>
                  </a:lnTo>
                  <a:lnTo>
                    <a:pt x="1891" y="11752"/>
                  </a:lnTo>
                  <a:lnTo>
                    <a:pt x="1884" y="11754"/>
                  </a:lnTo>
                  <a:lnTo>
                    <a:pt x="1879" y="11756"/>
                  </a:lnTo>
                  <a:lnTo>
                    <a:pt x="1876" y="11762"/>
                  </a:lnTo>
                  <a:lnTo>
                    <a:pt x="1873" y="11770"/>
                  </a:lnTo>
                  <a:lnTo>
                    <a:pt x="1873" y="11780"/>
                  </a:lnTo>
                  <a:lnTo>
                    <a:pt x="1872" y="11794"/>
                  </a:lnTo>
                  <a:lnTo>
                    <a:pt x="1872" y="11794"/>
                  </a:lnTo>
                  <a:lnTo>
                    <a:pt x="1871" y="11868"/>
                  </a:lnTo>
                  <a:lnTo>
                    <a:pt x="1871" y="11868"/>
                  </a:lnTo>
                  <a:lnTo>
                    <a:pt x="1870" y="11884"/>
                  </a:lnTo>
                  <a:lnTo>
                    <a:pt x="1869" y="11892"/>
                  </a:lnTo>
                  <a:lnTo>
                    <a:pt x="1866" y="11899"/>
                  </a:lnTo>
                  <a:lnTo>
                    <a:pt x="1866" y="11899"/>
                  </a:lnTo>
                  <a:lnTo>
                    <a:pt x="1860" y="11914"/>
                  </a:lnTo>
                  <a:lnTo>
                    <a:pt x="1856" y="11927"/>
                  </a:lnTo>
                  <a:lnTo>
                    <a:pt x="1855" y="11941"/>
                  </a:lnTo>
                  <a:lnTo>
                    <a:pt x="1856" y="11953"/>
                  </a:lnTo>
                  <a:lnTo>
                    <a:pt x="1858" y="11966"/>
                  </a:lnTo>
                  <a:lnTo>
                    <a:pt x="1864" y="11979"/>
                  </a:lnTo>
                  <a:lnTo>
                    <a:pt x="1871" y="11990"/>
                  </a:lnTo>
                  <a:lnTo>
                    <a:pt x="1880" y="12000"/>
                  </a:lnTo>
                  <a:lnTo>
                    <a:pt x="1880" y="12000"/>
                  </a:lnTo>
                  <a:lnTo>
                    <a:pt x="1888" y="12011"/>
                  </a:lnTo>
                  <a:lnTo>
                    <a:pt x="1895" y="12021"/>
                  </a:lnTo>
                  <a:lnTo>
                    <a:pt x="1899" y="12030"/>
                  </a:lnTo>
                  <a:lnTo>
                    <a:pt x="1901" y="12041"/>
                  </a:lnTo>
                  <a:lnTo>
                    <a:pt x="1901" y="12050"/>
                  </a:lnTo>
                  <a:lnTo>
                    <a:pt x="1899" y="12060"/>
                  </a:lnTo>
                  <a:lnTo>
                    <a:pt x="1895" y="12072"/>
                  </a:lnTo>
                  <a:lnTo>
                    <a:pt x="1889" y="12082"/>
                  </a:lnTo>
                  <a:lnTo>
                    <a:pt x="1889" y="12082"/>
                  </a:lnTo>
                  <a:lnTo>
                    <a:pt x="1885" y="12093"/>
                  </a:lnTo>
                  <a:lnTo>
                    <a:pt x="1880" y="12103"/>
                  </a:lnTo>
                  <a:lnTo>
                    <a:pt x="1876" y="12114"/>
                  </a:lnTo>
                  <a:lnTo>
                    <a:pt x="1871" y="12125"/>
                  </a:lnTo>
                  <a:lnTo>
                    <a:pt x="1871" y="12125"/>
                  </a:lnTo>
                  <a:lnTo>
                    <a:pt x="1864" y="12134"/>
                  </a:lnTo>
                  <a:lnTo>
                    <a:pt x="1855" y="12141"/>
                  </a:lnTo>
                  <a:lnTo>
                    <a:pt x="1847" y="12146"/>
                  </a:lnTo>
                  <a:lnTo>
                    <a:pt x="1842" y="12147"/>
                  </a:lnTo>
                  <a:lnTo>
                    <a:pt x="1838" y="12148"/>
                  </a:lnTo>
                  <a:lnTo>
                    <a:pt x="1833" y="12147"/>
                  </a:lnTo>
                  <a:lnTo>
                    <a:pt x="1830" y="12146"/>
                  </a:lnTo>
                  <a:lnTo>
                    <a:pt x="1825" y="12144"/>
                  </a:lnTo>
                  <a:lnTo>
                    <a:pt x="1820" y="12142"/>
                  </a:lnTo>
                  <a:lnTo>
                    <a:pt x="1813" y="12134"/>
                  </a:lnTo>
                  <a:lnTo>
                    <a:pt x="1807" y="12125"/>
                  </a:lnTo>
                  <a:lnTo>
                    <a:pt x="1807" y="12125"/>
                  </a:lnTo>
                  <a:lnTo>
                    <a:pt x="1796" y="12104"/>
                  </a:lnTo>
                  <a:lnTo>
                    <a:pt x="1787" y="12083"/>
                  </a:lnTo>
                  <a:lnTo>
                    <a:pt x="1782" y="12073"/>
                  </a:lnTo>
                  <a:lnTo>
                    <a:pt x="1780" y="12061"/>
                  </a:lnTo>
                  <a:lnTo>
                    <a:pt x="1778" y="12050"/>
                  </a:lnTo>
                  <a:lnTo>
                    <a:pt x="1777" y="12038"/>
                  </a:lnTo>
                  <a:lnTo>
                    <a:pt x="1777" y="12038"/>
                  </a:lnTo>
                  <a:lnTo>
                    <a:pt x="1775" y="12022"/>
                  </a:lnTo>
                  <a:lnTo>
                    <a:pt x="1772" y="12007"/>
                  </a:lnTo>
                  <a:lnTo>
                    <a:pt x="1767" y="11992"/>
                  </a:lnTo>
                  <a:lnTo>
                    <a:pt x="1760" y="11979"/>
                  </a:lnTo>
                  <a:lnTo>
                    <a:pt x="1754" y="11965"/>
                  </a:lnTo>
                  <a:lnTo>
                    <a:pt x="1745" y="11952"/>
                  </a:lnTo>
                  <a:lnTo>
                    <a:pt x="1729" y="11926"/>
                  </a:lnTo>
                  <a:lnTo>
                    <a:pt x="1729" y="11926"/>
                  </a:lnTo>
                  <a:lnTo>
                    <a:pt x="1726" y="11921"/>
                  </a:lnTo>
                  <a:lnTo>
                    <a:pt x="1725" y="11920"/>
                  </a:lnTo>
                  <a:lnTo>
                    <a:pt x="1724" y="11919"/>
                  </a:lnTo>
                  <a:lnTo>
                    <a:pt x="1724" y="11919"/>
                  </a:lnTo>
                  <a:lnTo>
                    <a:pt x="1718" y="11919"/>
                  </a:lnTo>
                  <a:lnTo>
                    <a:pt x="1712" y="11919"/>
                  </a:lnTo>
                  <a:lnTo>
                    <a:pt x="1701" y="11916"/>
                  </a:lnTo>
                  <a:lnTo>
                    <a:pt x="1691" y="11912"/>
                  </a:lnTo>
                  <a:lnTo>
                    <a:pt x="1682" y="11906"/>
                  </a:lnTo>
                  <a:lnTo>
                    <a:pt x="1664" y="11893"/>
                  </a:lnTo>
                  <a:lnTo>
                    <a:pt x="1653" y="11888"/>
                  </a:lnTo>
                  <a:lnTo>
                    <a:pt x="1643" y="11884"/>
                  </a:lnTo>
                  <a:lnTo>
                    <a:pt x="1643" y="11884"/>
                  </a:lnTo>
                  <a:lnTo>
                    <a:pt x="1634" y="11883"/>
                  </a:lnTo>
                  <a:lnTo>
                    <a:pt x="1626" y="11883"/>
                  </a:lnTo>
                  <a:lnTo>
                    <a:pt x="1618" y="11883"/>
                  </a:lnTo>
                  <a:lnTo>
                    <a:pt x="1611" y="11884"/>
                  </a:lnTo>
                  <a:lnTo>
                    <a:pt x="1596" y="11888"/>
                  </a:lnTo>
                  <a:lnTo>
                    <a:pt x="1580" y="11891"/>
                  </a:lnTo>
                  <a:lnTo>
                    <a:pt x="1580" y="11891"/>
                  </a:lnTo>
                  <a:lnTo>
                    <a:pt x="1571" y="11892"/>
                  </a:lnTo>
                  <a:lnTo>
                    <a:pt x="1565" y="11894"/>
                  </a:lnTo>
                  <a:lnTo>
                    <a:pt x="1558" y="11897"/>
                  </a:lnTo>
                  <a:lnTo>
                    <a:pt x="1551" y="11900"/>
                  </a:lnTo>
                  <a:lnTo>
                    <a:pt x="1545" y="11906"/>
                  </a:lnTo>
                  <a:lnTo>
                    <a:pt x="1540" y="11912"/>
                  </a:lnTo>
                  <a:lnTo>
                    <a:pt x="1537" y="11920"/>
                  </a:lnTo>
                  <a:lnTo>
                    <a:pt x="1536" y="11929"/>
                  </a:lnTo>
                  <a:lnTo>
                    <a:pt x="1536" y="11929"/>
                  </a:lnTo>
                  <a:lnTo>
                    <a:pt x="1533" y="11934"/>
                  </a:lnTo>
                  <a:lnTo>
                    <a:pt x="1531" y="11937"/>
                  </a:lnTo>
                  <a:lnTo>
                    <a:pt x="1529" y="11941"/>
                  </a:lnTo>
                  <a:lnTo>
                    <a:pt x="1524" y="11943"/>
                  </a:lnTo>
                  <a:lnTo>
                    <a:pt x="1516" y="11946"/>
                  </a:lnTo>
                  <a:lnTo>
                    <a:pt x="1507" y="11947"/>
                  </a:lnTo>
                  <a:lnTo>
                    <a:pt x="1507" y="11947"/>
                  </a:lnTo>
                  <a:lnTo>
                    <a:pt x="1504" y="11947"/>
                  </a:lnTo>
                  <a:lnTo>
                    <a:pt x="1501" y="11945"/>
                  </a:lnTo>
                  <a:lnTo>
                    <a:pt x="1499" y="11943"/>
                  </a:lnTo>
                  <a:lnTo>
                    <a:pt x="1497" y="11941"/>
                  </a:lnTo>
                  <a:lnTo>
                    <a:pt x="1494" y="11934"/>
                  </a:lnTo>
                  <a:lnTo>
                    <a:pt x="1492" y="11927"/>
                  </a:lnTo>
                  <a:lnTo>
                    <a:pt x="1492" y="11927"/>
                  </a:lnTo>
                  <a:lnTo>
                    <a:pt x="1486" y="11914"/>
                  </a:lnTo>
                  <a:lnTo>
                    <a:pt x="1486" y="11914"/>
                  </a:lnTo>
                  <a:lnTo>
                    <a:pt x="1482" y="11901"/>
                  </a:lnTo>
                  <a:lnTo>
                    <a:pt x="1477" y="11889"/>
                  </a:lnTo>
                  <a:lnTo>
                    <a:pt x="1474" y="11883"/>
                  </a:lnTo>
                  <a:lnTo>
                    <a:pt x="1469" y="11878"/>
                  </a:lnTo>
                  <a:lnTo>
                    <a:pt x="1463" y="11875"/>
                  </a:lnTo>
                  <a:lnTo>
                    <a:pt x="1455" y="11873"/>
                  </a:lnTo>
                  <a:lnTo>
                    <a:pt x="1455" y="11873"/>
                  </a:lnTo>
                  <a:lnTo>
                    <a:pt x="1436" y="11870"/>
                  </a:lnTo>
                  <a:lnTo>
                    <a:pt x="1425" y="11869"/>
                  </a:lnTo>
                  <a:lnTo>
                    <a:pt x="1415" y="11868"/>
                  </a:lnTo>
                  <a:lnTo>
                    <a:pt x="1406" y="11869"/>
                  </a:lnTo>
                  <a:lnTo>
                    <a:pt x="1395" y="11871"/>
                  </a:lnTo>
                  <a:lnTo>
                    <a:pt x="1386" y="11876"/>
                  </a:lnTo>
                  <a:lnTo>
                    <a:pt x="1376" y="11882"/>
                  </a:lnTo>
                  <a:lnTo>
                    <a:pt x="1376" y="11882"/>
                  </a:lnTo>
                  <a:lnTo>
                    <a:pt x="1369" y="11890"/>
                  </a:lnTo>
                  <a:lnTo>
                    <a:pt x="1362" y="11897"/>
                  </a:lnTo>
                  <a:lnTo>
                    <a:pt x="1358" y="11906"/>
                  </a:lnTo>
                  <a:lnTo>
                    <a:pt x="1356" y="11916"/>
                  </a:lnTo>
                  <a:lnTo>
                    <a:pt x="1356" y="11916"/>
                  </a:lnTo>
                  <a:lnTo>
                    <a:pt x="1350" y="11945"/>
                  </a:lnTo>
                  <a:lnTo>
                    <a:pt x="1344" y="11975"/>
                  </a:lnTo>
                  <a:lnTo>
                    <a:pt x="1344" y="11975"/>
                  </a:lnTo>
                  <a:lnTo>
                    <a:pt x="1330" y="11970"/>
                  </a:lnTo>
                  <a:lnTo>
                    <a:pt x="1318" y="11966"/>
                  </a:lnTo>
                  <a:lnTo>
                    <a:pt x="1309" y="11960"/>
                  </a:lnTo>
                  <a:lnTo>
                    <a:pt x="1301" y="11953"/>
                  </a:lnTo>
                  <a:lnTo>
                    <a:pt x="1298" y="11949"/>
                  </a:lnTo>
                  <a:lnTo>
                    <a:pt x="1296" y="11944"/>
                  </a:lnTo>
                  <a:lnTo>
                    <a:pt x="1294" y="11934"/>
                  </a:lnTo>
                  <a:lnTo>
                    <a:pt x="1294" y="11922"/>
                  </a:lnTo>
                  <a:lnTo>
                    <a:pt x="1296" y="11909"/>
                  </a:lnTo>
                  <a:lnTo>
                    <a:pt x="1296" y="11909"/>
                  </a:lnTo>
                  <a:lnTo>
                    <a:pt x="1303" y="11884"/>
                  </a:lnTo>
                  <a:lnTo>
                    <a:pt x="1304" y="11876"/>
                  </a:lnTo>
                  <a:lnTo>
                    <a:pt x="1303" y="11870"/>
                  </a:lnTo>
                  <a:lnTo>
                    <a:pt x="1300" y="11864"/>
                  </a:lnTo>
                  <a:lnTo>
                    <a:pt x="1294" y="11860"/>
                  </a:lnTo>
                  <a:lnTo>
                    <a:pt x="1271" y="11845"/>
                  </a:lnTo>
                  <a:lnTo>
                    <a:pt x="1271" y="11845"/>
                  </a:lnTo>
                  <a:lnTo>
                    <a:pt x="1257" y="11835"/>
                  </a:lnTo>
                  <a:lnTo>
                    <a:pt x="1250" y="11830"/>
                  </a:lnTo>
                  <a:lnTo>
                    <a:pt x="1243" y="11828"/>
                  </a:lnTo>
                  <a:lnTo>
                    <a:pt x="1243" y="11828"/>
                  </a:lnTo>
                  <a:lnTo>
                    <a:pt x="1234" y="11825"/>
                  </a:lnTo>
                  <a:lnTo>
                    <a:pt x="1226" y="11822"/>
                  </a:lnTo>
                  <a:lnTo>
                    <a:pt x="1219" y="11816"/>
                  </a:lnTo>
                  <a:lnTo>
                    <a:pt x="1214" y="11810"/>
                  </a:lnTo>
                  <a:lnTo>
                    <a:pt x="1211" y="11802"/>
                  </a:lnTo>
                  <a:lnTo>
                    <a:pt x="1209" y="11794"/>
                  </a:lnTo>
                  <a:lnTo>
                    <a:pt x="1207" y="11784"/>
                  </a:lnTo>
                  <a:lnTo>
                    <a:pt x="1206" y="11772"/>
                  </a:lnTo>
                  <a:lnTo>
                    <a:pt x="1206" y="11772"/>
                  </a:lnTo>
                  <a:lnTo>
                    <a:pt x="1197" y="11780"/>
                  </a:lnTo>
                  <a:lnTo>
                    <a:pt x="1187" y="11787"/>
                  </a:lnTo>
                  <a:lnTo>
                    <a:pt x="1176" y="11791"/>
                  </a:lnTo>
                  <a:lnTo>
                    <a:pt x="1166" y="11793"/>
                  </a:lnTo>
                  <a:lnTo>
                    <a:pt x="1157" y="11794"/>
                  </a:lnTo>
                  <a:lnTo>
                    <a:pt x="1146" y="11793"/>
                  </a:lnTo>
                  <a:lnTo>
                    <a:pt x="1136" y="11791"/>
                  </a:lnTo>
                  <a:lnTo>
                    <a:pt x="1124" y="11788"/>
                  </a:lnTo>
                  <a:lnTo>
                    <a:pt x="1124" y="11788"/>
                  </a:lnTo>
                  <a:lnTo>
                    <a:pt x="1116" y="11786"/>
                  </a:lnTo>
                  <a:lnTo>
                    <a:pt x="1108" y="11785"/>
                  </a:lnTo>
                  <a:lnTo>
                    <a:pt x="1099" y="11785"/>
                  </a:lnTo>
                  <a:lnTo>
                    <a:pt x="1091" y="11786"/>
                  </a:lnTo>
                  <a:lnTo>
                    <a:pt x="1083" y="11787"/>
                  </a:lnTo>
                  <a:lnTo>
                    <a:pt x="1075" y="11791"/>
                  </a:lnTo>
                  <a:lnTo>
                    <a:pt x="1059" y="11798"/>
                  </a:lnTo>
                  <a:lnTo>
                    <a:pt x="1059" y="11798"/>
                  </a:lnTo>
                  <a:lnTo>
                    <a:pt x="1045" y="11803"/>
                  </a:lnTo>
                  <a:lnTo>
                    <a:pt x="1038" y="11806"/>
                  </a:lnTo>
                  <a:lnTo>
                    <a:pt x="1031" y="11807"/>
                  </a:lnTo>
                  <a:lnTo>
                    <a:pt x="1024" y="11807"/>
                  </a:lnTo>
                  <a:lnTo>
                    <a:pt x="1017" y="11807"/>
                  </a:lnTo>
                  <a:lnTo>
                    <a:pt x="1009" y="11803"/>
                  </a:lnTo>
                  <a:lnTo>
                    <a:pt x="1002" y="11800"/>
                  </a:lnTo>
                  <a:lnTo>
                    <a:pt x="1002" y="11800"/>
                  </a:lnTo>
                  <a:lnTo>
                    <a:pt x="997" y="11797"/>
                  </a:lnTo>
                  <a:lnTo>
                    <a:pt x="993" y="11795"/>
                  </a:lnTo>
                  <a:lnTo>
                    <a:pt x="988" y="11797"/>
                  </a:lnTo>
                  <a:lnTo>
                    <a:pt x="986" y="11798"/>
                  </a:lnTo>
                  <a:lnTo>
                    <a:pt x="983" y="11801"/>
                  </a:lnTo>
                  <a:lnTo>
                    <a:pt x="982" y="11805"/>
                  </a:lnTo>
                  <a:lnTo>
                    <a:pt x="978" y="11814"/>
                  </a:lnTo>
                  <a:lnTo>
                    <a:pt x="978" y="11814"/>
                  </a:lnTo>
                  <a:lnTo>
                    <a:pt x="973" y="11829"/>
                  </a:lnTo>
                  <a:lnTo>
                    <a:pt x="970" y="11839"/>
                  </a:lnTo>
                  <a:lnTo>
                    <a:pt x="965" y="11848"/>
                  </a:lnTo>
                  <a:lnTo>
                    <a:pt x="961" y="11856"/>
                  </a:lnTo>
                  <a:lnTo>
                    <a:pt x="954" y="11863"/>
                  </a:lnTo>
                  <a:lnTo>
                    <a:pt x="945" y="11870"/>
                  </a:lnTo>
                  <a:lnTo>
                    <a:pt x="915" y="11889"/>
                  </a:lnTo>
                  <a:lnTo>
                    <a:pt x="915" y="11889"/>
                  </a:lnTo>
                  <a:lnTo>
                    <a:pt x="908" y="11871"/>
                  </a:lnTo>
                  <a:lnTo>
                    <a:pt x="902" y="11855"/>
                  </a:lnTo>
                  <a:lnTo>
                    <a:pt x="897" y="11838"/>
                  </a:lnTo>
                  <a:lnTo>
                    <a:pt x="893" y="11820"/>
                  </a:lnTo>
                  <a:lnTo>
                    <a:pt x="893" y="11820"/>
                  </a:lnTo>
                  <a:lnTo>
                    <a:pt x="891" y="11810"/>
                  </a:lnTo>
                  <a:lnTo>
                    <a:pt x="891" y="11802"/>
                  </a:lnTo>
                  <a:lnTo>
                    <a:pt x="891" y="11793"/>
                  </a:lnTo>
                  <a:lnTo>
                    <a:pt x="893" y="11786"/>
                  </a:lnTo>
                  <a:lnTo>
                    <a:pt x="895" y="11778"/>
                  </a:lnTo>
                  <a:lnTo>
                    <a:pt x="900" y="11771"/>
                  </a:lnTo>
                  <a:lnTo>
                    <a:pt x="907" y="11763"/>
                  </a:lnTo>
                  <a:lnTo>
                    <a:pt x="915" y="11756"/>
                  </a:lnTo>
                  <a:lnTo>
                    <a:pt x="915" y="11756"/>
                  </a:lnTo>
                  <a:lnTo>
                    <a:pt x="926" y="11747"/>
                  </a:lnTo>
                  <a:lnTo>
                    <a:pt x="937" y="11737"/>
                  </a:lnTo>
                  <a:lnTo>
                    <a:pt x="947" y="11726"/>
                  </a:lnTo>
                  <a:lnTo>
                    <a:pt x="955" y="11714"/>
                  </a:lnTo>
                  <a:lnTo>
                    <a:pt x="963" y="11701"/>
                  </a:lnTo>
                  <a:lnTo>
                    <a:pt x="969" y="11687"/>
                  </a:lnTo>
                  <a:lnTo>
                    <a:pt x="973" y="11673"/>
                  </a:lnTo>
                  <a:lnTo>
                    <a:pt x="977" y="11658"/>
                  </a:lnTo>
                  <a:lnTo>
                    <a:pt x="977" y="11658"/>
                  </a:lnTo>
                  <a:lnTo>
                    <a:pt x="982" y="11640"/>
                  </a:lnTo>
                  <a:lnTo>
                    <a:pt x="987" y="11623"/>
                  </a:lnTo>
                  <a:lnTo>
                    <a:pt x="987" y="11623"/>
                  </a:lnTo>
                  <a:lnTo>
                    <a:pt x="993" y="11613"/>
                  </a:lnTo>
                  <a:lnTo>
                    <a:pt x="995" y="11610"/>
                  </a:lnTo>
                  <a:lnTo>
                    <a:pt x="1000" y="11606"/>
                  </a:lnTo>
                  <a:lnTo>
                    <a:pt x="1003" y="11604"/>
                  </a:lnTo>
                  <a:lnTo>
                    <a:pt x="1008" y="11604"/>
                  </a:lnTo>
                  <a:lnTo>
                    <a:pt x="1014" y="11604"/>
                  </a:lnTo>
                  <a:lnTo>
                    <a:pt x="1020" y="11608"/>
                  </a:lnTo>
                  <a:lnTo>
                    <a:pt x="1020" y="11608"/>
                  </a:lnTo>
                  <a:lnTo>
                    <a:pt x="1025" y="11610"/>
                  </a:lnTo>
                  <a:lnTo>
                    <a:pt x="1031" y="11611"/>
                  </a:lnTo>
                  <a:lnTo>
                    <a:pt x="1036" y="11611"/>
                  </a:lnTo>
                  <a:lnTo>
                    <a:pt x="1039" y="11609"/>
                  </a:lnTo>
                  <a:lnTo>
                    <a:pt x="1043" y="11606"/>
                  </a:lnTo>
                  <a:lnTo>
                    <a:pt x="1045" y="11603"/>
                  </a:lnTo>
                  <a:lnTo>
                    <a:pt x="1047" y="11597"/>
                  </a:lnTo>
                  <a:lnTo>
                    <a:pt x="1048" y="11592"/>
                  </a:lnTo>
                  <a:lnTo>
                    <a:pt x="1048" y="11592"/>
                  </a:lnTo>
                  <a:lnTo>
                    <a:pt x="1053" y="11577"/>
                  </a:lnTo>
                  <a:lnTo>
                    <a:pt x="1055" y="11560"/>
                  </a:lnTo>
                  <a:lnTo>
                    <a:pt x="1055" y="11560"/>
                  </a:lnTo>
                  <a:lnTo>
                    <a:pt x="1058" y="11552"/>
                  </a:lnTo>
                  <a:lnTo>
                    <a:pt x="1060" y="11545"/>
                  </a:lnTo>
                  <a:lnTo>
                    <a:pt x="1062" y="11539"/>
                  </a:lnTo>
                  <a:lnTo>
                    <a:pt x="1067" y="11534"/>
                  </a:lnTo>
                  <a:lnTo>
                    <a:pt x="1071" y="11529"/>
                  </a:lnTo>
                  <a:lnTo>
                    <a:pt x="1077" y="11526"/>
                  </a:lnTo>
                  <a:lnTo>
                    <a:pt x="1084" y="11524"/>
                  </a:lnTo>
                  <a:lnTo>
                    <a:pt x="1093" y="11522"/>
                  </a:lnTo>
                  <a:lnTo>
                    <a:pt x="1093" y="11522"/>
                  </a:lnTo>
                  <a:lnTo>
                    <a:pt x="1106" y="11520"/>
                  </a:lnTo>
                  <a:lnTo>
                    <a:pt x="1112" y="11518"/>
                  </a:lnTo>
                  <a:lnTo>
                    <a:pt x="1118" y="11515"/>
                  </a:lnTo>
                  <a:lnTo>
                    <a:pt x="1122" y="11512"/>
                  </a:lnTo>
                  <a:lnTo>
                    <a:pt x="1127" y="11509"/>
                  </a:lnTo>
                  <a:lnTo>
                    <a:pt x="1130" y="11503"/>
                  </a:lnTo>
                  <a:lnTo>
                    <a:pt x="1134" y="11497"/>
                  </a:lnTo>
                  <a:lnTo>
                    <a:pt x="1134" y="11497"/>
                  </a:lnTo>
                  <a:lnTo>
                    <a:pt x="1135" y="11494"/>
                  </a:lnTo>
                  <a:lnTo>
                    <a:pt x="1137" y="11491"/>
                  </a:lnTo>
                  <a:lnTo>
                    <a:pt x="1143" y="11487"/>
                  </a:lnTo>
                  <a:lnTo>
                    <a:pt x="1150" y="11484"/>
                  </a:lnTo>
                  <a:lnTo>
                    <a:pt x="1157" y="11483"/>
                  </a:lnTo>
                  <a:lnTo>
                    <a:pt x="1157" y="11483"/>
                  </a:lnTo>
                  <a:lnTo>
                    <a:pt x="1164" y="11482"/>
                  </a:lnTo>
                  <a:lnTo>
                    <a:pt x="1169" y="11479"/>
                  </a:lnTo>
                  <a:lnTo>
                    <a:pt x="1173" y="11477"/>
                  </a:lnTo>
                  <a:lnTo>
                    <a:pt x="1174" y="11475"/>
                  </a:lnTo>
                  <a:lnTo>
                    <a:pt x="1175" y="11472"/>
                  </a:lnTo>
                  <a:lnTo>
                    <a:pt x="1176" y="11468"/>
                  </a:lnTo>
                  <a:lnTo>
                    <a:pt x="1176" y="11468"/>
                  </a:lnTo>
                  <a:lnTo>
                    <a:pt x="1176" y="11459"/>
                  </a:lnTo>
                  <a:lnTo>
                    <a:pt x="1177" y="11452"/>
                  </a:lnTo>
                  <a:lnTo>
                    <a:pt x="1181" y="11445"/>
                  </a:lnTo>
                  <a:lnTo>
                    <a:pt x="1184" y="11439"/>
                  </a:lnTo>
                  <a:lnTo>
                    <a:pt x="1189" y="11435"/>
                  </a:lnTo>
                  <a:lnTo>
                    <a:pt x="1195" y="11431"/>
                  </a:lnTo>
                  <a:lnTo>
                    <a:pt x="1209" y="11424"/>
                  </a:lnTo>
                  <a:lnTo>
                    <a:pt x="1209" y="11424"/>
                  </a:lnTo>
                  <a:lnTo>
                    <a:pt x="1215" y="11420"/>
                  </a:lnTo>
                  <a:lnTo>
                    <a:pt x="1220" y="11414"/>
                  </a:lnTo>
                  <a:lnTo>
                    <a:pt x="1225" y="11407"/>
                  </a:lnTo>
                  <a:lnTo>
                    <a:pt x="1227" y="11399"/>
                  </a:lnTo>
                  <a:lnTo>
                    <a:pt x="1227" y="11399"/>
                  </a:lnTo>
                  <a:lnTo>
                    <a:pt x="1237" y="11377"/>
                  </a:lnTo>
                  <a:lnTo>
                    <a:pt x="1248" y="11355"/>
                  </a:lnTo>
                  <a:lnTo>
                    <a:pt x="1260" y="11335"/>
                  </a:lnTo>
                  <a:lnTo>
                    <a:pt x="1273" y="11314"/>
                  </a:lnTo>
                  <a:lnTo>
                    <a:pt x="1301" y="11275"/>
                  </a:lnTo>
                  <a:lnTo>
                    <a:pt x="1315" y="11255"/>
                  </a:lnTo>
                  <a:lnTo>
                    <a:pt x="1327" y="11234"/>
                  </a:lnTo>
                  <a:lnTo>
                    <a:pt x="1327" y="11234"/>
                  </a:lnTo>
                  <a:lnTo>
                    <a:pt x="1332" y="11229"/>
                  </a:lnTo>
                  <a:lnTo>
                    <a:pt x="1336" y="11224"/>
                  </a:lnTo>
                  <a:lnTo>
                    <a:pt x="1341" y="11219"/>
                  </a:lnTo>
                  <a:lnTo>
                    <a:pt x="1347" y="11215"/>
                  </a:lnTo>
                  <a:lnTo>
                    <a:pt x="1347" y="11215"/>
                  </a:lnTo>
                  <a:lnTo>
                    <a:pt x="1358" y="11207"/>
                  </a:lnTo>
                  <a:lnTo>
                    <a:pt x="1368" y="11198"/>
                  </a:lnTo>
                  <a:lnTo>
                    <a:pt x="1374" y="11188"/>
                  </a:lnTo>
                  <a:lnTo>
                    <a:pt x="1379" y="11177"/>
                  </a:lnTo>
                  <a:lnTo>
                    <a:pt x="1383" y="11166"/>
                  </a:lnTo>
                  <a:lnTo>
                    <a:pt x="1385" y="11154"/>
                  </a:lnTo>
                  <a:lnTo>
                    <a:pt x="1386" y="11141"/>
                  </a:lnTo>
                  <a:lnTo>
                    <a:pt x="1385" y="11128"/>
                  </a:lnTo>
                  <a:lnTo>
                    <a:pt x="1385" y="11128"/>
                  </a:lnTo>
                  <a:lnTo>
                    <a:pt x="1383" y="11087"/>
                  </a:lnTo>
                  <a:lnTo>
                    <a:pt x="1383" y="11087"/>
                  </a:lnTo>
                  <a:lnTo>
                    <a:pt x="1383" y="11075"/>
                  </a:lnTo>
                  <a:lnTo>
                    <a:pt x="1384" y="11070"/>
                  </a:lnTo>
                  <a:lnTo>
                    <a:pt x="1386" y="11065"/>
                  </a:lnTo>
                  <a:lnTo>
                    <a:pt x="1388" y="11061"/>
                  </a:lnTo>
                  <a:lnTo>
                    <a:pt x="1392" y="11057"/>
                  </a:lnTo>
                  <a:lnTo>
                    <a:pt x="1396" y="11052"/>
                  </a:lnTo>
                  <a:lnTo>
                    <a:pt x="1402" y="11049"/>
                  </a:lnTo>
                  <a:lnTo>
                    <a:pt x="1402" y="11049"/>
                  </a:lnTo>
                  <a:lnTo>
                    <a:pt x="1412" y="11042"/>
                  </a:lnTo>
                  <a:lnTo>
                    <a:pt x="1421" y="11034"/>
                  </a:lnTo>
                  <a:lnTo>
                    <a:pt x="1426" y="11025"/>
                  </a:lnTo>
                  <a:lnTo>
                    <a:pt x="1431" y="11016"/>
                  </a:lnTo>
                  <a:lnTo>
                    <a:pt x="1433" y="11005"/>
                  </a:lnTo>
                  <a:lnTo>
                    <a:pt x="1433" y="10995"/>
                  </a:lnTo>
                  <a:lnTo>
                    <a:pt x="1431" y="10983"/>
                  </a:lnTo>
                  <a:lnTo>
                    <a:pt x="1426" y="10971"/>
                  </a:lnTo>
                  <a:lnTo>
                    <a:pt x="1426" y="10971"/>
                  </a:lnTo>
                  <a:lnTo>
                    <a:pt x="1422" y="10957"/>
                  </a:lnTo>
                  <a:lnTo>
                    <a:pt x="1417" y="10943"/>
                  </a:lnTo>
                  <a:lnTo>
                    <a:pt x="1416" y="10930"/>
                  </a:lnTo>
                  <a:lnTo>
                    <a:pt x="1416" y="10918"/>
                  </a:lnTo>
                  <a:lnTo>
                    <a:pt x="1418" y="10905"/>
                  </a:lnTo>
                  <a:lnTo>
                    <a:pt x="1422" y="10892"/>
                  </a:lnTo>
                  <a:lnTo>
                    <a:pt x="1429" y="10880"/>
                  </a:lnTo>
                  <a:lnTo>
                    <a:pt x="1437" y="10868"/>
                  </a:lnTo>
                  <a:lnTo>
                    <a:pt x="1437" y="10868"/>
                  </a:lnTo>
                  <a:lnTo>
                    <a:pt x="1440" y="10862"/>
                  </a:lnTo>
                  <a:lnTo>
                    <a:pt x="1442" y="10858"/>
                  </a:lnTo>
                  <a:lnTo>
                    <a:pt x="1444" y="10852"/>
                  </a:lnTo>
                  <a:lnTo>
                    <a:pt x="1445" y="10846"/>
                  </a:lnTo>
                  <a:lnTo>
                    <a:pt x="1446" y="10835"/>
                  </a:lnTo>
                  <a:lnTo>
                    <a:pt x="1446" y="10823"/>
                  </a:lnTo>
                  <a:lnTo>
                    <a:pt x="1446" y="10823"/>
                  </a:lnTo>
                  <a:lnTo>
                    <a:pt x="1447" y="10790"/>
                  </a:lnTo>
                  <a:lnTo>
                    <a:pt x="1447" y="10758"/>
                  </a:lnTo>
                  <a:lnTo>
                    <a:pt x="1448" y="10724"/>
                  </a:lnTo>
                  <a:lnTo>
                    <a:pt x="1451" y="10707"/>
                  </a:lnTo>
                  <a:lnTo>
                    <a:pt x="1454" y="10691"/>
                  </a:lnTo>
                  <a:lnTo>
                    <a:pt x="1454" y="10691"/>
                  </a:lnTo>
                  <a:lnTo>
                    <a:pt x="1454" y="10684"/>
                  </a:lnTo>
                  <a:lnTo>
                    <a:pt x="1454" y="10678"/>
                  </a:lnTo>
                  <a:lnTo>
                    <a:pt x="1453" y="10671"/>
                  </a:lnTo>
                  <a:lnTo>
                    <a:pt x="1452" y="10665"/>
                  </a:lnTo>
                  <a:lnTo>
                    <a:pt x="1442" y="10642"/>
                  </a:lnTo>
                  <a:lnTo>
                    <a:pt x="1442" y="10642"/>
                  </a:lnTo>
                  <a:lnTo>
                    <a:pt x="1437" y="10625"/>
                  </a:lnTo>
                  <a:lnTo>
                    <a:pt x="1431" y="10608"/>
                  </a:lnTo>
                  <a:lnTo>
                    <a:pt x="1427" y="10589"/>
                  </a:lnTo>
                  <a:lnTo>
                    <a:pt x="1426" y="10580"/>
                  </a:lnTo>
                  <a:lnTo>
                    <a:pt x="1426" y="10571"/>
                  </a:lnTo>
                  <a:lnTo>
                    <a:pt x="1426" y="10571"/>
                  </a:lnTo>
                  <a:lnTo>
                    <a:pt x="1427" y="10554"/>
                  </a:lnTo>
                  <a:lnTo>
                    <a:pt x="1429" y="10546"/>
                  </a:lnTo>
                  <a:lnTo>
                    <a:pt x="1431" y="10538"/>
                  </a:lnTo>
                  <a:lnTo>
                    <a:pt x="1433" y="10530"/>
                  </a:lnTo>
                  <a:lnTo>
                    <a:pt x="1438" y="10523"/>
                  </a:lnTo>
                  <a:lnTo>
                    <a:pt x="1442" y="10516"/>
                  </a:lnTo>
                  <a:lnTo>
                    <a:pt x="1449" y="10509"/>
                  </a:lnTo>
                  <a:lnTo>
                    <a:pt x="1449" y="10509"/>
                  </a:lnTo>
                  <a:lnTo>
                    <a:pt x="1454" y="10503"/>
                  </a:lnTo>
                  <a:lnTo>
                    <a:pt x="1459" y="10496"/>
                  </a:lnTo>
                  <a:lnTo>
                    <a:pt x="1467" y="10482"/>
                  </a:lnTo>
                  <a:lnTo>
                    <a:pt x="1467" y="10482"/>
                  </a:lnTo>
                  <a:lnTo>
                    <a:pt x="1469" y="10478"/>
                  </a:lnTo>
                  <a:lnTo>
                    <a:pt x="1471" y="10473"/>
                  </a:lnTo>
                  <a:lnTo>
                    <a:pt x="1474" y="10463"/>
                  </a:lnTo>
                  <a:lnTo>
                    <a:pt x="1475" y="10457"/>
                  </a:lnTo>
                  <a:lnTo>
                    <a:pt x="1476" y="10452"/>
                  </a:lnTo>
                  <a:lnTo>
                    <a:pt x="1479" y="10449"/>
                  </a:lnTo>
                  <a:lnTo>
                    <a:pt x="1483" y="10445"/>
                  </a:lnTo>
                  <a:lnTo>
                    <a:pt x="1483" y="10445"/>
                  </a:lnTo>
                  <a:lnTo>
                    <a:pt x="1487" y="10443"/>
                  </a:lnTo>
                  <a:lnTo>
                    <a:pt x="1493" y="10443"/>
                  </a:lnTo>
                  <a:lnTo>
                    <a:pt x="1498" y="10444"/>
                  </a:lnTo>
                  <a:lnTo>
                    <a:pt x="1501" y="10447"/>
                  </a:lnTo>
                  <a:lnTo>
                    <a:pt x="1510" y="10452"/>
                  </a:lnTo>
                  <a:lnTo>
                    <a:pt x="1515" y="10455"/>
                  </a:lnTo>
                  <a:lnTo>
                    <a:pt x="1520" y="10457"/>
                  </a:lnTo>
                  <a:lnTo>
                    <a:pt x="1520" y="10457"/>
                  </a:lnTo>
                  <a:lnTo>
                    <a:pt x="1527" y="10458"/>
                  </a:lnTo>
                  <a:lnTo>
                    <a:pt x="1533" y="10457"/>
                  </a:lnTo>
                  <a:lnTo>
                    <a:pt x="1533" y="10457"/>
                  </a:lnTo>
                  <a:lnTo>
                    <a:pt x="1551" y="10456"/>
                  </a:lnTo>
                  <a:lnTo>
                    <a:pt x="1565" y="10455"/>
                  </a:lnTo>
                  <a:lnTo>
                    <a:pt x="1576" y="10457"/>
                  </a:lnTo>
                  <a:lnTo>
                    <a:pt x="1581" y="10458"/>
                  </a:lnTo>
                  <a:lnTo>
                    <a:pt x="1585" y="10460"/>
                  </a:lnTo>
                  <a:lnTo>
                    <a:pt x="1589" y="10463"/>
                  </a:lnTo>
                  <a:lnTo>
                    <a:pt x="1592" y="10466"/>
                  </a:lnTo>
                  <a:lnTo>
                    <a:pt x="1598" y="10475"/>
                  </a:lnTo>
                  <a:lnTo>
                    <a:pt x="1604" y="10489"/>
                  </a:lnTo>
                  <a:lnTo>
                    <a:pt x="1610" y="10505"/>
                  </a:lnTo>
                  <a:lnTo>
                    <a:pt x="1610" y="10505"/>
                  </a:lnTo>
                  <a:lnTo>
                    <a:pt x="1620" y="10504"/>
                  </a:lnTo>
                  <a:lnTo>
                    <a:pt x="1631" y="10502"/>
                  </a:lnTo>
                  <a:lnTo>
                    <a:pt x="1652" y="10495"/>
                  </a:lnTo>
                  <a:lnTo>
                    <a:pt x="1674" y="10488"/>
                  </a:lnTo>
                  <a:lnTo>
                    <a:pt x="1695" y="10481"/>
                  </a:lnTo>
                  <a:lnTo>
                    <a:pt x="1695" y="10481"/>
                  </a:lnTo>
                  <a:lnTo>
                    <a:pt x="1701" y="10480"/>
                  </a:lnTo>
                  <a:lnTo>
                    <a:pt x="1702" y="10479"/>
                  </a:lnTo>
                  <a:lnTo>
                    <a:pt x="1703" y="10478"/>
                  </a:lnTo>
                  <a:lnTo>
                    <a:pt x="1703" y="10478"/>
                  </a:lnTo>
                  <a:lnTo>
                    <a:pt x="1707" y="10465"/>
                  </a:lnTo>
                  <a:lnTo>
                    <a:pt x="1714" y="10454"/>
                  </a:lnTo>
                  <a:lnTo>
                    <a:pt x="1730" y="10430"/>
                  </a:lnTo>
                  <a:lnTo>
                    <a:pt x="1737" y="10420"/>
                  </a:lnTo>
                  <a:lnTo>
                    <a:pt x="1744" y="10407"/>
                  </a:lnTo>
                  <a:lnTo>
                    <a:pt x="1748" y="10395"/>
                  </a:lnTo>
                  <a:lnTo>
                    <a:pt x="1750" y="10388"/>
                  </a:lnTo>
                  <a:lnTo>
                    <a:pt x="1750" y="10381"/>
                  </a:lnTo>
                  <a:lnTo>
                    <a:pt x="1750" y="10381"/>
                  </a:lnTo>
                  <a:lnTo>
                    <a:pt x="1750" y="10330"/>
                  </a:lnTo>
                  <a:lnTo>
                    <a:pt x="1750" y="10330"/>
                  </a:lnTo>
                  <a:lnTo>
                    <a:pt x="1751" y="10320"/>
                  </a:lnTo>
                  <a:lnTo>
                    <a:pt x="1751" y="10315"/>
                  </a:lnTo>
                  <a:lnTo>
                    <a:pt x="1752" y="10312"/>
                  </a:lnTo>
                  <a:lnTo>
                    <a:pt x="1755" y="10308"/>
                  </a:lnTo>
                  <a:lnTo>
                    <a:pt x="1759" y="10306"/>
                  </a:lnTo>
                  <a:lnTo>
                    <a:pt x="1764" y="10305"/>
                  </a:lnTo>
                  <a:lnTo>
                    <a:pt x="1772" y="10305"/>
                  </a:lnTo>
                  <a:lnTo>
                    <a:pt x="1772" y="10305"/>
                  </a:lnTo>
                  <a:lnTo>
                    <a:pt x="1787" y="10307"/>
                  </a:lnTo>
                  <a:lnTo>
                    <a:pt x="1793" y="10310"/>
                  </a:lnTo>
                  <a:lnTo>
                    <a:pt x="1796" y="10312"/>
                  </a:lnTo>
                  <a:lnTo>
                    <a:pt x="1800" y="10315"/>
                  </a:lnTo>
                  <a:lnTo>
                    <a:pt x="1801" y="10321"/>
                  </a:lnTo>
                  <a:lnTo>
                    <a:pt x="1801" y="10327"/>
                  </a:lnTo>
                  <a:lnTo>
                    <a:pt x="1801" y="10334"/>
                  </a:lnTo>
                  <a:lnTo>
                    <a:pt x="1801" y="10334"/>
                  </a:lnTo>
                  <a:lnTo>
                    <a:pt x="1796" y="10363"/>
                  </a:lnTo>
                  <a:lnTo>
                    <a:pt x="1792" y="10390"/>
                  </a:lnTo>
                  <a:lnTo>
                    <a:pt x="1786" y="10418"/>
                  </a:lnTo>
                  <a:lnTo>
                    <a:pt x="1779" y="10445"/>
                  </a:lnTo>
                  <a:lnTo>
                    <a:pt x="1771" y="10473"/>
                  </a:lnTo>
                  <a:lnTo>
                    <a:pt x="1760" y="10500"/>
                  </a:lnTo>
                  <a:lnTo>
                    <a:pt x="1750" y="10527"/>
                  </a:lnTo>
                  <a:lnTo>
                    <a:pt x="1737" y="10554"/>
                  </a:lnTo>
                  <a:lnTo>
                    <a:pt x="1737" y="10554"/>
                  </a:lnTo>
                  <a:lnTo>
                    <a:pt x="1729" y="10571"/>
                  </a:lnTo>
                  <a:lnTo>
                    <a:pt x="1724" y="10589"/>
                  </a:lnTo>
                  <a:lnTo>
                    <a:pt x="1719" y="10608"/>
                  </a:lnTo>
                  <a:lnTo>
                    <a:pt x="1718" y="10627"/>
                  </a:lnTo>
                  <a:lnTo>
                    <a:pt x="1718" y="10647"/>
                  </a:lnTo>
                  <a:lnTo>
                    <a:pt x="1719" y="10656"/>
                  </a:lnTo>
                  <a:lnTo>
                    <a:pt x="1721" y="10667"/>
                  </a:lnTo>
                  <a:lnTo>
                    <a:pt x="1725" y="10676"/>
                  </a:lnTo>
                  <a:lnTo>
                    <a:pt x="1728" y="10686"/>
                  </a:lnTo>
                  <a:lnTo>
                    <a:pt x="1732" y="10695"/>
                  </a:lnTo>
                  <a:lnTo>
                    <a:pt x="1737" y="10705"/>
                  </a:lnTo>
                  <a:lnTo>
                    <a:pt x="1737" y="10705"/>
                  </a:lnTo>
                  <a:lnTo>
                    <a:pt x="1742" y="10716"/>
                  </a:lnTo>
                  <a:lnTo>
                    <a:pt x="1747" y="10726"/>
                  </a:lnTo>
                  <a:lnTo>
                    <a:pt x="1749" y="10737"/>
                  </a:lnTo>
                  <a:lnTo>
                    <a:pt x="1750" y="10748"/>
                  </a:lnTo>
                  <a:lnTo>
                    <a:pt x="1751" y="10760"/>
                  </a:lnTo>
                  <a:lnTo>
                    <a:pt x="1751" y="10771"/>
                  </a:lnTo>
                  <a:lnTo>
                    <a:pt x="1749" y="10794"/>
                  </a:lnTo>
                  <a:lnTo>
                    <a:pt x="1749" y="10794"/>
                  </a:lnTo>
                  <a:lnTo>
                    <a:pt x="1748" y="10811"/>
                  </a:lnTo>
                  <a:lnTo>
                    <a:pt x="1749" y="10823"/>
                  </a:lnTo>
                  <a:lnTo>
                    <a:pt x="1750" y="10828"/>
                  </a:lnTo>
                  <a:lnTo>
                    <a:pt x="1752" y="10832"/>
                  </a:lnTo>
                  <a:lnTo>
                    <a:pt x="1755" y="10836"/>
                  </a:lnTo>
                  <a:lnTo>
                    <a:pt x="1758" y="10838"/>
                  </a:lnTo>
                  <a:lnTo>
                    <a:pt x="1762" y="10841"/>
                  </a:lnTo>
                  <a:lnTo>
                    <a:pt x="1765" y="10843"/>
                  </a:lnTo>
                  <a:lnTo>
                    <a:pt x="1770" y="10843"/>
                  </a:lnTo>
                  <a:lnTo>
                    <a:pt x="1774" y="10843"/>
                  </a:lnTo>
                  <a:lnTo>
                    <a:pt x="1787" y="10841"/>
                  </a:lnTo>
                  <a:lnTo>
                    <a:pt x="1801" y="10836"/>
                  </a:lnTo>
                  <a:lnTo>
                    <a:pt x="1801" y="10836"/>
                  </a:lnTo>
                  <a:lnTo>
                    <a:pt x="1805" y="10834"/>
                  </a:lnTo>
                  <a:lnTo>
                    <a:pt x="1807" y="10832"/>
                  </a:lnTo>
                  <a:lnTo>
                    <a:pt x="1809" y="10831"/>
                  </a:lnTo>
                  <a:lnTo>
                    <a:pt x="1809" y="10831"/>
                  </a:lnTo>
                  <a:lnTo>
                    <a:pt x="1823" y="10831"/>
                  </a:lnTo>
                  <a:lnTo>
                    <a:pt x="1828" y="10831"/>
                  </a:lnTo>
                  <a:lnTo>
                    <a:pt x="1833" y="10829"/>
                  </a:lnTo>
                  <a:lnTo>
                    <a:pt x="1838" y="10828"/>
                  </a:lnTo>
                  <a:lnTo>
                    <a:pt x="1841" y="10824"/>
                  </a:lnTo>
                  <a:lnTo>
                    <a:pt x="1845" y="10822"/>
                  </a:lnTo>
                  <a:lnTo>
                    <a:pt x="1847" y="10819"/>
                  </a:lnTo>
                  <a:lnTo>
                    <a:pt x="1851" y="10811"/>
                  </a:lnTo>
                  <a:lnTo>
                    <a:pt x="1854" y="10800"/>
                  </a:lnTo>
                  <a:lnTo>
                    <a:pt x="1855" y="10790"/>
                  </a:lnTo>
                  <a:lnTo>
                    <a:pt x="1856" y="10777"/>
                  </a:lnTo>
                  <a:lnTo>
                    <a:pt x="1856" y="10777"/>
                  </a:lnTo>
                  <a:lnTo>
                    <a:pt x="1860" y="10740"/>
                  </a:lnTo>
                  <a:lnTo>
                    <a:pt x="1863" y="10722"/>
                  </a:lnTo>
                  <a:lnTo>
                    <a:pt x="1866" y="10703"/>
                  </a:lnTo>
                  <a:lnTo>
                    <a:pt x="1871" y="10685"/>
                  </a:lnTo>
                  <a:lnTo>
                    <a:pt x="1877" y="10667"/>
                  </a:lnTo>
                  <a:lnTo>
                    <a:pt x="1885" y="10649"/>
                  </a:lnTo>
                  <a:lnTo>
                    <a:pt x="1894" y="10632"/>
                  </a:lnTo>
                  <a:lnTo>
                    <a:pt x="1894" y="10632"/>
                  </a:lnTo>
                  <a:lnTo>
                    <a:pt x="1911" y="10603"/>
                  </a:lnTo>
                  <a:lnTo>
                    <a:pt x="1921" y="10589"/>
                  </a:lnTo>
                  <a:lnTo>
                    <a:pt x="1931" y="10577"/>
                  </a:lnTo>
                  <a:lnTo>
                    <a:pt x="1942" y="10565"/>
                  </a:lnTo>
                  <a:lnTo>
                    <a:pt x="1954" y="10555"/>
                  </a:lnTo>
                  <a:lnTo>
                    <a:pt x="1968" y="10546"/>
                  </a:lnTo>
                  <a:lnTo>
                    <a:pt x="1983" y="10538"/>
                  </a:lnTo>
                  <a:lnTo>
                    <a:pt x="1983" y="10538"/>
                  </a:lnTo>
                  <a:lnTo>
                    <a:pt x="1991" y="10533"/>
                  </a:lnTo>
                  <a:lnTo>
                    <a:pt x="1997" y="10530"/>
                  </a:lnTo>
                  <a:lnTo>
                    <a:pt x="2001" y="10524"/>
                  </a:lnTo>
                  <a:lnTo>
                    <a:pt x="2006" y="10518"/>
                  </a:lnTo>
                  <a:lnTo>
                    <a:pt x="2009" y="10512"/>
                  </a:lnTo>
                  <a:lnTo>
                    <a:pt x="2013" y="10505"/>
                  </a:lnTo>
                  <a:lnTo>
                    <a:pt x="2014" y="10498"/>
                  </a:lnTo>
                  <a:lnTo>
                    <a:pt x="2016" y="10490"/>
                  </a:lnTo>
                  <a:lnTo>
                    <a:pt x="2016" y="10490"/>
                  </a:lnTo>
                  <a:lnTo>
                    <a:pt x="2019" y="10478"/>
                  </a:lnTo>
                  <a:lnTo>
                    <a:pt x="2023" y="10465"/>
                  </a:lnTo>
                  <a:lnTo>
                    <a:pt x="2028" y="10452"/>
                  </a:lnTo>
                  <a:lnTo>
                    <a:pt x="2035" y="10441"/>
                  </a:lnTo>
                  <a:lnTo>
                    <a:pt x="2048" y="10419"/>
                  </a:lnTo>
                  <a:lnTo>
                    <a:pt x="2062" y="10397"/>
                  </a:lnTo>
                  <a:lnTo>
                    <a:pt x="2062" y="10397"/>
                  </a:lnTo>
                  <a:lnTo>
                    <a:pt x="2067" y="10390"/>
                  </a:lnTo>
                  <a:lnTo>
                    <a:pt x="2073" y="10384"/>
                  </a:lnTo>
                  <a:lnTo>
                    <a:pt x="2075" y="10382"/>
                  </a:lnTo>
                  <a:lnTo>
                    <a:pt x="2078" y="10381"/>
                  </a:lnTo>
                  <a:lnTo>
                    <a:pt x="2083" y="10382"/>
                  </a:lnTo>
                  <a:lnTo>
                    <a:pt x="2088" y="10384"/>
                  </a:lnTo>
                  <a:lnTo>
                    <a:pt x="2088" y="10384"/>
                  </a:lnTo>
                  <a:lnTo>
                    <a:pt x="2099" y="10390"/>
                  </a:lnTo>
                  <a:lnTo>
                    <a:pt x="2112" y="10394"/>
                  </a:lnTo>
                  <a:lnTo>
                    <a:pt x="2125" y="10395"/>
                  </a:lnTo>
                  <a:lnTo>
                    <a:pt x="2136" y="10395"/>
                  </a:lnTo>
                  <a:lnTo>
                    <a:pt x="2149" y="10392"/>
                  </a:lnTo>
                  <a:lnTo>
                    <a:pt x="2161" y="10390"/>
                  </a:lnTo>
                  <a:lnTo>
                    <a:pt x="2186" y="10387"/>
                  </a:lnTo>
                  <a:lnTo>
                    <a:pt x="2186" y="10387"/>
                  </a:lnTo>
                  <a:close/>
                  <a:moveTo>
                    <a:pt x="2405" y="9445"/>
                  </a:moveTo>
                  <a:lnTo>
                    <a:pt x="2405" y="9445"/>
                  </a:lnTo>
                  <a:lnTo>
                    <a:pt x="2398" y="9457"/>
                  </a:lnTo>
                  <a:lnTo>
                    <a:pt x="2392" y="9471"/>
                  </a:lnTo>
                  <a:lnTo>
                    <a:pt x="2387" y="9484"/>
                  </a:lnTo>
                  <a:lnTo>
                    <a:pt x="2384" y="9498"/>
                  </a:lnTo>
                  <a:lnTo>
                    <a:pt x="2380" y="9511"/>
                  </a:lnTo>
                  <a:lnTo>
                    <a:pt x="2378" y="9525"/>
                  </a:lnTo>
                  <a:lnTo>
                    <a:pt x="2377" y="9540"/>
                  </a:lnTo>
                  <a:lnTo>
                    <a:pt x="2377" y="9554"/>
                  </a:lnTo>
                  <a:lnTo>
                    <a:pt x="2377" y="9554"/>
                  </a:lnTo>
                  <a:lnTo>
                    <a:pt x="2377" y="9567"/>
                  </a:lnTo>
                  <a:lnTo>
                    <a:pt x="2373" y="9577"/>
                  </a:lnTo>
                  <a:lnTo>
                    <a:pt x="2370" y="9587"/>
                  </a:lnTo>
                  <a:lnTo>
                    <a:pt x="2364" y="9595"/>
                  </a:lnTo>
                  <a:lnTo>
                    <a:pt x="2358" y="9605"/>
                  </a:lnTo>
                  <a:lnTo>
                    <a:pt x="2352" y="9613"/>
                  </a:lnTo>
                  <a:lnTo>
                    <a:pt x="2338" y="9629"/>
                  </a:lnTo>
                  <a:lnTo>
                    <a:pt x="2338" y="9629"/>
                  </a:lnTo>
                  <a:lnTo>
                    <a:pt x="2325" y="9645"/>
                  </a:lnTo>
                  <a:lnTo>
                    <a:pt x="2323" y="9651"/>
                  </a:lnTo>
                  <a:lnTo>
                    <a:pt x="2322" y="9655"/>
                  </a:lnTo>
                  <a:lnTo>
                    <a:pt x="2323" y="9660"/>
                  </a:lnTo>
                  <a:lnTo>
                    <a:pt x="2327" y="9666"/>
                  </a:lnTo>
                  <a:lnTo>
                    <a:pt x="2342" y="9678"/>
                  </a:lnTo>
                  <a:lnTo>
                    <a:pt x="2342" y="9678"/>
                  </a:lnTo>
                  <a:lnTo>
                    <a:pt x="2357" y="9692"/>
                  </a:lnTo>
                  <a:lnTo>
                    <a:pt x="2367" y="9698"/>
                  </a:lnTo>
                  <a:lnTo>
                    <a:pt x="2375" y="9704"/>
                  </a:lnTo>
                  <a:lnTo>
                    <a:pt x="2384" y="9708"/>
                  </a:lnTo>
                  <a:lnTo>
                    <a:pt x="2393" y="9712"/>
                  </a:lnTo>
                  <a:lnTo>
                    <a:pt x="2403" y="9715"/>
                  </a:lnTo>
                  <a:lnTo>
                    <a:pt x="2414" y="9716"/>
                  </a:lnTo>
                  <a:lnTo>
                    <a:pt x="2414" y="9716"/>
                  </a:lnTo>
                  <a:lnTo>
                    <a:pt x="2420" y="9718"/>
                  </a:lnTo>
                  <a:lnTo>
                    <a:pt x="2424" y="9720"/>
                  </a:lnTo>
                  <a:lnTo>
                    <a:pt x="2429" y="9724"/>
                  </a:lnTo>
                  <a:lnTo>
                    <a:pt x="2432" y="9732"/>
                  </a:lnTo>
                  <a:lnTo>
                    <a:pt x="2432" y="9732"/>
                  </a:lnTo>
                  <a:lnTo>
                    <a:pt x="2422" y="9737"/>
                  </a:lnTo>
                  <a:lnTo>
                    <a:pt x="2413" y="9744"/>
                  </a:lnTo>
                  <a:lnTo>
                    <a:pt x="2406" y="9752"/>
                  </a:lnTo>
                  <a:lnTo>
                    <a:pt x="2399" y="9761"/>
                  </a:lnTo>
                  <a:lnTo>
                    <a:pt x="2393" y="9770"/>
                  </a:lnTo>
                  <a:lnTo>
                    <a:pt x="2388" y="9781"/>
                  </a:lnTo>
                  <a:lnTo>
                    <a:pt x="2379" y="9802"/>
                  </a:lnTo>
                  <a:lnTo>
                    <a:pt x="2379" y="9802"/>
                  </a:lnTo>
                  <a:lnTo>
                    <a:pt x="2372" y="9815"/>
                  </a:lnTo>
                  <a:lnTo>
                    <a:pt x="2367" y="9826"/>
                  </a:lnTo>
                  <a:lnTo>
                    <a:pt x="2360" y="9833"/>
                  </a:lnTo>
                  <a:lnTo>
                    <a:pt x="2356" y="9835"/>
                  </a:lnTo>
                  <a:lnTo>
                    <a:pt x="2352" y="9836"/>
                  </a:lnTo>
                  <a:lnTo>
                    <a:pt x="2348" y="9837"/>
                  </a:lnTo>
                  <a:lnTo>
                    <a:pt x="2343" y="9837"/>
                  </a:lnTo>
                  <a:lnTo>
                    <a:pt x="2334" y="9835"/>
                  </a:lnTo>
                  <a:lnTo>
                    <a:pt x="2323" y="9829"/>
                  </a:lnTo>
                  <a:lnTo>
                    <a:pt x="2310" y="9821"/>
                  </a:lnTo>
                  <a:lnTo>
                    <a:pt x="2310" y="9821"/>
                  </a:lnTo>
                  <a:lnTo>
                    <a:pt x="2305" y="9819"/>
                  </a:lnTo>
                  <a:lnTo>
                    <a:pt x="2302" y="9817"/>
                  </a:lnTo>
                  <a:lnTo>
                    <a:pt x="2293" y="9815"/>
                  </a:lnTo>
                  <a:lnTo>
                    <a:pt x="2282" y="9815"/>
                  </a:lnTo>
                  <a:lnTo>
                    <a:pt x="2273" y="9818"/>
                  </a:lnTo>
                  <a:lnTo>
                    <a:pt x="2265" y="9821"/>
                  </a:lnTo>
                  <a:lnTo>
                    <a:pt x="2258" y="9827"/>
                  </a:lnTo>
                  <a:lnTo>
                    <a:pt x="2256" y="9830"/>
                  </a:lnTo>
                  <a:lnTo>
                    <a:pt x="2254" y="9834"/>
                  </a:lnTo>
                  <a:lnTo>
                    <a:pt x="2252" y="9837"/>
                  </a:lnTo>
                  <a:lnTo>
                    <a:pt x="2252" y="9841"/>
                  </a:lnTo>
                  <a:lnTo>
                    <a:pt x="2252" y="9841"/>
                  </a:lnTo>
                  <a:lnTo>
                    <a:pt x="2252" y="9853"/>
                  </a:lnTo>
                  <a:lnTo>
                    <a:pt x="2250" y="9865"/>
                  </a:lnTo>
                  <a:lnTo>
                    <a:pt x="2246" y="9875"/>
                  </a:lnTo>
                  <a:lnTo>
                    <a:pt x="2241" y="9883"/>
                  </a:lnTo>
                  <a:lnTo>
                    <a:pt x="2234" y="9891"/>
                  </a:lnTo>
                  <a:lnTo>
                    <a:pt x="2226" y="9898"/>
                  </a:lnTo>
                  <a:lnTo>
                    <a:pt x="2209" y="9911"/>
                  </a:lnTo>
                  <a:lnTo>
                    <a:pt x="2209" y="9911"/>
                  </a:lnTo>
                  <a:lnTo>
                    <a:pt x="2198" y="9919"/>
                  </a:lnTo>
                  <a:lnTo>
                    <a:pt x="2189" y="9927"/>
                  </a:lnTo>
                  <a:lnTo>
                    <a:pt x="2180" y="9935"/>
                  </a:lnTo>
                  <a:lnTo>
                    <a:pt x="2173" y="9944"/>
                  </a:lnTo>
                  <a:lnTo>
                    <a:pt x="2166" y="9954"/>
                  </a:lnTo>
                  <a:lnTo>
                    <a:pt x="2160" y="9963"/>
                  </a:lnTo>
                  <a:lnTo>
                    <a:pt x="2156" y="9973"/>
                  </a:lnTo>
                  <a:lnTo>
                    <a:pt x="2152" y="9984"/>
                  </a:lnTo>
                  <a:lnTo>
                    <a:pt x="2145" y="10005"/>
                  </a:lnTo>
                  <a:lnTo>
                    <a:pt x="2141" y="10027"/>
                  </a:lnTo>
                  <a:lnTo>
                    <a:pt x="2138" y="10050"/>
                  </a:lnTo>
                  <a:lnTo>
                    <a:pt x="2137" y="10075"/>
                  </a:lnTo>
                  <a:lnTo>
                    <a:pt x="2137" y="10075"/>
                  </a:lnTo>
                  <a:lnTo>
                    <a:pt x="2138" y="10084"/>
                  </a:lnTo>
                  <a:lnTo>
                    <a:pt x="2137" y="10088"/>
                  </a:lnTo>
                  <a:lnTo>
                    <a:pt x="2136" y="10092"/>
                  </a:lnTo>
                  <a:lnTo>
                    <a:pt x="2136" y="10092"/>
                  </a:lnTo>
                  <a:lnTo>
                    <a:pt x="2127" y="10113"/>
                  </a:lnTo>
                  <a:lnTo>
                    <a:pt x="2120" y="10132"/>
                  </a:lnTo>
                  <a:lnTo>
                    <a:pt x="2114" y="10154"/>
                  </a:lnTo>
                  <a:lnTo>
                    <a:pt x="2110" y="10175"/>
                  </a:lnTo>
                  <a:lnTo>
                    <a:pt x="2101" y="10217"/>
                  </a:lnTo>
                  <a:lnTo>
                    <a:pt x="2097" y="10239"/>
                  </a:lnTo>
                  <a:lnTo>
                    <a:pt x="2091" y="10260"/>
                  </a:lnTo>
                  <a:lnTo>
                    <a:pt x="2091" y="10260"/>
                  </a:lnTo>
                  <a:lnTo>
                    <a:pt x="2076" y="10305"/>
                  </a:lnTo>
                  <a:lnTo>
                    <a:pt x="2068" y="10327"/>
                  </a:lnTo>
                  <a:lnTo>
                    <a:pt x="2060" y="10349"/>
                  </a:lnTo>
                  <a:lnTo>
                    <a:pt x="2051" y="10371"/>
                  </a:lnTo>
                  <a:lnTo>
                    <a:pt x="2040" y="10391"/>
                  </a:lnTo>
                  <a:lnTo>
                    <a:pt x="2029" y="10412"/>
                  </a:lnTo>
                  <a:lnTo>
                    <a:pt x="2015" y="10432"/>
                  </a:lnTo>
                  <a:lnTo>
                    <a:pt x="2015" y="10432"/>
                  </a:lnTo>
                  <a:lnTo>
                    <a:pt x="2007" y="10443"/>
                  </a:lnTo>
                  <a:lnTo>
                    <a:pt x="2004" y="10449"/>
                  </a:lnTo>
                  <a:lnTo>
                    <a:pt x="2002" y="10456"/>
                  </a:lnTo>
                  <a:lnTo>
                    <a:pt x="2002" y="10456"/>
                  </a:lnTo>
                  <a:lnTo>
                    <a:pt x="2000" y="10471"/>
                  </a:lnTo>
                  <a:lnTo>
                    <a:pt x="1995" y="10485"/>
                  </a:lnTo>
                  <a:lnTo>
                    <a:pt x="1990" y="10497"/>
                  </a:lnTo>
                  <a:lnTo>
                    <a:pt x="1982" y="10509"/>
                  </a:lnTo>
                  <a:lnTo>
                    <a:pt x="1972" y="10518"/>
                  </a:lnTo>
                  <a:lnTo>
                    <a:pt x="1961" y="10527"/>
                  </a:lnTo>
                  <a:lnTo>
                    <a:pt x="1949" y="10534"/>
                  </a:lnTo>
                  <a:lnTo>
                    <a:pt x="1937" y="10542"/>
                  </a:lnTo>
                  <a:lnTo>
                    <a:pt x="1937" y="10542"/>
                  </a:lnTo>
                  <a:lnTo>
                    <a:pt x="1930" y="10546"/>
                  </a:lnTo>
                  <a:lnTo>
                    <a:pt x="1924" y="10549"/>
                  </a:lnTo>
                  <a:lnTo>
                    <a:pt x="1915" y="10558"/>
                  </a:lnTo>
                  <a:lnTo>
                    <a:pt x="1907" y="10569"/>
                  </a:lnTo>
                  <a:lnTo>
                    <a:pt x="1899" y="10580"/>
                  </a:lnTo>
                  <a:lnTo>
                    <a:pt x="1899" y="10580"/>
                  </a:lnTo>
                  <a:lnTo>
                    <a:pt x="1885" y="10602"/>
                  </a:lnTo>
                  <a:lnTo>
                    <a:pt x="1873" y="10624"/>
                  </a:lnTo>
                  <a:lnTo>
                    <a:pt x="1863" y="10646"/>
                  </a:lnTo>
                  <a:lnTo>
                    <a:pt x="1854" y="10669"/>
                  </a:lnTo>
                  <a:lnTo>
                    <a:pt x="1847" y="10692"/>
                  </a:lnTo>
                  <a:lnTo>
                    <a:pt x="1841" y="10716"/>
                  </a:lnTo>
                  <a:lnTo>
                    <a:pt x="1836" y="10740"/>
                  </a:lnTo>
                  <a:lnTo>
                    <a:pt x="1835" y="10766"/>
                  </a:lnTo>
                  <a:lnTo>
                    <a:pt x="1835" y="10766"/>
                  </a:lnTo>
                  <a:lnTo>
                    <a:pt x="1834" y="10775"/>
                  </a:lnTo>
                  <a:lnTo>
                    <a:pt x="1833" y="10784"/>
                  </a:lnTo>
                  <a:lnTo>
                    <a:pt x="1831" y="10792"/>
                  </a:lnTo>
                  <a:lnTo>
                    <a:pt x="1827" y="10799"/>
                  </a:lnTo>
                  <a:lnTo>
                    <a:pt x="1823" y="10805"/>
                  </a:lnTo>
                  <a:lnTo>
                    <a:pt x="1816" y="10809"/>
                  </a:lnTo>
                  <a:lnTo>
                    <a:pt x="1808" y="10812"/>
                  </a:lnTo>
                  <a:lnTo>
                    <a:pt x="1796" y="10813"/>
                  </a:lnTo>
                  <a:lnTo>
                    <a:pt x="1796" y="10813"/>
                  </a:lnTo>
                  <a:lnTo>
                    <a:pt x="1792" y="10814"/>
                  </a:lnTo>
                  <a:lnTo>
                    <a:pt x="1786" y="10816"/>
                  </a:lnTo>
                  <a:lnTo>
                    <a:pt x="1780" y="10819"/>
                  </a:lnTo>
                  <a:lnTo>
                    <a:pt x="1778" y="10820"/>
                  </a:lnTo>
                  <a:lnTo>
                    <a:pt x="1774" y="10820"/>
                  </a:lnTo>
                  <a:lnTo>
                    <a:pt x="1774" y="10820"/>
                  </a:lnTo>
                  <a:lnTo>
                    <a:pt x="1772" y="10815"/>
                  </a:lnTo>
                  <a:lnTo>
                    <a:pt x="1770" y="10811"/>
                  </a:lnTo>
                  <a:lnTo>
                    <a:pt x="1770" y="10805"/>
                  </a:lnTo>
                  <a:lnTo>
                    <a:pt x="1770" y="10800"/>
                  </a:lnTo>
                  <a:lnTo>
                    <a:pt x="1771" y="10790"/>
                  </a:lnTo>
                  <a:lnTo>
                    <a:pt x="1772" y="10781"/>
                  </a:lnTo>
                  <a:lnTo>
                    <a:pt x="1772" y="10781"/>
                  </a:lnTo>
                  <a:lnTo>
                    <a:pt x="1771" y="10755"/>
                  </a:lnTo>
                  <a:lnTo>
                    <a:pt x="1770" y="10744"/>
                  </a:lnTo>
                  <a:lnTo>
                    <a:pt x="1767" y="10731"/>
                  </a:lnTo>
                  <a:lnTo>
                    <a:pt x="1765" y="10720"/>
                  </a:lnTo>
                  <a:lnTo>
                    <a:pt x="1762" y="10708"/>
                  </a:lnTo>
                  <a:lnTo>
                    <a:pt x="1757" y="10695"/>
                  </a:lnTo>
                  <a:lnTo>
                    <a:pt x="1751" y="10684"/>
                  </a:lnTo>
                  <a:lnTo>
                    <a:pt x="1751" y="10684"/>
                  </a:lnTo>
                  <a:lnTo>
                    <a:pt x="1744" y="10670"/>
                  </a:lnTo>
                  <a:lnTo>
                    <a:pt x="1741" y="10655"/>
                  </a:lnTo>
                  <a:lnTo>
                    <a:pt x="1739" y="10640"/>
                  </a:lnTo>
                  <a:lnTo>
                    <a:pt x="1739" y="10625"/>
                  </a:lnTo>
                  <a:lnTo>
                    <a:pt x="1740" y="10611"/>
                  </a:lnTo>
                  <a:lnTo>
                    <a:pt x="1742" y="10596"/>
                  </a:lnTo>
                  <a:lnTo>
                    <a:pt x="1748" y="10583"/>
                  </a:lnTo>
                  <a:lnTo>
                    <a:pt x="1754" y="10569"/>
                  </a:lnTo>
                  <a:lnTo>
                    <a:pt x="1754" y="10569"/>
                  </a:lnTo>
                  <a:lnTo>
                    <a:pt x="1763" y="10553"/>
                  </a:lnTo>
                  <a:lnTo>
                    <a:pt x="1770" y="10536"/>
                  </a:lnTo>
                  <a:lnTo>
                    <a:pt x="1783" y="10503"/>
                  </a:lnTo>
                  <a:lnTo>
                    <a:pt x="1795" y="10470"/>
                  </a:lnTo>
                  <a:lnTo>
                    <a:pt x="1804" y="10436"/>
                  </a:lnTo>
                  <a:lnTo>
                    <a:pt x="1812" y="10402"/>
                  </a:lnTo>
                  <a:lnTo>
                    <a:pt x="1818" y="10366"/>
                  </a:lnTo>
                  <a:lnTo>
                    <a:pt x="1824" y="10331"/>
                  </a:lnTo>
                  <a:lnTo>
                    <a:pt x="1828" y="10296"/>
                  </a:lnTo>
                  <a:lnTo>
                    <a:pt x="1828" y="10296"/>
                  </a:lnTo>
                  <a:lnTo>
                    <a:pt x="1832" y="10270"/>
                  </a:lnTo>
                  <a:lnTo>
                    <a:pt x="1836" y="10246"/>
                  </a:lnTo>
                  <a:lnTo>
                    <a:pt x="1840" y="10235"/>
                  </a:lnTo>
                  <a:lnTo>
                    <a:pt x="1843" y="10222"/>
                  </a:lnTo>
                  <a:lnTo>
                    <a:pt x="1848" y="10210"/>
                  </a:lnTo>
                  <a:lnTo>
                    <a:pt x="1854" y="10199"/>
                  </a:lnTo>
                  <a:lnTo>
                    <a:pt x="1854" y="10199"/>
                  </a:lnTo>
                  <a:lnTo>
                    <a:pt x="1860" y="10189"/>
                  </a:lnTo>
                  <a:lnTo>
                    <a:pt x="1863" y="10177"/>
                  </a:lnTo>
                  <a:lnTo>
                    <a:pt x="1866" y="10166"/>
                  </a:lnTo>
                  <a:lnTo>
                    <a:pt x="1869" y="10153"/>
                  </a:lnTo>
                  <a:lnTo>
                    <a:pt x="1873" y="10130"/>
                  </a:lnTo>
                  <a:lnTo>
                    <a:pt x="1879" y="10106"/>
                  </a:lnTo>
                  <a:lnTo>
                    <a:pt x="1879" y="10106"/>
                  </a:lnTo>
                  <a:lnTo>
                    <a:pt x="1881" y="10095"/>
                  </a:lnTo>
                  <a:lnTo>
                    <a:pt x="1885" y="10084"/>
                  </a:lnTo>
                  <a:lnTo>
                    <a:pt x="1889" y="10073"/>
                  </a:lnTo>
                  <a:lnTo>
                    <a:pt x="1893" y="10069"/>
                  </a:lnTo>
                  <a:lnTo>
                    <a:pt x="1896" y="10064"/>
                  </a:lnTo>
                  <a:lnTo>
                    <a:pt x="1896" y="10064"/>
                  </a:lnTo>
                  <a:lnTo>
                    <a:pt x="1911" y="10048"/>
                  </a:lnTo>
                  <a:lnTo>
                    <a:pt x="1924" y="10032"/>
                  </a:lnTo>
                  <a:lnTo>
                    <a:pt x="1936" y="10014"/>
                  </a:lnTo>
                  <a:lnTo>
                    <a:pt x="1946" y="9995"/>
                  </a:lnTo>
                  <a:lnTo>
                    <a:pt x="1955" y="9977"/>
                  </a:lnTo>
                  <a:lnTo>
                    <a:pt x="1964" y="9957"/>
                  </a:lnTo>
                  <a:lnTo>
                    <a:pt x="1983" y="9919"/>
                  </a:lnTo>
                  <a:lnTo>
                    <a:pt x="1983" y="9919"/>
                  </a:lnTo>
                  <a:lnTo>
                    <a:pt x="1995" y="9890"/>
                  </a:lnTo>
                  <a:lnTo>
                    <a:pt x="2009" y="9863"/>
                  </a:lnTo>
                  <a:lnTo>
                    <a:pt x="2017" y="9849"/>
                  </a:lnTo>
                  <a:lnTo>
                    <a:pt x="2027" y="9836"/>
                  </a:lnTo>
                  <a:lnTo>
                    <a:pt x="2037" y="9823"/>
                  </a:lnTo>
                  <a:lnTo>
                    <a:pt x="2048" y="9812"/>
                  </a:lnTo>
                  <a:lnTo>
                    <a:pt x="2048" y="9812"/>
                  </a:lnTo>
                  <a:lnTo>
                    <a:pt x="2059" y="9800"/>
                  </a:lnTo>
                  <a:lnTo>
                    <a:pt x="2067" y="9789"/>
                  </a:lnTo>
                  <a:lnTo>
                    <a:pt x="2073" y="9775"/>
                  </a:lnTo>
                  <a:lnTo>
                    <a:pt x="2078" y="9760"/>
                  </a:lnTo>
                  <a:lnTo>
                    <a:pt x="2083" y="9745"/>
                  </a:lnTo>
                  <a:lnTo>
                    <a:pt x="2087" y="9729"/>
                  </a:lnTo>
                  <a:lnTo>
                    <a:pt x="2090" y="9713"/>
                  </a:lnTo>
                  <a:lnTo>
                    <a:pt x="2091" y="9697"/>
                  </a:lnTo>
                  <a:lnTo>
                    <a:pt x="2091" y="9697"/>
                  </a:lnTo>
                  <a:lnTo>
                    <a:pt x="2093" y="9669"/>
                  </a:lnTo>
                  <a:lnTo>
                    <a:pt x="2095" y="9655"/>
                  </a:lnTo>
                  <a:lnTo>
                    <a:pt x="2095" y="9641"/>
                  </a:lnTo>
                  <a:lnTo>
                    <a:pt x="2095" y="9641"/>
                  </a:lnTo>
                  <a:lnTo>
                    <a:pt x="2095" y="9629"/>
                  </a:lnTo>
                  <a:lnTo>
                    <a:pt x="2097" y="9617"/>
                  </a:lnTo>
                  <a:lnTo>
                    <a:pt x="2100" y="9607"/>
                  </a:lnTo>
                  <a:lnTo>
                    <a:pt x="2106" y="9598"/>
                  </a:lnTo>
                  <a:lnTo>
                    <a:pt x="2113" y="9589"/>
                  </a:lnTo>
                  <a:lnTo>
                    <a:pt x="2121" y="9582"/>
                  </a:lnTo>
                  <a:lnTo>
                    <a:pt x="2130" y="9575"/>
                  </a:lnTo>
                  <a:lnTo>
                    <a:pt x="2141" y="9570"/>
                  </a:lnTo>
                  <a:lnTo>
                    <a:pt x="2141" y="9570"/>
                  </a:lnTo>
                  <a:lnTo>
                    <a:pt x="2166" y="9557"/>
                  </a:lnTo>
                  <a:lnTo>
                    <a:pt x="2178" y="9550"/>
                  </a:lnTo>
                  <a:lnTo>
                    <a:pt x="2189" y="9544"/>
                  </a:lnTo>
                  <a:lnTo>
                    <a:pt x="2199" y="9534"/>
                  </a:lnTo>
                  <a:lnTo>
                    <a:pt x="2210" y="9526"/>
                  </a:lnTo>
                  <a:lnTo>
                    <a:pt x="2219" y="9516"/>
                  </a:lnTo>
                  <a:lnTo>
                    <a:pt x="2228" y="9504"/>
                  </a:lnTo>
                  <a:lnTo>
                    <a:pt x="2228" y="9504"/>
                  </a:lnTo>
                  <a:lnTo>
                    <a:pt x="2234" y="9498"/>
                  </a:lnTo>
                  <a:lnTo>
                    <a:pt x="2242" y="9491"/>
                  </a:lnTo>
                  <a:lnTo>
                    <a:pt x="2251" y="9485"/>
                  </a:lnTo>
                  <a:lnTo>
                    <a:pt x="2260" y="9480"/>
                  </a:lnTo>
                  <a:lnTo>
                    <a:pt x="2260" y="9480"/>
                  </a:lnTo>
                  <a:lnTo>
                    <a:pt x="2274" y="9473"/>
                  </a:lnTo>
                  <a:lnTo>
                    <a:pt x="2286" y="9465"/>
                  </a:lnTo>
                  <a:lnTo>
                    <a:pt x="2296" y="9456"/>
                  </a:lnTo>
                  <a:lnTo>
                    <a:pt x="2307" y="9446"/>
                  </a:lnTo>
                  <a:lnTo>
                    <a:pt x="2315" y="9434"/>
                  </a:lnTo>
                  <a:lnTo>
                    <a:pt x="2322" y="9423"/>
                  </a:lnTo>
                  <a:lnTo>
                    <a:pt x="2327" y="9410"/>
                  </a:lnTo>
                  <a:lnTo>
                    <a:pt x="2333" y="9396"/>
                  </a:lnTo>
                  <a:lnTo>
                    <a:pt x="2333" y="9396"/>
                  </a:lnTo>
                  <a:lnTo>
                    <a:pt x="2337" y="9386"/>
                  </a:lnTo>
                  <a:lnTo>
                    <a:pt x="2341" y="9377"/>
                  </a:lnTo>
                  <a:lnTo>
                    <a:pt x="2349" y="9358"/>
                  </a:lnTo>
                  <a:lnTo>
                    <a:pt x="2349" y="9358"/>
                  </a:lnTo>
                  <a:lnTo>
                    <a:pt x="2355" y="9349"/>
                  </a:lnTo>
                  <a:lnTo>
                    <a:pt x="2362" y="9342"/>
                  </a:lnTo>
                  <a:lnTo>
                    <a:pt x="2370" y="9337"/>
                  </a:lnTo>
                  <a:lnTo>
                    <a:pt x="2380" y="9335"/>
                  </a:lnTo>
                  <a:lnTo>
                    <a:pt x="2380" y="9335"/>
                  </a:lnTo>
                  <a:lnTo>
                    <a:pt x="2383" y="9340"/>
                  </a:lnTo>
                  <a:lnTo>
                    <a:pt x="2385" y="9345"/>
                  </a:lnTo>
                  <a:lnTo>
                    <a:pt x="2385" y="9356"/>
                  </a:lnTo>
                  <a:lnTo>
                    <a:pt x="2385" y="9366"/>
                  </a:lnTo>
                  <a:lnTo>
                    <a:pt x="2385" y="9377"/>
                  </a:lnTo>
                  <a:lnTo>
                    <a:pt x="2385" y="9377"/>
                  </a:lnTo>
                  <a:lnTo>
                    <a:pt x="2386" y="9386"/>
                  </a:lnTo>
                  <a:lnTo>
                    <a:pt x="2387" y="9390"/>
                  </a:lnTo>
                  <a:lnTo>
                    <a:pt x="2390" y="9392"/>
                  </a:lnTo>
                  <a:lnTo>
                    <a:pt x="2391" y="9393"/>
                  </a:lnTo>
                  <a:lnTo>
                    <a:pt x="2391" y="9393"/>
                  </a:lnTo>
                  <a:lnTo>
                    <a:pt x="2398" y="9394"/>
                  </a:lnTo>
                  <a:lnTo>
                    <a:pt x="2403" y="9396"/>
                  </a:lnTo>
                  <a:lnTo>
                    <a:pt x="2407" y="9398"/>
                  </a:lnTo>
                  <a:lnTo>
                    <a:pt x="2410" y="9402"/>
                  </a:lnTo>
                  <a:lnTo>
                    <a:pt x="2413" y="9404"/>
                  </a:lnTo>
                  <a:lnTo>
                    <a:pt x="2415" y="9408"/>
                  </a:lnTo>
                  <a:lnTo>
                    <a:pt x="2416" y="9415"/>
                  </a:lnTo>
                  <a:lnTo>
                    <a:pt x="2415" y="9421"/>
                  </a:lnTo>
                  <a:lnTo>
                    <a:pt x="2413" y="9430"/>
                  </a:lnTo>
                  <a:lnTo>
                    <a:pt x="2405" y="9445"/>
                  </a:lnTo>
                  <a:lnTo>
                    <a:pt x="2405" y="9445"/>
                  </a:lnTo>
                  <a:close/>
                  <a:moveTo>
                    <a:pt x="3011" y="8870"/>
                  </a:moveTo>
                  <a:lnTo>
                    <a:pt x="3011" y="8870"/>
                  </a:lnTo>
                  <a:lnTo>
                    <a:pt x="3006" y="8871"/>
                  </a:lnTo>
                  <a:lnTo>
                    <a:pt x="3001" y="8872"/>
                  </a:lnTo>
                  <a:lnTo>
                    <a:pt x="3001" y="8872"/>
                  </a:lnTo>
                  <a:lnTo>
                    <a:pt x="2993" y="8871"/>
                  </a:lnTo>
                  <a:lnTo>
                    <a:pt x="2985" y="8872"/>
                  </a:lnTo>
                  <a:lnTo>
                    <a:pt x="2978" y="8873"/>
                  </a:lnTo>
                  <a:lnTo>
                    <a:pt x="2971" y="8874"/>
                  </a:lnTo>
                  <a:lnTo>
                    <a:pt x="2966" y="8878"/>
                  </a:lnTo>
                  <a:lnTo>
                    <a:pt x="2960" y="8880"/>
                  </a:lnTo>
                  <a:lnTo>
                    <a:pt x="2950" y="8888"/>
                  </a:lnTo>
                  <a:lnTo>
                    <a:pt x="2941" y="8899"/>
                  </a:lnTo>
                  <a:lnTo>
                    <a:pt x="2935" y="8909"/>
                  </a:lnTo>
                  <a:lnTo>
                    <a:pt x="2928" y="8922"/>
                  </a:lnTo>
                  <a:lnTo>
                    <a:pt x="2922" y="8934"/>
                  </a:lnTo>
                  <a:lnTo>
                    <a:pt x="2922" y="8934"/>
                  </a:lnTo>
                  <a:lnTo>
                    <a:pt x="2910" y="8958"/>
                  </a:lnTo>
                  <a:lnTo>
                    <a:pt x="2905" y="8971"/>
                  </a:lnTo>
                  <a:lnTo>
                    <a:pt x="2901" y="8984"/>
                  </a:lnTo>
                  <a:lnTo>
                    <a:pt x="2899" y="8996"/>
                  </a:lnTo>
                  <a:lnTo>
                    <a:pt x="2898" y="9010"/>
                  </a:lnTo>
                  <a:lnTo>
                    <a:pt x="2900" y="9024"/>
                  </a:lnTo>
                  <a:lnTo>
                    <a:pt x="2902" y="9031"/>
                  </a:lnTo>
                  <a:lnTo>
                    <a:pt x="2905" y="9038"/>
                  </a:lnTo>
                  <a:lnTo>
                    <a:pt x="2905" y="9038"/>
                  </a:lnTo>
                  <a:lnTo>
                    <a:pt x="2907" y="9045"/>
                  </a:lnTo>
                  <a:lnTo>
                    <a:pt x="2907" y="9052"/>
                  </a:lnTo>
                  <a:lnTo>
                    <a:pt x="2905" y="9058"/>
                  </a:lnTo>
                  <a:lnTo>
                    <a:pt x="2900" y="9062"/>
                  </a:lnTo>
                  <a:lnTo>
                    <a:pt x="2900" y="9062"/>
                  </a:lnTo>
                  <a:lnTo>
                    <a:pt x="2886" y="9078"/>
                  </a:lnTo>
                  <a:lnTo>
                    <a:pt x="2872" y="9093"/>
                  </a:lnTo>
                  <a:lnTo>
                    <a:pt x="2872" y="9093"/>
                  </a:lnTo>
                  <a:lnTo>
                    <a:pt x="2856" y="9111"/>
                  </a:lnTo>
                  <a:lnTo>
                    <a:pt x="2849" y="9120"/>
                  </a:lnTo>
                  <a:lnTo>
                    <a:pt x="2845" y="9129"/>
                  </a:lnTo>
                  <a:lnTo>
                    <a:pt x="2842" y="9134"/>
                  </a:lnTo>
                  <a:lnTo>
                    <a:pt x="2841" y="9138"/>
                  </a:lnTo>
                  <a:lnTo>
                    <a:pt x="2841" y="9144"/>
                  </a:lnTo>
                  <a:lnTo>
                    <a:pt x="2842" y="9150"/>
                  </a:lnTo>
                  <a:lnTo>
                    <a:pt x="2844" y="9155"/>
                  </a:lnTo>
                  <a:lnTo>
                    <a:pt x="2847" y="9161"/>
                  </a:lnTo>
                  <a:lnTo>
                    <a:pt x="2850" y="9168"/>
                  </a:lnTo>
                  <a:lnTo>
                    <a:pt x="2855" y="9174"/>
                  </a:lnTo>
                  <a:lnTo>
                    <a:pt x="2855" y="9174"/>
                  </a:lnTo>
                  <a:lnTo>
                    <a:pt x="2857" y="9177"/>
                  </a:lnTo>
                  <a:lnTo>
                    <a:pt x="2858" y="9181"/>
                  </a:lnTo>
                  <a:lnTo>
                    <a:pt x="2858" y="9189"/>
                  </a:lnTo>
                  <a:lnTo>
                    <a:pt x="2857" y="9197"/>
                  </a:lnTo>
                  <a:lnTo>
                    <a:pt x="2853" y="9205"/>
                  </a:lnTo>
                  <a:lnTo>
                    <a:pt x="2847" y="9212"/>
                  </a:lnTo>
                  <a:lnTo>
                    <a:pt x="2840" y="9218"/>
                  </a:lnTo>
                  <a:lnTo>
                    <a:pt x="2833" y="9222"/>
                  </a:lnTo>
                  <a:lnTo>
                    <a:pt x="2825" y="9226"/>
                  </a:lnTo>
                  <a:lnTo>
                    <a:pt x="2825" y="9226"/>
                  </a:lnTo>
                  <a:lnTo>
                    <a:pt x="2817" y="9226"/>
                  </a:lnTo>
                  <a:lnTo>
                    <a:pt x="2809" y="9226"/>
                  </a:lnTo>
                  <a:lnTo>
                    <a:pt x="2793" y="9226"/>
                  </a:lnTo>
                  <a:lnTo>
                    <a:pt x="2793" y="9226"/>
                  </a:lnTo>
                  <a:lnTo>
                    <a:pt x="2787" y="9226"/>
                  </a:lnTo>
                  <a:lnTo>
                    <a:pt x="2780" y="9226"/>
                  </a:lnTo>
                  <a:lnTo>
                    <a:pt x="2774" y="9227"/>
                  </a:lnTo>
                  <a:lnTo>
                    <a:pt x="2773" y="9229"/>
                  </a:lnTo>
                  <a:lnTo>
                    <a:pt x="2772" y="9231"/>
                  </a:lnTo>
                  <a:lnTo>
                    <a:pt x="2772" y="9231"/>
                  </a:lnTo>
                  <a:lnTo>
                    <a:pt x="2771" y="9238"/>
                  </a:lnTo>
                  <a:lnTo>
                    <a:pt x="2769" y="9243"/>
                  </a:lnTo>
                  <a:lnTo>
                    <a:pt x="2766" y="9248"/>
                  </a:lnTo>
                  <a:lnTo>
                    <a:pt x="2763" y="9251"/>
                  </a:lnTo>
                  <a:lnTo>
                    <a:pt x="2759" y="9253"/>
                  </a:lnTo>
                  <a:lnTo>
                    <a:pt x="2755" y="9254"/>
                  </a:lnTo>
                  <a:lnTo>
                    <a:pt x="2746" y="9257"/>
                  </a:lnTo>
                  <a:lnTo>
                    <a:pt x="2727" y="9257"/>
                  </a:lnTo>
                  <a:lnTo>
                    <a:pt x="2718" y="9258"/>
                  </a:lnTo>
                  <a:lnTo>
                    <a:pt x="2713" y="9259"/>
                  </a:lnTo>
                  <a:lnTo>
                    <a:pt x="2710" y="9261"/>
                  </a:lnTo>
                  <a:lnTo>
                    <a:pt x="2710" y="9261"/>
                  </a:lnTo>
                  <a:lnTo>
                    <a:pt x="2704" y="9264"/>
                  </a:lnTo>
                  <a:lnTo>
                    <a:pt x="2698" y="9264"/>
                  </a:lnTo>
                  <a:lnTo>
                    <a:pt x="2693" y="9263"/>
                  </a:lnTo>
                  <a:lnTo>
                    <a:pt x="2687" y="9259"/>
                  </a:lnTo>
                  <a:lnTo>
                    <a:pt x="2675" y="9252"/>
                  </a:lnTo>
                  <a:lnTo>
                    <a:pt x="2665" y="9244"/>
                  </a:lnTo>
                  <a:lnTo>
                    <a:pt x="2665" y="9244"/>
                  </a:lnTo>
                  <a:lnTo>
                    <a:pt x="2643" y="9231"/>
                  </a:lnTo>
                  <a:lnTo>
                    <a:pt x="2636" y="9229"/>
                  </a:lnTo>
                  <a:lnTo>
                    <a:pt x="2632" y="9228"/>
                  </a:lnTo>
                  <a:lnTo>
                    <a:pt x="2627" y="9229"/>
                  </a:lnTo>
                  <a:lnTo>
                    <a:pt x="2621" y="9234"/>
                  </a:lnTo>
                  <a:lnTo>
                    <a:pt x="2606" y="9252"/>
                  </a:lnTo>
                  <a:lnTo>
                    <a:pt x="2606" y="9252"/>
                  </a:lnTo>
                  <a:lnTo>
                    <a:pt x="2596" y="9265"/>
                  </a:lnTo>
                  <a:lnTo>
                    <a:pt x="2590" y="9271"/>
                  </a:lnTo>
                  <a:lnTo>
                    <a:pt x="2584" y="9275"/>
                  </a:lnTo>
                  <a:lnTo>
                    <a:pt x="2577" y="9279"/>
                  </a:lnTo>
                  <a:lnTo>
                    <a:pt x="2570" y="9282"/>
                  </a:lnTo>
                  <a:lnTo>
                    <a:pt x="2562" y="9283"/>
                  </a:lnTo>
                  <a:lnTo>
                    <a:pt x="2554" y="9283"/>
                  </a:lnTo>
                  <a:lnTo>
                    <a:pt x="2554" y="9283"/>
                  </a:lnTo>
                  <a:lnTo>
                    <a:pt x="2549" y="9283"/>
                  </a:lnTo>
                  <a:lnTo>
                    <a:pt x="2545" y="9284"/>
                  </a:lnTo>
                  <a:lnTo>
                    <a:pt x="2540" y="9287"/>
                  </a:lnTo>
                  <a:lnTo>
                    <a:pt x="2537" y="9289"/>
                  </a:lnTo>
                  <a:lnTo>
                    <a:pt x="2530" y="9296"/>
                  </a:lnTo>
                  <a:lnTo>
                    <a:pt x="2524" y="9303"/>
                  </a:lnTo>
                  <a:lnTo>
                    <a:pt x="2524" y="9303"/>
                  </a:lnTo>
                  <a:lnTo>
                    <a:pt x="2514" y="9317"/>
                  </a:lnTo>
                  <a:lnTo>
                    <a:pt x="2505" y="9329"/>
                  </a:lnTo>
                  <a:lnTo>
                    <a:pt x="2496" y="9344"/>
                  </a:lnTo>
                  <a:lnTo>
                    <a:pt x="2487" y="9358"/>
                  </a:lnTo>
                  <a:lnTo>
                    <a:pt x="2479" y="9373"/>
                  </a:lnTo>
                  <a:lnTo>
                    <a:pt x="2473" y="9388"/>
                  </a:lnTo>
                  <a:lnTo>
                    <a:pt x="2467" y="9403"/>
                  </a:lnTo>
                  <a:lnTo>
                    <a:pt x="2461" y="9419"/>
                  </a:lnTo>
                  <a:lnTo>
                    <a:pt x="2461" y="9419"/>
                  </a:lnTo>
                  <a:lnTo>
                    <a:pt x="2458" y="9433"/>
                  </a:lnTo>
                  <a:lnTo>
                    <a:pt x="2455" y="9436"/>
                  </a:lnTo>
                  <a:lnTo>
                    <a:pt x="2453" y="9441"/>
                  </a:lnTo>
                  <a:lnTo>
                    <a:pt x="2448" y="9445"/>
                  </a:lnTo>
                  <a:lnTo>
                    <a:pt x="2444" y="9448"/>
                  </a:lnTo>
                  <a:lnTo>
                    <a:pt x="2429" y="9457"/>
                  </a:lnTo>
                  <a:lnTo>
                    <a:pt x="2429" y="9457"/>
                  </a:lnTo>
                  <a:lnTo>
                    <a:pt x="2431" y="9442"/>
                  </a:lnTo>
                  <a:lnTo>
                    <a:pt x="2433" y="9427"/>
                  </a:lnTo>
                  <a:lnTo>
                    <a:pt x="2434" y="9412"/>
                  </a:lnTo>
                  <a:lnTo>
                    <a:pt x="2434" y="9398"/>
                  </a:lnTo>
                  <a:lnTo>
                    <a:pt x="2434" y="9398"/>
                  </a:lnTo>
                  <a:lnTo>
                    <a:pt x="2433" y="9387"/>
                  </a:lnTo>
                  <a:lnTo>
                    <a:pt x="2433" y="9382"/>
                  </a:lnTo>
                  <a:lnTo>
                    <a:pt x="2432" y="9377"/>
                  </a:lnTo>
                  <a:lnTo>
                    <a:pt x="2430" y="9372"/>
                  </a:lnTo>
                  <a:lnTo>
                    <a:pt x="2426" y="9369"/>
                  </a:lnTo>
                  <a:lnTo>
                    <a:pt x="2422" y="9366"/>
                  </a:lnTo>
                  <a:lnTo>
                    <a:pt x="2414" y="9364"/>
                  </a:lnTo>
                  <a:lnTo>
                    <a:pt x="2414" y="9364"/>
                  </a:lnTo>
                  <a:lnTo>
                    <a:pt x="2410" y="9363"/>
                  </a:lnTo>
                  <a:lnTo>
                    <a:pt x="2409" y="9362"/>
                  </a:lnTo>
                  <a:lnTo>
                    <a:pt x="2407" y="9359"/>
                  </a:lnTo>
                  <a:lnTo>
                    <a:pt x="2407" y="9357"/>
                  </a:lnTo>
                  <a:lnTo>
                    <a:pt x="2407" y="9345"/>
                  </a:lnTo>
                  <a:lnTo>
                    <a:pt x="2407" y="9345"/>
                  </a:lnTo>
                  <a:lnTo>
                    <a:pt x="2406" y="9333"/>
                  </a:lnTo>
                  <a:lnTo>
                    <a:pt x="2407" y="9320"/>
                  </a:lnTo>
                  <a:lnTo>
                    <a:pt x="2406" y="9307"/>
                  </a:lnTo>
                  <a:lnTo>
                    <a:pt x="2405" y="9301"/>
                  </a:lnTo>
                  <a:lnTo>
                    <a:pt x="2402" y="9294"/>
                  </a:lnTo>
                  <a:lnTo>
                    <a:pt x="2402" y="9294"/>
                  </a:lnTo>
                  <a:lnTo>
                    <a:pt x="2388" y="9301"/>
                  </a:lnTo>
                  <a:lnTo>
                    <a:pt x="2375" y="9307"/>
                  </a:lnTo>
                  <a:lnTo>
                    <a:pt x="2362" y="9316"/>
                  </a:lnTo>
                  <a:lnTo>
                    <a:pt x="2350" y="9324"/>
                  </a:lnTo>
                  <a:lnTo>
                    <a:pt x="2341" y="9334"/>
                  </a:lnTo>
                  <a:lnTo>
                    <a:pt x="2332" y="9345"/>
                  </a:lnTo>
                  <a:lnTo>
                    <a:pt x="2324" y="9358"/>
                  </a:lnTo>
                  <a:lnTo>
                    <a:pt x="2318" y="9373"/>
                  </a:lnTo>
                  <a:lnTo>
                    <a:pt x="2318" y="9373"/>
                  </a:lnTo>
                  <a:lnTo>
                    <a:pt x="2312" y="9389"/>
                  </a:lnTo>
                  <a:lnTo>
                    <a:pt x="2307" y="9404"/>
                  </a:lnTo>
                  <a:lnTo>
                    <a:pt x="2299" y="9418"/>
                  </a:lnTo>
                  <a:lnTo>
                    <a:pt x="2289" y="9432"/>
                  </a:lnTo>
                  <a:lnTo>
                    <a:pt x="2279" y="9443"/>
                  </a:lnTo>
                  <a:lnTo>
                    <a:pt x="2273" y="9448"/>
                  </a:lnTo>
                  <a:lnTo>
                    <a:pt x="2266" y="9453"/>
                  </a:lnTo>
                  <a:lnTo>
                    <a:pt x="2258" y="9457"/>
                  </a:lnTo>
                  <a:lnTo>
                    <a:pt x="2251" y="9461"/>
                  </a:lnTo>
                  <a:lnTo>
                    <a:pt x="2242" y="9463"/>
                  </a:lnTo>
                  <a:lnTo>
                    <a:pt x="2233" y="9465"/>
                  </a:lnTo>
                  <a:lnTo>
                    <a:pt x="2233" y="9465"/>
                  </a:lnTo>
                  <a:lnTo>
                    <a:pt x="2229" y="9463"/>
                  </a:lnTo>
                  <a:lnTo>
                    <a:pt x="2227" y="9460"/>
                  </a:lnTo>
                  <a:lnTo>
                    <a:pt x="2222" y="9453"/>
                  </a:lnTo>
                  <a:lnTo>
                    <a:pt x="2220" y="9446"/>
                  </a:lnTo>
                  <a:lnTo>
                    <a:pt x="2218" y="9438"/>
                  </a:lnTo>
                  <a:lnTo>
                    <a:pt x="2218" y="9438"/>
                  </a:lnTo>
                  <a:lnTo>
                    <a:pt x="2214" y="9430"/>
                  </a:lnTo>
                  <a:lnTo>
                    <a:pt x="2211" y="9424"/>
                  </a:lnTo>
                  <a:lnTo>
                    <a:pt x="2206" y="9418"/>
                  </a:lnTo>
                  <a:lnTo>
                    <a:pt x="2201" y="9415"/>
                  </a:lnTo>
                  <a:lnTo>
                    <a:pt x="2195" y="9412"/>
                  </a:lnTo>
                  <a:lnTo>
                    <a:pt x="2188" y="9411"/>
                  </a:lnTo>
                  <a:lnTo>
                    <a:pt x="2172" y="9410"/>
                  </a:lnTo>
                  <a:lnTo>
                    <a:pt x="2172" y="9410"/>
                  </a:lnTo>
                  <a:lnTo>
                    <a:pt x="2165" y="9410"/>
                  </a:lnTo>
                  <a:lnTo>
                    <a:pt x="2158" y="9411"/>
                  </a:lnTo>
                  <a:lnTo>
                    <a:pt x="2153" y="9413"/>
                  </a:lnTo>
                  <a:lnTo>
                    <a:pt x="2148" y="9416"/>
                  </a:lnTo>
                  <a:lnTo>
                    <a:pt x="2144" y="9420"/>
                  </a:lnTo>
                  <a:lnTo>
                    <a:pt x="2141" y="9425"/>
                  </a:lnTo>
                  <a:lnTo>
                    <a:pt x="2138" y="9431"/>
                  </a:lnTo>
                  <a:lnTo>
                    <a:pt x="2136" y="9436"/>
                  </a:lnTo>
                  <a:lnTo>
                    <a:pt x="2136" y="9436"/>
                  </a:lnTo>
                  <a:lnTo>
                    <a:pt x="2131" y="9450"/>
                  </a:lnTo>
                  <a:lnTo>
                    <a:pt x="2126" y="9463"/>
                  </a:lnTo>
                  <a:lnTo>
                    <a:pt x="2126" y="9463"/>
                  </a:lnTo>
                  <a:lnTo>
                    <a:pt x="2122" y="9468"/>
                  </a:lnTo>
                  <a:lnTo>
                    <a:pt x="2119" y="9472"/>
                  </a:lnTo>
                  <a:lnTo>
                    <a:pt x="2115" y="9474"/>
                  </a:lnTo>
                  <a:lnTo>
                    <a:pt x="2112" y="9474"/>
                  </a:lnTo>
                  <a:lnTo>
                    <a:pt x="2108" y="9474"/>
                  </a:lnTo>
                  <a:lnTo>
                    <a:pt x="2105" y="9471"/>
                  </a:lnTo>
                  <a:lnTo>
                    <a:pt x="2101" y="9468"/>
                  </a:lnTo>
                  <a:lnTo>
                    <a:pt x="2099" y="9462"/>
                  </a:lnTo>
                  <a:lnTo>
                    <a:pt x="2099" y="9462"/>
                  </a:lnTo>
                  <a:lnTo>
                    <a:pt x="2095" y="9451"/>
                  </a:lnTo>
                  <a:lnTo>
                    <a:pt x="2091" y="9448"/>
                  </a:lnTo>
                  <a:lnTo>
                    <a:pt x="2088" y="9445"/>
                  </a:lnTo>
                  <a:lnTo>
                    <a:pt x="2084" y="9442"/>
                  </a:lnTo>
                  <a:lnTo>
                    <a:pt x="2080" y="9441"/>
                  </a:lnTo>
                  <a:lnTo>
                    <a:pt x="2075" y="9441"/>
                  </a:lnTo>
                  <a:lnTo>
                    <a:pt x="2069" y="9441"/>
                  </a:lnTo>
                  <a:lnTo>
                    <a:pt x="2069" y="9441"/>
                  </a:lnTo>
                  <a:lnTo>
                    <a:pt x="2062" y="9441"/>
                  </a:lnTo>
                  <a:lnTo>
                    <a:pt x="2055" y="9440"/>
                  </a:lnTo>
                  <a:lnTo>
                    <a:pt x="2052" y="9438"/>
                  </a:lnTo>
                  <a:lnTo>
                    <a:pt x="2048" y="9434"/>
                  </a:lnTo>
                  <a:lnTo>
                    <a:pt x="2046" y="9430"/>
                  </a:lnTo>
                  <a:lnTo>
                    <a:pt x="2044" y="9425"/>
                  </a:lnTo>
                  <a:lnTo>
                    <a:pt x="2043" y="9413"/>
                  </a:lnTo>
                  <a:lnTo>
                    <a:pt x="2043" y="9413"/>
                  </a:lnTo>
                  <a:lnTo>
                    <a:pt x="2042" y="9397"/>
                  </a:lnTo>
                  <a:lnTo>
                    <a:pt x="2040" y="9381"/>
                  </a:lnTo>
                  <a:lnTo>
                    <a:pt x="2040" y="9381"/>
                  </a:lnTo>
                  <a:lnTo>
                    <a:pt x="2038" y="9358"/>
                  </a:lnTo>
                  <a:lnTo>
                    <a:pt x="2036" y="9351"/>
                  </a:lnTo>
                  <a:lnTo>
                    <a:pt x="2034" y="9345"/>
                  </a:lnTo>
                  <a:lnTo>
                    <a:pt x="2029" y="9341"/>
                  </a:lnTo>
                  <a:lnTo>
                    <a:pt x="2022" y="9337"/>
                  </a:lnTo>
                  <a:lnTo>
                    <a:pt x="2013" y="9335"/>
                  </a:lnTo>
                  <a:lnTo>
                    <a:pt x="2000" y="9332"/>
                  </a:lnTo>
                  <a:lnTo>
                    <a:pt x="2000" y="9332"/>
                  </a:lnTo>
                  <a:lnTo>
                    <a:pt x="1992" y="9328"/>
                  </a:lnTo>
                  <a:lnTo>
                    <a:pt x="1985" y="9325"/>
                  </a:lnTo>
                  <a:lnTo>
                    <a:pt x="1978" y="9320"/>
                  </a:lnTo>
                  <a:lnTo>
                    <a:pt x="1972" y="9316"/>
                  </a:lnTo>
                  <a:lnTo>
                    <a:pt x="1962" y="9304"/>
                  </a:lnTo>
                  <a:lnTo>
                    <a:pt x="1951" y="9292"/>
                  </a:lnTo>
                  <a:lnTo>
                    <a:pt x="1951" y="9292"/>
                  </a:lnTo>
                  <a:lnTo>
                    <a:pt x="1947" y="9288"/>
                  </a:lnTo>
                  <a:lnTo>
                    <a:pt x="1946" y="9283"/>
                  </a:lnTo>
                  <a:lnTo>
                    <a:pt x="1947" y="9279"/>
                  </a:lnTo>
                  <a:lnTo>
                    <a:pt x="1948" y="9275"/>
                  </a:lnTo>
                  <a:lnTo>
                    <a:pt x="1954" y="9267"/>
                  </a:lnTo>
                  <a:lnTo>
                    <a:pt x="1960" y="9260"/>
                  </a:lnTo>
                  <a:lnTo>
                    <a:pt x="1960" y="9260"/>
                  </a:lnTo>
                  <a:lnTo>
                    <a:pt x="1966" y="9253"/>
                  </a:lnTo>
                  <a:lnTo>
                    <a:pt x="1969" y="9246"/>
                  </a:lnTo>
                  <a:lnTo>
                    <a:pt x="1970" y="9240"/>
                  </a:lnTo>
                  <a:lnTo>
                    <a:pt x="1970" y="9234"/>
                  </a:lnTo>
                  <a:lnTo>
                    <a:pt x="1968" y="9228"/>
                  </a:lnTo>
                  <a:lnTo>
                    <a:pt x="1964" y="9223"/>
                  </a:lnTo>
                  <a:lnTo>
                    <a:pt x="1959" y="9218"/>
                  </a:lnTo>
                  <a:lnTo>
                    <a:pt x="1951" y="9213"/>
                  </a:lnTo>
                  <a:lnTo>
                    <a:pt x="1951" y="9213"/>
                  </a:lnTo>
                  <a:lnTo>
                    <a:pt x="1945" y="9208"/>
                  </a:lnTo>
                  <a:lnTo>
                    <a:pt x="1939" y="9204"/>
                  </a:lnTo>
                  <a:lnTo>
                    <a:pt x="1934" y="9198"/>
                  </a:lnTo>
                  <a:lnTo>
                    <a:pt x="1930" y="9192"/>
                  </a:lnTo>
                  <a:lnTo>
                    <a:pt x="1926" y="9187"/>
                  </a:lnTo>
                  <a:lnTo>
                    <a:pt x="1924" y="9180"/>
                  </a:lnTo>
                  <a:lnTo>
                    <a:pt x="1922" y="9165"/>
                  </a:lnTo>
                  <a:lnTo>
                    <a:pt x="1922" y="9165"/>
                  </a:lnTo>
                  <a:lnTo>
                    <a:pt x="1919" y="9155"/>
                  </a:lnTo>
                  <a:lnTo>
                    <a:pt x="1919" y="9155"/>
                  </a:lnTo>
                  <a:lnTo>
                    <a:pt x="1913" y="9128"/>
                  </a:lnTo>
                  <a:lnTo>
                    <a:pt x="1908" y="9101"/>
                  </a:lnTo>
                  <a:lnTo>
                    <a:pt x="1906" y="9074"/>
                  </a:lnTo>
                  <a:lnTo>
                    <a:pt x="1907" y="9047"/>
                  </a:lnTo>
                  <a:lnTo>
                    <a:pt x="1909" y="9021"/>
                  </a:lnTo>
                  <a:lnTo>
                    <a:pt x="1911" y="9007"/>
                  </a:lnTo>
                  <a:lnTo>
                    <a:pt x="1915" y="8994"/>
                  </a:lnTo>
                  <a:lnTo>
                    <a:pt x="1919" y="8980"/>
                  </a:lnTo>
                  <a:lnTo>
                    <a:pt x="1924" y="8968"/>
                  </a:lnTo>
                  <a:lnTo>
                    <a:pt x="1929" y="8955"/>
                  </a:lnTo>
                  <a:lnTo>
                    <a:pt x="1936" y="8941"/>
                  </a:lnTo>
                  <a:lnTo>
                    <a:pt x="1936" y="8941"/>
                  </a:lnTo>
                  <a:lnTo>
                    <a:pt x="1940" y="8931"/>
                  </a:lnTo>
                  <a:lnTo>
                    <a:pt x="1944" y="8919"/>
                  </a:lnTo>
                  <a:lnTo>
                    <a:pt x="1945" y="8909"/>
                  </a:lnTo>
                  <a:lnTo>
                    <a:pt x="1946" y="8897"/>
                  </a:lnTo>
                  <a:lnTo>
                    <a:pt x="1945" y="8887"/>
                  </a:lnTo>
                  <a:lnTo>
                    <a:pt x="1942" y="8876"/>
                  </a:lnTo>
                  <a:lnTo>
                    <a:pt x="1939" y="8864"/>
                  </a:lnTo>
                  <a:lnTo>
                    <a:pt x="1934" y="8854"/>
                  </a:lnTo>
                  <a:lnTo>
                    <a:pt x="1934" y="8854"/>
                  </a:lnTo>
                  <a:lnTo>
                    <a:pt x="1926" y="8836"/>
                  </a:lnTo>
                  <a:lnTo>
                    <a:pt x="1923" y="8827"/>
                  </a:lnTo>
                  <a:lnTo>
                    <a:pt x="1921" y="8818"/>
                  </a:lnTo>
                  <a:lnTo>
                    <a:pt x="1919" y="8809"/>
                  </a:lnTo>
                  <a:lnTo>
                    <a:pt x="1919" y="8798"/>
                  </a:lnTo>
                  <a:lnTo>
                    <a:pt x="1922" y="8789"/>
                  </a:lnTo>
                  <a:lnTo>
                    <a:pt x="1926" y="8779"/>
                  </a:lnTo>
                  <a:lnTo>
                    <a:pt x="1926" y="8779"/>
                  </a:lnTo>
                  <a:lnTo>
                    <a:pt x="1929" y="8774"/>
                  </a:lnTo>
                  <a:lnTo>
                    <a:pt x="1929" y="8768"/>
                  </a:lnTo>
                  <a:lnTo>
                    <a:pt x="1928" y="8757"/>
                  </a:lnTo>
                  <a:lnTo>
                    <a:pt x="1928" y="8757"/>
                  </a:lnTo>
                  <a:lnTo>
                    <a:pt x="1924" y="8743"/>
                  </a:lnTo>
                  <a:lnTo>
                    <a:pt x="1923" y="8729"/>
                  </a:lnTo>
                  <a:lnTo>
                    <a:pt x="1923" y="8715"/>
                  </a:lnTo>
                  <a:lnTo>
                    <a:pt x="1923" y="8702"/>
                  </a:lnTo>
                  <a:lnTo>
                    <a:pt x="1924" y="8689"/>
                  </a:lnTo>
                  <a:lnTo>
                    <a:pt x="1925" y="8675"/>
                  </a:lnTo>
                  <a:lnTo>
                    <a:pt x="1931" y="8649"/>
                  </a:lnTo>
                  <a:lnTo>
                    <a:pt x="1938" y="8623"/>
                  </a:lnTo>
                  <a:lnTo>
                    <a:pt x="1945" y="8597"/>
                  </a:lnTo>
                  <a:lnTo>
                    <a:pt x="1953" y="8571"/>
                  </a:lnTo>
                  <a:lnTo>
                    <a:pt x="1960" y="8546"/>
                  </a:lnTo>
                  <a:lnTo>
                    <a:pt x="1960" y="8546"/>
                  </a:lnTo>
                  <a:lnTo>
                    <a:pt x="1964" y="8527"/>
                  </a:lnTo>
                  <a:lnTo>
                    <a:pt x="1971" y="8507"/>
                  </a:lnTo>
                  <a:lnTo>
                    <a:pt x="1979" y="8490"/>
                  </a:lnTo>
                  <a:lnTo>
                    <a:pt x="1989" y="8471"/>
                  </a:lnTo>
                  <a:lnTo>
                    <a:pt x="2000" y="8455"/>
                  </a:lnTo>
                  <a:lnTo>
                    <a:pt x="2013" y="8439"/>
                  </a:lnTo>
                  <a:lnTo>
                    <a:pt x="2027" y="8424"/>
                  </a:lnTo>
                  <a:lnTo>
                    <a:pt x="2042" y="8410"/>
                  </a:lnTo>
                  <a:lnTo>
                    <a:pt x="2042" y="8410"/>
                  </a:lnTo>
                  <a:lnTo>
                    <a:pt x="2048" y="8404"/>
                  </a:lnTo>
                  <a:lnTo>
                    <a:pt x="2053" y="8399"/>
                  </a:lnTo>
                  <a:lnTo>
                    <a:pt x="2055" y="8393"/>
                  </a:lnTo>
                  <a:lnTo>
                    <a:pt x="2058" y="8386"/>
                  </a:lnTo>
                  <a:lnTo>
                    <a:pt x="2058" y="8380"/>
                  </a:lnTo>
                  <a:lnTo>
                    <a:pt x="2057" y="8373"/>
                  </a:lnTo>
                  <a:lnTo>
                    <a:pt x="2053" y="8365"/>
                  </a:lnTo>
                  <a:lnTo>
                    <a:pt x="2050" y="8358"/>
                  </a:lnTo>
                  <a:lnTo>
                    <a:pt x="2050" y="8358"/>
                  </a:lnTo>
                  <a:lnTo>
                    <a:pt x="2043" y="8346"/>
                  </a:lnTo>
                  <a:lnTo>
                    <a:pt x="2038" y="8333"/>
                  </a:lnTo>
                  <a:lnTo>
                    <a:pt x="2027" y="8308"/>
                  </a:lnTo>
                  <a:lnTo>
                    <a:pt x="2027" y="8308"/>
                  </a:lnTo>
                  <a:lnTo>
                    <a:pt x="2023" y="8300"/>
                  </a:lnTo>
                  <a:lnTo>
                    <a:pt x="2020" y="8292"/>
                  </a:lnTo>
                  <a:lnTo>
                    <a:pt x="2019" y="8287"/>
                  </a:lnTo>
                  <a:lnTo>
                    <a:pt x="2019" y="8282"/>
                  </a:lnTo>
                  <a:lnTo>
                    <a:pt x="2020" y="8278"/>
                  </a:lnTo>
                  <a:lnTo>
                    <a:pt x="2022" y="8273"/>
                  </a:lnTo>
                  <a:lnTo>
                    <a:pt x="2022" y="8273"/>
                  </a:lnTo>
                  <a:lnTo>
                    <a:pt x="2025" y="8269"/>
                  </a:lnTo>
                  <a:lnTo>
                    <a:pt x="2030" y="8266"/>
                  </a:lnTo>
                  <a:lnTo>
                    <a:pt x="2035" y="8266"/>
                  </a:lnTo>
                  <a:lnTo>
                    <a:pt x="2040" y="8267"/>
                  </a:lnTo>
                  <a:lnTo>
                    <a:pt x="2051" y="8270"/>
                  </a:lnTo>
                  <a:lnTo>
                    <a:pt x="2057" y="8270"/>
                  </a:lnTo>
                  <a:lnTo>
                    <a:pt x="2062" y="8269"/>
                  </a:lnTo>
                  <a:lnTo>
                    <a:pt x="2062" y="8269"/>
                  </a:lnTo>
                  <a:lnTo>
                    <a:pt x="2063" y="8251"/>
                  </a:lnTo>
                  <a:lnTo>
                    <a:pt x="2065" y="8234"/>
                  </a:lnTo>
                  <a:lnTo>
                    <a:pt x="2065" y="8216"/>
                  </a:lnTo>
                  <a:lnTo>
                    <a:pt x="2065" y="8198"/>
                  </a:lnTo>
                  <a:lnTo>
                    <a:pt x="2062" y="8180"/>
                  </a:lnTo>
                  <a:lnTo>
                    <a:pt x="2060" y="8163"/>
                  </a:lnTo>
                  <a:lnTo>
                    <a:pt x="2057" y="8144"/>
                  </a:lnTo>
                  <a:lnTo>
                    <a:pt x="2053" y="8127"/>
                  </a:lnTo>
                  <a:lnTo>
                    <a:pt x="2053" y="8127"/>
                  </a:lnTo>
                  <a:lnTo>
                    <a:pt x="2046" y="8099"/>
                  </a:lnTo>
                  <a:lnTo>
                    <a:pt x="2044" y="8085"/>
                  </a:lnTo>
                  <a:lnTo>
                    <a:pt x="2042" y="8070"/>
                  </a:lnTo>
                  <a:lnTo>
                    <a:pt x="2040" y="8057"/>
                  </a:lnTo>
                  <a:lnTo>
                    <a:pt x="2040" y="8043"/>
                  </a:lnTo>
                  <a:lnTo>
                    <a:pt x="2043" y="8029"/>
                  </a:lnTo>
                  <a:lnTo>
                    <a:pt x="2047" y="8014"/>
                  </a:lnTo>
                  <a:lnTo>
                    <a:pt x="2047" y="8014"/>
                  </a:lnTo>
                  <a:lnTo>
                    <a:pt x="2048" y="8007"/>
                  </a:lnTo>
                  <a:lnTo>
                    <a:pt x="2048" y="8000"/>
                  </a:lnTo>
                  <a:lnTo>
                    <a:pt x="2047" y="7993"/>
                  </a:lnTo>
                  <a:lnTo>
                    <a:pt x="2045" y="7987"/>
                  </a:lnTo>
                  <a:lnTo>
                    <a:pt x="2038" y="7975"/>
                  </a:lnTo>
                  <a:lnTo>
                    <a:pt x="2031" y="7963"/>
                  </a:lnTo>
                  <a:lnTo>
                    <a:pt x="2031" y="7963"/>
                  </a:lnTo>
                  <a:lnTo>
                    <a:pt x="2024" y="7949"/>
                  </a:lnTo>
                  <a:lnTo>
                    <a:pt x="2022" y="7944"/>
                  </a:lnTo>
                  <a:lnTo>
                    <a:pt x="2021" y="7937"/>
                  </a:lnTo>
                  <a:lnTo>
                    <a:pt x="2021" y="7931"/>
                  </a:lnTo>
                  <a:lnTo>
                    <a:pt x="2024" y="7925"/>
                  </a:lnTo>
                  <a:lnTo>
                    <a:pt x="2030" y="7921"/>
                  </a:lnTo>
                  <a:lnTo>
                    <a:pt x="2039" y="7916"/>
                  </a:lnTo>
                  <a:lnTo>
                    <a:pt x="2039" y="7916"/>
                  </a:lnTo>
                  <a:lnTo>
                    <a:pt x="2046" y="7911"/>
                  </a:lnTo>
                  <a:lnTo>
                    <a:pt x="2048" y="7908"/>
                  </a:lnTo>
                  <a:lnTo>
                    <a:pt x="2051" y="7906"/>
                  </a:lnTo>
                  <a:lnTo>
                    <a:pt x="2052" y="7901"/>
                  </a:lnTo>
                  <a:lnTo>
                    <a:pt x="2052" y="7898"/>
                  </a:lnTo>
                  <a:lnTo>
                    <a:pt x="2052" y="7893"/>
                  </a:lnTo>
                  <a:lnTo>
                    <a:pt x="2051" y="7888"/>
                  </a:lnTo>
                  <a:lnTo>
                    <a:pt x="2051" y="7888"/>
                  </a:lnTo>
                  <a:lnTo>
                    <a:pt x="2045" y="7869"/>
                  </a:lnTo>
                  <a:lnTo>
                    <a:pt x="2043" y="7848"/>
                  </a:lnTo>
                  <a:lnTo>
                    <a:pt x="2042" y="7827"/>
                  </a:lnTo>
                  <a:lnTo>
                    <a:pt x="2042" y="7807"/>
                  </a:lnTo>
                  <a:lnTo>
                    <a:pt x="2043" y="7786"/>
                  </a:lnTo>
                  <a:lnTo>
                    <a:pt x="2044" y="7765"/>
                  </a:lnTo>
                  <a:lnTo>
                    <a:pt x="2048" y="7725"/>
                  </a:lnTo>
                  <a:lnTo>
                    <a:pt x="2048" y="7725"/>
                  </a:lnTo>
                  <a:lnTo>
                    <a:pt x="2048" y="7712"/>
                  </a:lnTo>
                  <a:lnTo>
                    <a:pt x="2048" y="7708"/>
                  </a:lnTo>
                  <a:lnTo>
                    <a:pt x="2046" y="7702"/>
                  </a:lnTo>
                  <a:lnTo>
                    <a:pt x="2044" y="7698"/>
                  </a:lnTo>
                  <a:lnTo>
                    <a:pt x="2039" y="7695"/>
                  </a:lnTo>
                  <a:lnTo>
                    <a:pt x="2035" y="7691"/>
                  </a:lnTo>
                  <a:lnTo>
                    <a:pt x="2029" y="7689"/>
                  </a:lnTo>
                  <a:lnTo>
                    <a:pt x="2029" y="7689"/>
                  </a:lnTo>
                  <a:lnTo>
                    <a:pt x="2021" y="7687"/>
                  </a:lnTo>
                  <a:lnTo>
                    <a:pt x="2015" y="7682"/>
                  </a:lnTo>
                  <a:lnTo>
                    <a:pt x="2009" y="7678"/>
                  </a:lnTo>
                  <a:lnTo>
                    <a:pt x="2006" y="7672"/>
                  </a:lnTo>
                  <a:lnTo>
                    <a:pt x="2002" y="7666"/>
                  </a:lnTo>
                  <a:lnTo>
                    <a:pt x="1999" y="7659"/>
                  </a:lnTo>
                  <a:lnTo>
                    <a:pt x="1995" y="7644"/>
                  </a:lnTo>
                  <a:lnTo>
                    <a:pt x="1995" y="7644"/>
                  </a:lnTo>
                  <a:lnTo>
                    <a:pt x="1999" y="7641"/>
                  </a:lnTo>
                  <a:lnTo>
                    <a:pt x="2004" y="7637"/>
                  </a:lnTo>
                  <a:lnTo>
                    <a:pt x="2013" y="7633"/>
                  </a:lnTo>
                  <a:lnTo>
                    <a:pt x="2032" y="7627"/>
                  </a:lnTo>
                  <a:lnTo>
                    <a:pt x="2032" y="7627"/>
                  </a:lnTo>
                  <a:lnTo>
                    <a:pt x="2051" y="7620"/>
                  </a:lnTo>
                  <a:lnTo>
                    <a:pt x="2062" y="7615"/>
                  </a:lnTo>
                  <a:lnTo>
                    <a:pt x="2070" y="7611"/>
                  </a:lnTo>
                  <a:lnTo>
                    <a:pt x="2073" y="7609"/>
                  </a:lnTo>
                  <a:lnTo>
                    <a:pt x="2074" y="7606"/>
                  </a:lnTo>
                  <a:lnTo>
                    <a:pt x="2075" y="7603"/>
                  </a:lnTo>
                  <a:lnTo>
                    <a:pt x="2075" y="7599"/>
                  </a:lnTo>
                  <a:lnTo>
                    <a:pt x="2074" y="7591"/>
                  </a:lnTo>
                  <a:lnTo>
                    <a:pt x="2072" y="7579"/>
                  </a:lnTo>
                  <a:lnTo>
                    <a:pt x="2069" y="7562"/>
                  </a:lnTo>
                  <a:lnTo>
                    <a:pt x="2069" y="7562"/>
                  </a:lnTo>
                  <a:lnTo>
                    <a:pt x="2067" y="7556"/>
                  </a:lnTo>
                  <a:lnTo>
                    <a:pt x="2067" y="7553"/>
                  </a:lnTo>
                  <a:lnTo>
                    <a:pt x="2067" y="7551"/>
                  </a:lnTo>
                  <a:lnTo>
                    <a:pt x="2069" y="7551"/>
                  </a:lnTo>
                  <a:lnTo>
                    <a:pt x="2072" y="7550"/>
                  </a:lnTo>
                  <a:lnTo>
                    <a:pt x="2078" y="7552"/>
                  </a:lnTo>
                  <a:lnTo>
                    <a:pt x="2078" y="7552"/>
                  </a:lnTo>
                  <a:lnTo>
                    <a:pt x="2285" y="7583"/>
                  </a:lnTo>
                  <a:lnTo>
                    <a:pt x="2285" y="7583"/>
                  </a:lnTo>
                  <a:lnTo>
                    <a:pt x="2286" y="7569"/>
                  </a:lnTo>
                  <a:lnTo>
                    <a:pt x="2286" y="7557"/>
                  </a:lnTo>
                  <a:lnTo>
                    <a:pt x="2285" y="7545"/>
                  </a:lnTo>
                  <a:lnTo>
                    <a:pt x="2282" y="7533"/>
                  </a:lnTo>
                  <a:lnTo>
                    <a:pt x="2279" y="7508"/>
                  </a:lnTo>
                  <a:lnTo>
                    <a:pt x="2274" y="7485"/>
                  </a:lnTo>
                  <a:lnTo>
                    <a:pt x="2274" y="7485"/>
                  </a:lnTo>
                  <a:lnTo>
                    <a:pt x="2273" y="7467"/>
                  </a:lnTo>
                  <a:lnTo>
                    <a:pt x="2274" y="7452"/>
                  </a:lnTo>
                  <a:lnTo>
                    <a:pt x="2275" y="7446"/>
                  </a:lnTo>
                  <a:lnTo>
                    <a:pt x="2277" y="7440"/>
                  </a:lnTo>
                  <a:lnTo>
                    <a:pt x="2280" y="7435"/>
                  </a:lnTo>
                  <a:lnTo>
                    <a:pt x="2282" y="7430"/>
                  </a:lnTo>
                  <a:lnTo>
                    <a:pt x="2287" y="7427"/>
                  </a:lnTo>
                  <a:lnTo>
                    <a:pt x="2292" y="7423"/>
                  </a:lnTo>
                  <a:lnTo>
                    <a:pt x="2297" y="7420"/>
                  </a:lnTo>
                  <a:lnTo>
                    <a:pt x="2303" y="7417"/>
                  </a:lnTo>
                  <a:lnTo>
                    <a:pt x="2319" y="7413"/>
                  </a:lnTo>
                  <a:lnTo>
                    <a:pt x="2340" y="7410"/>
                  </a:lnTo>
                  <a:lnTo>
                    <a:pt x="2340" y="7410"/>
                  </a:lnTo>
                  <a:lnTo>
                    <a:pt x="2341" y="7423"/>
                  </a:lnTo>
                  <a:lnTo>
                    <a:pt x="2343" y="7436"/>
                  </a:lnTo>
                  <a:lnTo>
                    <a:pt x="2348" y="7447"/>
                  </a:lnTo>
                  <a:lnTo>
                    <a:pt x="2354" y="7456"/>
                  </a:lnTo>
                  <a:lnTo>
                    <a:pt x="2361" y="7467"/>
                  </a:lnTo>
                  <a:lnTo>
                    <a:pt x="2370" y="7475"/>
                  </a:lnTo>
                  <a:lnTo>
                    <a:pt x="2380" y="7483"/>
                  </a:lnTo>
                  <a:lnTo>
                    <a:pt x="2391" y="7490"/>
                  </a:lnTo>
                  <a:lnTo>
                    <a:pt x="2391" y="7490"/>
                  </a:lnTo>
                  <a:lnTo>
                    <a:pt x="2398" y="7493"/>
                  </a:lnTo>
                  <a:lnTo>
                    <a:pt x="2405" y="7497"/>
                  </a:lnTo>
                  <a:lnTo>
                    <a:pt x="2407" y="7498"/>
                  </a:lnTo>
                  <a:lnTo>
                    <a:pt x="2410" y="7498"/>
                  </a:lnTo>
                  <a:lnTo>
                    <a:pt x="2414" y="7497"/>
                  </a:lnTo>
                  <a:lnTo>
                    <a:pt x="2416" y="7495"/>
                  </a:lnTo>
                  <a:lnTo>
                    <a:pt x="2416" y="7495"/>
                  </a:lnTo>
                  <a:lnTo>
                    <a:pt x="2421" y="7489"/>
                  </a:lnTo>
                  <a:lnTo>
                    <a:pt x="2426" y="7485"/>
                  </a:lnTo>
                  <a:lnTo>
                    <a:pt x="2432" y="7482"/>
                  </a:lnTo>
                  <a:lnTo>
                    <a:pt x="2437" y="7481"/>
                  </a:lnTo>
                  <a:lnTo>
                    <a:pt x="2443" y="7480"/>
                  </a:lnTo>
                  <a:lnTo>
                    <a:pt x="2448" y="7480"/>
                  </a:lnTo>
                  <a:lnTo>
                    <a:pt x="2459" y="7482"/>
                  </a:lnTo>
                  <a:lnTo>
                    <a:pt x="2481" y="7489"/>
                  </a:lnTo>
                  <a:lnTo>
                    <a:pt x="2491" y="7491"/>
                  </a:lnTo>
                  <a:lnTo>
                    <a:pt x="2497" y="7491"/>
                  </a:lnTo>
                  <a:lnTo>
                    <a:pt x="2502" y="7491"/>
                  </a:lnTo>
                  <a:lnTo>
                    <a:pt x="2502" y="7491"/>
                  </a:lnTo>
                  <a:lnTo>
                    <a:pt x="2506" y="7491"/>
                  </a:lnTo>
                  <a:lnTo>
                    <a:pt x="2511" y="7492"/>
                  </a:lnTo>
                  <a:lnTo>
                    <a:pt x="2513" y="7495"/>
                  </a:lnTo>
                  <a:lnTo>
                    <a:pt x="2516" y="7498"/>
                  </a:lnTo>
                  <a:lnTo>
                    <a:pt x="2521" y="7505"/>
                  </a:lnTo>
                  <a:lnTo>
                    <a:pt x="2524" y="7512"/>
                  </a:lnTo>
                  <a:lnTo>
                    <a:pt x="2524" y="7512"/>
                  </a:lnTo>
                  <a:lnTo>
                    <a:pt x="2530" y="7523"/>
                  </a:lnTo>
                  <a:lnTo>
                    <a:pt x="2537" y="7533"/>
                  </a:lnTo>
                  <a:lnTo>
                    <a:pt x="2545" y="7542"/>
                  </a:lnTo>
                  <a:lnTo>
                    <a:pt x="2553" y="7551"/>
                  </a:lnTo>
                  <a:lnTo>
                    <a:pt x="2572" y="7566"/>
                  </a:lnTo>
                  <a:lnTo>
                    <a:pt x="2590" y="7582"/>
                  </a:lnTo>
                  <a:lnTo>
                    <a:pt x="2590" y="7582"/>
                  </a:lnTo>
                  <a:lnTo>
                    <a:pt x="2614" y="7603"/>
                  </a:lnTo>
                  <a:lnTo>
                    <a:pt x="2637" y="7625"/>
                  </a:lnTo>
                  <a:lnTo>
                    <a:pt x="2658" y="7648"/>
                  </a:lnTo>
                  <a:lnTo>
                    <a:pt x="2678" y="7672"/>
                  </a:lnTo>
                  <a:lnTo>
                    <a:pt x="2696" y="7697"/>
                  </a:lnTo>
                  <a:lnTo>
                    <a:pt x="2713" y="7724"/>
                  </a:lnTo>
                  <a:lnTo>
                    <a:pt x="2728" y="7751"/>
                  </a:lnTo>
                  <a:lnTo>
                    <a:pt x="2743" y="7780"/>
                  </a:lnTo>
                  <a:lnTo>
                    <a:pt x="2743" y="7780"/>
                  </a:lnTo>
                  <a:lnTo>
                    <a:pt x="2746" y="7786"/>
                  </a:lnTo>
                  <a:lnTo>
                    <a:pt x="2748" y="7792"/>
                  </a:lnTo>
                  <a:lnTo>
                    <a:pt x="2749" y="7804"/>
                  </a:lnTo>
                  <a:lnTo>
                    <a:pt x="2750" y="7830"/>
                  </a:lnTo>
                  <a:lnTo>
                    <a:pt x="2750" y="7830"/>
                  </a:lnTo>
                  <a:lnTo>
                    <a:pt x="2750" y="7838"/>
                  </a:lnTo>
                  <a:lnTo>
                    <a:pt x="2751" y="7845"/>
                  </a:lnTo>
                  <a:lnTo>
                    <a:pt x="2754" y="7850"/>
                  </a:lnTo>
                  <a:lnTo>
                    <a:pt x="2757" y="7856"/>
                  </a:lnTo>
                  <a:lnTo>
                    <a:pt x="2761" y="7861"/>
                  </a:lnTo>
                  <a:lnTo>
                    <a:pt x="2765" y="7865"/>
                  </a:lnTo>
                  <a:lnTo>
                    <a:pt x="2771" y="7869"/>
                  </a:lnTo>
                  <a:lnTo>
                    <a:pt x="2778" y="7872"/>
                  </a:lnTo>
                  <a:lnTo>
                    <a:pt x="2778" y="7872"/>
                  </a:lnTo>
                  <a:lnTo>
                    <a:pt x="2787" y="7876"/>
                  </a:lnTo>
                  <a:lnTo>
                    <a:pt x="2795" y="7880"/>
                  </a:lnTo>
                  <a:lnTo>
                    <a:pt x="2802" y="7886"/>
                  </a:lnTo>
                  <a:lnTo>
                    <a:pt x="2808" y="7893"/>
                  </a:lnTo>
                  <a:lnTo>
                    <a:pt x="2812" y="7901"/>
                  </a:lnTo>
                  <a:lnTo>
                    <a:pt x="2816" y="7909"/>
                  </a:lnTo>
                  <a:lnTo>
                    <a:pt x="2818" y="7917"/>
                  </a:lnTo>
                  <a:lnTo>
                    <a:pt x="2820" y="7926"/>
                  </a:lnTo>
                  <a:lnTo>
                    <a:pt x="2820" y="7926"/>
                  </a:lnTo>
                  <a:lnTo>
                    <a:pt x="2825" y="7945"/>
                  </a:lnTo>
                  <a:lnTo>
                    <a:pt x="2827" y="7954"/>
                  </a:lnTo>
                  <a:lnTo>
                    <a:pt x="2831" y="7962"/>
                  </a:lnTo>
                  <a:lnTo>
                    <a:pt x="2831" y="7962"/>
                  </a:lnTo>
                  <a:lnTo>
                    <a:pt x="2835" y="7974"/>
                  </a:lnTo>
                  <a:lnTo>
                    <a:pt x="2839" y="7986"/>
                  </a:lnTo>
                  <a:lnTo>
                    <a:pt x="2840" y="7997"/>
                  </a:lnTo>
                  <a:lnTo>
                    <a:pt x="2840" y="8008"/>
                  </a:lnTo>
                  <a:lnTo>
                    <a:pt x="2838" y="8020"/>
                  </a:lnTo>
                  <a:lnTo>
                    <a:pt x="2835" y="8031"/>
                  </a:lnTo>
                  <a:lnTo>
                    <a:pt x="2831" y="8043"/>
                  </a:lnTo>
                  <a:lnTo>
                    <a:pt x="2825" y="8054"/>
                  </a:lnTo>
                  <a:lnTo>
                    <a:pt x="2825" y="8054"/>
                  </a:lnTo>
                  <a:lnTo>
                    <a:pt x="2822" y="8062"/>
                  </a:lnTo>
                  <a:lnTo>
                    <a:pt x="2819" y="8070"/>
                  </a:lnTo>
                  <a:lnTo>
                    <a:pt x="2818" y="8077"/>
                  </a:lnTo>
                  <a:lnTo>
                    <a:pt x="2818" y="8084"/>
                  </a:lnTo>
                  <a:lnTo>
                    <a:pt x="2818" y="8092"/>
                  </a:lnTo>
                  <a:lnTo>
                    <a:pt x="2820" y="8098"/>
                  </a:lnTo>
                  <a:lnTo>
                    <a:pt x="2823" y="8105"/>
                  </a:lnTo>
                  <a:lnTo>
                    <a:pt x="2825" y="8111"/>
                  </a:lnTo>
                  <a:lnTo>
                    <a:pt x="2830" y="8116"/>
                  </a:lnTo>
                  <a:lnTo>
                    <a:pt x="2834" y="8121"/>
                  </a:lnTo>
                  <a:lnTo>
                    <a:pt x="2840" y="8126"/>
                  </a:lnTo>
                  <a:lnTo>
                    <a:pt x="2846" y="8129"/>
                  </a:lnTo>
                  <a:lnTo>
                    <a:pt x="2853" y="8133"/>
                  </a:lnTo>
                  <a:lnTo>
                    <a:pt x="2861" y="8135"/>
                  </a:lnTo>
                  <a:lnTo>
                    <a:pt x="2869" y="8136"/>
                  </a:lnTo>
                  <a:lnTo>
                    <a:pt x="2877" y="8137"/>
                  </a:lnTo>
                  <a:lnTo>
                    <a:pt x="2877" y="8137"/>
                  </a:lnTo>
                  <a:lnTo>
                    <a:pt x="2891" y="8138"/>
                  </a:lnTo>
                  <a:lnTo>
                    <a:pt x="2891" y="8138"/>
                  </a:lnTo>
                  <a:lnTo>
                    <a:pt x="2895" y="8151"/>
                  </a:lnTo>
                  <a:lnTo>
                    <a:pt x="2899" y="8165"/>
                  </a:lnTo>
                  <a:lnTo>
                    <a:pt x="2901" y="8179"/>
                  </a:lnTo>
                  <a:lnTo>
                    <a:pt x="2901" y="8193"/>
                  </a:lnTo>
                  <a:lnTo>
                    <a:pt x="2902" y="8220"/>
                  </a:lnTo>
                  <a:lnTo>
                    <a:pt x="2902" y="8248"/>
                  </a:lnTo>
                  <a:lnTo>
                    <a:pt x="2902" y="8248"/>
                  </a:lnTo>
                  <a:lnTo>
                    <a:pt x="2903" y="8262"/>
                  </a:lnTo>
                  <a:lnTo>
                    <a:pt x="2903" y="8272"/>
                  </a:lnTo>
                  <a:lnTo>
                    <a:pt x="2906" y="8279"/>
                  </a:lnTo>
                  <a:lnTo>
                    <a:pt x="2908" y="8283"/>
                  </a:lnTo>
                  <a:lnTo>
                    <a:pt x="2913" y="8287"/>
                  </a:lnTo>
                  <a:lnTo>
                    <a:pt x="2921" y="8288"/>
                  </a:lnTo>
                  <a:lnTo>
                    <a:pt x="2930" y="8289"/>
                  </a:lnTo>
                  <a:lnTo>
                    <a:pt x="2944" y="8289"/>
                  </a:lnTo>
                  <a:lnTo>
                    <a:pt x="2944" y="8289"/>
                  </a:lnTo>
                  <a:lnTo>
                    <a:pt x="2947" y="8289"/>
                  </a:lnTo>
                  <a:lnTo>
                    <a:pt x="2951" y="8289"/>
                  </a:lnTo>
                  <a:lnTo>
                    <a:pt x="2954" y="8292"/>
                  </a:lnTo>
                  <a:lnTo>
                    <a:pt x="2959" y="8296"/>
                  </a:lnTo>
                  <a:lnTo>
                    <a:pt x="2959" y="8296"/>
                  </a:lnTo>
                  <a:lnTo>
                    <a:pt x="2955" y="8304"/>
                  </a:lnTo>
                  <a:lnTo>
                    <a:pt x="2954" y="8312"/>
                  </a:lnTo>
                  <a:lnTo>
                    <a:pt x="2953" y="8319"/>
                  </a:lnTo>
                  <a:lnTo>
                    <a:pt x="2954" y="8327"/>
                  </a:lnTo>
                  <a:lnTo>
                    <a:pt x="2955" y="8334"/>
                  </a:lnTo>
                  <a:lnTo>
                    <a:pt x="2959" y="8342"/>
                  </a:lnTo>
                  <a:lnTo>
                    <a:pt x="2963" y="8350"/>
                  </a:lnTo>
                  <a:lnTo>
                    <a:pt x="2969" y="8358"/>
                  </a:lnTo>
                  <a:lnTo>
                    <a:pt x="2969" y="8358"/>
                  </a:lnTo>
                  <a:lnTo>
                    <a:pt x="2973" y="8363"/>
                  </a:lnTo>
                  <a:lnTo>
                    <a:pt x="2975" y="8370"/>
                  </a:lnTo>
                  <a:lnTo>
                    <a:pt x="2976" y="8376"/>
                  </a:lnTo>
                  <a:lnTo>
                    <a:pt x="2976" y="8383"/>
                  </a:lnTo>
                  <a:lnTo>
                    <a:pt x="2975" y="8398"/>
                  </a:lnTo>
                  <a:lnTo>
                    <a:pt x="2971" y="8413"/>
                  </a:lnTo>
                  <a:lnTo>
                    <a:pt x="2971" y="8413"/>
                  </a:lnTo>
                  <a:lnTo>
                    <a:pt x="2960" y="8415"/>
                  </a:lnTo>
                  <a:lnTo>
                    <a:pt x="2948" y="8416"/>
                  </a:lnTo>
                  <a:lnTo>
                    <a:pt x="2925" y="8415"/>
                  </a:lnTo>
                  <a:lnTo>
                    <a:pt x="2901" y="8414"/>
                  </a:lnTo>
                  <a:lnTo>
                    <a:pt x="2890" y="8414"/>
                  </a:lnTo>
                  <a:lnTo>
                    <a:pt x="2877" y="8415"/>
                  </a:lnTo>
                  <a:lnTo>
                    <a:pt x="2877" y="8415"/>
                  </a:lnTo>
                  <a:lnTo>
                    <a:pt x="2878" y="8424"/>
                  </a:lnTo>
                  <a:lnTo>
                    <a:pt x="2880" y="8432"/>
                  </a:lnTo>
                  <a:lnTo>
                    <a:pt x="2886" y="8448"/>
                  </a:lnTo>
                  <a:lnTo>
                    <a:pt x="2893" y="8463"/>
                  </a:lnTo>
                  <a:lnTo>
                    <a:pt x="2900" y="8478"/>
                  </a:lnTo>
                  <a:lnTo>
                    <a:pt x="2900" y="8478"/>
                  </a:lnTo>
                  <a:lnTo>
                    <a:pt x="2909" y="8499"/>
                  </a:lnTo>
                  <a:lnTo>
                    <a:pt x="2914" y="8509"/>
                  </a:lnTo>
                  <a:lnTo>
                    <a:pt x="2918" y="8521"/>
                  </a:lnTo>
                  <a:lnTo>
                    <a:pt x="2918" y="8521"/>
                  </a:lnTo>
                  <a:lnTo>
                    <a:pt x="2921" y="8530"/>
                  </a:lnTo>
                  <a:lnTo>
                    <a:pt x="2921" y="8539"/>
                  </a:lnTo>
                  <a:lnTo>
                    <a:pt x="2920" y="8546"/>
                  </a:lnTo>
                  <a:lnTo>
                    <a:pt x="2916" y="8553"/>
                  </a:lnTo>
                  <a:lnTo>
                    <a:pt x="2910" y="8558"/>
                  </a:lnTo>
                  <a:lnTo>
                    <a:pt x="2903" y="8561"/>
                  </a:lnTo>
                  <a:lnTo>
                    <a:pt x="2895" y="8562"/>
                  </a:lnTo>
                  <a:lnTo>
                    <a:pt x="2886" y="8562"/>
                  </a:lnTo>
                  <a:lnTo>
                    <a:pt x="2886" y="8562"/>
                  </a:lnTo>
                  <a:lnTo>
                    <a:pt x="2872" y="8562"/>
                  </a:lnTo>
                  <a:lnTo>
                    <a:pt x="2861" y="8562"/>
                  </a:lnTo>
                  <a:lnTo>
                    <a:pt x="2848" y="8565"/>
                  </a:lnTo>
                  <a:lnTo>
                    <a:pt x="2837" y="8569"/>
                  </a:lnTo>
                  <a:lnTo>
                    <a:pt x="2837" y="8569"/>
                  </a:lnTo>
                  <a:lnTo>
                    <a:pt x="2819" y="8576"/>
                  </a:lnTo>
                  <a:lnTo>
                    <a:pt x="2801" y="8581"/>
                  </a:lnTo>
                  <a:lnTo>
                    <a:pt x="2784" y="8585"/>
                  </a:lnTo>
                  <a:lnTo>
                    <a:pt x="2765" y="8588"/>
                  </a:lnTo>
                  <a:lnTo>
                    <a:pt x="2747" y="8590"/>
                  </a:lnTo>
                  <a:lnTo>
                    <a:pt x="2729" y="8590"/>
                  </a:lnTo>
                  <a:lnTo>
                    <a:pt x="2711" y="8590"/>
                  </a:lnTo>
                  <a:lnTo>
                    <a:pt x="2693" y="8589"/>
                  </a:lnTo>
                  <a:lnTo>
                    <a:pt x="2693" y="8589"/>
                  </a:lnTo>
                  <a:lnTo>
                    <a:pt x="2683" y="8588"/>
                  </a:lnTo>
                  <a:lnTo>
                    <a:pt x="2674" y="8588"/>
                  </a:lnTo>
                  <a:lnTo>
                    <a:pt x="2665" y="8589"/>
                  </a:lnTo>
                  <a:lnTo>
                    <a:pt x="2660" y="8590"/>
                  </a:lnTo>
                  <a:lnTo>
                    <a:pt x="2656" y="8592"/>
                  </a:lnTo>
                  <a:lnTo>
                    <a:pt x="2656" y="8592"/>
                  </a:lnTo>
                  <a:lnTo>
                    <a:pt x="2655" y="8608"/>
                  </a:lnTo>
                  <a:lnTo>
                    <a:pt x="2655" y="8621"/>
                  </a:lnTo>
                  <a:lnTo>
                    <a:pt x="2656" y="8631"/>
                  </a:lnTo>
                  <a:lnTo>
                    <a:pt x="2658" y="8638"/>
                  </a:lnTo>
                  <a:lnTo>
                    <a:pt x="2663" y="8644"/>
                  </a:lnTo>
                  <a:lnTo>
                    <a:pt x="2671" y="8649"/>
                  </a:lnTo>
                  <a:lnTo>
                    <a:pt x="2681" y="8653"/>
                  </a:lnTo>
                  <a:lnTo>
                    <a:pt x="2695" y="8660"/>
                  </a:lnTo>
                  <a:lnTo>
                    <a:pt x="2695" y="8660"/>
                  </a:lnTo>
                  <a:lnTo>
                    <a:pt x="2702" y="8662"/>
                  </a:lnTo>
                  <a:lnTo>
                    <a:pt x="2708" y="8665"/>
                  </a:lnTo>
                  <a:lnTo>
                    <a:pt x="2708" y="8665"/>
                  </a:lnTo>
                  <a:lnTo>
                    <a:pt x="2724" y="8674"/>
                  </a:lnTo>
                  <a:lnTo>
                    <a:pt x="2740" y="8680"/>
                  </a:lnTo>
                  <a:lnTo>
                    <a:pt x="2756" y="8684"/>
                  </a:lnTo>
                  <a:lnTo>
                    <a:pt x="2772" y="8685"/>
                  </a:lnTo>
                  <a:lnTo>
                    <a:pt x="2788" y="8685"/>
                  </a:lnTo>
                  <a:lnTo>
                    <a:pt x="2804" y="8682"/>
                  </a:lnTo>
                  <a:lnTo>
                    <a:pt x="2820" y="8676"/>
                  </a:lnTo>
                  <a:lnTo>
                    <a:pt x="2838" y="8668"/>
                  </a:lnTo>
                  <a:lnTo>
                    <a:pt x="2838" y="8668"/>
                  </a:lnTo>
                  <a:lnTo>
                    <a:pt x="2845" y="8665"/>
                  </a:lnTo>
                  <a:lnTo>
                    <a:pt x="2852" y="8662"/>
                  </a:lnTo>
                  <a:lnTo>
                    <a:pt x="2858" y="8661"/>
                  </a:lnTo>
                  <a:lnTo>
                    <a:pt x="2865" y="8661"/>
                  </a:lnTo>
                  <a:lnTo>
                    <a:pt x="2871" y="8664"/>
                  </a:lnTo>
                  <a:lnTo>
                    <a:pt x="2877" y="8667"/>
                  </a:lnTo>
                  <a:lnTo>
                    <a:pt x="2883" y="8672"/>
                  </a:lnTo>
                  <a:lnTo>
                    <a:pt x="2888" y="8680"/>
                  </a:lnTo>
                  <a:lnTo>
                    <a:pt x="2888" y="8680"/>
                  </a:lnTo>
                  <a:lnTo>
                    <a:pt x="2893" y="8688"/>
                  </a:lnTo>
                  <a:lnTo>
                    <a:pt x="2899" y="8695"/>
                  </a:lnTo>
                  <a:lnTo>
                    <a:pt x="2906" y="8702"/>
                  </a:lnTo>
                  <a:lnTo>
                    <a:pt x="2910" y="8710"/>
                  </a:lnTo>
                  <a:lnTo>
                    <a:pt x="2914" y="8718"/>
                  </a:lnTo>
                  <a:lnTo>
                    <a:pt x="2915" y="8721"/>
                  </a:lnTo>
                  <a:lnTo>
                    <a:pt x="2915" y="8726"/>
                  </a:lnTo>
                  <a:lnTo>
                    <a:pt x="2914" y="8730"/>
                  </a:lnTo>
                  <a:lnTo>
                    <a:pt x="2911" y="8735"/>
                  </a:lnTo>
                  <a:lnTo>
                    <a:pt x="2909" y="8741"/>
                  </a:lnTo>
                  <a:lnTo>
                    <a:pt x="2905" y="8747"/>
                  </a:lnTo>
                  <a:lnTo>
                    <a:pt x="2905" y="8747"/>
                  </a:lnTo>
                  <a:lnTo>
                    <a:pt x="2900" y="8752"/>
                  </a:lnTo>
                  <a:lnTo>
                    <a:pt x="2898" y="8757"/>
                  </a:lnTo>
                  <a:lnTo>
                    <a:pt x="2897" y="8763"/>
                  </a:lnTo>
                  <a:lnTo>
                    <a:pt x="2897" y="8768"/>
                  </a:lnTo>
                  <a:lnTo>
                    <a:pt x="2898" y="8774"/>
                  </a:lnTo>
                  <a:lnTo>
                    <a:pt x="2900" y="8779"/>
                  </a:lnTo>
                  <a:lnTo>
                    <a:pt x="2907" y="8791"/>
                  </a:lnTo>
                  <a:lnTo>
                    <a:pt x="2907" y="8791"/>
                  </a:lnTo>
                  <a:lnTo>
                    <a:pt x="2914" y="8802"/>
                  </a:lnTo>
                  <a:lnTo>
                    <a:pt x="2921" y="8812"/>
                  </a:lnTo>
                  <a:lnTo>
                    <a:pt x="2929" y="8821"/>
                  </a:lnTo>
                  <a:lnTo>
                    <a:pt x="2938" y="8828"/>
                  </a:lnTo>
                  <a:lnTo>
                    <a:pt x="2948" y="8835"/>
                  </a:lnTo>
                  <a:lnTo>
                    <a:pt x="2960" y="8839"/>
                  </a:lnTo>
                  <a:lnTo>
                    <a:pt x="2973" y="8841"/>
                  </a:lnTo>
                  <a:lnTo>
                    <a:pt x="2986" y="8841"/>
                  </a:lnTo>
                  <a:lnTo>
                    <a:pt x="2986" y="8841"/>
                  </a:lnTo>
                  <a:lnTo>
                    <a:pt x="2992" y="8840"/>
                  </a:lnTo>
                  <a:lnTo>
                    <a:pt x="2998" y="8841"/>
                  </a:lnTo>
                  <a:lnTo>
                    <a:pt x="3008" y="8843"/>
                  </a:lnTo>
                  <a:lnTo>
                    <a:pt x="3008" y="8843"/>
                  </a:lnTo>
                  <a:lnTo>
                    <a:pt x="3013" y="8846"/>
                  </a:lnTo>
                  <a:lnTo>
                    <a:pt x="3016" y="8848"/>
                  </a:lnTo>
                  <a:lnTo>
                    <a:pt x="3019" y="8851"/>
                  </a:lnTo>
                  <a:lnTo>
                    <a:pt x="3021" y="8856"/>
                  </a:lnTo>
                  <a:lnTo>
                    <a:pt x="3021" y="8856"/>
                  </a:lnTo>
                  <a:lnTo>
                    <a:pt x="3020" y="8861"/>
                  </a:lnTo>
                  <a:lnTo>
                    <a:pt x="3017" y="8864"/>
                  </a:lnTo>
                  <a:lnTo>
                    <a:pt x="3014" y="8867"/>
                  </a:lnTo>
                  <a:lnTo>
                    <a:pt x="3011" y="8870"/>
                  </a:lnTo>
                  <a:lnTo>
                    <a:pt x="3011" y="8870"/>
                  </a:lnTo>
                  <a:close/>
                  <a:moveTo>
                    <a:pt x="3231" y="8657"/>
                  </a:moveTo>
                  <a:lnTo>
                    <a:pt x="3231" y="8657"/>
                  </a:lnTo>
                  <a:lnTo>
                    <a:pt x="3236" y="8661"/>
                  </a:lnTo>
                  <a:lnTo>
                    <a:pt x="3243" y="8665"/>
                  </a:lnTo>
                  <a:lnTo>
                    <a:pt x="3250" y="8667"/>
                  </a:lnTo>
                  <a:lnTo>
                    <a:pt x="3257" y="8669"/>
                  </a:lnTo>
                  <a:lnTo>
                    <a:pt x="3263" y="8669"/>
                  </a:lnTo>
                  <a:lnTo>
                    <a:pt x="3270" y="8668"/>
                  </a:lnTo>
                  <a:lnTo>
                    <a:pt x="3277" y="8666"/>
                  </a:lnTo>
                  <a:lnTo>
                    <a:pt x="3285" y="8664"/>
                  </a:lnTo>
                  <a:lnTo>
                    <a:pt x="3285" y="8664"/>
                  </a:lnTo>
                  <a:lnTo>
                    <a:pt x="3332" y="8647"/>
                  </a:lnTo>
                  <a:lnTo>
                    <a:pt x="3380" y="8631"/>
                  </a:lnTo>
                  <a:lnTo>
                    <a:pt x="3380" y="8631"/>
                  </a:lnTo>
                  <a:lnTo>
                    <a:pt x="3386" y="8629"/>
                  </a:lnTo>
                  <a:lnTo>
                    <a:pt x="3393" y="8628"/>
                  </a:lnTo>
                  <a:lnTo>
                    <a:pt x="3400" y="8628"/>
                  </a:lnTo>
                  <a:lnTo>
                    <a:pt x="3405" y="8629"/>
                  </a:lnTo>
                  <a:lnTo>
                    <a:pt x="3408" y="8630"/>
                  </a:lnTo>
                  <a:lnTo>
                    <a:pt x="3408" y="8630"/>
                  </a:lnTo>
                  <a:lnTo>
                    <a:pt x="3406" y="8637"/>
                  </a:lnTo>
                  <a:lnTo>
                    <a:pt x="3402" y="8644"/>
                  </a:lnTo>
                  <a:lnTo>
                    <a:pt x="3399" y="8650"/>
                  </a:lnTo>
                  <a:lnTo>
                    <a:pt x="3394" y="8654"/>
                  </a:lnTo>
                  <a:lnTo>
                    <a:pt x="3385" y="8662"/>
                  </a:lnTo>
                  <a:lnTo>
                    <a:pt x="3375" y="8669"/>
                  </a:lnTo>
                  <a:lnTo>
                    <a:pt x="3364" y="8674"/>
                  </a:lnTo>
                  <a:lnTo>
                    <a:pt x="3353" y="8677"/>
                  </a:lnTo>
                  <a:lnTo>
                    <a:pt x="3340" y="8679"/>
                  </a:lnTo>
                  <a:lnTo>
                    <a:pt x="3329" y="8680"/>
                  </a:lnTo>
                  <a:lnTo>
                    <a:pt x="3329" y="8680"/>
                  </a:lnTo>
                  <a:lnTo>
                    <a:pt x="3303" y="8683"/>
                  </a:lnTo>
                  <a:lnTo>
                    <a:pt x="3279" y="8688"/>
                  </a:lnTo>
                  <a:lnTo>
                    <a:pt x="3256" y="8694"/>
                  </a:lnTo>
                  <a:lnTo>
                    <a:pt x="3232" y="8702"/>
                  </a:lnTo>
                  <a:lnTo>
                    <a:pt x="3186" y="8718"/>
                  </a:lnTo>
                  <a:lnTo>
                    <a:pt x="3163" y="8726"/>
                  </a:lnTo>
                  <a:lnTo>
                    <a:pt x="3140" y="8734"/>
                  </a:lnTo>
                  <a:lnTo>
                    <a:pt x="3140" y="8734"/>
                  </a:lnTo>
                  <a:lnTo>
                    <a:pt x="3133" y="8736"/>
                  </a:lnTo>
                  <a:lnTo>
                    <a:pt x="3128" y="8740"/>
                  </a:lnTo>
                  <a:lnTo>
                    <a:pt x="3123" y="8743"/>
                  </a:lnTo>
                  <a:lnTo>
                    <a:pt x="3120" y="8747"/>
                  </a:lnTo>
                  <a:lnTo>
                    <a:pt x="3117" y="8752"/>
                  </a:lnTo>
                  <a:lnTo>
                    <a:pt x="3114" y="8757"/>
                  </a:lnTo>
                  <a:lnTo>
                    <a:pt x="3112" y="8770"/>
                  </a:lnTo>
                  <a:lnTo>
                    <a:pt x="3112" y="8770"/>
                  </a:lnTo>
                  <a:lnTo>
                    <a:pt x="3109" y="8788"/>
                  </a:lnTo>
                  <a:lnTo>
                    <a:pt x="3104" y="8802"/>
                  </a:lnTo>
                  <a:lnTo>
                    <a:pt x="3102" y="8808"/>
                  </a:lnTo>
                  <a:lnTo>
                    <a:pt x="3098" y="8812"/>
                  </a:lnTo>
                  <a:lnTo>
                    <a:pt x="3095" y="8817"/>
                  </a:lnTo>
                  <a:lnTo>
                    <a:pt x="3090" y="8820"/>
                  </a:lnTo>
                  <a:lnTo>
                    <a:pt x="3087" y="8823"/>
                  </a:lnTo>
                  <a:lnTo>
                    <a:pt x="3081" y="8824"/>
                  </a:lnTo>
                  <a:lnTo>
                    <a:pt x="3075" y="8825"/>
                  </a:lnTo>
                  <a:lnTo>
                    <a:pt x="3068" y="8826"/>
                  </a:lnTo>
                  <a:lnTo>
                    <a:pt x="3053" y="8825"/>
                  </a:lnTo>
                  <a:lnTo>
                    <a:pt x="3034" y="8823"/>
                  </a:lnTo>
                  <a:lnTo>
                    <a:pt x="3034" y="8823"/>
                  </a:lnTo>
                  <a:lnTo>
                    <a:pt x="3006" y="8820"/>
                  </a:lnTo>
                  <a:lnTo>
                    <a:pt x="2978" y="8819"/>
                  </a:lnTo>
                  <a:lnTo>
                    <a:pt x="2978" y="8819"/>
                  </a:lnTo>
                  <a:lnTo>
                    <a:pt x="2971" y="8818"/>
                  </a:lnTo>
                  <a:lnTo>
                    <a:pt x="2964" y="8817"/>
                  </a:lnTo>
                  <a:lnTo>
                    <a:pt x="2959" y="8814"/>
                  </a:lnTo>
                  <a:lnTo>
                    <a:pt x="2953" y="8811"/>
                  </a:lnTo>
                  <a:lnTo>
                    <a:pt x="2947" y="8808"/>
                  </a:lnTo>
                  <a:lnTo>
                    <a:pt x="2943" y="8803"/>
                  </a:lnTo>
                  <a:lnTo>
                    <a:pt x="2933" y="8793"/>
                  </a:lnTo>
                  <a:lnTo>
                    <a:pt x="2933" y="8793"/>
                  </a:lnTo>
                  <a:lnTo>
                    <a:pt x="2929" y="8786"/>
                  </a:lnTo>
                  <a:lnTo>
                    <a:pt x="2925" y="8780"/>
                  </a:lnTo>
                  <a:lnTo>
                    <a:pt x="2923" y="8773"/>
                  </a:lnTo>
                  <a:lnTo>
                    <a:pt x="2923" y="8767"/>
                  </a:lnTo>
                  <a:lnTo>
                    <a:pt x="2923" y="8762"/>
                  </a:lnTo>
                  <a:lnTo>
                    <a:pt x="2924" y="8756"/>
                  </a:lnTo>
                  <a:lnTo>
                    <a:pt x="2928" y="8749"/>
                  </a:lnTo>
                  <a:lnTo>
                    <a:pt x="2932" y="8743"/>
                  </a:lnTo>
                  <a:lnTo>
                    <a:pt x="2932" y="8743"/>
                  </a:lnTo>
                  <a:lnTo>
                    <a:pt x="2937" y="8737"/>
                  </a:lnTo>
                  <a:lnTo>
                    <a:pt x="2940" y="8732"/>
                  </a:lnTo>
                  <a:lnTo>
                    <a:pt x="2941" y="8726"/>
                  </a:lnTo>
                  <a:lnTo>
                    <a:pt x="2941" y="8721"/>
                  </a:lnTo>
                  <a:lnTo>
                    <a:pt x="2940" y="8715"/>
                  </a:lnTo>
                  <a:lnTo>
                    <a:pt x="2938" y="8710"/>
                  </a:lnTo>
                  <a:lnTo>
                    <a:pt x="2931" y="8699"/>
                  </a:lnTo>
                  <a:lnTo>
                    <a:pt x="2931" y="8699"/>
                  </a:lnTo>
                  <a:lnTo>
                    <a:pt x="2915" y="8676"/>
                  </a:lnTo>
                  <a:lnTo>
                    <a:pt x="2901" y="8660"/>
                  </a:lnTo>
                  <a:lnTo>
                    <a:pt x="2895" y="8653"/>
                  </a:lnTo>
                  <a:lnTo>
                    <a:pt x="2890" y="8649"/>
                  </a:lnTo>
                  <a:lnTo>
                    <a:pt x="2884" y="8645"/>
                  </a:lnTo>
                  <a:lnTo>
                    <a:pt x="2878" y="8642"/>
                  </a:lnTo>
                  <a:lnTo>
                    <a:pt x="2872" y="8641"/>
                  </a:lnTo>
                  <a:lnTo>
                    <a:pt x="2865" y="8641"/>
                  </a:lnTo>
                  <a:lnTo>
                    <a:pt x="2858" y="8641"/>
                  </a:lnTo>
                  <a:lnTo>
                    <a:pt x="2849" y="8643"/>
                  </a:lnTo>
                  <a:lnTo>
                    <a:pt x="2830" y="8649"/>
                  </a:lnTo>
                  <a:lnTo>
                    <a:pt x="2804" y="8658"/>
                  </a:lnTo>
                  <a:lnTo>
                    <a:pt x="2804" y="8658"/>
                  </a:lnTo>
                  <a:lnTo>
                    <a:pt x="2792" y="8661"/>
                  </a:lnTo>
                  <a:lnTo>
                    <a:pt x="2780" y="8664"/>
                  </a:lnTo>
                  <a:lnTo>
                    <a:pt x="2769" y="8662"/>
                  </a:lnTo>
                  <a:lnTo>
                    <a:pt x="2758" y="8660"/>
                  </a:lnTo>
                  <a:lnTo>
                    <a:pt x="2748" y="8658"/>
                  </a:lnTo>
                  <a:lnTo>
                    <a:pt x="2738" y="8653"/>
                  </a:lnTo>
                  <a:lnTo>
                    <a:pt x="2717" y="8645"/>
                  </a:lnTo>
                  <a:lnTo>
                    <a:pt x="2717" y="8645"/>
                  </a:lnTo>
                  <a:lnTo>
                    <a:pt x="2704" y="8641"/>
                  </a:lnTo>
                  <a:lnTo>
                    <a:pt x="2690" y="8636"/>
                  </a:lnTo>
                  <a:lnTo>
                    <a:pt x="2686" y="8634"/>
                  </a:lnTo>
                  <a:lnTo>
                    <a:pt x="2681" y="8630"/>
                  </a:lnTo>
                  <a:lnTo>
                    <a:pt x="2679" y="8626"/>
                  </a:lnTo>
                  <a:lnTo>
                    <a:pt x="2679" y="8620"/>
                  </a:lnTo>
                  <a:lnTo>
                    <a:pt x="2679" y="8620"/>
                  </a:lnTo>
                  <a:lnTo>
                    <a:pt x="2679" y="8616"/>
                  </a:lnTo>
                  <a:lnTo>
                    <a:pt x="2681" y="8613"/>
                  </a:lnTo>
                  <a:lnTo>
                    <a:pt x="2685" y="8609"/>
                  </a:lnTo>
                  <a:lnTo>
                    <a:pt x="2690" y="8607"/>
                  </a:lnTo>
                  <a:lnTo>
                    <a:pt x="2696" y="8607"/>
                  </a:lnTo>
                  <a:lnTo>
                    <a:pt x="2710" y="8609"/>
                  </a:lnTo>
                  <a:lnTo>
                    <a:pt x="2721" y="8612"/>
                  </a:lnTo>
                  <a:lnTo>
                    <a:pt x="2721" y="8612"/>
                  </a:lnTo>
                  <a:lnTo>
                    <a:pt x="2736" y="8612"/>
                  </a:lnTo>
                  <a:lnTo>
                    <a:pt x="2750" y="8612"/>
                  </a:lnTo>
                  <a:lnTo>
                    <a:pt x="2763" y="8611"/>
                  </a:lnTo>
                  <a:lnTo>
                    <a:pt x="2777" y="8608"/>
                  </a:lnTo>
                  <a:lnTo>
                    <a:pt x="2791" y="8606"/>
                  </a:lnTo>
                  <a:lnTo>
                    <a:pt x="2803" y="8603"/>
                  </a:lnTo>
                  <a:lnTo>
                    <a:pt x="2830" y="8593"/>
                  </a:lnTo>
                  <a:lnTo>
                    <a:pt x="2830" y="8593"/>
                  </a:lnTo>
                  <a:lnTo>
                    <a:pt x="2847" y="8588"/>
                  </a:lnTo>
                  <a:lnTo>
                    <a:pt x="2855" y="8586"/>
                  </a:lnTo>
                  <a:lnTo>
                    <a:pt x="2864" y="8585"/>
                  </a:lnTo>
                  <a:lnTo>
                    <a:pt x="2873" y="8584"/>
                  </a:lnTo>
                  <a:lnTo>
                    <a:pt x="2882" y="8585"/>
                  </a:lnTo>
                  <a:lnTo>
                    <a:pt x="2891" y="8586"/>
                  </a:lnTo>
                  <a:lnTo>
                    <a:pt x="2901" y="8589"/>
                  </a:lnTo>
                  <a:lnTo>
                    <a:pt x="2901" y="8589"/>
                  </a:lnTo>
                  <a:lnTo>
                    <a:pt x="2909" y="8590"/>
                  </a:lnTo>
                  <a:lnTo>
                    <a:pt x="2918" y="8592"/>
                  </a:lnTo>
                  <a:lnTo>
                    <a:pt x="2937" y="8593"/>
                  </a:lnTo>
                  <a:lnTo>
                    <a:pt x="2955" y="8592"/>
                  </a:lnTo>
                  <a:lnTo>
                    <a:pt x="2974" y="8592"/>
                  </a:lnTo>
                  <a:lnTo>
                    <a:pt x="2974" y="8592"/>
                  </a:lnTo>
                  <a:lnTo>
                    <a:pt x="2984" y="8592"/>
                  </a:lnTo>
                  <a:lnTo>
                    <a:pt x="2994" y="8593"/>
                  </a:lnTo>
                  <a:lnTo>
                    <a:pt x="3004" y="8594"/>
                  </a:lnTo>
                  <a:lnTo>
                    <a:pt x="3012" y="8598"/>
                  </a:lnTo>
                  <a:lnTo>
                    <a:pt x="3019" y="8603"/>
                  </a:lnTo>
                  <a:lnTo>
                    <a:pt x="3024" y="8609"/>
                  </a:lnTo>
                  <a:lnTo>
                    <a:pt x="3030" y="8618"/>
                  </a:lnTo>
                  <a:lnTo>
                    <a:pt x="3035" y="8628"/>
                  </a:lnTo>
                  <a:lnTo>
                    <a:pt x="3035" y="8628"/>
                  </a:lnTo>
                  <a:lnTo>
                    <a:pt x="3037" y="8634"/>
                  </a:lnTo>
                  <a:lnTo>
                    <a:pt x="3041" y="8638"/>
                  </a:lnTo>
                  <a:lnTo>
                    <a:pt x="3044" y="8642"/>
                  </a:lnTo>
                  <a:lnTo>
                    <a:pt x="3049" y="8643"/>
                  </a:lnTo>
                  <a:lnTo>
                    <a:pt x="3053" y="8644"/>
                  </a:lnTo>
                  <a:lnTo>
                    <a:pt x="3058" y="8643"/>
                  </a:lnTo>
                  <a:lnTo>
                    <a:pt x="3070" y="8639"/>
                  </a:lnTo>
                  <a:lnTo>
                    <a:pt x="3070" y="8639"/>
                  </a:lnTo>
                  <a:lnTo>
                    <a:pt x="3091" y="8632"/>
                  </a:lnTo>
                  <a:lnTo>
                    <a:pt x="3112" y="8628"/>
                  </a:lnTo>
                  <a:lnTo>
                    <a:pt x="3133" y="8626"/>
                  </a:lnTo>
                  <a:lnTo>
                    <a:pt x="3152" y="8626"/>
                  </a:lnTo>
                  <a:lnTo>
                    <a:pt x="3163" y="8627"/>
                  </a:lnTo>
                  <a:lnTo>
                    <a:pt x="3173" y="8629"/>
                  </a:lnTo>
                  <a:lnTo>
                    <a:pt x="3182" y="8631"/>
                  </a:lnTo>
                  <a:lnTo>
                    <a:pt x="3193" y="8635"/>
                  </a:lnTo>
                  <a:lnTo>
                    <a:pt x="3202" y="8639"/>
                  </a:lnTo>
                  <a:lnTo>
                    <a:pt x="3211" y="8644"/>
                  </a:lnTo>
                  <a:lnTo>
                    <a:pt x="3221" y="8650"/>
                  </a:lnTo>
                  <a:lnTo>
                    <a:pt x="3231" y="8657"/>
                  </a:lnTo>
                  <a:lnTo>
                    <a:pt x="3231" y="8657"/>
                  </a:lnTo>
                  <a:close/>
                  <a:moveTo>
                    <a:pt x="3704" y="7294"/>
                  </a:moveTo>
                  <a:lnTo>
                    <a:pt x="3704" y="7294"/>
                  </a:lnTo>
                  <a:lnTo>
                    <a:pt x="3708" y="7294"/>
                  </a:lnTo>
                  <a:lnTo>
                    <a:pt x="3711" y="7295"/>
                  </a:lnTo>
                  <a:lnTo>
                    <a:pt x="3715" y="7296"/>
                  </a:lnTo>
                  <a:lnTo>
                    <a:pt x="3717" y="7299"/>
                  </a:lnTo>
                  <a:lnTo>
                    <a:pt x="3720" y="7303"/>
                  </a:lnTo>
                  <a:lnTo>
                    <a:pt x="3723" y="7310"/>
                  </a:lnTo>
                  <a:lnTo>
                    <a:pt x="3723" y="7310"/>
                  </a:lnTo>
                  <a:lnTo>
                    <a:pt x="3730" y="7379"/>
                  </a:lnTo>
                  <a:lnTo>
                    <a:pt x="3730" y="7379"/>
                  </a:lnTo>
                  <a:lnTo>
                    <a:pt x="3730" y="7385"/>
                  </a:lnTo>
                  <a:lnTo>
                    <a:pt x="3727" y="7391"/>
                  </a:lnTo>
                  <a:lnTo>
                    <a:pt x="3725" y="7395"/>
                  </a:lnTo>
                  <a:lnTo>
                    <a:pt x="3720" y="7399"/>
                  </a:lnTo>
                  <a:lnTo>
                    <a:pt x="3720" y="7399"/>
                  </a:lnTo>
                  <a:lnTo>
                    <a:pt x="3713" y="7402"/>
                  </a:lnTo>
                  <a:lnTo>
                    <a:pt x="3708" y="7407"/>
                  </a:lnTo>
                  <a:lnTo>
                    <a:pt x="3705" y="7412"/>
                  </a:lnTo>
                  <a:lnTo>
                    <a:pt x="3704" y="7417"/>
                  </a:lnTo>
                  <a:lnTo>
                    <a:pt x="3704" y="7423"/>
                  </a:lnTo>
                  <a:lnTo>
                    <a:pt x="3704" y="7429"/>
                  </a:lnTo>
                  <a:lnTo>
                    <a:pt x="3707" y="7442"/>
                  </a:lnTo>
                  <a:lnTo>
                    <a:pt x="3707" y="7442"/>
                  </a:lnTo>
                  <a:lnTo>
                    <a:pt x="3711" y="7465"/>
                  </a:lnTo>
                  <a:lnTo>
                    <a:pt x="3717" y="7486"/>
                  </a:lnTo>
                  <a:lnTo>
                    <a:pt x="3717" y="7486"/>
                  </a:lnTo>
                  <a:lnTo>
                    <a:pt x="3719" y="7499"/>
                  </a:lnTo>
                  <a:lnTo>
                    <a:pt x="3720" y="7512"/>
                  </a:lnTo>
                  <a:lnTo>
                    <a:pt x="3720" y="7518"/>
                  </a:lnTo>
                  <a:lnTo>
                    <a:pt x="3718" y="7523"/>
                  </a:lnTo>
                  <a:lnTo>
                    <a:pt x="3716" y="7529"/>
                  </a:lnTo>
                  <a:lnTo>
                    <a:pt x="3712" y="7535"/>
                  </a:lnTo>
                  <a:lnTo>
                    <a:pt x="3712" y="7535"/>
                  </a:lnTo>
                  <a:lnTo>
                    <a:pt x="3708" y="7544"/>
                  </a:lnTo>
                  <a:lnTo>
                    <a:pt x="3705" y="7552"/>
                  </a:lnTo>
                  <a:lnTo>
                    <a:pt x="3704" y="7559"/>
                  </a:lnTo>
                  <a:lnTo>
                    <a:pt x="3707" y="7566"/>
                  </a:lnTo>
                  <a:lnTo>
                    <a:pt x="3709" y="7572"/>
                  </a:lnTo>
                  <a:lnTo>
                    <a:pt x="3713" y="7577"/>
                  </a:lnTo>
                  <a:lnTo>
                    <a:pt x="3720" y="7583"/>
                  </a:lnTo>
                  <a:lnTo>
                    <a:pt x="3727" y="7588"/>
                  </a:lnTo>
                  <a:lnTo>
                    <a:pt x="3727" y="7588"/>
                  </a:lnTo>
                  <a:lnTo>
                    <a:pt x="3731" y="7590"/>
                  </a:lnTo>
                  <a:lnTo>
                    <a:pt x="3731" y="7590"/>
                  </a:lnTo>
                  <a:lnTo>
                    <a:pt x="3747" y="7602"/>
                  </a:lnTo>
                  <a:lnTo>
                    <a:pt x="3754" y="7609"/>
                  </a:lnTo>
                  <a:lnTo>
                    <a:pt x="3761" y="7614"/>
                  </a:lnTo>
                  <a:lnTo>
                    <a:pt x="3766" y="7621"/>
                  </a:lnTo>
                  <a:lnTo>
                    <a:pt x="3771" y="7628"/>
                  </a:lnTo>
                  <a:lnTo>
                    <a:pt x="3774" y="7635"/>
                  </a:lnTo>
                  <a:lnTo>
                    <a:pt x="3778" y="7642"/>
                  </a:lnTo>
                  <a:lnTo>
                    <a:pt x="3779" y="7650"/>
                  </a:lnTo>
                  <a:lnTo>
                    <a:pt x="3781" y="7658"/>
                  </a:lnTo>
                  <a:lnTo>
                    <a:pt x="3781" y="7666"/>
                  </a:lnTo>
                  <a:lnTo>
                    <a:pt x="3781" y="7674"/>
                  </a:lnTo>
                  <a:lnTo>
                    <a:pt x="3780" y="7683"/>
                  </a:lnTo>
                  <a:lnTo>
                    <a:pt x="3778" y="7693"/>
                  </a:lnTo>
                  <a:lnTo>
                    <a:pt x="3776" y="7702"/>
                  </a:lnTo>
                  <a:lnTo>
                    <a:pt x="3772" y="7711"/>
                  </a:lnTo>
                  <a:lnTo>
                    <a:pt x="3772" y="7711"/>
                  </a:lnTo>
                  <a:lnTo>
                    <a:pt x="3770" y="7718"/>
                  </a:lnTo>
                  <a:lnTo>
                    <a:pt x="3770" y="7724"/>
                  </a:lnTo>
                  <a:lnTo>
                    <a:pt x="3770" y="7729"/>
                  </a:lnTo>
                  <a:lnTo>
                    <a:pt x="3772" y="7734"/>
                  </a:lnTo>
                  <a:lnTo>
                    <a:pt x="3774" y="7740"/>
                  </a:lnTo>
                  <a:lnTo>
                    <a:pt x="3778" y="7744"/>
                  </a:lnTo>
                  <a:lnTo>
                    <a:pt x="3785" y="7753"/>
                  </a:lnTo>
                  <a:lnTo>
                    <a:pt x="3785" y="7753"/>
                  </a:lnTo>
                  <a:lnTo>
                    <a:pt x="3793" y="7761"/>
                  </a:lnTo>
                  <a:lnTo>
                    <a:pt x="3798" y="7769"/>
                  </a:lnTo>
                  <a:lnTo>
                    <a:pt x="3801" y="7778"/>
                  </a:lnTo>
                  <a:lnTo>
                    <a:pt x="3802" y="7786"/>
                  </a:lnTo>
                  <a:lnTo>
                    <a:pt x="3802" y="7795"/>
                  </a:lnTo>
                  <a:lnTo>
                    <a:pt x="3800" y="7804"/>
                  </a:lnTo>
                  <a:lnTo>
                    <a:pt x="3796" y="7814"/>
                  </a:lnTo>
                  <a:lnTo>
                    <a:pt x="3793" y="7823"/>
                  </a:lnTo>
                  <a:lnTo>
                    <a:pt x="3793" y="7823"/>
                  </a:lnTo>
                  <a:lnTo>
                    <a:pt x="3786" y="7835"/>
                  </a:lnTo>
                  <a:lnTo>
                    <a:pt x="3780" y="7847"/>
                  </a:lnTo>
                  <a:lnTo>
                    <a:pt x="3772" y="7858"/>
                  </a:lnTo>
                  <a:lnTo>
                    <a:pt x="3763" y="7870"/>
                  </a:lnTo>
                  <a:lnTo>
                    <a:pt x="3763" y="7870"/>
                  </a:lnTo>
                  <a:lnTo>
                    <a:pt x="3757" y="7877"/>
                  </a:lnTo>
                  <a:lnTo>
                    <a:pt x="3753" y="7885"/>
                  </a:lnTo>
                  <a:lnTo>
                    <a:pt x="3750" y="7892"/>
                  </a:lnTo>
                  <a:lnTo>
                    <a:pt x="3749" y="7900"/>
                  </a:lnTo>
                  <a:lnTo>
                    <a:pt x="3750" y="7907"/>
                  </a:lnTo>
                  <a:lnTo>
                    <a:pt x="3753" y="7915"/>
                  </a:lnTo>
                  <a:lnTo>
                    <a:pt x="3756" y="7923"/>
                  </a:lnTo>
                  <a:lnTo>
                    <a:pt x="3760" y="7931"/>
                  </a:lnTo>
                  <a:lnTo>
                    <a:pt x="3760" y="7931"/>
                  </a:lnTo>
                  <a:lnTo>
                    <a:pt x="3785" y="7975"/>
                  </a:lnTo>
                  <a:lnTo>
                    <a:pt x="3799" y="7997"/>
                  </a:lnTo>
                  <a:lnTo>
                    <a:pt x="3813" y="8017"/>
                  </a:lnTo>
                  <a:lnTo>
                    <a:pt x="3813" y="8017"/>
                  </a:lnTo>
                  <a:lnTo>
                    <a:pt x="3824" y="8036"/>
                  </a:lnTo>
                  <a:lnTo>
                    <a:pt x="3834" y="8057"/>
                  </a:lnTo>
                  <a:lnTo>
                    <a:pt x="3842" y="8077"/>
                  </a:lnTo>
                  <a:lnTo>
                    <a:pt x="3849" y="8100"/>
                  </a:lnTo>
                  <a:lnTo>
                    <a:pt x="3855" y="8123"/>
                  </a:lnTo>
                  <a:lnTo>
                    <a:pt x="3859" y="8148"/>
                  </a:lnTo>
                  <a:lnTo>
                    <a:pt x="3860" y="8171"/>
                  </a:lnTo>
                  <a:lnTo>
                    <a:pt x="3861" y="8195"/>
                  </a:lnTo>
                  <a:lnTo>
                    <a:pt x="3861" y="8195"/>
                  </a:lnTo>
                  <a:lnTo>
                    <a:pt x="3856" y="8198"/>
                  </a:lnTo>
                  <a:lnTo>
                    <a:pt x="3852" y="8199"/>
                  </a:lnTo>
                  <a:lnTo>
                    <a:pt x="3848" y="8199"/>
                  </a:lnTo>
                  <a:lnTo>
                    <a:pt x="3844" y="8198"/>
                  </a:lnTo>
                  <a:lnTo>
                    <a:pt x="3844" y="8198"/>
                  </a:lnTo>
                  <a:lnTo>
                    <a:pt x="3836" y="8197"/>
                  </a:lnTo>
                  <a:lnTo>
                    <a:pt x="3829" y="8196"/>
                  </a:lnTo>
                  <a:lnTo>
                    <a:pt x="3823" y="8197"/>
                  </a:lnTo>
                  <a:lnTo>
                    <a:pt x="3816" y="8198"/>
                  </a:lnTo>
                  <a:lnTo>
                    <a:pt x="3811" y="8202"/>
                  </a:lnTo>
                  <a:lnTo>
                    <a:pt x="3806" y="8205"/>
                  </a:lnTo>
                  <a:lnTo>
                    <a:pt x="3802" y="8211"/>
                  </a:lnTo>
                  <a:lnTo>
                    <a:pt x="3799" y="8218"/>
                  </a:lnTo>
                  <a:lnTo>
                    <a:pt x="3799" y="8218"/>
                  </a:lnTo>
                  <a:lnTo>
                    <a:pt x="3795" y="8224"/>
                  </a:lnTo>
                  <a:lnTo>
                    <a:pt x="3791" y="8229"/>
                  </a:lnTo>
                  <a:lnTo>
                    <a:pt x="3785" y="8234"/>
                  </a:lnTo>
                  <a:lnTo>
                    <a:pt x="3779" y="8237"/>
                  </a:lnTo>
                  <a:lnTo>
                    <a:pt x="3779" y="8237"/>
                  </a:lnTo>
                  <a:lnTo>
                    <a:pt x="3769" y="8243"/>
                  </a:lnTo>
                  <a:lnTo>
                    <a:pt x="3761" y="8247"/>
                  </a:lnTo>
                  <a:lnTo>
                    <a:pt x="3754" y="8249"/>
                  </a:lnTo>
                  <a:lnTo>
                    <a:pt x="3747" y="8248"/>
                  </a:lnTo>
                  <a:lnTo>
                    <a:pt x="3741" y="8247"/>
                  </a:lnTo>
                  <a:lnTo>
                    <a:pt x="3735" y="8242"/>
                  </a:lnTo>
                  <a:lnTo>
                    <a:pt x="3730" y="8235"/>
                  </a:lnTo>
                  <a:lnTo>
                    <a:pt x="3723" y="8226"/>
                  </a:lnTo>
                  <a:lnTo>
                    <a:pt x="3723" y="8226"/>
                  </a:lnTo>
                  <a:lnTo>
                    <a:pt x="3711" y="8212"/>
                  </a:lnTo>
                  <a:lnTo>
                    <a:pt x="3698" y="8198"/>
                  </a:lnTo>
                  <a:lnTo>
                    <a:pt x="3685" y="8187"/>
                  </a:lnTo>
                  <a:lnTo>
                    <a:pt x="3670" y="8175"/>
                  </a:lnTo>
                  <a:lnTo>
                    <a:pt x="3670" y="8175"/>
                  </a:lnTo>
                  <a:lnTo>
                    <a:pt x="3663" y="8171"/>
                  </a:lnTo>
                  <a:lnTo>
                    <a:pt x="3656" y="8166"/>
                  </a:lnTo>
                  <a:lnTo>
                    <a:pt x="3649" y="8164"/>
                  </a:lnTo>
                  <a:lnTo>
                    <a:pt x="3642" y="8163"/>
                  </a:lnTo>
                  <a:lnTo>
                    <a:pt x="3635" y="8163"/>
                  </a:lnTo>
                  <a:lnTo>
                    <a:pt x="3628" y="8164"/>
                  </a:lnTo>
                  <a:lnTo>
                    <a:pt x="3620" y="8167"/>
                  </a:lnTo>
                  <a:lnTo>
                    <a:pt x="3612" y="8171"/>
                  </a:lnTo>
                  <a:lnTo>
                    <a:pt x="3612" y="8171"/>
                  </a:lnTo>
                  <a:lnTo>
                    <a:pt x="3594" y="8182"/>
                  </a:lnTo>
                  <a:lnTo>
                    <a:pt x="3589" y="8187"/>
                  </a:lnTo>
                  <a:lnTo>
                    <a:pt x="3586" y="8190"/>
                  </a:lnTo>
                  <a:lnTo>
                    <a:pt x="3584" y="8196"/>
                  </a:lnTo>
                  <a:lnTo>
                    <a:pt x="3586" y="8203"/>
                  </a:lnTo>
                  <a:lnTo>
                    <a:pt x="3589" y="8211"/>
                  </a:lnTo>
                  <a:lnTo>
                    <a:pt x="3594" y="8222"/>
                  </a:lnTo>
                  <a:lnTo>
                    <a:pt x="3594" y="8222"/>
                  </a:lnTo>
                  <a:lnTo>
                    <a:pt x="3596" y="8231"/>
                  </a:lnTo>
                  <a:lnTo>
                    <a:pt x="3596" y="8239"/>
                  </a:lnTo>
                  <a:lnTo>
                    <a:pt x="3594" y="8244"/>
                  </a:lnTo>
                  <a:lnTo>
                    <a:pt x="3588" y="8251"/>
                  </a:lnTo>
                  <a:lnTo>
                    <a:pt x="3588" y="8251"/>
                  </a:lnTo>
                  <a:lnTo>
                    <a:pt x="3564" y="8279"/>
                  </a:lnTo>
                  <a:lnTo>
                    <a:pt x="3539" y="8307"/>
                  </a:lnTo>
                  <a:lnTo>
                    <a:pt x="3539" y="8307"/>
                  </a:lnTo>
                  <a:lnTo>
                    <a:pt x="3536" y="8311"/>
                  </a:lnTo>
                  <a:lnTo>
                    <a:pt x="3530" y="8315"/>
                  </a:lnTo>
                  <a:lnTo>
                    <a:pt x="3518" y="8322"/>
                  </a:lnTo>
                  <a:lnTo>
                    <a:pt x="3503" y="8326"/>
                  </a:lnTo>
                  <a:lnTo>
                    <a:pt x="3486" y="8331"/>
                  </a:lnTo>
                  <a:lnTo>
                    <a:pt x="3470" y="8333"/>
                  </a:lnTo>
                  <a:lnTo>
                    <a:pt x="3454" y="8334"/>
                  </a:lnTo>
                  <a:lnTo>
                    <a:pt x="3440" y="8332"/>
                  </a:lnTo>
                  <a:lnTo>
                    <a:pt x="3435" y="8331"/>
                  </a:lnTo>
                  <a:lnTo>
                    <a:pt x="3429" y="8328"/>
                  </a:lnTo>
                  <a:lnTo>
                    <a:pt x="3429" y="8328"/>
                  </a:lnTo>
                  <a:lnTo>
                    <a:pt x="3418" y="8323"/>
                  </a:lnTo>
                  <a:lnTo>
                    <a:pt x="3407" y="8318"/>
                  </a:lnTo>
                  <a:lnTo>
                    <a:pt x="3397" y="8316"/>
                  </a:lnTo>
                  <a:lnTo>
                    <a:pt x="3386" y="8315"/>
                  </a:lnTo>
                  <a:lnTo>
                    <a:pt x="3376" y="8316"/>
                  </a:lnTo>
                  <a:lnTo>
                    <a:pt x="3365" y="8318"/>
                  </a:lnTo>
                  <a:lnTo>
                    <a:pt x="3355" y="8324"/>
                  </a:lnTo>
                  <a:lnTo>
                    <a:pt x="3345" y="8331"/>
                  </a:lnTo>
                  <a:lnTo>
                    <a:pt x="3345" y="8331"/>
                  </a:lnTo>
                  <a:lnTo>
                    <a:pt x="3340" y="8334"/>
                  </a:lnTo>
                  <a:lnTo>
                    <a:pt x="3336" y="8336"/>
                  </a:lnTo>
                  <a:lnTo>
                    <a:pt x="3326" y="8339"/>
                  </a:lnTo>
                  <a:lnTo>
                    <a:pt x="3316" y="8339"/>
                  </a:lnTo>
                  <a:lnTo>
                    <a:pt x="3306" y="8339"/>
                  </a:lnTo>
                  <a:lnTo>
                    <a:pt x="3306" y="8339"/>
                  </a:lnTo>
                  <a:lnTo>
                    <a:pt x="3239" y="8339"/>
                  </a:lnTo>
                  <a:lnTo>
                    <a:pt x="3239" y="8339"/>
                  </a:lnTo>
                  <a:lnTo>
                    <a:pt x="3239" y="8348"/>
                  </a:lnTo>
                  <a:lnTo>
                    <a:pt x="3240" y="8357"/>
                  </a:lnTo>
                  <a:lnTo>
                    <a:pt x="3242" y="8366"/>
                  </a:lnTo>
                  <a:lnTo>
                    <a:pt x="3244" y="8374"/>
                  </a:lnTo>
                  <a:lnTo>
                    <a:pt x="3251" y="8392"/>
                  </a:lnTo>
                  <a:lnTo>
                    <a:pt x="3257" y="8408"/>
                  </a:lnTo>
                  <a:lnTo>
                    <a:pt x="3257" y="8408"/>
                  </a:lnTo>
                  <a:lnTo>
                    <a:pt x="3258" y="8413"/>
                  </a:lnTo>
                  <a:lnTo>
                    <a:pt x="3261" y="8416"/>
                  </a:lnTo>
                  <a:lnTo>
                    <a:pt x="3263" y="8418"/>
                  </a:lnTo>
                  <a:lnTo>
                    <a:pt x="3266" y="8421"/>
                  </a:lnTo>
                  <a:lnTo>
                    <a:pt x="3270" y="8422"/>
                  </a:lnTo>
                  <a:lnTo>
                    <a:pt x="3274" y="8423"/>
                  </a:lnTo>
                  <a:lnTo>
                    <a:pt x="3282" y="8422"/>
                  </a:lnTo>
                  <a:lnTo>
                    <a:pt x="3282" y="8422"/>
                  </a:lnTo>
                  <a:lnTo>
                    <a:pt x="3324" y="8417"/>
                  </a:lnTo>
                  <a:lnTo>
                    <a:pt x="3324" y="8417"/>
                  </a:lnTo>
                  <a:lnTo>
                    <a:pt x="3340" y="8416"/>
                  </a:lnTo>
                  <a:lnTo>
                    <a:pt x="3347" y="8416"/>
                  </a:lnTo>
                  <a:lnTo>
                    <a:pt x="3354" y="8417"/>
                  </a:lnTo>
                  <a:lnTo>
                    <a:pt x="3359" y="8421"/>
                  </a:lnTo>
                  <a:lnTo>
                    <a:pt x="3361" y="8423"/>
                  </a:lnTo>
                  <a:lnTo>
                    <a:pt x="3362" y="8425"/>
                  </a:lnTo>
                  <a:lnTo>
                    <a:pt x="3364" y="8433"/>
                  </a:lnTo>
                  <a:lnTo>
                    <a:pt x="3364" y="8445"/>
                  </a:lnTo>
                  <a:lnTo>
                    <a:pt x="3364" y="8445"/>
                  </a:lnTo>
                  <a:lnTo>
                    <a:pt x="3365" y="8447"/>
                  </a:lnTo>
                  <a:lnTo>
                    <a:pt x="3367" y="8449"/>
                  </a:lnTo>
                  <a:lnTo>
                    <a:pt x="3370" y="8453"/>
                  </a:lnTo>
                  <a:lnTo>
                    <a:pt x="3379" y="8462"/>
                  </a:lnTo>
                  <a:lnTo>
                    <a:pt x="3379" y="8462"/>
                  </a:lnTo>
                  <a:lnTo>
                    <a:pt x="3386" y="8470"/>
                  </a:lnTo>
                  <a:lnTo>
                    <a:pt x="3391" y="8477"/>
                  </a:lnTo>
                  <a:lnTo>
                    <a:pt x="3393" y="8484"/>
                  </a:lnTo>
                  <a:lnTo>
                    <a:pt x="3393" y="8489"/>
                  </a:lnTo>
                  <a:lnTo>
                    <a:pt x="3390" y="8493"/>
                  </a:lnTo>
                  <a:lnTo>
                    <a:pt x="3385" y="8497"/>
                  </a:lnTo>
                  <a:lnTo>
                    <a:pt x="3377" y="8501"/>
                  </a:lnTo>
                  <a:lnTo>
                    <a:pt x="3365" y="8505"/>
                  </a:lnTo>
                  <a:lnTo>
                    <a:pt x="3365" y="8505"/>
                  </a:lnTo>
                  <a:lnTo>
                    <a:pt x="3348" y="8509"/>
                  </a:lnTo>
                  <a:lnTo>
                    <a:pt x="3331" y="8513"/>
                  </a:lnTo>
                  <a:lnTo>
                    <a:pt x="3314" y="8515"/>
                  </a:lnTo>
                  <a:lnTo>
                    <a:pt x="3295" y="8515"/>
                  </a:lnTo>
                  <a:lnTo>
                    <a:pt x="3278" y="8514"/>
                  </a:lnTo>
                  <a:lnTo>
                    <a:pt x="3261" y="8512"/>
                  </a:lnTo>
                  <a:lnTo>
                    <a:pt x="3243" y="8507"/>
                  </a:lnTo>
                  <a:lnTo>
                    <a:pt x="3226" y="8500"/>
                  </a:lnTo>
                  <a:lnTo>
                    <a:pt x="3226" y="8500"/>
                  </a:lnTo>
                  <a:lnTo>
                    <a:pt x="3219" y="8498"/>
                  </a:lnTo>
                  <a:lnTo>
                    <a:pt x="3212" y="8495"/>
                  </a:lnTo>
                  <a:lnTo>
                    <a:pt x="3206" y="8495"/>
                  </a:lnTo>
                  <a:lnTo>
                    <a:pt x="3201" y="8495"/>
                  </a:lnTo>
                  <a:lnTo>
                    <a:pt x="3195" y="8498"/>
                  </a:lnTo>
                  <a:lnTo>
                    <a:pt x="3189" y="8500"/>
                  </a:lnTo>
                  <a:lnTo>
                    <a:pt x="3183" y="8505"/>
                  </a:lnTo>
                  <a:lnTo>
                    <a:pt x="3178" y="8509"/>
                  </a:lnTo>
                  <a:lnTo>
                    <a:pt x="3178" y="8509"/>
                  </a:lnTo>
                  <a:lnTo>
                    <a:pt x="3142" y="8543"/>
                  </a:lnTo>
                  <a:lnTo>
                    <a:pt x="3126" y="8560"/>
                  </a:lnTo>
                  <a:lnTo>
                    <a:pt x="3110" y="8578"/>
                  </a:lnTo>
                  <a:lnTo>
                    <a:pt x="3110" y="8578"/>
                  </a:lnTo>
                  <a:lnTo>
                    <a:pt x="3098" y="8593"/>
                  </a:lnTo>
                  <a:lnTo>
                    <a:pt x="3091" y="8599"/>
                  </a:lnTo>
                  <a:lnTo>
                    <a:pt x="3085" y="8606"/>
                  </a:lnTo>
                  <a:lnTo>
                    <a:pt x="3085" y="8606"/>
                  </a:lnTo>
                  <a:lnTo>
                    <a:pt x="3077" y="8611"/>
                  </a:lnTo>
                  <a:lnTo>
                    <a:pt x="3072" y="8614"/>
                  </a:lnTo>
                  <a:lnTo>
                    <a:pt x="3066" y="8616"/>
                  </a:lnTo>
                  <a:lnTo>
                    <a:pt x="3061" y="8616"/>
                  </a:lnTo>
                  <a:lnTo>
                    <a:pt x="3057" y="8614"/>
                  </a:lnTo>
                  <a:lnTo>
                    <a:pt x="3052" y="8611"/>
                  </a:lnTo>
                  <a:lnTo>
                    <a:pt x="3047" y="8605"/>
                  </a:lnTo>
                  <a:lnTo>
                    <a:pt x="3043" y="8597"/>
                  </a:lnTo>
                  <a:lnTo>
                    <a:pt x="3043" y="8597"/>
                  </a:lnTo>
                  <a:lnTo>
                    <a:pt x="3039" y="8590"/>
                  </a:lnTo>
                  <a:lnTo>
                    <a:pt x="3035" y="8585"/>
                  </a:lnTo>
                  <a:lnTo>
                    <a:pt x="3030" y="8581"/>
                  </a:lnTo>
                  <a:lnTo>
                    <a:pt x="3026" y="8577"/>
                  </a:lnTo>
                  <a:lnTo>
                    <a:pt x="3020" y="8574"/>
                  </a:lnTo>
                  <a:lnTo>
                    <a:pt x="3014" y="8573"/>
                  </a:lnTo>
                  <a:lnTo>
                    <a:pt x="3007" y="8571"/>
                  </a:lnTo>
                  <a:lnTo>
                    <a:pt x="2999" y="8571"/>
                  </a:lnTo>
                  <a:lnTo>
                    <a:pt x="2999" y="8571"/>
                  </a:lnTo>
                  <a:lnTo>
                    <a:pt x="2969" y="8573"/>
                  </a:lnTo>
                  <a:lnTo>
                    <a:pt x="2935" y="8571"/>
                  </a:lnTo>
                  <a:lnTo>
                    <a:pt x="2935" y="8571"/>
                  </a:lnTo>
                  <a:lnTo>
                    <a:pt x="2939" y="8562"/>
                  </a:lnTo>
                  <a:lnTo>
                    <a:pt x="2941" y="8553"/>
                  </a:lnTo>
                  <a:lnTo>
                    <a:pt x="2943" y="8544"/>
                  </a:lnTo>
                  <a:lnTo>
                    <a:pt x="2943" y="8536"/>
                  </a:lnTo>
                  <a:lnTo>
                    <a:pt x="2941" y="8527"/>
                  </a:lnTo>
                  <a:lnTo>
                    <a:pt x="2940" y="8518"/>
                  </a:lnTo>
                  <a:lnTo>
                    <a:pt x="2935" y="8502"/>
                  </a:lnTo>
                  <a:lnTo>
                    <a:pt x="2921" y="8472"/>
                  </a:lnTo>
                  <a:lnTo>
                    <a:pt x="2916" y="8456"/>
                  </a:lnTo>
                  <a:lnTo>
                    <a:pt x="2914" y="8448"/>
                  </a:lnTo>
                  <a:lnTo>
                    <a:pt x="2913" y="8440"/>
                  </a:lnTo>
                  <a:lnTo>
                    <a:pt x="2913" y="8440"/>
                  </a:lnTo>
                  <a:lnTo>
                    <a:pt x="2921" y="8438"/>
                  </a:lnTo>
                  <a:lnTo>
                    <a:pt x="2929" y="8437"/>
                  </a:lnTo>
                  <a:lnTo>
                    <a:pt x="2936" y="8437"/>
                  </a:lnTo>
                  <a:lnTo>
                    <a:pt x="2944" y="8437"/>
                  </a:lnTo>
                  <a:lnTo>
                    <a:pt x="2959" y="8439"/>
                  </a:lnTo>
                  <a:lnTo>
                    <a:pt x="2973" y="8440"/>
                  </a:lnTo>
                  <a:lnTo>
                    <a:pt x="2973" y="8440"/>
                  </a:lnTo>
                  <a:lnTo>
                    <a:pt x="2983" y="8440"/>
                  </a:lnTo>
                  <a:lnTo>
                    <a:pt x="2988" y="8439"/>
                  </a:lnTo>
                  <a:lnTo>
                    <a:pt x="2991" y="8437"/>
                  </a:lnTo>
                  <a:lnTo>
                    <a:pt x="2993" y="8434"/>
                  </a:lnTo>
                  <a:lnTo>
                    <a:pt x="2996" y="8431"/>
                  </a:lnTo>
                  <a:lnTo>
                    <a:pt x="2996" y="8426"/>
                  </a:lnTo>
                  <a:lnTo>
                    <a:pt x="2996" y="8421"/>
                  </a:lnTo>
                  <a:lnTo>
                    <a:pt x="2996" y="8421"/>
                  </a:lnTo>
                  <a:lnTo>
                    <a:pt x="2996" y="8409"/>
                  </a:lnTo>
                  <a:lnTo>
                    <a:pt x="2996" y="8399"/>
                  </a:lnTo>
                  <a:lnTo>
                    <a:pt x="2997" y="8376"/>
                  </a:lnTo>
                  <a:lnTo>
                    <a:pt x="2996" y="8364"/>
                  </a:lnTo>
                  <a:lnTo>
                    <a:pt x="2993" y="8354"/>
                  </a:lnTo>
                  <a:lnTo>
                    <a:pt x="2989" y="8343"/>
                  </a:lnTo>
                  <a:lnTo>
                    <a:pt x="2985" y="8338"/>
                  </a:lnTo>
                  <a:lnTo>
                    <a:pt x="2982" y="8333"/>
                  </a:lnTo>
                  <a:lnTo>
                    <a:pt x="2982" y="8333"/>
                  </a:lnTo>
                  <a:lnTo>
                    <a:pt x="2979" y="8330"/>
                  </a:lnTo>
                  <a:lnTo>
                    <a:pt x="2978" y="8326"/>
                  </a:lnTo>
                  <a:lnTo>
                    <a:pt x="2977" y="8324"/>
                  </a:lnTo>
                  <a:lnTo>
                    <a:pt x="2977" y="8320"/>
                  </a:lnTo>
                  <a:lnTo>
                    <a:pt x="2979" y="8313"/>
                  </a:lnTo>
                  <a:lnTo>
                    <a:pt x="2982" y="8308"/>
                  </a:lnTo>
                  <a:lnTo>
                    <a:pt x="2982" y="8308"/>
                  </a:lnTo>
                  <a:lnTo>
                    <a:pt x="2986" y="8298"/>
                  </a:lnTo>
                  <a:lnTo>
                    <a:pt x="2991" y="8289"/>
                  </a:lnTo>
                  <a:lnTo>
                    <a:pt x="2994" y="8280"/>
                  </a:lnTo>
                  <a:lnTo>
                    <a:pt x="2997" y="8275"/>
                  </a:lnTo>
                  <a:lnTo>
                    <a:pt x="2997" y="8270"/>
                  </a:lnTo>
                  <a:lnTo>
                    <a:pt x="2997" y="8270"/>
                  </a:lnTo>
                  <a:lnTo>
                    <a:pt x="2993" y="8266"/>
                  </a:lnTo>
                  <a:lnTo>
                    <a:pt x="2991" y="8265"/>
                  </a:lnTo>
                  <a:lnTo>
                    <a:pt x="2990" y="8264"/>
                  </a:lnTo>
                  <a:lnTo>
                    <a:pt x="2990" y="8264"/>
                  </a:lnTo>
                  <a:lnTo>
                    <a:pt x="2968" y="8265"/>
                  </a:lnTo>
                  <a:lnTo>
                    <a:pt x="2952" y="8265"/>
                  </a:lnTo>
                  <a:lnTo>
                    <a:pt x="2940" y="8263"/>
                  </a:lnTo>
                  <a:lnTo>
                    <a:pt x="2936" y="8260"/>
                  </a:lnTo>
                  <a:lnTo>
                    <a:pt x="2932" y="8258"/>
                  </a:lnTo>
                  <a:lnTo>
                    <a:pt x="2930" y="8255"/>
                  </a:lnTo>
                  <a:lnTo>
                    <a:pt x="2928" y="8251"/>
                  </a:lnTo>
                  <a:lnTo>
                    <a:pt x="2925" y="8245"/>
                  </a:lnTo>
                  <a:lnTo>
                    <a:pt x="2924" y="8240"/>
                  </a:lnTo>
                  <a:lnTo>
                    <a:pt x="2923" y="8224"/>
                  </a:lnTo>
                  <a:lnTo>
                    <a:pt x="2923" y="8203"/>
                  </a:lnTo>
                  <a:lnTo>
                    <a:pt x="2923" y="8203"/>
                  </a:lnTo>
                  <a:lnTo>
                    <a:pt x="2922" y="8182"/>
                  </a:lnTo>
                  <a:lnTo>
                    <a:pt x="2921" y="8161"/>
                  </a:lnTo>
                  <a:lnTo>
                    <a:pt x="2921" y="8161"/>
                  </a:lnTo>
                  <a:lnTo>
                    <a:pt x="2920" y="8148"/>
                  </a:lnTo>
                  <a:lnTo>
                    <a:pt x="2917" y="8136"/>
                  </a:lnTo>
                  <a:lnTo>
                    <a:pt x="2915" y="8128"/>
                  </a:lnTo>
                  <a:lnTo>
                    <a:pt x="2911" y="8123"/>
                  </a:lnTo>
                  <a:lnTo>
                    <a:pt x="2906" y="8119"/>
                  </a:lnTo>
                  <a:lnTo>
                    <a:pt x="2898" y="8116"/>
                  </a:lnTo>
                  <a:lnTo>
                    <a:pt x="2887" y="8115"/>
                  </a:lnTo>
                  <a:lnTo>
                    <a:pt x="2872" y="8114"/>
                  </a:lnTo>
                  <a:lnTo>
                    <a:pt x="2872" y="8114"/>
                  </a:lnTo>
                  <a:lnTo>
                    <a:pt x="2864" y="8112"/>
                  </a:lnTo>
                  <a:lnTo>
                    <a:pt x="2856" y="8108"/>
                  </a:lnTo>
                  <a:lnTo>
                    <a:pt x="2849" y="8104"/>
                  </a:lnTo>
                  <a:lnTo>
                    <a:pt x="2845" y="8097"/>
                  </a:lnTo>
                  <a:lnTo>
                    <a:pt x="2841" y="8091"/>
                  </a:lnTo>
                  <a:lnTo>
                    <a:pt x="2839" y="8083"/>
                  </a:lnTo>
                  <a:lnTo>
                    <a:pt x="2840" y="8076"/>
                  </a:lnTo>
                  <a:lnTo>
                    <a:pt x="2844" y="8068"/>
                  </a:lnTo>
                  <a:lnTo>
                    <a:pt x="2844" y="8068"/>
                  </a:lnTo>
                  <a:lnTo>
                    <a:pt x="2849" y="8060"/>
                  </a:lnTo>
                  <a:lnTo>
                    <a:pt x="2853" y="8051"/>
                  </a:lnTo>
                  <a:lnTo>
                    <a:pt x="2856" y="8042"/>
                  </a:lnTo>
                  <a:lnTo>
                    <a:pt x="2858" y="8034"/>
                  </a:lnTo>
                  <a:lnTo>
                    <a:pt x="2861" y="8024"/>
                  </a:lnTo>
                  <a:lnTo>
                    <a:pt x="2861" y="8016"/>
                  </a:lnTo>
                  <a:lnTo>
                    <a:pt x="2861" y="7998"/>
                  </a:lnTo>
                  <a:lnTo>
                    <a:pt x="2858" y="7981"/>
                  </a:lnTo>
                  <a:lnTo>
                    <a:pt x="2854" y="7963"/>
                  </a:lnTo>
                  <a:lnTo>
                    <a:pt x="2845" y="7929"/>
                  </a:lnTo>
                  <a:lnTo>
                    <a:pt x="2845" y="7929"/>
                  </a:lnTo>
                  <a:lnTo>
                    <a:pt x="2837" y="7905"/>
                  </a:lnTo>
                  <a:lnTo>
                    <a:pt x="2832" y="7893"/>
                  </a:lnTo>
                  <a:lnTo>
                    <a:pt x="2826" y="7883"/>
                  </a:lnTo>
                  <a:lnTo>
                    <a:pt x="2819" y="7873"/>
                  </a:lnTo>
                  <a:lnTo>
                    <a:pt x="2811" y="7865"/>
                  </a:lnTo>
                  <a:lnTo>
                    <a:pt x="2801" y="7857"/>
                  </a:lnTo>
                  <a:lnTo>
                    <a:pt x="2788" y="7852"/>
                  </a:lnTo>
                  <a:lnTo>
                    <a:pt x="2788" y="7852"/>
                  </a:lnTo>
                  <a:lnTo>
                    <a:pt x="2785" y="7849"/>
                  </a:lnTo>
                  <a:lnTo>
                    <a:pt x="2781" y="7847"/>
                  </a:lnTo>
                  <a:lnTo>
                    <a:pt x="2779" y="7844"/>
                  </a:lnTo>
                  <a:lnTo>
                    <a:pt x="2776" y="7839"/>
                  </a:lnTo>
                  <a:lnTo>
                    <a:pt x="2772" y="7830"/>
                  </a:lnTo>
                  <a:lnTo>
                    <a:pt x="2771" y="7819"/>
                  </a:lnTo>
                  <a:lnTo>
                    <a:pt x="2771" y="7808"/>
                  </a:lnTo>
                  <a:lnTo>
                    <a:pt x="2772" y="7797"/>
                  </a:lnTo>
                  <a:lnTo>
                    <a:pt x="2776" y="7787"/>
                  </a:lnTo>
                  <a:lnTo>
                    <a:pt x="2778" y="7782"/>
                  </a:lnTo>
                  <a:lnTo>
                    <a:pt x="2781" y="7778"/>
                  </a:lnTo>
                  <a:lnTo>
                    <a:pt x="2781" y="7778"/>
                  </a:lnTo>
                  <a:lnTo>
                    <a:pt x="2803" y="7753"/>
                  </a:lnTo>
                  <a:lnTo>
                    <a:pt x="2814" y="7740"/>
                  </a:lnTo>
                  <a:lnTo>
                    <a:pt x="2823" y="7726"/>
                  </a:lnTo>
                  <a:lnTo>
                    <a:pt x="2832" y="7712"/>
                  </a:lnTo>
                  <a:lnTo>
                    <a:pt x="2840" y="7698"/>
                  </a:lnTo>
                  <a:lnTo>
                    <a:pt x="2847" y="7683"/>
                  </a:lnTo>
                  <a:lnTo>
                    <a:pt x="2854" y="7667"/>
                  </a:lnTo>
                  <a:lnTo>
                    <a:pt x="2854" y="7667"/>
                  </a:lnTo>
                  <a:lnTo>
                    <a:pt x="2856" y="7663"/>
                  </a:lnTo>
                  <a:lnTo>
                    <a:pt x="2858" y="7659"/>
                  </a:lnTo>
                  <a:lnTo>
                    <a:pt x="2861" y="7656"/>
                  </a:lnTo>
                  <a:lnTo>
                    <a:pt x="2864" y="7655"/>
                  </a:lnTo>
                  <a:lnTo>
                    <a:pt x="2873" y="7652"/>
                  </a:lnTo>
                  <a:lnTo>
                    <a:pt x="2883" y="7651"/>
                  </a:lnTo>
                  <a:lnTo>
                    <a:pt x="2883" y="7651"/>
                  </a:lnTo>
                  <a:lnTo>
                    <a:pt x="2892" y="7651"/>
                  </a:lnTo>
                  <a:lnTo>
                    <a:pt x="2900" y="7652"/>
                  </a:lnTo>
                  <a:lnTo>
                    <a:pt x="2917" y="7657"/>
                  </a:lnTo>
                  <a:lnTo>
                    <a:pt x="2933" y="7663"/>
                  </a:lnTo>
                  <a:lnTo>
                    <a:pt x="2948" y="7668"/>
                  </a:lnTo>
                  <a:lnTo>
                    <a:pt x="2948" y="7668"/>
                  </a:lnTo>
                  <a:lnTo>
                    <a:pt x="2955" y="7671"/>
                  </a:lnTo>
                  <a:lnTo>
                    <a:pt x="2960" y="7672"/>
                  </a:lnTo>
                  <a:lnTo>
                    <a:pt x="2964" y="7672"/>
                  </a:lnTo>
                  <a:lnTo>
                    <a:pt x="2968" y="7671"/>
                  </a:lnTo>
                  <a:lnTo>
                    <a:pt x="2971" y="7668"/>
                  </a:lnTo>
                  <a:lnTo>
                    <a:pt x="2974" y="7665"/>
                  </a:lnTo>
                  <a:lnTo>
                    <a:pt x="2976" y="7660"/>
                  </a:lnTo>
                  <a:lnTo>
                    <a:pt x="2977" y="7653"/>
                  </a:lnTo>
                  <a:lnTo>
                    <a:pt x="2977" y="7653"/>
                  </a:lnTo>
                  <a:lnTo>
                    <a:pt x="2984" y="7618"/>
                  </a:lnTo>
                  <a:lnTo>
                    <a:pt x="2993" y="7582"/>
                  </a:lnTo>
                  <a:lnTo>
                    <a:pt x="2993" y="7582"/>
                  </a:lnTo>
                  <a:lnTo>
                    <a:pt x="2996" y="7568"/>
                  </a:lnTo>
                  <a:lnTo>
                    <a:pt x="2996" y="7561"/>
                  </a:lnTo>
                  <a:lnTo>
                    <a:pt x="2996" y="7554"/>
                  </a:lnTo>
                  <a:lnTo>
                    <a:pt x="2993" y="7549"/>
                  </a:lnTo>
                  <a:lnTo>
                    <a:pt x="2991" y="7542"/>
                  </a:lnTo>
                  <a:lnTo>
                    <a:pt x="2988" y="7536"/>
                  </a:lnTo>
                  <a:lnTo>
                    <a:pt x="2983" y="7530"/>
                  </a:lnTo>
                  <a:lnTo>
                    <a:pt x="2983" y="7530"/>
                  </a:lnTo>
                  <a:lnTo>
                    <a:pt x="2978" y="7524"/>
                  </a:lnTo>
                  <a:lnTo>
                    <a:pt x="2975" y="7519"/>
                  </a:lnTo>
                  <a:lnTo>
                    <a:pt x="2973" y="7513"/>
                  </a:lnTo>
                  <a:lnTo>
                    <a:pt x="2971" y="7507"/>
                  </a:lnTo>
                  <a:lnTo>
                    <a:pt x="2971" y="7500"/>
                  </a:lnTo>
                  <a:lnTo>
                    <a:pt x="2974" y="7495"/>
                  </a:lnTo>
                  <a:lnTo>
                    <a:pt x="2976" y="7488"/>
                  </a:lnTo>
                  <a:lnTo>
                    <a:pt x="2979" y="7481"/>
                  </a:lnTo>
                  <a:lnTo>
                    <a:pt x="2979" y="7481"/>
                  </a:lnTo>
                  <a:lnTo>
                    <a:pt x="2990" y="7462"/>
                  </a:lnTo>
                  <a:lnTo>
                    <a:pt x="2994" y="7452"/>
                  </a:lnTo>
                  <a:lnTo>
                    <a:pt x="2999" y="7443"/>
                  </a:lnTo>
                  <a:lnTo>
                    <a:pt x="3003" y="7432"/>
                  </a:lnTo>
                  <a:lnTo>
                    <a:pt x="3005" y="7422"/>
                  </a:lnTo>
                  <a:lnTo>
                    <a:pt x="3005" y="7410"/>
                  </a:lnTo>
                  <a:lnTo>
                    <a:pt x="3005" y="7399"/>
                  </a:lnTo>
                  <a:lnTo>
                    <a:pt x="3005" y="7399"/>
                  </a:lnTo>
                  <a:lnTo>
                    <a:pt x="3005" y="7393"/>
                  </a:lnTo>
                  <a:lnTo>
                    <a:pt x="3006" y="7389"/>
                  </a:lnTo>
                  <a:lnTo>
                    <a:pt x="3009" y="7385"/>
                  </a:lnTo>
                  <a:lnTo>
                    <a:pt x="3014" y="7382"/>
                  </a:lnTo>
                  <a:lnTo>
                    <a:pt x="3022" y="7375"/>
                  </a:lnTo>
                  <a:lnTo>
                    <a:pt x="3026" y="7371"/>
                  </a:lnTo>
                  <a:lnTo>
                    <a:pt x="3027" y="7368"/>
                  </a:lnTo>
                  <a:lnTo>
                    <a:pt x="3027" y="7368"/>
                  </a:lnTo>
                  <a:lnTo>
                    <a:pt x="3029" y="7360"/>
                  </a:lnTo>
                  <a:lnTo>
                    <a:pt x="3032" y="7353"/>
                  </a:lnTo>
                  <a:lnTo>
                    <a:pt x="3035" y="7347"/>
                  </a:lnTo>
                  <a:lnTo>
                    <a:pt x="3038" y="7342"/>
                  </a:lnTo>
                  <a:lnTo>
                    <a:pt x="3043" y="7338"/>
                  </a:lnTo>
                  <a:lnTo>
                    <a:pt x="3046" y="7336"/>
                  </a:lnTo>
                  <a:lnTo>
                    <a:pt x="3051" y="7333"/>
                  </a:lnTo>
                  <a:lnTo>
                    <a:pt x="3056" y="7332"/>
                  </a:lnTo>
                  <a:lnTo>
                    <a:pt x="3066" y="7331"/>
                  </a:lnTo>
                  <a:lnTo>
                    <a:pt x="3076" y="7332"/>
                  </a:lnTo>
                  <a:lnTo>
                    <a:pt x="3088" y="7334"/>
                  </a:lnTo>
                  <a:lnTo>
                    <a:pt x="3099" y="7339"/>
                  </a:lnTo>
                  <a:lnTo>
                    <a:pt x="3099" y="7339"/>
                  </a:lnTo>
                  <a:lnTo>
                    <a:pt x="3109" y="7341"/>
                  </a:lnTo>
                  <a:lnTo>
                    <a:pt x="3115" y="7342"/>
                  </a:lnTo>
                  <a:lnTo>
                    <a:pt x="3122" y="7341"/>
                  </a:lnTo>
                  <a:lnTo>
                    <a:pt x="3129" y="7339"/>
                  </a:lnTo>
                  <a:lnTo>
                    <a:pt x="3135" y="7336"/>
                  </a:lnTo>
                  <a:lnTo>
                    <a:pt x="3141" y="7332"/>
                  </a:lnTo>
                  <a:lnTo>
                    <a:pt x="3152" y="7322"/>
                  </a:lnTo>
                  <a:lnTo>
                    <a:pt x="3152" y="7322"/>
                  </a:lnTo>
                  <a:lnTo>
                    <a:pt x="3165" y="7313"/>
                  </a:lnTo>
                  <a:lnTo>
                    <a:pt x="3175" y="7306"/>
                  </a:lnTo>
                  <a:lnTo>
                    <a:pt x="3185" y="7302"/>
                  </a:lnTo>
                  <a:lnTo>
                    <a:pt x="3189" y="7302"/>
                  </a:lnTo>
                  <a:lnTo>
                    <a:pt x="3193" y="7302"/>
                  </a:lnTo>
                  <a:lnTo>
                    <a:pt x="3196" y="7303"/>
                  </a:lnTo>
                  <a:lnTo>
                    <a:pt x="3200" y="7306"/>
                  </a:lnTo>
                  <a:lnTo>
                    <a:pt x="3205" y="7313"/>
                  </a:lnTo>
                  <a:lnTo>
                    <a:pt x="3212" y="7324"/>
                  </a:lnTo>
                  <a:lnTo>
                    <a:pt x="3219" y="7338"/>
                  </a:lnTo>
                  <a:lnTo>
                    <a:pt x="3219" y="7338"/>
                  </a:lnTo>
                  <a:lnTo>
                    <a:pt x="3223" y="7346"/>
                  </a:lnTo>
                  <a:lnTo>
                    <a:pt x="3226" y="7353"/>
                  </a:lnTo>
                  <a:lnTo>
                    <a:pt x="3231" y="7359"/>
                  </a:lnTo>
                  <a:lnTo>
                    <a:pt x="3235" y="7363"/>
                  </a:lnTo>
                  <a:lnTo>
                    <a:pt x="3241" y="7368"/>
                  </a:lnTo>
                  <a:lnTo>
                    <a:pt x="3248" y="7370"/>
                  </a:lnTo>
                  <a:lnTo>
                    <a:pt x="3256" y="7374"/>
                  </a:lnTo>
                  <a:lnTo>
                    <a:pt x="3264" y="7375"/>
                  </a:lnTo>
                  <a:lnTo>
                    <a:pt x="3264" y="7375"/>
                  </a:lnTo>
                  <a:lnTo>
                    <a:pt x="3278" y="7378"/>
                  </a:lnTo>
                  <a:lnTo>
                    <a:pt x="3289" y="7382"/>
                  </a:lnTo>
                  <a:lnTo>
                    <a:pt x="3297" y="7386"/>
                  </a:lnTo>
                  <a:lnTo>
                    <a:pt x="3303" y="7393"/>
                  </a:lnTo>
                  <a:lnTo>
                    <a:pt x="3307" y="7400"/>
                  </a:lnTo>
                  <a:lnTo>
                    <a:pt x="3309" y="7409"/>
                  </a:lnTo>
                  <a:lnTo>
                    <a:pt x="3309" y="7421"/>
                  </a:lnTo>
                  <a:lnTo>
                    <a:pt x="3308" y="7433"/>
                  </a:lnTo>
                  <a:lnTo>
                    <a:pt x="3308" y="7433"/>
                  </a:lnTo>
                  <a:lnTo>
                    <a:pt x="3308" y="7444"/>
                  </a:lnTo>
                  <a:lnTo>
                    <a:pt x="3308" y="7452"/>
                  </a:lnTo>
                  <a:lnTo>
                    <a:pt x="3310" y="7459"/>
                  </a:lnTo>
                  <a:lnTo>
                    <a:pt x="3312" y="7465"/>
                  </a:lnTo>
                  <a:lnTo>
                    <a:pt x="3317" y="7469"/>
                  </a:lnTo>
                  <a:lnTo>
                    <a:pt x="3324" y="7473"/>
                  </a:lnTo>
                  <a:lnTo>
                    <a:pt x="3331" y="7475"/>
                  </a:lnTo>
                  <a:lnTo>
                    <a:pt x="3340" y="7476"/>
                  </a:lnTo>
                  <a:lnTo>
                    <a:pt x="3340" y="7476"/>
                  </a:lnTo>
                  <a:lnTo>
                    <a:pt x="3357" y="7477"/>
                  </a:lnTo>
                  <a:lnTo>
                    <a:pt x="3375" y="7476"/>
                  </a:lnTo>
                  <a:lnTo>
                    <a:pt x="3409" y="7474"/>
                  </a:lnTo>
                  <a:lnTo>
                    <a:pt x="3444" y="7469"/>
                  </a:lnTo>
                  <a:lnTo>
                    <a:pt x="3478" y="7465"/>
                  </a:lnTo>
                  <a:lnTo>
                    <a:pt x="3478" y="7465"/>
                  </a:lnTo>
                  <a:lnTo>
                    <a:pt x="3482" y="7463"/>
                  </a:lnTo>
                  <a:lnTo>
                    <a:pt x="3486" y="7462"/>
                  </a:lnTo>
                  <a:lnTo>
                    <a:pt x="3489" y="7460"/>
                  </a:lnTo>
                  <a:lnTo>
                    <a:pt x="3492" y="7456"/>
                  </a:lnTo>
                  <a:lnTo>
                    <a:pt x="3496" y="7450"/>
                  </a:lnTo>
                  <a:lnTo>
                    <a:pt x="3499" y="7443"/>
                  </a:lnTo>
                  <a:lnTo>
                    <a:pt x="3499" y="7443"/>
                  </a:lnTo>
                  <a:lnTo>
                    <a:pt x="3504" y="7431"/>
                  </a:lnTo>
                  <a:lnTo>
                    <a:pt x="3509" y="7422"/>
                  </a:lnTo>
                  <a:lnTo>
                    <a:pt x="3516" y="7413"/>
                  </a:lnTo>
                  <a:lnTo>
                    <a:pt x="3524" y="7405"/>
                  </a:lnTo>
                  <a:lnTo>
                    <a:pt x="3533" y="7397"/>
                  </a:lnTo>
                  <a:lnTo>
                    <a:pt x="3542" y="7390"/>
                  </a:lnTo>
                  <a:lnTo>
                    <a:pt x="3551" y="7383"/>
                  </a:lnTo>
                  <a:lnTo>
                    <a:pt x="3561" y="7377"/>
                  </a:lnTo>
                  <a:lnTo>
                    <a:pt x="3561" y="7377"/>
                  </a:lnTo>
                  <a:lnTo>
                    <a:pt x="3574" y="7369"/>
                  </a:lnTo>
                  <a:lnTo>
                    <a:pt x="3579" y="7364"/>
                  </a:lnTo>
                  <a:lnTo>
                    <a:pt x="3584" y="7359"/>
                  </a:lnTo>
                  <a:lnTo>
                    <a:pt x="3588" y="7353"/>
                  </a:lnTo>
                  <a:lnTo>
                    <a:pt x="3590" y="7346"/>
                  </a:lnTo>
                  <a:lnTo>
                    <a:pt x="3592" y="7339"/>
                  </a:lnTo>
                  <a:lnTo>
                    <a:pt x="3592" y="7331"/>
                  </a:lnTo>
                  <a:lnTo>
                    <a:pt x="3592" y="7331"/>
                  </a:lnTo>
                  <a:lnTo>
                    <a:pt x="3592" y="7324"/>
                  </a:lnTo>
                  <a:lnTo>
                    <a:pt x="3594" y="7319"/>
                  </a:lnTo>
                  <a:lnTo>
                    <a:pt x="3596" y="7315"/>
                  </a:lnTo>
                  <a:lnTo>
                    <a:pt x="3599" y="7311"/>
                  </a:lnTo>
                  <a:lnTo>
                    <a:pt x="3603" y="7308"/>
                  </a:lnTo>
                  <a:lnTo>
                    <a:pt x="3607" y="7306"/>
                  </a:lnTo>
                  <a:lnTo>
                    <a:pt x="3618" y="7303"/>
                  </a:lnTo>
                  <a:lnTo>
                    <a:pt x="3618" y="7303"/>
                  </a:lnTo>
                  <a:lnTo>
                    <a:pt x="3639" y="7300"/>
                  </a:lnTo>
                  <a:lnTo>
                    <a:pt x="3660" y="7298"/>
                  </a:lnTo>
                  <a:lnTo>
                    <a:pt x="3704" y="7294"/>
                  </a:lnTo>
                  <a:lnTo>
                    <a:pt x="3704" y="7294"/>
                  </a:lnTo>
                  <a:close/>
                </a:path>
              </a:pathLst>
            </a:custGeom>
            <a:solidFill>
              <a:srgbClr val="DD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1"/>
            <p:cNvSpPr>
              <a:spLocks/>
            </p:cNvSpPr>
            <p:nvPr/>
          </p:nvSpPr>
          <p:spPr bwMode="auto">
            <a:xfrm>
              <a:off x="2654" y="3382"/>
              <a:ext cx="225" cy="538"/>
            </a:xfrm>
            <a:custGeom>
              <a:avLst/>
              <a:gdLst>
                <a:gd name="T0" fmla="*/ 493 w 1127"/>
                <a:gd name="T1" fmla="*/ 2680 h 2693"/>
                <a:gd name="T2" fmla="*/ 361 w 1127"/>
                <a:gd name="T3" fmla="*/ 2637 h 2693"/>
                <a:gd name="T4" fmla="*/ 266 w 1127"/>
                <a:gd name="T5" fmla="*/ 2525 h 2693"/>
                <a:gd name="T6" fmla="*/ 203 w 1127"/>
                <a:gd name="T7" fmla="*/ 2457 h 2693"/>
                <a:gd name="T8" fmla="*/ 118 w 1127"/>
                <a:gd name="T9" fmla="*/ 2395 h 2693"/>
                <a:gd name="T10" fmla="*/ 76 w 1127"/>
                <a:gd name="T11" fmla="*/ 2429 h 2693"/>
                <a:gd name="T12" fmla="*/ 3 w 1127"/>
                <a:gd name="T13" fmla="*/ 2374 h 2693"/>
                <a:gd name="T14" fmla="*/ 22 w 1127"/>
                <a:gd name="T15" fmla="*/ 2275 h 2693"/>
                <a:gd name="T16" fmla="*/ 57 w 1127"/>
                <a:gd name="T17" fmla="*/ 2172 h 2693"/>
                <a:gd name="T18" fmla="*/ 27 w 1127"/>
                <a:gd name="T19" fmla="*/ 2020 h 2693"/>
                <a:gd name="T20" fmla="*/ 170 w 1127"/>
                <a:gd name="T21" fmla="*/ 1952 h 2693"/>
                <a:gd name="T22" fmla="*/ 144 w 1127"/>
                <a:gd name="T23" fmla="*/ 1820 h 2693"/>
                <a:gd name="T24" fmla="*/ 247 w 1127"/>
                <a:gd name="T25" fmla="*/ 1828 h 2693"/>
                <a:gd name="T26" fmla="*/ 397 w 1127"/>
                <a:gd name="T27" fmla="*/ 1758 h 2693"/>
                <a:gd name="T28" fmla="*/ 309 w 1127"/>
                <a:gd name="T29" fmla="*/ 1571 h 2693"/>
                <a:gd name="T30" fmla="*/ 230 w 1127"/>
                <a:gd name="T31" fmla="*/ 1487 h 2693"/>
                <a:gd name="T32" fmla="*/ 178 w 1127"/>
                <a:gd name="T33" fmla="*/ 1416 h 2693"/>
                <a:gd name="T34" fmla="*/ 103 w 1127"/>
                <a:gd name="T35" fmla="*/ 1265 h 2693"/>
                <a:gd name="T36" fmla="*/ 133 w 1127"/>
                <a:gd name="T37" fmla="*/ 1162 h 2693"/>
                <a:gd name="T38" fmla="*/ 179 w 1127"/>
                <a:gd name="T39" fmla="*/ 1028 h 2693"/>
                <a:gd name="T40" fmla="*/ 223 w 1127"/>
                <a:gd name="T41" fmla="*/ 972 h 2693"/>
                <a:gd name="T42" fmla="*/ 209 w 1127"/>
                <a:gd name="T43" fmla="*/ 871 h 2693"/>
                <a:gd name="T44" fmla="*/ 103 w 1127"/>
                <a:gd name="T45" fmla="*/ 689 h 2693"/>
                <a:gd name="T46" fmla="*/ 82 w 1127"/>
                <a:gd name="T47" fmla="*/ 596 h 2693"/>
                <a:gd name="T48" fmla="*/ 155 w 1127"/>
                <a:gd name="T49" fmla="*/ 559 h 2693"/>
                <a:gd name="T50" fmla="*/ 210 w 1127"/>
                <a:gd name="T51" fmla="*/ 474 h 2693"/>
                <a:gd name="T52" fmla="*/ 281 w 1127"/>
                <a:gd name="T53" fmla="*/ 432 h 2693"/>
                <a:gd name="T54" fmla="*/ 363 w 1127"/>
                <a:gd name="T55" fmla="*/ 500 h 2693"/>
                <a:gd name="T56" fmla="*/ 450 w 1127"/>
                <a:gd name="T57" fmla="*/ 498 h 2693"/>
                <a:gd name="T58" fmla="*/ 551 w 1127"/>
                <a:gd name="T59" fmla="*/ 429 h 2693"/>
                <a:gd name="T60" fmla="*/ 558 w 1127"/>
                <a:gd name="T61" fmla="*/ 281 h 2693"/>
                <a:gd name="T62" fmla="*/ 535 w 1127"/>
                <a:gd name="T63" fmla="*/ 184 h 2693"/>
                <a:gd name="T64" fmla="*/ 544 w 1127"/>
                <a:gd name="T65" fmla="*/ 97 h 2693"/>
                <a:gd name="T66" fmla="*/ 637 w 1127"/>
                <a:gd name="T67" fmla="*/ 130 h 2693"/>
                <a:gd name="T68" fmla="*/ 655 w 1127"/>
                <a:gd name="T69" fmla="*/ 65 h 2693"/>
                <a:gd name="T70" fmla="*/ 776 w 1127"/>
                <a:gd name="T71" fmla="*/ 20 h 2693"/>
                <a:gd name="T72" fmla="*/ 892 w 1127"/>
                <a:gd name="T73" fmla="*/ 98 h 2693"/>
                <a:gd name="T74" fmla="*/ 949 w 1127"/>
                <a:gd name="T75" fmla="*/ 77 h 2693"/>
                <a:gd name="T76" fmla="*/ 991 w 1127"/>
                <a:gd name="T77" fmla="*/ 227 h 2693"/>
                <a:gd name="T78" fmla="*/ 1093 w 1127"/>
                <a:gd name="T79" fmla="*/ 228 h 2693"/>
                <a:gd name="T80" fmla="*/ 1114 w 1127"/>
                <a:gd name="T81" fmla="*/ 406 h 2693"/>
                <a:gd name="T82" fmla="*/ 1028 w 1127"/>
                <a:gd name="T83" fmla="*/ 376 h 2693"/>
                <a:gd name="T84" fmla="*/ 960 w 1127"/>
                <a:gd name="T85" fmla="*/ 447 h 2693"/>
                <a:gd name="T86" fmla="*/ 1072 w 1127"/>
                <a:gd name="T87" fmla="*/ 584 h 2693"/>
                <a:gd name="T88" fmla="*/ 1029 w 1127"/>
                <a:gd name="T89" fmla="*/ 685 h 2693"/>
                <a:gd name="T90" fmla="*/ 1048 w 1127"/>
                <a:gd name="T91" fmla="*/ 751 h 2693"/>
                <a:gd name="T92" fmla="*/ 1078 w 1127"/>
                <a:gd name="T93" fmla="*/ 809 h 2693"/>
                <a:gd name="T94" fmla="*/ 1059 w 1127"/>
                <a:gd name="T95" fmla="*/ 916 h 2693"/>
                <a:gd name="T96" fmla="*/ 1012 w 1127"/>
                <a:gd name="T97" fmla="*/ 1140 h 2693"/>
                <a:gd name="T98" fmla="*/ 975 w 1127"/>
                <a:gd name="T99" fmla="*/ 1210 h 2693"/>
                <a:gd name="T100" fmla="*/ 924 w 1127"/>
                <a:gd name="T101" fmla="*/ 1309 h 2693"/>
                <a:gd name="T102" fmla="*/ 912 w 1127"/>
                <a:gd name="T103" fmla="*/ 1423 h 2693"/>
                <a:gd name="T104" fmla="*/ 996 w 1127"/>
                <a:gd name="T105" fmla="*/ 1518 h 2693"/>
                <a:gd name="T106" fmla="*/ 902 w 1127"/>
                <a:gd name="T107" fmla="*/ 1730 h 2693"/>
                <a:gd name="T108" fmla="*/ 871 w 1127"/>
                <a:gd name="T109" fmla="*/ 1931 h 2693"/>
                <a:gd name="T110" fmla="*/ 905 w 1127"/>
                <a:gd name="T111" fmla="*/ 2022 h 2693"/>
                <a:gd name="T112" fmla="*/ 841 w 1127"/>
                <a:gd name="T113" fmla="*/ 2058 h 2693"/>
                <a:gd name="T114" fmla="*/ 760 w 1127"/>
                <a:gd name="T115" fmla="*/ 2178 h 2693"/>
                <a:gd name="T116" fmla="*/ 718 w 1127"/>
                <a:gd name="T117" fmla="*/ 2348 h 2693"/>
                <a:gd name="T118" fmla="*/ 672 w 1127"/>
                <a:gd name="T119" fmla="*/ 2417 h 2693"/>
                <a:gd name="T120" fmla="*/ 583 w 1127"/>
                <a:gd name="T121" fmla="*/ 2661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7" h="2693">
                  <a:moveTo>
                    <a:pt x="574" y="2680"/>
                  </a:moveTo>
                  <a:lnTo>
                    <a:pt x="574" y="2680"/>
                  </a:lnTo>
                  <a:lnTo>
                    <a:pt x="567" y="2679"/>
                  </a:lnTo>
                  <a:lnTo>
                    <a:pt x="563" y="2679"/>
                  </a:lnTo>
                  <a:lnTo>
                    <a:pt x="557" y="2680"/>
                  </a:lnTo>
                  <a:lnTo>
                    <a:pt x="551" y="2683"/>
                  </a:lnTo>
                  <a:lnTo>
                    <a:pt x="551" y="2683"/>
                  </a:lnTo>
                  <a:lnTo>
                    <a:pt x="544" y="2686"/>
                  </a:lnTo>
                  <a:lnTo>
                    <a:pt x="536" y="2690"/>
                  </a:lnTo>
                  <a:lnTo>
                    <a:pt x="529" y="2692"/>
                  </a:lnTo>
                  <a:lnTo>
                    <a:pt x="522" y="2693"/>
                  </a:lnTo>
                  <a:lnTo>
                    <a:pt x="515" y="2692"/>
                  </a:lnTo>
                  <a:lnTo>
                    <a:pt x="508" y="2691"/>
                  </a:lnTo>
                  <a:lnTo>
                    <a:pt x="500" y="2686"/>
                  </a:lnTo>
                  <a:lnTo>
                    <a:pt x="493" y="2680"/>
                  </a:lnTo>
                  <a:lnTo>
                    <a:pt x="493" y="2680"/>
                  </a:lnTo>
                  <a:lnTo>
                    <a:pt x="489" y="2677"/>
                  </a:lnTo>
                  <a:lnTo>
                    <a:pt x="483" y="2675"/>
                  </a:lnTo>
                  <a:lnTo>
                    <a:pt x="477" y="2674"/>
                  </a:lnTo>
                  <a:lnTo>
                    <a:pt x="472" y="2674"/>
                  </a:lnTo>
                  <a:lnTo>
                    <a:pt x="460" y="2675"/>
                  </a:lnTo>
                  <a:lnTo>
                    <a:pt x="448" y="2677"/>
                  </a:lnTo>
                  <a:lnTo>
                    <a:pt x="448" y="2677"/>
                  </a:lnTo>
                  <a:lnTo>
                    <a:pt x="432" y="2678"/>
                  </a:lnTo>
                  <a:lnTo>
                    <a:pt x="417" y="2677"/>
                  </a:lnTo>
                  <a:lnTo>
                    <a:pt x="404" y="2674"/>
                  </a:lnTo>
                  <a:lnTo>
                    <a:pt x="391" y="2667"/>
                  </a:lnTo>
                  <a:lnTo>
                    <a:pt x="379" y="2659"/>
                  </a:lnTo>
                  <a:lnTo>
                    <a:pt x="370" y="2649"/>
                  </a:lnTo>
                  <a:lnTo>
                    <a:pt x="361" y="2637"/>
                  </a:lnTo>
                  <a:lnTo>
                    <a:pt x="353" y="2623"/>
                  </a:lnTo>
                  <a:lnTo>
                    <a:pt x="353" y="2623"/>
                  </a:lnTo>
                  <a:lnTo>
                    <a:pt x="325" y="2569"/>
                  </a:lnTo>
                  <a:lnTo>
                    <a:pt x="325" y="2569"/>
                  </a:lnTo>
                  <a:lnTo>
                    <a:pt x="321" y="2561"/>
                  </a:lnTo>
                  <a:lnTo>
                    <a:pt x="316" y="2554"/>
                  </a:lnTo>
                  <a:lnTo>
                    <a:pt x="313" y="2550"/>
                  </a:lnTo>
                  <a:lnTo>
                    <a:pt x="309" y="2548"/>
                  </a:lnTo>
                  <a:lnTo>
                    <a:pt x="304" y="2546"/>
                  </a:lnTo>
                  <a:lnTo>
                    <a:pt x="300" y="2545"/>
                  </a:lnTo>
                  <a:lnTo>
                    <a:pt x="300" y="2545"/>
                  </a:lnTo>
                  <a:lnTo>
                    <a:pt x="289" y="2542"/>
                  </a:lnTo>
                  <a:lnTo>
                    <a:pt x="280" y="2538"/>
                  </a:lnTo>
                  <a:lnTo>
                    <a:pt x="273" y="2532"/>
                  </a:lnTo>
                  <a:lnTo>
                    <a:pt x="266" y="2525"/>
                  </a:lnTo>
                  <a:lnTo>
                    <a:pt x="262" y="2517"/>
                  </a:lnTo>
                  <a:lnTo>
                    <a:pt x="258" y="2509"/>
                  </a:lnTo>
                  <a:lnTo>
                    <a:pt x="251" y="2490"/>
                  </a:lnTo>
                  <a:lnTo>
                    <a:pt x="251" y="2490"/>
                  </a:lnTo>
                  <a:lnTo>
                    <a:pt x="247" y="2477"/>
                  </a:lnTo>
                  <a:lnTo>
                    <a:pt x="243" y="2471"/>
                  </a:lnTo>
                  <a:lnTo>
                    <a:pt x="240" y="2466"/>
                  </a:lnTo>
                  <a:lnTo>
                    <a:pt x="236" y="2462"/>
                  </a:lnTo>
                  <a:lnTo>
                    <a:pt x="231" y="2459"/>
                  </a:lnTo>
                  <a:lnTo>
                    <a:pt x="224" y="2458"/>
                  </a:lnTo>
                  <a:lnTo>
                    <a:pt x="215" y="2458"/>
                  </a:lnTo>
                  <a:lnTo>
                    <a:pt x="215" y="2458"/>
                  </a:lnTo>
                  <a:lnTo>
                    <a:pt x="210" y="2459"/>
                  </a:lnTo>
                  <a:lnTo>
                    <a:pt x="207" y="2458"/>
                  </a:lnTo>
                  <a:lnTo>
                    <a:pt x="203" y="2457"/>
                  </a:lnTo>
                  <a:lnTo>
                    <a:pt x="200" y="2455"/>
                  </a:lnTo>
                  <a:lnTo>
                    <a:pt x="197" y="2452"/>
                  </a:lnTo>
                  <a:lnTo>
                    <a:pt x="195" y="2449"/>
                  </a:lnTo>
                  <a:lnTo>
                    <a:pt x="192" y="2441"/>
                  </a:lnTo>
                  <a:lnTo>
                    <a:pt x="192" y="2441"/>
                  </a:lnTo>
                  <a:lnTo>
                    <a:pt x="189" y="2435"/>
                  </a:lnTo>
                  <a:lnTo>
                    <a:pt x="186" y="2429"/>
                  </a:lnTo>
                  <a:lnTo>
                    <a:pt x="183" y="2424"/>
                  </a:lnTo>
                  <a:lnTo>
                    <a:pt x="179" y="2420"/>
                  </a:lnTo>
                  <a:lnTo>
                    <a:pt x="171" y="2413"/>
                  </a:lnTo>
                  <a:lnTo>
                    <a:pt x="160" y="2409"/>
                  </a:lnTo>
                  <a:lnTo>
                    <a:pt x="150" y="2404"/>
                  </a:lnTo>
                  <a:lnTo>
                    <a:pt x="140" y="2402"/>
                  </a:lnTo>
                  <a:lnTo>
                    <a:pt x="128" y="2398"/>
                  </a:lnTo>
                  <a:lnTo>
                    <a:pt x="118" y="2395"/>
                  </a:lnTo>
                  <a:lnTo>
                    <a:pt x="118" y="2395"/>
                  </a:lnTo>
                  <a:lnTo>
                    <a:pt x="114" y="2394"/>
                  </a:lnTo>
                  <a:lnTo>
                    <a:pt x="111" y="2394"/>
                  </a:lnTo>
                  <a:lnTo>
                    <a:pt x="107" y="2395"/>
                  </a:lnTo>
                  <a:lnTo>
                    <a:pt x="105" y="2397"/>
                  </a:lnTo>
                  <a:lnTo>
                    <a:pt x="103" y="2403"/>
                  </a:lnTo>
                  <a:lnTo>
                    <a:pt x="101" y="2410"/>
                  </a:lnTo>
                  <a:lnTo>
                    <a:pt x="101" y="2410"/>
                  </a:lnTo>
                  <a:lnTo>
                    <a:pt x="99" y="2418"/>
                  </a:lnTo>
                  <a:lnTo>
                    <a:pt x="98" y="2424"/>
                  </a:lnTo>
                  <a:lnTo>
                    <a:pt x="95" y="2427"/>
                  </a:lnTo>
                  <a:lnTo>
                    <a:pt x="91" y="2429"/>
                  </a:lnTo>
                  <a:lnTo>
                    <a:pt x="87" y="2430"/>
                  </a:lnTo>
                  <a:lnTo>
                    <a:pt x="82" y="2430"/>
                  </a:lnTo>
                  <a:lnTo>
                    <a:pt x="76" y="2429"/>
                  </a:lnTo>
                  <a:lnTo>
                    <a:pt x="69" y="2426"/>
                  </a:lnTo>
                  <a:lnTo>
                    <a:pt x="69" y="2426"/>
                  </a:lnTo>
                  <a:lnTo>
                    <a:pt x="61" y="2422"/>
                  </a:lnTo>
                  <a:lnTo>
                    <a:pt x="53" y="2420"/>
                  </a:lnTo>
                  <a:lnTo>
                    <a:pt x="45" y="2418"/>
                  </a:lnTo>
                  <a:lnTo>
                    <a:pt x="37" y="2417"/>
                  </a:lnTo>
                  <a:lnTo>
                    <a:pt x="29" y="2417"/>
                  </a:lnTo>
                  <a:lnTo>
                    <a:pt x="20" y="2418"/>
                  </a:lnTo>
                  <a:lnTo>
                    <a:pt x="11" y="2420"/>
                  </a:lnTo>
                  <a:lnTo>
                    <a:pt x="1" y="2424"/>
                  </a:lnTo>
                  <a:lnTo>
                    <a:pt x="1" y="2424"/>
                  </a:lnTo>
                  <a:lnTo>
                    <a:pt x="0" y="2403"/>
                  </a:lnTo>
                  <a:lnTo>
                    <a:pt x="0" y="2392"/>
                  </a:lnTo>
                  <a:lnTo>
                    <a:pt x="0" y="2383"/>
                  </a:lnTo>
                  <a:lnTo>
                    <a:pt x="3" y="2374"/>
                  </a:lnTo>
                  <a:lnTo>
                    <a:pt x="6" y="2365"/>
                  </a:lnTo>
                  <a:lnTo>
                    <a:pt x="11" y="2357"/>
                  </a:lnTo>
                  <a:lnTo>
                    <a:pt x="19" y="2349"/>
                  </a:lnTo>
                  <a:lnTo>
                    <a:pt x="19" y="2349"/>
                  </a:lnTo>
                  <a:lnTo>
                    <a:pt x="22" y="2345"/>
                  </a:lnTo>
                  <a:lnTo>
                    <a:pt x="24" y="2341"/>
                  </a:lnTo>
                  <a:lnTo>
                    <a:pt x="26" y="2336"/>
                  </a:lnTo>
                  <a:lnTo>
                    <a:pt x="26" y="2333"/>
                  </a:lnTo>
                  <a:lnTo>
                    <a:pt x="24" y="2323"/>
                  </a:lnTo>
                  <a:lnTo>
                    <a:pt x="23" y="2314"/>
                  </a:lnTo>
                  <a:lnTo>
                    <a:pt x="23" y="2314"/>
                  </a:lnTo>
                  <a:lnTo>
                    <a:pt x="21" y="2304"/>
                  </a:lnTo>
                  <a:lnTo>
                    <a:pt x="20" y="2295"/>
                  </a:lnTo>
                  <a:lnTo>
                    <a:pt x="21" y="2284"/>
                  </a:lnTo>
                  <a:lnTo>
                    <a:pt x="22" y="2275"/>
                  </a:lnTo>
                  <a:lnTo>
                    <a:pt x="26" y="2267"/>
                  </a:lnTo>
                  <a:lnTo>
                    <a:pt x="29" y="2259"/>
                  </a:lnTo>
                  <a:lnTo>
                    <a:pt x="35" y="2251"/>
                  </a:lnTo>
                  <a:lnTo>
                    <a:pt x="43" y="2243"/>
                  </a:lnTo>
                  <a:lnTo>
                    <a:pt x="43" y="2243"/>
                  </a:lnTo>
                  <a:lnTo>
                    <a:pt x="49" y="2236"/>
                  </a:lnTo>
                  <a:lnTo>
                    <a:pt x="54" y="2229"/>
                  </a:lnTo>
                  <a:lnTo>
                    <a:pt x="59" y="2221"/>
                  </a:lnTo>
                  <a:lnTo>
                    <a:pt x="62" y="2213"/>
                  </a:lnTo>
                  <a:lnTo>
                    <a:pt x="64" y="2205"/>
                  </a:lnTo>
                  <a:lnTo>
                    <a:pt x="64" y="2196"/>
                  </a:lnTo>
                  <a:lnTo>
                    <a:pt x="62" y="2186"/>
                  </a:lnTo>
                  <a:lnTo>
                    <a:pt x="58" y="2177"/>
                  </a:lnTo>
                  <a:lnTo>
                    <a:pt x="58" y="2177"/>
                  </a:lnTo>
                  <a:lnTo>
                    <a:pt x="57" y="2172"/>
                  </a:lnTo>
                  <a:lnTo>
                    <a:pt x="58" y="2168"/>
                  </a:lnTo>
                  <a:lnTo>
                    <a:pt x="58" y="2168"/>
                  </a:lnTo>
                  <a:lnTo>
                    <a:pt x="61" y="2157"/>
                  </a:lnTo>
                  <a:lnTo>
                    <a:pt x="64" y="2148"/>
                  </a:lnTo>
                  <a:lnTo>
                    <a:pt x="65" y="2139"/>
                  </a:lnTo>
                  <a:lnTo>
                    <a:pt x="65" y="2130"/>
                  </a:lnTo>
                  <a:lnTo>
                    <a:pt x="65" y="2121"/>
                  </a:lnTo>
                  <a:lnTo>
                    <a:pt x="64" y="2113"/>
                  </a:lnTo>
                  <a:lnTo>
                    <a:pt x="59" y="2095"/>
                  </a:lnTo>
                  <a:lnTo>
                    <a:pt x="52" y="2079"/>
                  </a:lnTo>
                  <a:lnTo>
                    <a:pt x="44" y="2062"/>
                  </a:lnTo>
                  <a:lnTo>
                    <a:pt x="28" y="2030"/>
                  </a:lnTo>
                  <a:lnTo>
                    <a:pt x="28" y="2030"/>
                  </a:lnTo>
                  <a:lnTo>
                    <a:pt x="27" y="2025"/>
                  </a:lnTo>
                  <a:lnTo>
                    <a:pt x="27" y="2020"/>
                  </a:lnTo>
                  <a:lnTo>
                    <a:pt x="27" y="2020"/>
                  </a:lnTo>
                  <a:lnTo>
                    <a:pt x="38" y="2012"/>
                  </a:lnTo>
                  <a:lnTo>
                    <a:pt x="51" y="2007"/>
                  </a:lnTo>
                  <a:lnTo>
                    <a:pt x="64" y="2002"/>
                  </a:lnTo>
                  <a:lnTo>
                    <a:pt x="76" y="1999"/>
                  </a:lnTo>
                  <a:lnTo>
                    <a:pt x="90" y="1995"/>
                  </a:lnTo>
                  <a:lnTo>
                    <a:pt x="103" y="1993"/>
                  </a:lnTo>
                  <a:lnTo>
                    <a:pt x="130" y="1990"/>
                  </a:lnTo>
                  <a:lnTo>
                    <a:pt x="130" y="1990"/>
                  </a:lnTo>
                  <a:lnTo>
                    <a:pt x="150" y="1987"/>
                  </a:lnTo>
                  <a:lnTo>
                    <a:pt x="156" y="1985"/>
                  </a:lnTo>
                  <a:lnTo>
                    <a:pt x="160" y="1982"/>
                  </a:lnTo>
                  <a:lnTo>
                    <a:pt x="164" y="1978"/>
                  </a:lnTo>
                  <a:lnTo>
                    <a:pt x="165" y="1972"/>
                  </a:lnTo>
                  <a:lnTo>
                    <a:pt x="170" y="1952"/>
                  </a:lnTo>
                  <a:lnTo>
                    <a:pt x="170" y="1952"/>
                  </a:lnTo>
                  <a:lnTo>
                    <a:pt x="171" y="1943"/>
                  </a:lnTo>
                  <a:lnTo>
                    <a:pt x="171" y="1935"/>
                  </a:lnTo>
                  <a:lnTo>
                    <a:pt x="171" y="1927"/>
                  </a:lnTo>
                  <a:lnTo>
                    <a:pt x="170" y="1920"/>
                  </a:lnTo>
                  <a:lnTo>
                    <a:pt x="165" y="1905"/>
                  </a:lnTo>
                  <a:lnTo>
                    <a:pt x="159" y="1890"/>
                  </a:lnTo>
                  <a:lnTo>
                    <a:pt x="159" y="1890"/>
                  </a:lnTo>
                  <a:lnTo>
                    <a:pt x="151" y="1866"/>
                  </a:lnTo>
                  <a:lnTo>
                    <a:pt x="147" y="1853"/>
                  </a:lnTo>
                  <a:lnTo>
                    <a:pt x="144" y="1842"/>
                  </a:lnTo>
                  <a:lnTo>
                    <a:pt x="144" y="1842"/>
                  </a:lnTo>
                  <a:lnTo>
                    <a:pt x="143" y="1834"/>
                  </a:lnTo>
                  <a:lnTo>
                    <a:pt x="143" y="1827"/>
                  </a:lnTo>
                  <a:lnTo>
                    <a:pt x="144" y="1820"/>
                  </a:lnTo>
                  <a:lnTo>
                    <a:pt x="148" y="1815"/>
                  </a:lnTo>
                  <a:lnTo>
                    <a:pt x="152" y="1812"/>
                  </a:lnTo>
                  <a:lnTo>
                    <a:pt x="158" y="1810"/>
                  </a:lnTo>
                  <a:lnTo>
                    <a:pt x="165" y="1808"/>
                  </a:lnTo>
                  <a:lnTo>
                    <a:pt x="173" y="1808"/>
                  </a:lnTo>
                  <a:lnTo>
                    <a:pt x="173" y="1808"/>
                  </a:lnTo>
                  <a:lnTo>
                    <a:pt x="178" y="1810"/>
                  </a:lnTo>
                  <a:lnTo>
                    <a:pt x="182" y="1811"/>
                  </a:lnTo>
                  <a:lnTo>
                    <a:pt x="182" y="1811"/>
                  </a:lnTo>
                  <a:lnTo>
                    <a:pt x="193" y="1817"/>
                  </a:lnTo>
                  <a:lnTo>
                    <a:pt x="203" y="1821"/>
                  </a:lnTo>
                  <a:lnTo>
                    <a:pt x="215" y="1823"/>
                  </a:lnTo>
                  <a:lnTo>
                    <a:pt x="225" y="1826"/>
                  </a:lnTo>
                  <a:lnTo>
                    <a:pt x="236" y="1827"/>
                  </a:lnTo>
                  <a:lnTo>
                    <a:pt x="247" y="1828"/>
                  </a:lnTo>
                  <a:lnTo>
                    <a:pt x="269" y="1827"/>
                  </a:lnTo>
                  <a:lnTo>
                    <a:pt x="291" y="1825"/>
                  </a:lnTo>
                  <a:lnTo>
                    <a:pt x="314" y="1822"/>
                  </a:lnTo>
                  <a:lnTo>
                    <a:pt x="336" y="1819"/>
                  </a:lnTo>
                  <a:lnTo>
                    <a:pt x="357" y="1817"/>
                  </a:lnTo>
                  <a:lnTo>
                    <a:pt x="357" y="1817"/>
                  </a:lnTo>
                  <a:lnTo>
                    <a:pt x="369" y="1815"/>
                  </a:lnTo>
                  <a:lnTo>
                    <a:pt x="374" y="1814"/>
                  </a:lnTo>
                  <a:lnTo>
                    <a:pt x="378" y="1811"/>
                  </a:lnTo>
                  <a:lnTo>
                    <a:pt x="378" y="1811"/>
                  </a:lnTo>
                  <a:lnTo>
                    <a:pt x="382" y="1807"/>
                  </a:lnTo>
                  <a:lnTo>
                    <a:pt x="384" y="1803"/>
                  </a:lnTo>
                  <a:lnTo>
                    <a:pt x="389" y="1790"/>
                  </a:lnTo>
                  <a:lnTo>
                    <a:pt x="393" y="1775"/>
                  </a:lnTo>
                  <a:lnTo>
                    <a:pt x="397" y="1758"/>
                  </a:lnTo>
                  <a:lnTo>
                    <a:pt x="400" y="1742"/>
                  </a:lnTo>
                  <a:lnTo>
                    <a:pt x="401" y="1726"/>
                  </a:lnTo>
                  <a:lnTo>
                    <a:pt x="400" y="1712"/>
                  </a:lnTo>
                  <a:lnTo>
                    <a:pt x="400" y="1706"/>
                  </a:lnTo>
                  <a:lnTo>
                    <a:pt x="398" y="1703"/>
                  </a:lnTo>
                  <a:lnTo>
                    <a:pt x="398" y="1703"/>
                  </a:lnTo>
                  <a:lnTo>
                    <a:pt x="392" y="1688"/>
                  </a:lnTo>
                  <a:lnTo>
                    <a:pt x="384" y="1673"/>
                  </a:lnTo>
                  <a:lnTo>
                    <a:pt x="368" y="1645"/>
                  </a:lnTo>
                  <a:lnTo>
                    <a:pt x="351" y="1618"/>
                  </a:lnTo>
                  <a:lnTo>
                    <a:pt x="332" y="1592"/>
                  </a:lnTo>
                  <a:lnTo>
                    <a:pt x="332" y="1592"/>
                  </a:lnTo>
                  <a:lnTo>
                    <a:pt x="325" y="1584"/>
                  </a:lnTo>
                  <a:lnTo>
                    <a:pt x="317" y="1577"/>
                  </a:lnTo>
                  <a:lnTo>
                    <a:pt x="309" y="1571"/>
                  </a:lnTo>
                  <a:lnTo>
                    <a:pt x="300" y="1568"/>
                  </a:lnTo>
                  <a:lnTo>
                    <a:pt x="300" y="1568"/>
                  </a:lnTo>
                  <a:lnTo>
                    <a:pt x="289" y="1564"/>
                  </a:lnTo>
                  <a:lnTo>
                    <a:pt x="280" y="1561"/>
                  </a:lnTo>
                  <a:lnTo>
                    <a:pt x="272" y="1556"/>
                  </a:lnTo>
                  <a:lnTo>
                    <a:pt x="265" y="1550"/>
                  </a:lnTo>
                  <a:lnTo>
                    <a:pt x="260" y="1544"/>
                  </a:lnTo>
                  <a:lnTo>
                    <a:pt x="254" y="1536"/>
                  </a:lnTo>
                  <a:lnTo>
                    <a:pt x="250" y="1526"/>
                  </a:lnTo>
                  <a:lnTo>
                    <a:pt x="247" y="1516"/>
                  </a:lnTo>
                  <a:lnTo>
                    <a:pt x="247" y="1516"/>
                  </a:lnTo>
                  <a:lnTo>
                    <a:pt x="243" y="1508"/>
                  </a:lnTo>
                  <a:lnTo>
                    <a:pt x="240" y="1500"/>
                  </a:lnTo>
                  <a:lnTo>
                    <a:pt x="235" y="1493"/>
                  </a:lnTo>
                  <a:lnTo>
                    <a:pt x="230" y="1487"/>
                  </a:lnTo>
                  <a:lnTo>
                    <a:pt x="223" y="1483"/>
                  </a:lnTo>
                  <a:lnTo>
                    <a:pt x="215" y="1479"/>
                  </a:lnTo>
                  <a:lnTo>
                    <a:pt x="198" y="1472"/>
                  </a:lnTo>
                  <a:lnTo>
                    <a:pt x="198" y="1472"/>
                  </a:lnTo>
                  <a:lnTo>
                    <a:pt x="185" y="1466"/>
                  </a:lnTo>
                  <a:lnTo>
                    <a:pt x="179" y="1463"/>
                  </a:lnTo>
                  <a:lnTo>
                    <a:pt x="174" y="1458"/>
                  </a:lnTo>
                  <a:lnTo>
                    <a:pt x="171" y="1453"/>
                  </a:lnTo>
                  <a:lnTo>
                    <a:pt x="170" y="1447"/>
                  </a:lnTo>
                  <a:lnTo>
                    <a:pt x="171" y="1439"/>
                  </a:lnTo>
                  <a:lnTo>
                    <a:pt x="175" y="1430"/>
                  </a:lnTo>
                  <a:lnTo>
                    <a:pt x="175" y="1430"/>
                  </a:lnTo>
                  <a:lnTo>
                    <a:pt x="177" y="1425"/>
                  </a:lnTo>
                  <a:lnTo>
                    <a:pt x="178" y="1420"/>
                  </a:lnTo>
                  <a:lnTo>
                    <a:pt x="178" y="1416"/>
                  </a:lnTo>
                  <a:lnTo>
                    <a:pt x="175" y="1412"/>
                  </a:lnTo>
                  <a:lnTo>
                    <a:pt x="175" y="1412"/>
                  </a:lnTo>
                  <a:lnTo>
                    <a:pt x="166" y="1401"/>
                  </a:lnTo>
                  <a:lnTo>
                    <a:pt x="159" y="1388"/>
                  </a:lnTo>
                  <a:lnTo>
                    <a:pt x="154" y="1375"/>
                  </a:lnTo>
                  <a:lnTo>
                    <a:pt x="148" y="1363"/>
                  </a:lnTo>
                  <a:lnTo>
                    <a:pt x="143" y="1349"/>
                  </a:lnTo>
                  <a:lnTo>
                    <a:pt x="137" y="1336"/>
                  </a:lnTo>
                  <a:lnTo>
                    <a:pt x="130" y="1324"/>
                  </a:lnTo>
                  <a:lnTo>
                    <a:pt x="121" y="1312"/>
                  </a:lnTo>
                  <a:lnTo>
                    <a:pt x="121" y="1312"/>
                  </a:lnTo>
                  <a:lnTo>
                    <a:pt x="113" y="1301"/>
                  </a:lnTo>
                  <a:lnTo>
                    <a:pt x="107" y="1288"/>
                  </a:lnTo>
                  <a:lnTo>
                    <a:pt x="104" y="1276"/>
                  </a:lnTo>
                  <a:lnTo>
                    <a:pt x="103" y="1265"/>
                  </a:lnTo>
                  <a:lnTo>
                    <a:pt x="105" y="1252"/>
                  </a:lnTo>
                  <a:lnTo>
                    <a:pt x="110" y="1241"/>
                  </a:lnTo>
                  <a:lnTo>
                    <a:pt x="117" y="1230"/>
                  </a:lnTo>
                  <a:lnTo>
                    <a:pt x="127" y="1221"/>
                  </a:lnTo>
                  <a:lnTo>
                    <a:pt x="127" y="1221"/>
                  </a:lnTo>
                  <a:lnTo>
                    <a:pt x="132" y="1215"/>
                  </a:lnTo>
                  <a:lnTo>
                    <a:pt x="135" y="1211"/>
                  </a:lnTo>
                  <a:lnTo>
                    <a:pt x="137" y="1206"/>
                  </a:lnTo>
                  <a:lnTo>
                    <a:pt x="140" y="1201"/>
                  </a:lnTo>
                  <a:lnTo>
                    <a:pt x="140" y="1196"/>
                  </a:lnTo>
                  <a:lnTo>
                    <a:pt x="140" y="1191"/>
                  </a:lnTo>
                  <a:lnTo>
                    <a:pt x="137" y="1180"/>
                  </a:lnTo>
                  <a:lnTo>
                    <a:pt x="137" y="1180"/>
                  </a:lnTo>
                  <a:lnTo>
                    <a:pt x="135" y="1172"/>
                  </a:lnTo>
                  <a:lnTo>
                    <a:pt x="133" y="1162"/>
                  </a:lnTo>
                  <a:lnTo>
                    <a:pt x="132" y="1146"/>
                  </a:lnTo>
                  <a:lnTo>
                    <a:pt x="133" y="1129"/>
                  </a:lnTo>
                  <a:lnTo>
                    <a:pt x="135" y="1112"/>
                  </a:lnTo>
                  <a:lnTo>
                    <a:pt x="140" y="1078"/>
                  </a:lnTo>
                  <a:lnTo>
                    <a:pt x="140" y="1061"/>
                  </a:lnTo>
                  <a:lnTo>
                    <a:pt x="140" y="1044"/>
                  </a:lnTo>
                  <a:lnTo>
                    <a:pt x="140" y="1044"/>
                  </a:lnTo>
                  <a:lnTo>
                    <a:pt x="140" y="1037"/>
                  </a:lnTo>
                  <a:lnTo>
                    <a:pt x="142" y="1031"/>
                  </a:lnTo>
                  <a:lnTo>
                    <a:pt x="145" y="1026"/>
                  </a:lnTo>
                  <a:lnTo>
                    <a:pt x="151" y="1023"/>
                  </a:lnTo>
                  <a:lnTo>
                    <a:pt x="157" y="1022"/>
                  </a:lnTo>
                  <a:lnTo>
                    <a:pt x="164" y="1022"/>
                  </a:lnTo>
                  <a:lnTo>
                    <a:pt x="172" y="1024"/>
                  </a:lnTo>
                  <a:lnTo>
                    <a:pt x="179" y="1028"/>
                  </a:lnTo>
                  <a:lnTo>
                    <a:pt x="179" y="1028"/>
                  </a:lnTo>
                  <a:lnTo>
                    <a:pt x="194" y="1037"/>
                  </a:lnTo>
                  <a:lnTo>
                    <a:pt x="210" y="1047"/>
                  </a:lnTo>
                  <a:lnTo>
                    <a:pt x="210" y="1047"/>
                  </a:lnTo>
                  <a:lnTo>
                    <a:pt x="213" y="1041"/>
                  </a:lnTo>
                  <a:lnTo>
                    <a:pt x="216" y="1034"/>
                  </a:lnTo>
                  <a:lnTo>
                    <a:pt x="217" y="1029"/>
                  </a:lnTo>
                  <a:lnTo>
                    <a:pt x="218" y="1022"/>
                  </a:lnTo>
                  <a:lnTo>
                    <a:pt x="218" y="1009"/>
                  </a:lnTo>
                  <a:lnTo>
                    <a:pt x="219" y="998"/>
                  </a:lnTo>
                  <a:lnTo>
                    <a:pt x="219" y="998"/>
                  </a:lnTo>
                  <a:lnTo>
                    <a:pt x="220" y="990"/>
                  </a:lnTo>
                  <a:lnTo>
                    <a:pt x="220" y="983"/>
                  </a:lnTo>
                  <a:lnTo>
                    <a:pt x="221" y="976"/>
                  </a:lnTo>
                  <a:lnTo>
                    <a:pt x="223" y="972"/>
                  </a:lnTo>
                  <a:lnTo>
                    <a:pt x="224" y="970"/>
                  </a:lnTo>
                  <a:lnTo>
                    <a:pt x="224" y="970"/>
                  </a:lnTo>
                  <a:lnTo>
                    <a:pt x="231" y="963"/>
                  </a:lnTo>
                  <a:lnTo>
                    <a:pt x="235" y="956"/>
                  </a:lnTo>
                  <a:lnTo>
                    <a:pt x="239" y="949"/>
                  </a:lnTo>
                  <a:lnTo>
                    <a:pt x="241" y="942"/>
                  </a:lnTo>
                  <a:lnTo>
                    <a:pt x="242" y="935"/>
                  </a:lnTo>
                  <a:lnTo>
                    <a:pt x="242" y="930"/>
                  </a:lnTo>
                  <a:lnTo>
                    <a:pt x="242" y="923"/>
                  </a:lnTo>
                  <a:lnTo>
                    <a:pt x="240" y="917"/>
                  </a:lnTo>
                  <a:lnTo>
                    <a:pt x="235" y="905"/>
                  </a:lnTo>
                  <a:lnTo>
                    <a:pt x="227" y="894"/>
                  </a:lnTo>
                  <a:lnTo>
                    <a:pt x="219" y="882"/>
                  </a:lnTo>
                  <a:lnTo>
                    <a:pt x="209" y="871"/>
                  </a:lnTo>
                  <a:lnTo>
                    <a:pt x="209" y="871"/>
                  </a:lnTo>
                  <a:lnTo>
                    <a:pt x="209" y="870"/>
                  </a:lnTo>
                  <a:lnTo>
                    <a:pt x="208" y="864"/>
                  </a:lnTo>
                  <a:lnTo>
                    <a:pt x="208" y="864"/>
                  </a:lnTo>
                  <a:lnTo>
                    <a:pt x="262" y="793"/>
                  </a:lnTo>
                  <a:lnTo>
                    <a:pt x="262" y="793"/>
                  </a:lnTo>
                  <a:lnTo>
                    <a:pt x="243" y="779"/>
                  </a:lnTo>
                  <a:lnTo>
                    <a:pt x="225" y="764"/>
                  </a:lnTo>
                  <a:lnTo>
                    <a:pt x="188" y="733"/>
                  </a:lnTo>
                  <a:lnTo>
                    <a:pt x="170" y="718"/>
                  </a:lnTo>
                  <a:lnTo>
                    <a:pt x="159" y="711"/>
                  </a:lnTo>
                  <a:lnTo>
                    <a:pt x="149" y="705"/>
                  </a:lnTo>
                  <a:lnTo>
                    <a:pt x="139" y="699"/>
                  </a:lnTo>
                  <a:lnTo>
                    <a:pt x="127" y="695"/>
                  </a:lnTo>
                  <a:lnTo>
                    <a:pt x="115" y="691"/>
                  </a:lnTo>
                  <a:lnTo>
                    <a:pt x="103" y="689"/>
                  </a:lnTo>
                  <a:lnTo>
                    <a:pt x="103" y="689"/>
                  </a:lnTo>
                  <a:lnTo>
                    <a:pt x="96" y="687"/>
                  </a:lnTo>
                  <a:lnTo>
                    <a:pt x="90" y="684"/>
                  </a:lnTo>
                  <a:lnTo>
                    <a:pt x="86" y="680"/>
                  </a:lnTo>
                  <a:lnTo>
                    <a:pt x="82" y="675"/>
                  </a:lnTo>
                  <a:lnTo>
                    <a:pt x="80" y="669"/>
                  </a:lnTo>
                  <a:lnTo>
                    <a:pt x="77" y="664"/>
                  </a:lnTo>
                  <a:lnTo>
                    <a:pt x="75" y="651"/>
                  </a:lnTo>
                  <a:lnTo>
                    <a:pt x="75" y="651"/>
                  </a:lnTo>
                  <a:lnTo>
                    <a:pt x="75" y="639"/>
                  </a:lnTo>
                  <a:lnTo>
                    <a:pt x="76" y="628"/>
                  </a:lnTo>
                  <a:lnTo>
                    <a:pt x="77" y="618"/>
                  </a:lnTo>
                  <a:lnTo>
                    <a:pt x="80" y="606"/>
                  </a:lnTo>
                  <a:lnTo>
                    <a:pt x="80" y="606"/>
                  </a:lnTo>
                  <a:lnTo>
                    <a:pt x="82" y="596"/>
                  </a:lnTo>
                  <a:lnTo>
                    <a:pt x="86" y="589"/>
                  </a:lnTo>
                  <a:lnTo>
                    <a:pt x="89" y="582"/>
                  </a:lnTo>
                  <a:lnTo>
                    <a:pt x="94" y="578"/>
                  </a:lnTo>
                  <a:lnTo>
                    <a:pt x="98" y="575"/>
                  </a:lnTo>
                  <a:lnTo>
                    <a:pt x="105" y="574"/>
                  </a:lnTo>
                  <a:lnTo>
                    <a:pt x="114" y="574"/>
                  </a:lnTo>
                  <a:lnTo>
                    <a:pt x="125" y="575"/>
                  </a:lnTo>
                  <a:lnTo>
                    <a:pt x="125" y="575"/>
                  </a:lnTo>
                  <a:lnTo>
                    <a:pt x="132" y="576"/>
                  </a:lnTo>
                  <a:lnTo>
                    <a:pt x="137" y="576"/>
                  </a:lnTo>
                  <a:lnTo>
                    <a:pt x="143" y="574"/>
                  </a:lnTo>
                  <a:lnTo>
                    <a:pt x="147" y="571"/>
                  </a:lnTo>
                  <a:lnTo>
                    <a:pt x="150" y="568"/>
                  </a:lnTo>
                  <a:lnTo>
                    <a:pt x="152" y="565"/>
                  </a:lnTo>
                  <a:lnTo>
                    <a:pt x="155" y="559"/>
                  </a:lnTo>
                  <a:lnTo>
                    <a:pt x="156" y="553"/>
                  </a:lnTo>
                  <a:lnTo>
                    <a:pt x="156" y="553"/>
                  </a:lnTo>
                  <a:lnTo>
                    <a:pt x="158" y="545"/>
                  </a:lnTo>
                  <a:lnTo>
                    <a:pt x="162" y="536"/>
                  </a:lnTo>
                  <a:lnTo>
                    <a:pt x="165" y="529"/>
                  </a:lnTo>
                  <a:lnTo>
                    <a:pt x="168" y="521"/>
                  </a:lnTo>
                  <a:lnTo>
                    <a:pt x="174" y="515"/>
                  </a:lnTo>
                  <a:lnTo>
                    <a:pt x="179" y="508"/>
                  </a:lnTo>
                  <a:lnTo>
                    <a:pt x="193" y="497"/>
                  </a:lnTo>
                  <a:lnTo>
                    <a:pt x="193" y="497"/>
                  </a:lnTo>
                  <a:lnTo>
                    <a:pt x="201" y="490"/>
                  </a:lnTo>
                  <a:lnTo>
                    <a:pt x="204" y="486"/>
                  </a:lnTo>
                  <a:lnTo>
                    <a:pt x="207" y="483"/>
                  </a:lnTo>
                  <a:lnTo>
                    <a:pt x="209" y="478"/>
                  </a:lnTo>
                  <a:lnTo>
                    <a:pt x="210" y="474"/>
                  </a:lnTo>
                  <a:lnTo>
                    <a:pt x="210" y="468"/>
                  </a:lnTo>
                  <a:lnTo>
                    <a:pt x="209" y="462"/>
                  </a:lnTo>
                  <a:lnTo>
                    <a:pt x="209" y="462"/>
                  </a:lnTo>
                  <a:lnTo>
                    <a:pt x="208" y="455"/>
                  </a:lnTo>
                  <a:lnTo>
                    <a:pt x="208" y="451"/>
                  </a:lnTo>
                  <a:lnTo>
                    <a:pt x="209" y="446"/>
                  </a:lnTo>
                  <a:lnTo>
                    <a:pt x="211" y="442"/>
                  </a:lnTo>
                  <a:lnTo>
                    <a:pt x="215" y="440"/>
                  </a:lnTo>
                  <a:lnTo>
                    <a:pt x="219" y="438"/>
                  </a:lnTo>
                  <a:lnTo>
                    <a:pt x="228" y="433"/>
                  </a:lnTo>
                  <a:lnTo>
                    <a:pt x="228" y="433"/>
                  </a:lnTo>
                  <a:lnTo>
                    <a:pt x="242" y="430"/>
                  </a:lnTo>
                  <a:lnTo>
                    <a:pt x="256" y="430"/>
                  </a:lnTo>
                  <a:lnTo>
                    <a:pt x="269" y="430"/>
                  </a:lnTo>
                  <a:lnTo>
                    <a:pt x="281" y="432"/>
                  </a:lnTo>
                  <a:lnTo>
                    <a:pt x="294" y="437"/>
                  </a:lnTo>
                  <a:lnTo>
                    <a:pt x="307" y="441"/>
                  </a:lnTo>
                  <a:lnTo>
                    <a:pt x="331" y="452"/>
                  </a:lnTo>
                  <a:lnTo>
                    <a:pt x="331" y="452"/>
                  </a:lnTo>
                  <a:lnTo>
                    <a:pt x="337" y="455"/>
                  </a:lnTo>
                  <a:lnTo>
                    <a:pt x="340" y="461"/>
                  </a:lnTo>
                  <a:lnTo>
                    <a:pt x="342" y="467"/>
                  </a:lnTo>
                  <a:lnTo>
                    <a:pt x="344" y="474"/>
                  </a:lnTo>
                  <a:lnTo>
                    <a:pt x="346" y="480"/>
                  </a:lnTo>
                  <a:lnTo>
                    <a:pt x="347" y="487"/>
                  </a:lnTo>
                  <a:lnTo>
                    <a:pt x="351" y="494"/>
                  </a:lnTo>
                  <a:lnTo>
                    <a:pt x="355" y="500"/>
                  </a:lnTo>
                  <a:lnTo>
                    <a:pt x="355" y="500"/>
                  </a:lnTo>
                  <a:lnTo>
                    <a:pt x="360" y="501"/>
                  </a:lnTo>
                  <a:lnTo>
                    <a:pt x="363" y="500"/>
                  </a:lnTo>
                  <a:lnTo>
                    <a:pt x="371" y="498"/>
                  </a:lnTo>
                  <a:lnTo>
                    <a:pt x="379" y="493"/>
                  </a:lnTo>
                  <a:lnTo>
                    <a:pt x="386" y="489"/>
                  </a:lnTo>
                  <a:lnTo>
                    <a:pt x="386" y="489"/>
                  </a:lnTo>
                  <a:lnTo>
                    <a:pt x="393" y="484"/>
                  </a:lnTo>
                  <a:lnTo>
                    <a:pt x="400" y="482"/>
                  </a:lnTo>
                  <a:lnTo>
                    <a:pt x="407" y="479"/>
                  </a:lnTo>
                  <a:lnTo>
                    <a:pt x="414" y="479"/>
                  </a:lnTo>
                  <a:lnTo>
                    <a:pt x="421" y="479"/>
                  </a:lnTo>
                  <a:lnTo>
                    <a:pt x="428" y="482"/>
                  </a:lnTo>
                  <a:lnTo>
                    <a:pt x="433" y="485"/>
                  </a:lnTo>
                  <a:lnTo>
                    <a:pt x="440" y="491"/>
                  </a:lnTo>
                  <a:lnTo>
                    <a:pt x="440" y="491"/>
                  </a:lnTo>
                  <a:lnTo>
                    <a:pt x="445" y="494"/>
                  </a:lnTo>
                  <a:lnTo>
                    <a:pt x="450" y="498"/>
                  </a:lnTo>
                  <a:lnTo>
                    <a:pt x="454" y="499"/>
                  </a:lnTo>
                  <a:lnTo>
                    <a:pt x="459" y="499"/>
                  </a:lnTo>
                  <a:lnTo>
                    <a:pt x="462" y="498"/>
                  </a:lnTo>
                  <a:lnTo>
                    <a:pt x="467" y="497"/>
                  </a:lnTo>
                  <a:lnTo>
                    <a:pt x="472" y="493"/>
                  </a:lnTo>
                  <a:lnTo>
                    <a:pt x="476" y="490"/>
                  </a:lnTo>
                  <a:lnTo>
                    <a:pt x="476" y="490"/>
                  </a:lnTo>
                  <a:lnTo>
                    <a:pt x="498" y="469"/>
                  </a:lnTo>
                  <a:lnTo>
                    <a:pt x="520" y="448"/>
                  </a:lnTo>
                  <a:lnTo>
                    <a:pt x="520" y="448"/>
                  </a:lnTo>
                  <a:lnTo>
                    <a:pt x="527" y="442"/>
                  </a:lnTo>
                  <a:lnTo>
                    <a:pt x="534" y="437"/>
                  </a:lnTo>
                  <a:lnTo>
                    <a:pt x="542" y="432"/>
                  </a:lnTo>
                  <a:lnTo>
                    <a:pt x="551" y="429"/>
                  </a:lnTo>
                  <a:lnTo>
                    <a:pt x="551" y="429"/>
                  </a:lnTo>
                  <a:lnTo>
                    <a:pt x="571" y="423"/>
                  </a:lnTo>
                  <a:lnTo>
                    <a:pt x="576" y="419"/>
                  </a:lnTo>
                  <a:lnTo>
                    <a:pt x="580" y="416"/>
                  </a:lnTo>
                  <a:lnTo>
                    <a:pt x="581" y="411"/>
                  </a:lnTo>
                  <a:lnTo>
                    <a:pt x="581" y="404"/>
                  </a:lnTo>
                  <a:lnTo>
                    <a:pt x="576" y="385"/>
                  </a:lnTo>
                  <a:lnTo>
                    <a:pt x="576" y="385"/>
                  </a:lnTo>
                  <a:lnTo>
                    <a:pt x="568" y="356"/>
                  </a:lnTo>
                  <a:lnTo>
                    <a:pt x="560" y="327"/>
                  </a:lnTo>
                  <a:lnTo>
                    <a:pt x="560" y="327"/>
                  </a:lnTo>
                  <a:lnTo>
                    <a:pt x="554" y="311"/>
                  </a:lnTo>
                  <a:lnTo>
                    <a:pt x="553" y="303"/>
                  </a:lnTo>
                  <a:lnTo>
                    <a:pt x="553" y="295"/>
                  </a:lnTo>
                  <a:lnTo>
                    <a:pt x="554" y="288"/>
                  </a:lnTo>
                  <a:lnTo>
                    <a:pt x="558" y="281"/>
                  </a:lnTo>
                  <a:lnTo>
                    <a:pt x="564" y="274"/>
                  </a:lnTo>
                  <a:lnTo>
                    <a:pt x="573" y="269"/>
                  </a:lnTo>
                  <a:lnTo>
                    <a:pt x="573" y="269"/>
                  </a:lnTo>
                  <a:lnTo>
                    <a:pt x="578" y="265"/>
                  </a:lnTo>
                  <a:lnTo>
                    <a:pt x="580" y="263"/>
                  </a:lnTo>
                  <a:lnTo>
                    <a:pt x="581" y="259"/>
                  </a:lnTo>
                  <a:lnTo>
                    <a:pt x="581" y="256"/>
                  </a:lnTo>
                  <a:lnTo>
                    <a:pt x="581" y="252"/>
                  </a:lnTo>
                  <a:lnTo>
                    <a:pt x="579" y="249"/>
                  </a:lnTo>
                  <a:lnTo>
                    <a:pt x="574" y="241"/>
                  </a:lnTo>
                  <a:lnTo>
                    <a:pt x="574" y="241"/>
                  </a:lnTo>
                  <a:lnTo>
                    <a:pt x="556" y="212"/>
                  </a:lnTo>
                  <a:lnTo>
                    <a:pt x="545" y="198"/>
                  </a:lnTo>
                  <a:lnTo>
                    <a:pt x="535" y="184"/>
                  </a:lnTo>
                  <a:lnTo>
                    <a:pt x="535" y="184"/>
                  </a:lnTo>
                  <a:lnTo>
                    <a:pt x="530" y="178"/>
                  </a:lnTo>
                  <a:lnTo>
                    <a:pt x="527" y="171"/>
                  </a:lnTo>
                  <a:lnTo>
                    <a:pt x="525" y="165"/>
                  </a:lnTo>
                  <a:lnTo>
                    <a:pt x="522" y="158"/>
                  </a:lnTo>
                  <a:lnTo>
                    <a:pt x="522" y="151"/>
                  </a:lnTo>
                  <a:lnTo>
                    <a:pt x="522" y="143"/>
                  </a:lnTo>
                  <a:lnTo>
                    <a:pt x="523" y="136"/>
                  </a:lnTo>
                  <a:lnTo>
                    <a:pt x="525" y="128"/>
                  </a:lnTo>
                  <a:lnTo>
                    <a:pt x="525" y="128"/>
                  </a:lnTo>
                  <a:lnTo>
                    <a:pt x="527" y="119"/>
                  </a:lnTo>
                  <a:lnTo>
                    <a:pt x="528" y="108"/>
                  </a:lnTo>
                  <a:lnTo>
                    <a:pt x="530" y="104"/>
                  </a:lnTo>
                  <a:lnTo>
                    <a:pt x="533" y="100"/>
                  </a:lnTo>
                  <a:lnTo>
                    <a:pt x="537" y="98"/>
                  </a:lnTo>
                  <a:lnTo>
                    <a:pt x="544" y="97"/>
                  </a:lnTo>
                  <a:lnTo>
                    <a:pt x="544" y="97"/>
                  </a:lnTo>
                  <a:lnTo>
                    <a:pt x="557" y="95"/>
                  </a:lnTo>
                  <a:lnTo>
                    <a:pt x="564" y="95"/>
                  </a:lnTo>
                  <a:lnTo>
                    <a:pt x="569" y="95"/>
                  </a:lnTo>
                  <a:lnTo>
                    <a:pt x="576" y="96"/>
                  </a:lnTo>
                  <a:lnTo>
                    <a:pt x="582" y="98"/>
                  </a:lnTo>
                  <a:lnTo>
                    <a:pt x="588" y="103"/>
                  </a:lnTo>
                  <a:lnTo>
                    <a:pt x="594" y="110"/>
                  </a:lnTo>
                  <a:lnTo>
                    <a:pt x="594" y="110"/>
                  </a:lnTo>
                  <a:lnTo>
                    <a:pt x="598" y="116"/>
                  </a:lnTo>
                  <a:lnTo>
                    <a:pt x="605" y="122"/>
                  </a:lnTo>
                  <a:lnTo>
                    <a:pt x="612" y="126"/>
                  </a:lnTo>
                  <a:lnTo>
                    <a:pt x="620" y="129"/>
                  </a:lnTo>
                  <a:lnTo>
                    <a:pt x="629" y="130"/>
                  </a:lnTo>
                  <a:lnTo>
                    <a:pt x="637" y="130"/>
                  </a:lnTo>
                  <a:lnTo>
                    <a:pt x="647" y="129"/>
                  </a:lnTo>
                  <a:lnTo>
                    <a:pt x="656" y="127"/>
                  </a:lnTo>
                  <a:lnTo>
                    <a:pt x="656" y="127"/>
                  </a:lnTo>
                  <a:lnTo>
                    <a:pt x="662" y="125"/>
                  </a:lnTo>
                  <a:lnTo>
                    <a:pt x="666" y="120"/>
                  </a:lnTo>
                  <a:lnTo>
                    <a:pt x="667" y="118"/>
                  </a:lnTo>
                  <a:lnTo>
                    <a:pt x="667" y="115"/>
                  </a:lnTo>
                  <a:lnTo>
                    <a:pt x="667" y="113"/>
                  </a:lnTo>
                  <a:lnTo>
                    <a:pt x="666" y="111"/>
                  </a:lnTo>
                  <a:lnTo>
                    <a:pt x="666" y="111"/>
                  </a:lnTo>
                  <a:lnTo>
                    <a:pt x="660" y="99"/>
                  </a:lnTo>
                  <a:lnTo>
                    <a:pt x="657" y="90"/>
                  </a:lnTo>
                  <a:lnTo>
                    <a:pt x="655" y="81"/>
                  </a:lnTo>
                  <a:lnTo>
                    <a:pt x="655" y="73"/>
                  </a:lnTo>
                  <a:lnTo>
                    <a:pt x="655" y="65"/>
                  </a:lnTo>
                  <a:lnTo>
                    <a:pt x="657" y="58"/>
                  </a:lnTo>
                  <a:lnTo>
                    <a:pt x="660" y="51"/>
                  </a:lnTo>
                  <a:lnTo>
                    <a:pt x="664" y="44"/>
                  </a:lnTo>
                  <a:lnTo>
                    <a:pt x="669" y="38"/>
                  </a:lnTo>
                  <a:lnTo>
                    <a:pt x="674" y="32"/>
                  </a:lnTo>
                  <a:lnTo>
                    <a:pt x="687" y="21"/>
                  </a:lnTo>
                  <a:lnTo>
                    <a:pt x="716" y="0"/>
                  </a:lnTo>
                  <a:lnTo>
                    <a:pt x="716" y="0"/>
                  </a:lnTo>
                  <a:lnTo>
                    <a:pt x="724" y="9"/>
                  </a:lnTo>
                  <a:lnTo>
                    <a:pt x="731" y="17"/>
                  </a:lnTo>
                  <a:lnTo>
                    <a:pt x="740" y="22"/>
                  </a:lnTo>
                  <a:lnTo>
                    <a:pt x="748" y="24"/>
                  </a:lnTo>
                  <a:lnTo>
                    <a:pt x="757" y="25"/>
                  </a:lnTo>
                  <a:lnTo>
                    <a:pt x="766" y="23"/>
                  </a:lnTo>
                  <a:lnTo>
                    <a:pt x="776" y="20"/>
                  </a:lnTo>
                  <a:lnTo>
                    <a:pt x="786" y="13"/>
                  </a:lnTo>
                  <a:lnTo>
                    <a:pt x="786" y="13"/>
                  </a:lnTo>
                  <a:lnTo>
                    <a:pt x="792" y="11"/>
                  </a:lnTo>
                  <a:lnTo>
                    <a:pt x="798" y="8"/>
                  </a:lnTo>
                  <a:lnTo>
                    <a:pt x="802" y="8"/>
                  </a:lnTo>
                  <a:lnTo>
                    <a:pt x="807" y="9"/>
                  </a:lnTo>
                  <a:lnTo>
                    <a:pt x="811" y="13"/>
                  </a:lnTo>
                  <a:lnTo>
                    <a:pt x="816" y="16"/>
                  </a:lnTo>
                  <a:lnTo>
                    <a:pt x="824" y="25"/>
                  </a:lnTo>
                  <a:lnTo>
                    <a:pt x="824" y="25"/>
                  </a:lnTo>
                  <a:lnTo>
                    <a:pt x="854" y="65"/>
                  </a:lnTo>
                  <a:lnTo>
                    <a:pt x="885" y="103"/>
                  </a:lnTo>
                  <a:lnTo>
                    <a:pt x="885" y="103"/>
                  </a:lnTo>
                  <a:lnTo>
                    <a:pt x="889" y="100"/>
                  </a:lnTo>
                  <a:lnTo>
                    <a:pt x="892" y="98"/>
                  </a:lnTo>
                  <a:lnTo>
                    <a:pt x="897" y="93"/>
                  </a:lnTo>
                  <a:lnTo>
                    <a:pt x="902" y="83"/>
                  </a:lnTo>
                  <a:lnTo>
                    <a:pt x="902" y="83"/>
                  </a:lnTo>
                  <a:lnTo>
                    <a:pt x="906" y="76"/>
                  </a:lnTo>
                  <a:lnTo>
                    <a:pt x="911" y="69"/>
                  </a:lnTo>
                  <a:lnTo>
                    <a:pt x="913" y="66"/>
                  </a:lnTo>
                  <a:lnTo>
                    <a:pt x="915" y="63"/>
                  </a:lnTo>
                  <a:lnTo>
                    <a:pt x="919" y="62"/>
                  </a:lnTo>
                  <a:lnTo>
                    <a:pt x="923" y="62"/>
                  </a:lnTo>
                  <a:lnTo>
                    <a:pt x="923" y="62"/>
                  </a:lnTo>
                  <a:lnTo>
                    <a:pt x="934" y="65"/>
                  </a:lnTo>
                  <a:lnTo>
                    <a:pt x="938" y="67"/>
                  </a:lnTo>
                  <a:lnTo>
                    <a:pt x="942" y="70"/>
                  </a:lnTo>
                  <a:lnTo>
                    <a:pt x="946" y="74"/>
                  </a:lnTo>
                  <a:lnTo>
                    <a:pt x="949" y="77"/>
                  </a:lnTo>
                  <a:lnTo>
                    <a:pt x="951" y="82"/>
                  </a:lnTo>
                  <a:lnTo>
                    <a:pt x="953" y="88"/>
                  </a:lnTo>
                  <a:lnTo>
                    <a:pt x="953" y="88"/>
                  </a:lnTo>
                  <a:lnTo>
                    <a:pt x="960" y="114"/>
                  </a:lnTo>
                  <a:lnTo>
                    <a:pt x="967" y="141"/>
                  </a:lnTo>
                  <a:lnTo>
                    <a:pt x="967" y="141"/>
                  </a:lnTo>
                  <a:lnTo>
                    <a:pt x="973" y="161"/>
                  </a:lnTo>
                  <a:lnTo>
                    <a:pt x="975" y="172"/>
                  </a:lnTo>
                  <a:lnTo>
                    <a:pt x="978" y="181"/>
                  </a:lnTo>
                  <a:lnTo>
                    <a:pt x="978" y="181"/>
                  </a:lnTo>
                  <a:lnTo>
                    <a:pt x="981" y="190"/>
                  </a:lnTo>
                  <a:lnTo>
                    <a:pt x="983" y="199"/>
                  </a:lnTo>
                  <a:lnTo>
                    <a:pt x="984" y="210"/>
                  </a:lnTo>
                  <a:lnTo>
                    <a:pt x="987" y="219"/>
                  </a:lnTo>
                  <a:lnTo>
                    <a:pt x="991" y="227"/>
                  </a:lnTo>
                  <a:lnTo>
                    <a:pt x="993" y="231"/>
                  </a:lnTo>
                  <a:lnTo>
                    <a:pt x="997" y="234"/>
                  </a:lnTo>
                  <a:lnTo>
                    <a:pt x="1002" y="236"/>
                  </a:lnTo>
                  <a:lnTo>
                    <a:pt x="1007" y="239"/>
                  </a:lnTo>
                  <a:lnTo>
                    <a:pt x="1013" y="241"/>
                  </a:lnTo>
                  <a:lnTo>
                    <a:pt x="1020" y="242"/>
                  </a:lnTo>
                  <a:lnTo>
                    <a:pt x="1020" y="242"/>
                  </a:lnTo>
                  <a:lnTo>
                    <a:pt x="1040" y="243"/>
                  </a:lnTo>
                  <a:lnTo>
                    <a:pt x="1050" y="244"/>
                  </a:lnTo>
                  <a:lnTo>
                    <a:pt x="1059" y="243"/>
                  </a:lnTo>
                  <a:lnTo>
                    <a:pt x="1067" y="242"/>
                  </a:lnTo>
                  <a:lnTo>
                    <a:pt x="1076" y="239"/>
                  </a:lnTo>
                  <a:lnTo>
                    <a:pt x="1084" y="234"/>
                  </a:lnTo>
                  <a:lnTo>
                    <a:pt x="1093" y="228"/>
                  </a:lnTo>
                  <a:lnTo>
                    <a:pt x="1093" y="228"/>
                  </a:lnTo>
                  <a:lnTo>
                    <a:pt x="1097" y="226"/>
                  </a:lnTo>
                  <a:lnTo>
                    <a:pt x="1101" y="224"/>
                  </a:lnTo>
                  <a:lnTo>
                    <a:pt x="1110" y="220"/>
                  </a:lnTo>
                  <a:lnTo>
                    <a:pt x="1110" y="220"/>
                  </a:lnTo>
                  <a:lnTo>
                    <a:pt x="1114" y="232"/>
                  </a:lnTo>
                  <a:lnTo>
                    <a:pt x="1118" y="243"/>
                  </a:lnTo>
                  <a:lnTo>
                    <a:pt x="1124" y="265"/>
                  </a:lnTo>
                  <a:lnTo>
                    <a:pt x="1127" y="287"/>
                  </a:lnTo>
                  <a:lnTo>
                    <a:pt x="1127" y="310"/>
                  </a:lnTo>
                  <a:lnTo>
                    <a:pt x="1127" y="332"/>
                  </a:lnTo>
                  <a:lnTo>
                    <a:pt x="1124" y="355"/>
                  </a:lnTo>
                  <a:lnTo>
                    <a:pt x="1120" y="377"/>
                  </a:lnTo>
                  <a:lnTo>
                    <a:pt x="1116" y="400"/>
                  </a:lnTo>
                  <a:lnTo>
                    <a:pt x="1116" y="400"/>
                  </a:lnTo>
                  <a:lnTo>
                    <a:pt x="1114" y="406"/>
                  </a:lnTo>
                  <a:lnTo>
                    <a:pt x="1111" y="410"/>
                  </a:lnTo>
                  <a:lnTo>
                    <a:pt x="1109" y="412"/>
                  </a:lnTo>
                  <a:lnTo>
                    <a:pt x="1105" y="414"/>
                  </a:lnTo>
                  <a:lnTo>
                    <a:pt x="1101" y="414"/>
                  </a:lnTo>
                  <a:lnTo>
                    <a:pt x="1097" y="412"/>
                  </a:lnTo>
                  <a:lnTo>
                    <a:pt x="1093" y="410"/>
                  </a:lnTo>
                  <a:lnTo>
                    <a:pt x="1088" y="407"/>
                  </a:lnTo>
                  <a:lnTo>
                    <a:pt x="1088" y="407"/>
                  </a:lnTo>
                  <a:lnTo>
                    <a:pt x="1074" y="396"/>
                  </a:lnTo>
                  <a:lnTo>
                    <a:pt x="1060" y="387"/>
                  </a:lnTo>
                  <a:lnTo>
                    <a:pt x="1053" y="384"/>
                  </a:lnTo>
                  <a:lnTo>
                    <a:pt x="1045" y="380"/>
                  </a:lnTo>
                  <a:lnTo>
                    <a:pt x="1037" y="378"/>
                  </a:lnTo>
                  <a:lnTo>
                    <a:pt x="1028" y="376"/>
                  </a:lnTo>
                  <a:lnTo>
                    <a:pt x="1028" y="376"/>
                  </a:lnTo>
                  <a:lnTo>
                    <a:pt x="1015" y="373"/>
                  </a:lnTo>
                  <a:lnTo>
                    <a:pt x="1010" y="373"/>
                  </a:lnTo>
                  <a:lnTo>
                    <a:pt x="1004" y="373"/>
                  </a:lnTo>
                  <a:lnTo>
                    <a:pt x="998" y="374"/>
                  </a:lnTo>
                  <a:lnTo>
                    <a:pt x="993" y="377"/>
                  </a:lnTo>
                  <a:lnTo>
                    <a:pt x="989" y="380"/>
                  </a:lnTo>
                  <a:lnTo>
                    <a:pt x="984" y="386"/>
                  </a:lnTo>
                  <a:lnTo>
                    <a:pt x="984" y="386"/>
                  </a:lnTo>
                  <a:lnTo>
                    <a:pt x="974" y="403"/>
                  </a:lnTo>
                  <a:lnTo>
                    <a:pt x="968" y="411"/>
                  </a:lnTo>
                  <a:lnTo>
                    <a:pt x="964" y="419"/>
                  </a:lnTo>
                  <a:lnTo>
                    <a:pt x="960" y="429"/>
                  </a:lnTo>
                  <a:lnTo>
                    <a:pt x="959" y="438"/>
                  </a:lnTo>
                  <a:lnTo>
                    <a:pt x="959" y="442"/>
                  </a:lnTo>
                  <a:lnTo>
                    <a:pt x="960" y="447"/>
                  </a:lnTo>
                  <a:lnTo>
                    <a:pt x="962" y="452"/>
                  </a:lnTo>
                  <a:lnTo>
                    <a:pt x="966" y="456"/>
                  </a:lnTo>
                  <a:lnTo>
                    <a:pt x="966" y="456"/>
                  </a:lnTo>
                  <a:lnTo>
                    <a:pt x="982" y="483"/>
                  </a:lnTo>
                  <a:lnTo>
                    <a:pt x="999" y="507"/>
                  </a:lnTo>
                  <a:lnTo>
                    <a:pt x="1010" y="520"/>
                  </a:lnTo>
                  <a:lnTo>
                    <a:pt x="1020" y="530"/>
                  </a:lnTo>
                  <a:lnTo>
                    <a:pt x="1031" y="540"/>
                  </a:lnTo>
                  <a:lnTo>
                    <a:pt x="1045" y="551"/>
                  </a:lnTo>
                  <a:lnTo>
                    <a:pt x="1045" y="551"/>
                  </a:lnTo>
                  <a:lnTo>
                    <a:pt x="1052" y="555"/>
                  </a:lnTo>
                  <a:lnTo>
                    <a:pt x="1059" y="562"/>
                  </a:lnTo>
                  <a:lnTo>
                    <a:pt x="1064" y="569"/>
                  </a:lnTo>
                  <a:lnTo>
                    <a:pt x="1068" y="576"/>
                  </a:lnTo>
                  <a:lnTo>
                    <a:pt x="1072" y="584"/>
                  </a:lnTo>
                  <a:lnTo>
                    <a:pt x="1075" y="592"/>
                  </a:lnTo>
                  <a:lnTo>
                    <a:pt x="1076" y="600"/>
                  </a:lnTo>
                  <a:lnTo>
                    <a:pt x="1078" y="608"/>
                  </a:lnTo>
                  <a:lnTo>
                    <a:pt x="1078" y="618"/>
                  </a:lnTo>
                  <a:lnTo>
                    <a:pt x="1075" y="626"/>
                  </a:lnTo>
                  <a:lnTo>
                    <a:pt x="1074" y="634"/>
                  </a:lnTo>
                  <a:lnTo>
                    <a:pt x="1071" y="642"/>
                  </a:lnTo>
                  <a:lnTo>
                    <a:pt x="1066" y="649"/>
                  </a:lnTo>
                  <a:lnTo>
                    <a:pt x="1061" y="656"/>
                  </a:lnTo>
                  <a:lnTo>
                    <a:pt x="1056" y="662"/>
                  </a:lnTo>
                  <a:lnTo>
                    <a:pt x="1049" y="668"/>
                  </a:lnTo>
                  <a:lnTo>
                    <a:pt x="1049" y="668"/>
                  </a:lnTo>
                  <a:lnTo>
                    <a:pt x="1041" y="674"/>
                  </a:lnTo>
                  <a:lnTo>
                    <a:pt x="1034" y="680"/>
                  </a:lnTo>
                  <a:lnTo>
                    <a:pt x="1029" y="685"/>
                  </a:lnTo>
                  <a:lnTo>
                    <a:pt x="1025" y="692"/>
                  </a:lnTo>
                  <a:lnTo>
                    <a:pt x="1021" y="699"/>
                  </a:lnTo>
                  <a:lnTo>
                    <a:pt x="1018" y="707"/>
                  </a:lnTo>
                  <a:lnTo>
                    <a:pt x="1017" y="715"/>
                  </a:lnTo>
                  <a:lnTo>
                    <a:pt x="1015" y="725"/>
                  </a:lnTo>
                  <a:lnTo>
                    <a:pt x="1015" y="725"/>
                  </a:lnTo>
                  <a:lnTo>
                    <a:pt x="1017" y="733"/>
                  </a:lnTo>
                  <a:lnTo>
                    <a:pt x="1018" y="738"/>
                  </a:lnTo>
                  <a:lnTo>
                    <a:pt x="1020" y="744"/>
                  </a:lnTo>
                  <a:lnTo>
                    <a:pt x="1023" y="748"/>
                  </a:lnTo>
                  <a:lnTo>
                    <a:pt x="1028" y="750"/>
                  </a:lnTo>
                  <a:lnTo>
                    <a:pt x="1034" y="752"/>
                  </a:lnTo>
                  <a:lnTo>
                    <a:pt x="1041" y="752"/>
                  </a:lnTo>
                  <a:lnTo>
                    <a:pt x="1048" y="751"/>
                  </a:lnTo>
                  <a:lnTo>
                    <a:pt x="1048" y="751"/>
                  </a:lnTo>
                  <a:lnTo>
                    <a:pt x="1058" y="748"/>
                  </a:lnTo>
                  <a:lnTo>
                    <a:pt x="1068" y="745"/>
                  </a:lnTo>
                  <a:lnTo>
                    <a:pt x="1073" y="745"/>
                  </a:lnTo>
                  <a:lnTo>
                    <a:pt x="1078" y="745"/>
                  </a:lnTo>
                  <a:lnTo>
                    <a:pt x="1082" y="749"/>
                  </a:lnTo>
                  <a:lnTo>
                    <a:pt x="1086" y="753"/>
                  </a:lnTo>
                  <a:lnTo>
                    <a:pt x="1086" y="753"/>
                  </a:lnTo>
                  <a:lnTo>
                    <a:pt x="1088" y="760"/>
                  </a:lnTo>
                  <a:lnTo>
                    <a:pt x="1090" y="767"/>
                  </a:lnTo>
                  <a:lnTo>
                    <a:pt x="1090" y="774"/>
                  </a:lnTo>
                  <a:lnTo>
                    <a:pt x="1090" y="781"/>
                  </a:lnTo>
                  <a:lnTo>
                    <a:pt x="1089" y="789"/>
                  </a:lnTo>
                  <a:lnTo>
                    <a:pt x="1087" y="796"/>
                  </a:lnTo>
                  <a:lnTo>
                    <a:pt x="1082" y="802"/>
                  </a:lnTo>
                  <a:lnTo>
                    <a:pt x="1078" y="809"/>
                  </a:lnTo>
                  <a:lnTo>
                    <a:pt x="1078" y="809"/>
                  </a:lnTo>
                  <a:lnTo>
                    <a:pt x="1070" y="816"/>
                  </a:lnTo>
                  <a:lnTo>
                    <a:pt x="1061" y="823"/>
                  </a:lnTo>
                  <a:lnTo>
                    <a:pt x="1053" y="827"/>
                  </a:lnTo>
                  <a:lnTo>
                    <a:pt x="1043" y="831"/>
                  </a:lnTo>
                  <a:lnTo>
                    <a:pt x="1043" y="831"/>
                  </a:lnTo>
                  <a:lnTo>
                    <a:pt x="1023" y="835"/>
                  </a:lnTo>
                  <a:lnTo>
                    <a:pt x="1002" y="842"/>
                  </a:lnTo>
                  <a:lnTo>
                    <a:pt x="1002" y="842"/>
                  </a:lnTo>
                  <a:lnTo>
                    <a:pt x="1014" y="858"/>
                  </a:lnTo>
                  <a:lnTo>
                    <a:pt x="1027" y="873"/>
                  </a:lnTo>
                  <a:lnTo>
                    <a:pt x="1040" y="888"/>
                  </a:lnTo>
                  <a:lnTo>
                    <a:pt x="1051" y="903"/>
                  </a:lnTo>
                  <a:lnTo>
                    <a:pt x="1051" y="903"/>
                  </a:lnTo>
                  <a:lnTo>
                    <a:pt x="1059" y="916"/>
                  </a:lnTo>
                  <a:lnTo>
                    <a:pt x="1065" y="929"/>
                  </a:lnTo>
                  <a:lnTo>
                    <a:pt x="1070" y="941"/>
                  </a:lnTo>
                  <a:lnTo>
                    <a:pt x="1073" y="954"/>
                  </a:lnTo>
                  <a:lnTo>
                    <a:pt x="1074" y="967"/>
                  </a:lnTo>
                  <a:lnTo>
                    <a:pt x="1074" y="979"/>
                  </a:lnTo>
                  <a:lnTo>
                    <a:pt x="1072" y="993"/>
                  </a:lnTo>
                  <a:lnTo>
                    <a:pt x="1068" y="1007"/>
                  </a:lnTo>
                  <a:lnTo>
                    <a:pt x="1068" y="1007"/>
                  </a:lnTo>
                  <a:lnTo>
                    <a:pt x="1031" y="1116"/>
                  </a:lnTo>
                  <a:lnTo>
                    <a:pt x="1031" y="1116"/>
                  </a:lnTo>
                  <a:lnTo>
                    <a:pt x="1027" y="1127"/>
                  </a:lnTo>
                  <a:lnTo>
                    <a:pt x="1025" y="1131"/>
                  </a:lnTo>
                  <a:lnTo>
                    <a:pt x="1021" y="1135"/>
                  </a:lnTo>
                  <a:lnTo>
                    <a:pt x="1017" y="1138"/>
                  </a:lnTo>
                  <a:lnTo>
                    <a:pt x="1012" y="1140"/>
                  </a:lnTo>
                  <a:lnTo>
                    <a:pt x="1006" y="1142"/>
                  </a:lnTo>
                  <a:lnTo>
                    <a:pt x="999" y="1143"/>
                  </a:lnTo>
                  <a:lnTo>
                    <a:pt x="999" y="1143"/>
                  </a:lnTo>
                  <a:lnTo>
                    <a:pt x="989" y="1145"/>
                  </a:lnTo>
                  <a:lnTo>
                    <a:pt x="981" y="1146"/>
                  </a:lnTo>
                  <a:lnTo>
                    <a:pt x="975" y="1149"/>
                  </a:lnTo>
                  <a:lnTo>
                    <a:pt x="972" y="1152"/>
                  </a:lnTo>
                  <a:lnTo>
                    <a:pt x="969" y="1157"/>
                  </a:lnTo>
                  <a:lnTo>
                    <a:pt x="968" y="1163"/>
                  </a:lnTo>
                  <a:lnTo>
                    <a:pt x="969" y="1170"/>
                  </a:lnTo>
                  <a:lnTo>
                    <a:pt x="972" y="1181"/>
                  </a:lnTo>
                  <a:lnTo>
                    <a:pt x="972" y="1181"/>
                  </a:lnTo>
                  <a:lnTo>
                    <a:pt x="974" y="1191"/>
                  </a:lnTo>
                  <a:lnTo>
                    <a:pt x="975" y="1201"/>
                  </a:lnTo>
                  <a:lnTo>
                    <a:pt x="975" y="1210"/>
                  </a:lnTo>
                  <a:lnTo>
                    <a:pt x="973" y="1218"/>
                  </a:lnTo>
                  <a:lnTo>
                    <a:pt x="969" y="1226"/>
                  </a:lnTo>
                  <a:lnTo>
                    <a:pt x="964" y="1233"/>
                  </a:lnTo>
                  <a:lnTo>
                    <a:pt x="957" y="1238"/>
                  </a:lnTo>
                  <a:lnTo>
                    <a:pt x="946" y="1244"/>
                  </a:lnTo>
                  <a:lnTo>
                    <a:pt x="946" y="1244"/>
                  </a:lnTo>
                  <a:lnTo>
                    <a:pt x="938" y="1250"/>
                  </a:lnTo>
                  <a:lnTo>
                    <a:pt x="931" y="1257"/>
                  </a:lnTo>
                  <a:lnTo>
                    <a:pt x="927" y="1265"/>
                  </a:lnTo>
                  <a:lnTo>
                    <a:pt x="924" y="1273"/>
                  </a:lnTo>
                  <a:lnTo>
                    <a:pt x="922" y="1281"/>
                  </a:lnTo>
                  <a:lnTo>
                    <a:pt x="922" y="1290"/>
                  </a:lnTo>
                  <a:lnTo>
                    <a:pt x="923" y="1299"/>
                  </a:lnTo>
                  <a:lnTo>
                    <a:pt x="924" y="1309"/>
                  </a:lnTo>
                  <a:lnTo>
                    <a:pt x="924" y="1309"/>
                  </a:lnTo>
                  <a:lnTo>
                    <a:pt x="927" y="1317"/>
                  </a:lnTo>
                  <a:lnTo>
                    <a:pt x="928" y="1325"/>
                  </a:lnTo>
                  <a:lnTo>
                    <a:pt x="928" y="1333"/>
                  </a:lnTo>
                  <a:lnTo>
                    <a:pt x="927" y="1341"/>
                  </a:lnTo>
                  <a:lnTo>
                    <a:pt x="925" y="1348"/>
                  </a:lnTo>
                  <a:lnTo>
                    <a:pt x="923" y="1356"/>
                  </a:lnTo>
                  <a:lnTo>
                    <a:pt x="920" y="1363"/>
                  </a:lnTo>
                  <a:lnTo>
                    <a:pt x="915" y="1370"/>
                  </a:lnTo>
                  <a:lnTo>
                    <a:pt x="915" y="1370"/>
                  </a:lnTo>
                  <a:lnTo>
                    <a:pt x="911" y="1379"/>
                  </a:lnTo>
                  <a:lnTo>
                    <a:pt x="907" y="1387"/>
                  </a:lnTo>
                  <a:lnTo>
                    <a:pt x="907" y="1396"/>
                  </a:lnTo>
                  <a:lnTo>
                    <a:pt x="907" y="1405"/>
                  </a:lnTo>
                  <a:lnTo>
                    <a:pt x="909" y="1413"/>
                  </a:lnTo>
                  <a:lnTo>
                    <a:pt x="912" y="1423"/>
                  </a:lnTo>
                  <a:lnTo>
                    <a:pt x="916" y="1440"/>
                  </a:lnTo>
                  <a:lnTo>
                    <a:pt x="916" y="1440"/>
                  </a:lnTo>
                  <a:lnTo>
                    <a:pt x="919" y="1450"/>
                  </a:lnTo>
                  <a:lnTo>
                    <a:pt x="922" y="1461"/>
                  </a:lnTo>
                  <a:lnTo>
                    <a:pt x="927" y="1470"/>
                  </a:lnTo>
                  <a:lnTo>
                    <a:pt x="932" y="1478"/>
                  </a:lnTo>
                  <a:lnTo>
                    <a:pt x="939" y="1485"/>
                  </a:lnTo>
                  <a:lnTo>
                    <a:pt x="947" y="1492"/>
                  </a:lnTo>
                  <a:lnTo>
                    <a:pt x="957" y="1496"/>
                  </a:lnTo>
                  <a:lnTo>
                    <a:pt x="968" y="1501"/>
                  </a:lnTo>
                  <a:lnTo>
                    <a:pt x="968" y="1501"/>
                  </a:lnTo>
                  <a:lnTo>
                    <a:pt x="980" y="1506"/>
                  </a:lnTo>
                  <a:lnTo>
                    <a:pt x="988" y="1510"/>
                  </a:lnTo>
                  <a:lnTo>
                    <a:pt x="993" y="1514"/>
                  </a:lnTo>
                  <a:lnTo>
                    <a:pt x="996" y="1518"/>
                  </a:lnTo>
                  <a:lnTo>
                    <a:pt x="996" y="1524"/>
                  </a:lnTo>
                  <a:lnTo>
                    <a:pt x="993" y="1531"/>
                  </a:lnTo>
                  <a:lnTo>
                    <a:pt x="989" y="1540"/>
                  </a:lnTo>
                  <a:lnTo>
                    <a:pt x="982" y="1550"/>
                  </a:lnTo>
                  <a:lnTo>
                    <a:pt x="982" y="1550"/>
                  </a:lnTo>
                  <a:lnTo>
                    <a:pt x="961" y="1580"/>
                  </a:lnTo>
                  <a:lnTo>
                    <a:pt x="951" y="1597"/>
                  </a:lnTo>
                  <a:lnTo>
                    <a:pt x="942" y="1612"/>
                  </a:lnTo>
                  <a:lnTo>
                    <a:pt x="942" y="1612"/>
                  </a:lnTo>
                  <a:lnTo>
                    <a:pt x="924" y="1644"/>
                  </a:lnTo>
                  <a:lnTo>
                    <a:pt x="917" y="1660"/>
                  </a:lnTo>
                  <a:lnTo>
                    <a:pt x="911" y="1676"/>
                  </a:lnTo>
                  <a:lnTo>
                    <a:pt x="906" y="1693"/>
                  </a:lnTo>
                  <a:lnTo>
                    <a:pt x="902" y="1712"/>
                  </a:lnTo>
                  <a:lnTo>
                    <a:pt x="902" y="1730"/>
                  </a:lnTo>
                  <a:lnTo>
                    <a:pt x="904" y="1749"/>
                  </a:lnTo>
                  <a:lnTo>
                    <a:pt x="904" y="1749"/>
                  </a:lnTo>
                  <a:lnTo>
                    <a:pt x="905" y="1764"/>
                  </a:lnTo>
                  <a:lnTo>
                    <a:pt x="904" y="1779"/>
                  </a:lnTo>
                  <a:lnTo>
                    <a:pt x="901" y="1794"/>
                  </a:lnTo>
                  <a:lnTo>
                    <a:pt x="898" y="1807"/>
                  </a:lnTo>
                  <a:lnTo>
                    <a:pt x="891" y="1836"/>
                  </a:lnTo>
                  <a:lnTo>
                    <a:pt x="887" y="1851"/>
                  </a:lnTo>
                  <a:lnTo>
                    <a:pt x="885" y="1866"/>
                  </a:lnTo>
                  <a:lnTo>
                    <a:pt x="885" y="1866"/>
                  </a:lnTo>
                  <a:lnTo>
                    <a:pt x="882" y="1891"/>
                  </a:lnTo>
                  <a:lnTo>
                    <a:pt x="879" y="1903"/>
                  </a:lnTo>
                  <a:lnTo>
                    <a:pt x="876" y="1916"/>
                  </a:lnTo>
                  <a:lnTo>
                    <a:pt x="876" y="1916"/>
                  </a:lnTo>
                  <a:lnTo>
                    <a:pt x="871" y="1931"/>
                  </a:lnTo>
                  <a:lnTo>
                    <a:pt x="870" y="1937"/>
                  </a:lnTo>
                  <a:lnTo>
                    <a:pt x="871" y="1944"/>
                  </a:lnTo>
                  <a:lnTo>
                    <a:pt x="872" y="1950"/>
                  </a:lnTo>
                  <a:lnTo>
                    <a:pt x="877" y="1956"/>
                  </a:lnTo>
                  <a:lnTo>
                    <a:pt x="883" y="1963"/>
                  </a:lnTo>
                  <a:lnTo>
                    <a:pt x="891" y="1969"/>
                  </a:lnTo>
                  <a:lnTo>
                    <a:pt x="891" y="1969"/>
                  </a:lnTo>
                  <a:lnTo>
                    <a:pt x="896" y="1972"/>
                  </a:lnTo>
                  <a:lnTo>
                    <a:pt x="900" y="1976"/>
                  </a:lnTo>
                  <a:lnTo>
                    <a:pt x="904" y="1980"/>
                  </a:lnTo>
                  <a:lnTo>
                    <a:pt x="906" y="1985"/>
                  </a:lnTo>
                  <a:lnTo>
                    <a:pt x="909" y="1994"/>
                  </a:lnTo>
                  <a:lnTo>
                    <a:pt x="911" y="2003"/>
                  </a:lnTo>
                  <a:lnTo>
                    <a:pt x="908" y="2012"/>
                  </a:lnTo>
                  <a:lnTo>
                    <a:pt x="905" y="2022"/>
                  </a:lnTo>
                  <a:lnTo>
                    <a:pt x="898" y="2030"/>
                  </a:lnTo>
                  <a:lnTo>
                    <a:pt x="890" y="2037"/>
                  </a:lnTo>
                  <a:lnTo>
                    <a:pt x="890" y="2037"/>
                  </a:lnTo>
                  <a:lnTo>
                    <a:pt x="885" y="2039"/>
                  </a:lnTo>
                  <a:lnTo>
                    <a:pt x="882" y="2041"/>
                  </a:lnTo>
                  <a:lnTo>
                    <a:pt x="877" y="2042"/>
                  </a:lnTo>
                  <a:lnTo>
                    <a:pt x="872" y="2041"/>
                  </a:lnTo>
                  <a:lnTo>
                    <a:pt x="872" y="2041"/>
                  </a:lnTo>
                  <a:lnTo>
                    <a:pt x="864" y="2035"/>
                  </a:lnTo>
                  <a:lnTo>
                    <a:pt x="859" y="2034"/>
                  </a:lnTo>
                  <a:lnTo>
                    <a:pt x="853" y="2034"/>
                  </a:lnTo>
                  <a:lnTo>
                    <a:pt x="849" y="2037"/>
                  </a:lnTo>
                  <a:lnTo>
                    <a:pt x="847" y="2041"/>
                  </a:lnTo>
                  <a:lnTo>
                    <a:pt x="845" y="2046"/>
                  </a:lnTo>
                  <a:lnTo>
                    <a:pt x="841" y="2058"/>
                  </a:lnTo>
                  <a:lnTo>
                    <a:pt x="841" y="2058"/>
                  </a:lnTo>
                  <a:lnTo>
                    <a:pt x="836" y="2083"/>
                  </a:lnTo>
                  <a:lnTo>
                    <a:pt x="831" y="2108"/>
                  </a:lnTo>
                  <a:lnTo>
                    <a:pt x="831" y="2108"/>
                  </a:lnTo>
                  <a:lnTo>
                    <a:pt x="830" y="2121"/>
                  </a:lnTo>
                  <a:lnTo>
                    <a:pt x="826" y="2132"/>
                  </a:lnTo>
                  <a:lnTo>
                    <a:pt x="823" y="2143"/>
                  </a:lnTo>
                  <a:lnTo>
                    <a:pt x="817" y="2152"/>
                  </a:lnTo>
                  <a:lnTo>
                    <a:pt x="810" y="2160"/>
                  </a:lnTo>
                  <a:lnTo>
                    <a:pt x="801" y="2166"/>
                  </a:lnTo>
                  <a:lnTo>
                    <a:pt x="791" y="2170"/>
                  </a:lnTo>
                  <a:lnTo>
                    <a:pt x="777" y="2172"/>
                  </a:lnTo>
                  <a:lnTo>
                    <a:pt x="777" y="2172"/>
                  </a:lnTo>
                  <a:lnTo>
                    <a:pt x="768" y="2175"/>
                  </a:lnTo>
                  <a:lnTo>
                    <a:pt x="760" y="2178"/>
                  </a:lnTo>
                  <a:lnTo>
                    <a:pt x="754" y="2185"/>
                  </a:lnTo>
                  <a:lnTo>
                    <a:pt x="748" y="2193"/>
                  </a:lnTo>
                  <a:lnTo>
                    <a:pt x="748" y="2193"/>
                  </a:lnTo>
                  <a:lnTo>
                    <a:pt x="732" y="2227"/>
                  </a:lnTo>
                  <a:lnTo>
                    <a:pt x="725" y="2243"/>
                  </a:lnTo>
                  <a:lnTo>
                    <a:pt x="719" y="2260"/>
                  </a:lnTo>
                  <a:lnTo>
                    <a:pt x="715" y="2277"/>
                  </a:lnTo>
                  <a:lnTo>
                    <a:pt x="713" y="2296"/>
                  </a:lnTo>
                  <a:lnTo>
                    <a:pt x="712" y="2305"/>
                  </a:lnTo>
                  <a:lnTo>
                    <a:pt x="713" y="2314"/>
                  </a:lnTo>
                  <a:lnTo>
                    <a:pt x="715" y="2323"/>
                  </a:lnTo>
                  <a:lnTo>
                    <a:pt x="717" y="2333"/>
                  </a:lnTo>
                  <a:lnTo>
                    <a:pt x="717" y="2333"/>
                  </a:lnTo>
                  <a:lnTo>
                    <a:pt x="719" y="2343"/>
                  </a:lnTo>
                  <a:lnTo>
                    <a:pt x="718" y="2348"/>
                  </a:lnTo>
                  <a:lnTo>
                    <a:pt x="718" y="2352"/>
                  </a:lnTo>
                  <a:lnTo>
                    <a:pt x="716" y="2356"/>
                  </a:lnTo>
                  <a:lnTo>
                    <a:pt x="713" y="2359"/>
                  </a:lnTo>
                  <a:lnTo>
                    <a:pt x="710" y="2361"/>
                  </a:lnTo>
                  <a:lnTo>
                    <a:pt x="705" y="2364"/>
                  </a:lnTo>
                  <a:lnTo>
                    <a:pt x="705" y="2364"/>
                  </a:lnTo>
                  <a:lnTo>
                    <a:pt x="699" y="2366"/>
                  </a:lnTo>
                  <a:lnTo>
                    <a:pt x="693" y="2369"/>
                  </a:lnTo>
                  <a:lnTo>
                    <a:pt x="689" y="2374"/>
                  </a:lnTo>
                  <a:lnTo>
                    <a:pt x="686" y="2379"/>
                  </a:lnTo>
                  <a:lnTo>
                    <a:pt x="682" y="2384"/>
                  </a:lnTo>
                  <a:lnTo>
                    <a:pt x="680" y="2390"/>
                  </a:lnTo>
                  <a:lnTo>
                    <a:pt x="677" y="2402"/>
                  </a:lnTo>
                  <a:lnTo>
                    <a:pt x="677" y="2402"/>
                  </a:lnTo>
                  <a:lnTo>
                    <a:pt x="672" y="2417"/>
                  </a:lnTo>
                  <a:lnTo>
                    <a:pt x="665" y="2432"/>
                  </a:lnTo>
                  <a:lnTo>
                    <a:pt x="662" y="2439"/>
                  </a:lnTo>
                  <a:lnTo>
                    <a:pt x="657" y="2444"/>
                  </a:lnTo>
                  <a:lnTo>
                    <a:pt x="651" y="2451"/>
                  </a:lnTo>
                  <a:lnTo>
                    <a:pt x="646" y="2457"/>
                  </a:lnTo>
                  <a:lnTo>
                    <a:pt x="646" y="2457"/>
                  </a:lnTo>
                  <a:lnTo>
                    <a:pt x="639" y="2464"/>
                  </a:lnTo>
                  <a:lnTo>
                    <a:pt x="634" y="2473"/>
                  </a:lnTo>
                  <a:lnTo>
                    <a:pt x="631" y="2482"/>
                  </a:lnTo>
                  <a:lnTo>
                    <a:pt x="627" y="2493"/>
                  </a:lnTo>
                  <a:lnTo>
                    <a:pt x="627" y="2493"/>
                  </a:lnTo>
                  <a:lnTo>
                    <a:pt x="614" y="2534"/>
                  </a:lnTo>
                  <a:lnTo>
                    <a:pt x="603" y="2576"/>
                  </a:lnTo>
                  <a:lnTo>
                    <a:pt x="592" y="2618"/>
                  </a:lnTo>
                  <a:lnTo>
                    <a:pt x="583" y="2661"/>
                  </a:lnTo>
                  <a:lnTo>
                    <a:pt x="583" y="2661"/>
                  </a:lnTo>
                  <a:lnTo>
                    <a:pt x="582" y="2667"/>
                  </a:lnTo>
                  <a:lnTo>
                    <a:pt x="580" y="2671"/>
                  </a:lnTo>
                  <a:lnTo>
                    <a:pt x="578" y="2677"/>
                  </a:lnTo>
                  <a:lnTo>
                    <a:pt x="574" y="2680"/>
                  </a:lnTo>
                  <a:lnTo>
                    <a:pt x="574" y="2680"/>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2"/>
            <p:cNvSpPr>
              <a:spLocks/>
            </p:cNvSpPr>
            <p:nvPr/>
          </p:nvSpPr>
          <p:spPr bwMode="auto">
            <a:xfrm>
              <a:off x="2110" y="3531"/>
              <a:ext cx="275" cy="373"/>
            </a:xfrm>
            <a:custGeom>
              <a:avLst/>
              <a:gdLst>
                <a:gd name="T0" fmla="*/ 97 w 1375"/>
                <a:gd name="T1" fmla="*/ 59 h 1866"/>
                <a:gd name="T2" fmla="*/ 250 w 1375"/>
                <a:gd name="T3" fmla="*/ 25 h 1866"/>
                <a:gd name="T4" fmla="*/ 315 w 1375"/>
                <a:gd name="T5" fmla="*/ 16 h 1866"/>
                <a:gd name="T6" fmla="*/ 323 w 1375"/>
                <a:gd name="T7" fmla="*/ 84 h 1866"/>
                <a:gd name="T8" fmla="*/ 334 w 1375"/>
                <a:gd name="T9" fmla="*/ 155 h 1866"/>
                <a:gd name="T10" fmla="*/ 358 w 1375"/>
                <a:gd name="T11" fmla="*/ 220 h 1866"/>
                <a:gd name="T12" fmla="*/ 365 w 1375"/>
                <a:gd name="T13" fmla="*/ 334 h 1866"/>
                <a:gd name="T14" fmla="*/ 380 w 1375"/>
                <a:gd name="T15" fmla="*/ 404 h 1866"/>
                <a:gd name="T16" fmla="*/ 384 w 1375"/>
                <a:gd name="T17" fmla="*/ 483 h 1866"/>
                <a:gd name="T18" fmla="*/ 440 w 1375"/>
                <a:gd name="T19" fmla="*/ 481 h 1866"/>
                <a:gd name="T20" fmla="*/ 477 w 1375"/>
                <a:gd name="T21" fmla="*/ 430 h 1866"/>
                <a:gd name="T22" fmla="*/ 561 w 1375"/>
                <a:gd name="T23" fmla="*/ 401 h 1866"/>
                <a:gd name="T24" fmla="*/ 663 w 1375"/>
                <a:gd name="T25" fmla="*/ 454 h 1866"/>
                <a:gd name="T26" fmla="*/ 769 w 1375"/>
                <a:gd name="T27" fmla="*/ 512 h 1866"/>
                <a:gd name="T28" fmla="*/ 782 w 1375"/>
                <a:gd name="T29" fmla="*/ 573 h 1866"/>
                <a:gd name="T30" fmla="*/ 796 w 1375"/>
                <a:gd name="T31" fmla="*/ 645 h 1866"/>
                <a:gd name="T32" fmla="*/ 868 w 1375"/>
                <a:gd name="T33" fmla="*/ 645 h 1866"/>
                <a:gd name="T34" fmla="*/ 887 w 1375"/>
                <a:gd name="T35" fmla="*/ 683 h 1866"/>
                <a:gd name="T36" fmla="*/ 903 w 1375"/>
                <a:gd name="T37" fmla="*/ 781 h 1866"/>
                <a:gd name="T38" fmla="*/ 1014 w 1375"/>
                <a:gd name="T39" fmla="*/ 802 h 1866"/>
                <a:gd name="T40" fmla="*/ 1042 w 1375"/>
                <a:gd name="T41" fmla="*/ 771 h 1866"/>
                <a:gd name="T42" fmla="*/ 1100 w 1375"/>
                <a:gd name="T43" fmla="*/ 755 h 1866"/>
                <a:gd name="T44" fmla="*/ 1210 w 1375"/>
                <a:gd name="T45" fmla="*/ 761 h 1866"/>
                <a:gd name="T46" fmla="*/ 1276 w 1375"/>
                <a:gd name="T47" fmla="*/ 796 h 1866"/>
                <a:gd name="T48" fmla="*/ 1301 w 1375"/>
                <a:gd name="T49" fmla="*/ 878 h 1866"/>
                <a:gd name="T50" fmla="*/ 1369 w 1375"/>
                <a:gd name="T51" fmla="*/ 949 h 1866"/>
                <a:gd name="T52" fmla="*/ 1355 w 1375"/>
                <a:gd name="T53" fmla="*/ 1032 h 1866"/>
                <a:gd name="T54" fmla="*/ 1322 w 1375"/>
                <a:gd name="T55" fmla="*/ 1049 h 1866"/>
                <a:gd name="T56" fmla="*/ 1217 w 1375"/>
                <a:gd name="T57" fmla="*/ 1081 h 1866"/>
                <a:gd name="T58" fmla="*/ 1134 w 1375"/>
                <a:gd name="T59" fmla="*/ 1099 h 1866"/>
                <a:gd name="T60" fmla="*/ 1085 w 1375"/>
                <a:gd name="T61" fmla="*/ 1095 h 1866"/>
                <a:gd name="T62" fmla="*/ 1053 w 1375"/>
                <a:gd name="T63" fmla="*/ 1154 h 1866"/>
                <a:gd name="T64" fmla="*/ 1069 w 1375"/>
                <a:gd name="T65" fmla="*/ 1363 h 1866"/>
                <a:gd name="T66" fmla="*/ 1113 w 1375"/>
                <a:gd name="T67" fmla="*/ 1440 h 1866"/>
                <a:gd name="T68" fmla="*/ 1166 w 1375"/>
                <a:gd name="T69" fmla="*/ 1585 h 1866"/>
                <a:gd name="T70" fmla="*/ 1159 w 1375"/>
                <a:gd name="T71" fmla="*/ 1675 h 1866"/>
                <a:gd name="T72" fmla="*/ 1155 w 1375"/>
                <a:gd name="T73" fmla="*/ 1750 h 1866"/>
                <a:gd name="T74" fmla="*/ 1043 w 1375"/>
                <a:gd name="T75" fmla="*/ 1797 h 1866"/>
                <a:gd name="T76" fmla="*/ 946 w 1375"/>
                <a:gd name="T77" fmla="*/ 1864 h 1866"/>
                <a:gd name="T78" fmla="*/ 855 w 1375"/>
                <a:gd name="T79" fmla="*/ 1838 h 1866"/>
                <a:gd name="T80" fmla="*/ 773 w 1375"/>
                <a:gd name="T81" fmla="*/ 1814 h 1866"/>
                <a:gd name="T82" fmla="*/ 778 w 1375"/>
                <a:gd name="T83" fmla="*/ 1741 h 1866"/>
                <a:gd name="T84" fmla="*/ 719 w 1375"/>
                <a:gd name="T85" fmla="*/ 1703 h 1866"/>
                <a:gd name="T86" fmla="*/ 757 w 1375"/>
                <a:gd name="T87" fmla="*/ 1545 h 1866"/>
                <a:gd name="T88" fmla="*/ 713 w 1375"/>
                <a:gd name="T89" fmla="*/ 1412 h 1866"/>
                <a:gd name="T90" fmla="*/ 629 w 1375"/>
                <a:gd name="T91" fmla="*/ 1425 h 1866"/>
                <a:gd name="T92" fmla="*/ 530 w 1375"/>
                <a:gd name="T93" fmla="*/ 1286 h 1866"/>
                <a:gd name="T94" fmla="*/ 501 w 1375"/>
                <a:gd name="T95" fmla="*/ 1133 h 1866"/>
                <a:gd name="T96" fmla="*/ 368 w 1375"/>
                <a:gd name="T97" fmla="*/ 1034 h 1866"/>
                <a:gd name="T98" fmla="*/ 309 w 1375"/>
                <a:gd name="T99" fmla="*/ 977 h 1866"/>
                <a:gd name="T100" fmla="*/ 309 w 1375"/>
                <a:gd name="T101" fmla="*/ 868 h 1866"/>
                <a:gd name="T102" fmla="*/ 248 w 1375"/>
                <a:gd name="T103" fmla="*/ 789 h 1866"/>
                <a:gd name="T104" fmla="*/ 231 w 1375"/>
                <a:gd name="T105" fmla="*/ 683 h 1866"/>
                <a:gd name="T106" fmla="*/ 158 w 1375"/>
                <a:gd name="T107" fmla="*/ 554 h 1866"/>
                <a:gd name="T108" fmla="*/ 165 w 1375"/>
                <a:gd name="T109" fmla="*/ 466 h 1866"/>
                <a:gd name="T110" fmla="*/ 184 w 1375"/>
                <a:gd name="T111" fmla="*/ 407 h 1866"/>
                <a:gd name="T112" fmla="*/ 139 w 1375"/>
                <a:gd name="T113" fmla="*/ 362 h 1866"/>
                <a:gd name="T114" fmla="*/ 148 w 1375"/>
                <a:gd name="T115" fmla="*/ 281 h 1866"/>
                <a:gd name="T116" fmla="*/ 120 w 1375"/>
                <a:gd name="T117" fmla="*/ 227 h 1866"/>
                <a:gd name="T118" fmla="*/ 78 w 1375"/>
                <a:gd name="T119" fmla="*/ 339 h 1866"/>
                <a:gd name="T120" fmla="*/ 38 w 1375"/>
                <a:gd name="T121" fmla="*/ 324 h 1866"/>
                <a:gd name="T122" fmla="*/ 5 w 1375"/>
                <a:gd name="T123" fmla="*/ 173 h 1866"/>
                <a:gd name="T124" fmla="*/ 29 w 1375"/>
                <a:gd name="T125" fmla="*/ 37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5" h="1866">
                  <a:moveTo>
                    <a:pt x="29" y="37"/>
                  </a:moveTo>
                  <a:lnTo>
                    <a:pt x="29" y="37"/>
                  </a:lnTo>
                  <a:lnTo>
                    <a:pt x="38" y="40"/>
                  </a:lnTo>
                  <a:lnTo>
                    <a:pt x="46" y="41"/>
                  </a:lnTo>
                  <a:lnTo>
                    <a:pt x="65" y="42"/>
                  </a:lnTo>
                  <a:lnTo>
                    <a:pt x="74" y="44"/>
                  </a:lnTo>
                  <a:lnTo>
                    <a:pt x="82" y="46"/>
                  </a:lnTo>
                  <a:lnTo>
                    <a:pt x="90" y="52"/>
                  </a:lnTo>
                  <a:lnTo>
                    <a:pt x="97" y="59"/>
                  </a:lnTo>
                  <a:lnTo>
                    <a:pt x="97" y="59"/>
                  </a:lnTo>
                  <a:lnTo>
                    <a:pt x="100" y="60"/>
                  </a:lnTo>
                  <a:lnTo>
                    <a:pt x="105" y="61"/>
                  </a:lnTo>
                  <a:lnTo>
                    <a:pt x="114" y="60"/>
                  </a:lnTo>
                  <a:lnTo>
                    <a:pt x="114" y="60"/>
                  </a:lnTo>
                  <a:lnTo>
                    <a:pt x="154" y="53"/>
                  </a:lnTo>
                  <a:lnTo>
                    <a:pt x="174" y="50"/>
                  </a:lnTo>
                  <a:lnTo>
                    <a:pt x="194" y="45"/>
                  </a:lnTo>
                  <a:lnTo>
                    <a:pt x="212" y="40"/>
                  </a:lnTo>
                  <a:lnTo>
                    <a:pt x="232" y="34"/>
                  </a:lnTo>
                  <a:lnTo>
                    <a:pt x="250" y="25"/>
                  </a:lnTo>
                  <a:lnTo>
                    <a:pt x="267" y="15"/>
                  </a:lnTo>
                  <a:lnTo>
                    <a:pt x="267" y="15"/>
                  </a:lnTo>
                  <a:lnTo>
                    <a:pt x="275" y="8"/>
                  </a:lnTo>
                  <a:lnTo>
                    <a:pt x="285" y="3"/>
                  </a:lnTo>
                  <a:lnTo>
                    <a:pt x="289" y="2"/>
                  </a:lnTo>
                  <a:lnTo>
                    <a:pt x="294" y="0"/>
                  </a:lnTo>
                  <a:lnTo>
                    <a:pt x="298" y="2"/>
                  </a:lnTo>
                  <a:lnTo>
                    <a:pt x="303" y="6"/>
                  </a:lnTo>
                  <a:lnTo>
                    <a:pt x="303" y="6"/>
                  </a:lnTo>
                  <a:lnTo>
                    <a:pt x="315" y="16"/>
                  </a:lnTo>
                  <a:lnTo>
                    <a:pt x="320" y="22"/>
                  </a:lnTo>
                  <a:lnTo>
                    <a:pt x="325" y="29"/>
                  </a:lnTo>
                  <a:lnTo>
                    <a:pt x="328" y="36"/>
                  </a:lnTo>
                  <a:lnTo>
                    <a:pt x="330" y="43"/>
                  </a:lnTo>
                  <a:lnTo>
                    <a:pt x="330" y="51"/>
                  </a:lnTo>
                  <a:lnTo>
                    <a:pt x="327" y="60"/>
                  </a:lnTo>
                  <a:lnTo>
                    <a:pt x="327" y="60"/>
                  </a:lnTo>
                  <a:lnTo>
                    <a:pt x="325" y="68"/>
                  </a:lnTo>
                  <a:lnTo>
                    <a:pt x="323" y="76"/>
                  </a:lnTo>
                  <a:lnTo>
                    <a:pt x="323" y="84"/>
                  </a:lnTo>
                  <a:lnTo>
                    <a:pt x="323" y="91"/>
                  </a:lnTo>
                  <a:lnTo>
                    <a:pt x="324" y="99"/>
                  </a:lnTo>
                  <a:lnTo>
                    <a:pt x="325" y="107"/>
                  </a:lnTo>
                  <a:lnTo>
                    <a:pt x="327" y="116"/>
                  </a:lnTo>
                  <a:lnTo>
                    <a:pt x="331" y="122"/>
                  </a:lnTo>
                  <a:lnTo>
                    <a:pt x="331" y="122"/>
                  </a:lnTo>
                  <a:lnTo>
                    <a:pt x="333" y="131"/>
                  </a:lnTo>
                  <a:lnTo>
                    <a:pt x="334" y="139"/>
                  </a:lnTo>
                  <a:lnTo>
                    <a:pt x="335" y="147"/>
                  </a:lnTo>
                  <a:lnTo>
                    <a:pt x="334" y="155"/>
                  </a:lnTo>
                  <a:lnTo>
                    <a:pt x="334" y="155"/>
                  </a:lnTo>
                  <a:lnTo>
                    <a:pt x="333" y="164"/>
                  </a:lnTo>
                  <a:lnTo>
                    <a:pt x="332" y="174"/>
                  </a:lnTo>
                  <a:lnTo>
                    <a:pt x="333" y="182"/>
                  </a:lnTo>
                  <a:lnTo>
                    <a:pt x="334" y="192"/>
                  </a:lnTo>
                  <a:lnTo>
                    <a:pt x="338" y="200"/>
                  </a:lnTo>
                  <a:lnTo>
                    <a:pt x="342" y="207"/>
                  </a:lnTo>
                  <a:lnTo>
                    <a:pt x="349" y="213"/>
                  </a:lnTo>
                  <a:lnTo>
                    <a:pt x="358" y="220"/>
                  </a:lnTo>
                  <a:lnTo>
                    <a:pt x="358" y="220"/>
                  </a:lnTo>
                  <a:lnTo>
                    <a:pt x="365" y="226"/>
                  </a:lnTo>
                  <a:lnTo>
                    <a:pt x="370" y="233"/>
                  </a:lnTo>
                  <a:lnTo>
                    <a:pt x="372" y="240"/>
                  </a:lnTo>
                  <a:lnTo>
                    <a:pt x="375" y="248"/>
                  </a:lnTo>
                  <a:lnTo>
                    <a:pt x="376" y="257"/>
                  </a:lnTo>
                  <a:lnTo>
                    <a:pt x="376" y="266"/>
                  </a:lnTo>
                  <a:lnTo>
                    <a:pt x="375" y="285"/>
                  </a:lnTo>
                  <a:lnTo>
                    <a:pt x="375" y="285"/>
                  </a:lnTo>
                  <a:lnTo>
                    <a:pt x="371" y="310"/>
                  </a:lnTo>
                  <a:lnTo>
                    <a:pt x="365" y="334"/>
                  </a:lnTo>
                  <a:lnTo>
                    <a:pt x="365" y="334"/>
                  </a:lnTo>
                  <a:lnTo>
                    <a:pt x="362" y="352"/>
                  </a:lnTo>
                  <a:lnTo>
                    <a:pt x="362" y="360"/>
                  </a:lnTo>
                  <a:lnTo>
                    <a:pt x="362" y="368"/>
                  </a:lnTo>
                  <a:lnTo>
                    <a:pt x="363" y="376"/>
                  </a:lnTo>
                  <a:lnTo>
                    <a:pt x="366" y="384"/>
                  </a:lnTo>
                  <a:lnTo>
                    <a:pt x="371" y="391"/>
                  </a:lnTo>
                  <a:lnTo>
                    <a:pt x="377" y="399"/>
                  </a:lnTo>
                  <a:lnTo>
                    <a:pt x="377" y="399"/>
                  </a:lnTo>
                  <a:lnTo>
                    <a:pt x="380" y="404"/>
                  </a:lnTo>
                  <a:lnTo>
                    <a:pt x="383" y="409"/>
                  </a:lnTo>
                  <a:lnTo>
                    <a:pt x="384" y="416"/>
                  </a:lnTo>
                  <a:lnTo>
                    <a:pt x="384" y="422"/>
                  </a:lnTo>
                  <a:lnTo>
                    <a:pt x="383" y="435"/>
                  </a:lnTo>
                  <a:lnTo>
                    <a:pt x="381" y="447"/>
                  </a:lnTo>
                  <a:lnTo>
                    <a:pt x="381" y="447"/>
                  </a:lnTo>
                  <a:lnTo>
                    <a:pt x="380" y="471"/>
                  </a:lnTo>
                  <a:lnTo>
                    <a:pt x="380" y="478"/>
                  </a:lnTo>
                  <a:lnTo>
                    <a:pt x="381" y="481"/>
                  </a:lnTo>
                  <a:lnTo>
                    <a:pt x="384" y="483"/>
                  </a:lnTo>
                  <a:lnTo>
                    <a:pt x="385" y="484"/>
                  </a:lnTo>
                  <a:lnTo>
                    <a:pt x="387" y="485"/>
                  </a:lnTo>
                  <a:lnTo>
                    <a:pt x="394" y="486"/>
                  </a:lnTo>
                  <a:lnTo>
                    <a:pt x="404" y="485"/>
                  </a:lnTo>
                  <a:lnTo>
                    <a:pt x="417" y="483"/>
                  </a:lnTo>
                  <a:lnTo>
                    <a:pt x="417" y="483"/>
                  </a:lnTo>
                  <a:lnTo>
                    <a:pt x="424" y="482"/>
                  </a:lnTo>
                  <a:lnTo>
                    <a:pt x="431" y="481"/>
                  </a:lnTo>
                  <a:lnTo>
                    <a:pt x="431" y="481"/>
                  </a:lnTo>
                  <a:lnTo>
                    <a:pt x="440" y="481"/>
                  </a:lnTo>
                  <a:lnTo>
                    <a:pt x="447" y="480"/>
                  </a:lnTo>
                  <a:lnTo>
                    <a:pt x="454" y="476"/>
                  </a:lnTo>
                  <a:lnTo>
                    <a:pt x="460" y="473"/>
                  </a:lnTo>
                  <a:lnTo>
                    <a:pt x="464" y="468"/>
                  </a:lnTo>
                  <a:lnTo>
                    <a:pt x="468" y="462"/>
                  </a:lnTo>
                  <a:lnTo>
                    <a:pt x="470" y="454"/>
                  </a:lnTo>
                  <a:lnTo>
                    <a:pt x="471" y="446"/>
                  </a:lnTo>
                  <a:lnTo>
                    <a:pt x="471" y="446"/>
                  </a:lnTo>
                  <a:lnTo>
                    <a:pt x="474" y="438"/>
                  </a:lnTo>
                  <a:lnTo>
                    <a:pt x="477" y="430"/>
                  </a:lnTo>
                  <a:lnTo>
                    <a:pt x="481" y="424"/>
                  </a:lnTo>
                  <a:lnTo>
                    <a:pt x="486" y="418"/>
                  </a:lnTo>
                  <a:lnTo>
                    <a:pt x="492" y="415"/>
                  </a:lnTo>
                  <a:lnTo>
                    <a:pt x="499" y="412"/>
                  </a:lnTo>
                  <a:lnTo>
                    <a:pt x="507" y="409"/>
                  </a:lnTo>
                  <a:lnTo>
                    <a:pt x="515" y="408"/>
                  </a:lnTo>
                  <a:lnTo>
                    <a:pt x="515" y="408"/>
                  </a:lnTo>
                  <a:lnTo>
                    <a:pt x="538" y="405"/>
                  </a:lnTo>
                  <a:lnTo>
                    <a:pt x="561" y="401"/>
                  </a:lnTo>
                  <a:lnTo>
                    <a:pt x="561" y="401"/>
                  </a:lnTo>
                  <a:lnTo>
                    <a:pt x="570" y="400"/>
                  </a:lnTo>
                  <a:lnTo>
                    <a:pt x="580" y="401"/>
                  </a:lnTo>
                  <a:lnTo>
                    <a:pt x="588" y="402"/>
                  </a:lnTo>
                  <a:lnTo>
                    <a:pt x="597" y="405"/>
                  </a:lnTo>
                  <a:lnTo>
                    <a:pt x="605" y="408"/>
                  </a:lnTo>
                  <a:lnTo>
                    <a:pt x="613" y="413"/>
                  </a:lnTo>
                  <a:lnTo>
                    <a:pt x="620" y="417"/>
                  </a:lnTo>
                  <a:lnTo>
                    <a:pt x="628" y="424"/>
                  </a:lnTo>
                  <a:lnTo>
                    <a:pt x="628" y="424"/>
                  </a:lnTo>
                  <a:lnTo>
                    <a:pt x="663" y="454"/>
                  </a:lnTo>
                  <a:lnTo>
                    <a:pt x="697" y="484"/>
                  </a:lnTo>
                  <a:lnTo>
                    <a:pt x="697" y="484"/>
                  </a:lnTo>
                  <a:lnTo>
                    <a:pt x="711" y="494"/>
                  </a:lnTo>
                  <a:lnTo>
                    <a:pt x="725" y="504"/>
                  </a:lnTo>
                  <a:lnTo>
                    <a:pt x="733" y="506"/>
                  </a:lnTo>
                  <a:lnTo>
                    <a:pt x="741" y="508"/>
                  </a:lnTo>
                  <a:lnTo>
                    <a:pt x="749" y="511"/>
                  </a:lnTo>
                  <a:lnTo>
                    <a:pt x="758" y="512"/>
                  </a:lnTo>
                  <a:lnTo>
                    <a:pt x="758" y="512"/>
                  </a:lnTo>
                  <a:lnTo>
                    <a:pt x="769" y="512"/>
                  </a:lnTo>
                  <a:lnTo>
                    <a:pt x="777" y="514"/>
                  </a:lnTo>
                  <a:lnTo>
                    <a:pt x="782" y="516"/>
                  </a:lnTo>
                  <a:lnTo>
                    <a:pt x="786" y="520"/>
                  </a:lnTo>
                  <a:lnTo>
                    <a:pt x="787" y="526"/>
                  </a:lnTo>
                  <a:lnTo>
                    <a:pt x="787" y="533"/>
                  </a:lnTo>
                  <a:lnTo>
                    <a:pt x="786" y="542"/>
                  </a:lnTo>
                  <a:lnTo>
                    <a:pt x="784" y="553"/>
                  </a:lnTo>
                  <a:lnTo>
                    <a:pt x="784" y="553"/>
                  </a:lnTo>
                  <a:lnTo>
                    <a:pt x="782" y="564"/>
                  </a:lnTo>
                  <a:lnTo>
                    <a:pt x="782" y="573"/>
                  </a:lnTo>
                  <a:lnTo>
                    <a:pt x="782" y="592"/>
                  </a:lnTo>
                  <a:lnTo>
                    <a:pt x="784" y="612"/>
                  </a:lnTo>
                  <a:lnTo>
                    <a:pt x="785" y="632"/>
                  </a:lnTo>
                  <a:lnTo>
                    <a:pt x="785" y="632"/>
                  </a:lnTo>
                  <a:lnTo>
                    <a:pt x="785" y="635"/>
                  </a:lnTo>
                  <a:lnTo>
                    <a:pt x="786" y="638"/>
                  </a:lnTo>
                  <a:lnTo>
                    <a:pt x="788" y="641"/>
                  </a:lnTo>
                  <a:lnTo>
                    <a:pt x="789" y="643"/>
                  </a:lnTo>
                  <a:lnTo>
                    <a:pt x="793" y="644"/>
                  </a:lnTo>
                  <a:lnTo>
                    <a:pt x="796" y="645"/>
                  </a:lnTo>
                  <a:lnTo>
                    <a:pt x="803" y="645"/>
                  </a:lnTo>
                  <a:lnTo>
                    <a:pt x="803" y="645"/>
                  </a:lnTo>
                  <a:lnTo>
                    <a:pt x="822" y="641"/>
                  </a:lnTo>
                  <a:lnTo>
                    <a:pt x="839" y="637"/>
                  </a:lnTo>
                  <a:lnTo>
                    <a:pt x="839" y="637"/>
                  </a:lnTo>
                  <a:lnTo>
                    <a:pt x="850" y="636"/>
                  </a:lnTo>
                  <a:lnTo>
                    <a:pt x="856" y="637"/>
                  </a:lnTo>
                  <a:lnTo>
                    <a:pt x="861" y="638"/>
                  </a:lnTo>
                  <a:lnTo>
                    <a:pt x="865" y="641"/>
                  </a:lnTo>
                  <a:lnTo>
                    <a:pt x="868" y="645"/>
                  </a:lnTo>
                  <a:lnTo>
                    <a:pt x="869" y="651"/>
                  </a:lnTo>
                  <a:lnTo>
                    <a:pt x="869" y="659"/>
                  </a:lnTo>
                  <a:lnTo>
                    <a:pt x="869" y="659"/>
                  </a:lnTo>
                  <a:lnTo>
                    <a:pt x="869" y="667"/>
                  </a:lnTo>
                  <a:lnTo>
                    <a:pt x="870" y="670"/>
                  </a:lnTo>
                  <a:lnTo>
                    <a:pt x="871" y="672"/>
                  </a:lnTo>
                  <a:lnTo>
                    <a:pt x="871" y="672"/>
                  </a:lnTo>
                  <a:lnTo>
                    <a:pt x="878" y="675"/>
                  </a:lnTo>
                  <a:lnTo>
                    <a:pt x="883" y="679"/>
                  </a:lnTo>
                  <a:lnTo>
                    <a:pt x="887" y="683"/>
                  </a:lnTo>
                  <a:lnTo>
                    <a:pt x="891" y="688"/>
                  </a:lnTo>
                  <a:lnTo>
                    <a:pt x="893" y="693"/>
                  </a:lnTo>
                  <a:lnTo>
                    <a:pt x="895" y="697"/>
                  </a:lnTo>
                  <a:lnTo>
                    <a:pt x="896" y="708"/>
                  </a:lnTo>
                  <a:lnTo>
                    <a:pt x="896" y="718"/>
                  </a:lnTo>
                  <a:lnTo>
                    <a:pt x="896" y="729"/>
                  </a:lnTo>
                  <a:lnTo>
                    <a:pt x="896" y="740"/>
                  </a:lnTo>
                  <a:lnTo>
                    <a:pt x="898" y="750"/>
                  </a:lnTo>
                  <a:lnTo>
                    <a:pt x="898" y="750"/>
                  </a:lnTo>
                  <a:lnTo>
                    <a:pt x="903" y="781"/>
                  </a:lnTo>
                  <a:lnTo>
                    <a:pt x="913" y="811"/>
                  </a:lnTo>
                  <a:lnTo>
                    <a:pt x="923" y="842"/>
                  </a:lnTo>
                  <a:lnTo>
                    <a:pt x="936" y="873"/>
                  </a:lnTo>
                  <a:lnTo>
                    <a:pt x="936" y="873"/>
                  </a:lnTo>
                  <a:lnTo>
                    <a:pt x="948" y="862"/>
                  </a:lnTo>
                  <a:lnTo>
                    <a:pt x="961" y="850"/>
                  </a:lnTo>
                  <a:lnTo>
                    <a:pt x="986" y="831"/>
                  </a:lnTo>
                  <a:lnTo>
                    <a:pt x="999" y="820"/>
                  </a:lnTo>
                  <a:lnTo>
                    <a:pt x="1009" y="809"/>
                  </a:lnTo>
                  <a:lnTo>
                    <a:pt x="1014" y="802"/>
                  </a:lnTo>
                  <a:lnTo>
                    <a:pt x="1019" y="795"/>
                  </a:lnTo>
                  <a:lnTo>
                    <a:pt x="1022" y="788"/>
                  </a:lnTo>
                  <a:lnTo>
                    <a:pt x="1026" y="780"/>
                  </a:lnTo>
                  <a:lnTo>
                    <a:pt x="1026" y="780"/>
                  </a:lnTo>
                  <a:lnTo>
                    <a:pt x="1028" y="774"/>
                  </a:lnTo>
                  <a:lnTo>
                    <a:pt x="1031" y="771"/>
                  </a:lnTo>
                  <a:lnTo>
                    <a:pt x="1034" y="770"/>
                  </a:lnTo>
                  <a:lnTo>
                    <a:pt x="1036" y="770"/>
                  </a:lnTo>
                  <a:lnTo>
                    <a:pt x="1042" y="771"/>
                  </a:lnTo>
                  <a:lnTo>
                    <a:pt x="1042" y="771"/>
                  </a:lnTo>
                  <a:lnTo>
                    <a:pt x="1047" y="773"/>
                  </a:lnTo>
                  <a:lnTo>
                    <a:pt x="1052" y="774"/>
                  </a:lnTo>
                  <a:lnTo>
                    <a:pt x="1057" y="774"/>
                  </a:lnTo>
                  <a:lnTo>
                    <a:pt x="1060" y="773"/>
                  </a:lnTo>
                  <a:lnTo>
                    <a:pt x="1069" y="771"/>
                  </a:lnTo>
                  <a:lnTo>
                    <a:pt x="1077" y="766"/>
                  </a:lnTo>
                  <a:lnTo>
                    <a:pt x="1077" y="766"/>
                  </a:lnTo>
                  <a:lnTo>
                    <a:pt x="1084" y="762"/>
                  </a:lnTo>
                  <a:lnTo>
                    <a:pt x="1092" y="757"/>
                  </a:lnTo>
                  <a:lnTo>
                    <a:pt x="1100" y="755"/>
                  </a:lnTo>
                  <a:lnTo>
                    <a:pt x="1108" y="753"/>
                  </a:lnTo>
                  <a:lnTo>
                    <a:pt x="1117" y="750"/>
                  </a:lnTo>
                  <a:lnTo>
                    <a:pt x="1125" y="750"/>
                  </a:lnTo>
                  <a:lnTo>
                    <a:pt x="1141" y="750"/>
                  </a:lnTo>
                  <a:lnTo>
                    <a:pt x="1157" y="753"/>
                  </a:lnTo>
                  <a:lnTo>
                    <a:pt x="1173" y="755"/>
                  </a:lnTo>
                  <a:lnTo>
                    <a:pt x="1205" y="761"/>
                  </a:lnTo>
                  <a:lnTo>
                    <a:pt x="1205" y="761"/>
                  </a:lnTo>
                  <a:lnTo>
                    <a:pt x="1209" y="761"/>
                  </a:lnTo>
                  <a:lnTo>
                    <a:pt x="1210" y="761"/>
                  </a:lnTo>
                  <a:lnTo>
                    <a:pt x="1210" y="761"/>
                  </a:lnTo>
                  <a:lnTo>
                    <a:pt x="1212" y="766"/>
                  </a:lnTo>
                  <a:lnTo>
                    <a:pt x="1216" y="771"/>
                  </a:lnTo>
                  <a:lnTo>
                    <a:pt x="1218" y="776"/>
                  </a:lnTo>
                  <a:lnTo>
                    <a:pt x="1221" y="778"/>
                  </a:lnTo>
                  <a:lnTo>
                    <a:pt x="1229" y="782"/>
                  </a:lnTo>
                  <a:lnTo>
                    <a:pt x="1239" y="786"/>
                  </a:lnTo>
                  <a:lnTo>
                    <a:pt x="1258" y="789"/>
                  </a:lnTo>
                  <a:lnTo>
                    <a:pt x="1267" y="792"/>
                  </a:lnTo>
                  <a:lnTo>
                    <a:pt x="1276" y="796"/>
                  </a:lnTo>
                  <a:lnTo>
                    <a:pt x="1276" y="796"/>
                  </a:lnTo>
                  <a:lnTo>
                    <a:pt x="1294" y="808"/>
                  </a:lnTo>
                  <a:lnTo>
                    <a:pt x="1299" y="812"/>
                  </a:lnTo>
                  <a:lnTo>
                    <a:pt x="1302" y="817"/>
                  </a:lnTo>
                  <a:lnTo>
                    <a:pt x="1304" y="823"/>
                  </a:lnTo>
                  <a:lnTo>
                    <a:pt x="1304" y="831"/>
                  </a:lnTo>
                  <a:lnTo>
                    <a:pt x="1301" y="853"/>
                  </a:lnTo>
                  <a:lnTo>
                    <a:pt x="1301" y="853"/>
                  </a:lnTo>
                  <a:lnTo>
                    <a:pt x="1300" y="865"/>
                  </a:lnTo>
                  <a:lnTo>
                    <a:pt x="1301" y="878"/>
                  </a:lnTo>
                  <a:lnTo>
                    <a:pt x="1304" y="890"/>
                  </a:lnTo>
                  <a:lnTo>
                    <a:pt x="1309" y="901"/>
                  </a:lnTo>
                  <a:lnTo>
                    <a:pt x="1316" y="911"/>
                  </a:lnTo>
                  <a:lnTo>
                    <a:pt x="1324" y="921"/>
                  </a:lnTo>
                  <a:lnTo>
                    <a:pt x="1334" y="929"/>
                  </a:lnTo>
                  <a:lnTo>
                    <a:pt x="1345" y="934"/>
                  </a:lnTo>
                  <a:lnTo>
                    <a:pt x="1345" y="934"/>
                  </a:lnTo>
                  <a:lnTo>
                    <a:pt x="1355" y="940"/>
                  </a:lnTo>
                  <a:lnTo>
                    <a:pt x="1363" y="945"/>
                  </a:lnTo>
                  <a:lnTo>
                    <a:pt x="1369" y="949"/>
                  </a:lnTo>
                  <a:lnTo>
                    <a:pt x="1372" y="955"/>
                  </a:lnTo>
                  <a:lnTo>
                    <a:pt x="1375" y="961"/>
                  </a:lnTo>
                  <a:lnTo>
                    <a:pt x="1375" y="968"/>
                  </a:lnTo>
                  <a:lnTo>
                    <a:pt x="1373" y="977"/>
                  </a:lnTo>
                  <a:lnTo>
                    <a:pt x="1371" y="987"/>
                  </a:lnTo>
                  <a:lnTo>
                    <a:pt x="1371" y="987"/>
                  </a:lnTo>
                  <a:lnTo>
                    <a:pt x="1364" y="1007"/>
                  </a:lnTo>
                  <a:lnTo>
                    <a:pt x="1357" y="1027"/>
                  </a:lnTo>
                  <a:lnTo>
                    <a:pt x="1357" y="1027"/>
                  </a:lnTo>
                  <a:lnTo>
                    <a:pt x="1355" y="1032"/>
                  </a:lnTo>
                  <a:lnTo>
                    <a:pt x="1353" y="1037"/>
                  </a:lnTo>
                  <a:lnTo>
                    <a:pt x="1352" y="1039"/>
                  </a:lnTo>
                  <a:lnTo>
                    <a:pt x="1349" y="1040"/>
                  </a:lnTo>
                  <a:lnTo>
                    <a:pt x="1347" y="1042"/>
                  </a:lnTo>
                  <a:lnTo>
                    <a:pt x="1344" y="1042"/>
                  </a:lnTo>
                  <a:lnTo>
                    <a:pt x="1344" y="1042"/>
                  </a:lnTo>
                  <a:lnTo>
                    <a:pt x="1337" y="1042"/>
                  </a:lnTo>
                  <a:lnTo>
                    <a:pt x="1332" y="1043"/>
                  </a:lnTo>
                  <a:lnTo>
                    <a:pt x="1326" y="1045"/>
                  </a:lnTo>
                  <a:lnTo>
                    <a:pt x="1322" y="1049"/>
                  </a:lnTo>
                  <a:lnTo>
                    <a:pt x="1314" y="1055"/>
                  </a:lnTo>
                  <a:lnTo>
                    <a:pt x="1310" y="1058"/>
                  </a:lnTo>
                  <a:lnTo>
                    <a:pt x="1306" y="1058"/>
                  </a:lnTo>
                  <a:lnTo>
                    <a:pt x="1306" y="1058"/>
                  </a:lnTo>
                  <a:lnTo>
                    <a:pt x="1293" y="1060"/>
                  </a:lnTo>
                  <a:lnTo>
                    <a:pt x="1280" y="1062"/>
                  </a:lnTo>
                  <a:lnTo>
                    <a:pt x="1255" y="1072"/>
                  </a:lnTo>
                  <a:lnTo>
                    <a:pt x="1242" y="1075"/>
                  </a:lnTo>
                  <a:lnTo>
                    <a:pt x="1229" y="1078"/>
                  </a:lnTo>
                  <a:lnTo>
                    <a:pt x="1217" y="1081"/>
                  </a:lnTo>
                  <a:lnTo>
                    <a:pt x="1203" y="1082"/>
                  </a:lnTo>
                  <a:lnTo>
                    <a:pt x="1203" y="1082"/>
                  </a:lnTo>
                  <a:lnTo>
                    <a:pt x="1197" y="1082"/>
                  </a:lnTo>
                  <a:lnTo>
                    <a:pt x="1193" y="1082"/>
                  </a:lnTo>
                  <a:lnTo>
                    <a:pt x="1181" y="1085"/>
                  </a:lnTo>
                  <a:lnTo>
                    <a:pt x="1159" y="1092"/>
                  </a:lnTo>
                  <a:lnTo>
                    <a:pt x="1159" y="1092"/>
                  </a:lnTo>
                  <a:lnTo>
                    <a:pt x="1149" y="1096"/>
                  </a:lnTo>
                  <a:lnTo>
                    <a:pt x="1138" y="1098"/>
                  </a:lnTo>
                  <a:lnTo>
                    <a:pt x="1134" y="1099"/>
                  </a:lnTo>
                  <a:lnTo>
                    <a:pt x="1129" y="1099"/>
                  </a:lnTo>
                  <a:lnTo>
                    <a:pt x="1123" y="1099"/>
                  </a:lnTo>
                  <a:lnTo>
                    <a:pt x="1119" y="1097"/>
                  </a:lnTo>
                  <a:lnTo>
                    <a:pt x="1119" y="1097"/>
                  </a:lnTo>
                  <a:lnTo>
                    <a:pt x="1113" y="1093"/>
                  </a:lnTo>
                  <a:lnTo>
                    <a:pt x="1106" y="1091"/>
                  </a:lnTo>
                  <a:lnTo>
                    <a:pt x="1100" y="1091"/>
                  </a:lnTo>
                  <a:lnTo>
                    <a:pt x="1096" y="1091"/>
                  </a:lnTo>
                  <a:lnTo>
                    <a:pt x="1090" y="1092"/>
                  </a:lnTo>
                  <a:lnTo>
                    <a:pt x="1085" y="1095"/>
                  </a:lnTo>
                  <a:lnTo>
                    <a:pt x="1080" y="1099"/>
                  </a:lnTo>
                  <a:lnTo>
                    <a:pt x="1075" y="1104"/>
                  </a:lnTo>
                  <a:lnTo>
                    <a:pt x="1075" y="1104"/>
                  </a:lnTo>
                  <a:lnTo>
                    <a:pt x="1065" y="1114"/>
                  </a:lnTo>
                  <a:lnTo>
                    <a:pt x="1060" y="1120"/>
                  </a:lnTo>
                  <a:lnTo>
                    <a:pt x="1057" y="1126"/>
                  </a:lnTo>
                  <a:lnTo>
                    <a:pt x="1054" y="1133"/>
                  </a:lnTo>
                  <a:lnTo>
                    <a:pt x="1052" y="1140"/>
                  </a:lnTo>
                  <a:lnTo>
                    <a:pt x="1052" y="1146"/>
                  </a:lnTo>
                  <a:lnTo>
                    <a:pt x="1053" y="1154"/>
                  </a:lnTo>
                  <a:lnTo>
                    <a:pt x="1053" y="1154"/>
                  </a:lnTo>
                  <a:lnTo>
                    <a:pt x="1058" y="1179"/>
                  </a:lnTo>
                  <a:lnTo>
                    <a:pt x="1061" y="1202"/>
                  </a:lnTo>
                  <a:lnTo>
                    <a:pt x="1064" y="1225"/>
                  </a:lnTo>
                  <a:lnTo>
                    <a:pt x="1066" y="1248"/>
                  </a:lnTo>
                  <a:lnTo>
                    <a:pt x="1067" y="1295"/>
                  </a:lnTo>
                  <a:lnTo>
                    <a:pt x="1067" y="1342"/>
                  </a:lnTo>
                  <a:lnTo>
                    <a:pt x="1067" y="1342"/>
                  </a:lnTo>
                  <a:lnTo>
                    <a:pt x="1067" y="1353"/>
                  </a:lnTo>
                  <a:lnTo>
                    <a:pt x="1069" y="1363"/>
                  </a:lnTo>
                  <a:lnTo>
                    <a:pt x="1073" y="1372"/>
                  </a:lnTo>
                  <a:lnTo>
                    <a:pt x="1076" y="1377"/>
                  </a:lnTo>
                  <a:lnTo>
                    <a:pt x="1080" y="1380"/>
                  </a:lnTo>
                  <a:lnTo>
                    <a:pt x="1080" y="1380"/>
                  </a:lnTo>
                  <a:lnTo>
                    <a:pt x="1088" y="1389"/>
                  </a:lnTo>
                  <a:lnTo>
                    <a:pt x="1095" y="1399"/>
                  </a:lnTo>
                  <a:lnTo>
                    <a:pt x="1100" y="1409"/>
                  </a:lnTo>
                  <a:lnTo>
                    <a:pt x="1105" y="1418"/>
                  </a:lnTo>
                  <a:lnTo>
                    <a:pt x="1110" y="1430"/>
                  </a:lnTo>
                  <a:lnTo>
                    <a:pt x="1113" y="1440"/>
                  </a:lnTo>
                  <a:lnTo>
                    <a:pt x="1115" y="1452"/>
                  </a:lnTo>
                  <a:lnTo>
                    <a:pt x="1118" y="1463"/>
                  </a:lnTo>
                  <a:lnTo>
                    <a:pt x="1118" y="1463"/>
                  </a:lnTo>
                  <a:lnTo>
                    <a:pt x="1121" y="1479"/>
                  </a:lnTo>
                  <a:lnTo>
                    <a:pt x="1126" y="1494"/>
                  </a:lnTo>
                  <a:lnTo>
                    <a:pt x="1133" y="1510"/>
                  </a:lnTo>
                  <a:lnTo>
                    <a:pt x="1140" y="1525"/>
                  </a:lnTo>
                  <a:lnTo>
                    <a:pt x="1155" y="1554"/>
                  </a:lnTo>
                  <a:lnTo>
                    <a:pt x="1161" y="1569"/>
                  </a:lnTo>
                  <a:lnTo>
                    <a:pt x="1166" y="1585"/>
                  </a:lnTo>
                  <a:lnTo>
                    <a:pt x="1166" y="1585"/>
                  </a:lnTo>
                  <a:lnTo>
                    <a:pt x="1172" y="1606"/>
                  </a:lnTo>
                  <a:lnTo>
                    <a:pt x="1173" y="1615"/>
                  </a:lnTo>
                  <a:lnTo>
                    <a:pt x="1173" y="1626"/>
                  </a:lnTo>
                  <a:lnTo>
                    <a:pt x="1172" y="1635"/>
                  </a:lnTo>
                  <a:lnTo>
                    <a:pt x="1171" y="1645"/>
                  </a:lnTo>
                  <a:lnTo>
                    <a:pt x="1167" y="1656"/>
                  </a:lnTo>
                  <a:lnTo>
                    <a:pt x="1163" y="1665"/>
                  </a:lnTo>
                  <a:lnTo>
                    <a:pt x="1163" y="1665"/>
                  </a:lnTo>
                  <a:lnTo>
                    <a:pt x="1159" y="1675"/>
                  </a:lnTo>
                  <a:lnTo>
                    <a:pt x="1157" y="1685"/>
                  </a:lnTo>
                  <a:lnTo>
                    <a:pt x="1157" y="1691"/>
                  </a:lnTo>
                  <a:lnTo>
                    <a:pt x="1158" y="1696"/>
                  </a:lnTo>
                  <a:lnTo>
                    <a:pt x="1161" y="1709"/>
                  </a:lnTo>
                  <a:lnTo>
                    <a:pt x="1161" y="1709"/>
                  </a:lnTo>
                  <a:lnTo>
                    <a:pt x="1165" y="1717"/>
                  </a:lnTo>
                  <a:lnTo>
                    <a:pt x="1165" y="1726"/>
                  </a:lnTo>
                  <a:lnTo>
                    <a:pt x="1164" y="1735"/>
                  </a:lnTo>
                  <a:lnTo>
                    <a:pt x="1159" y="1743"/>
                  </a:lnTo>
                  <a:lnTo>
                    <a:pt x="1155" y="1750"/>
                  </a:lnTo>
                  <a:lnTo>
                    <a:pt x="1148" y="1756"/>
                  </a:lnTo>
                  <a:lnTo>
                    <a:pt x="1138" y="1759"/>
                  </a:lnTo>
                  <a:lnTo>
                    <a:pt x="1129" y="1760"/>
                  </a:lnTo>
                  <a:lnTo>
                    <a:pt x="1129" y="1760"/>
                  </a:lnTo>
                  <a:lnTo>
                    <a:pt x="1112" y="1763"/>
                  </a:lnTo>
                  <a:lnTo>
                    <a:pt x="1097" y="1766"/>
                  </a:lnTo>
                  <a:lnTo>
                    <a:pt x="1082" y="1772"/>
                  </a:lnTo>
                  <a:lnTo>
                    <a:pt x="1068" y="1780"/>
                  </a:lnTo>
                  <a:lnTo>
                    <a:pt x="1055" y="1788"/>
                  </a:lnTo>
                  <a:lnTo>
                    <a:pt x="1043" y="1797"/>
                  </a:lnTo>
                  <a:lnTo>
                    <a:pt x="1017" y="1818"/>
                  </a:lnTo>
                  <a:lnTo>
                    <a:pt x="1017" y="1818"/>
                  </a:lnTo>
                  <a:lnTo>
                    <a:pt x="1002" y="1832"/>
                  </a:lnTo>
                  <a:lnTo>
                    <a:pt x="988" y="1846"/>
                  </a:lnTo>
                  <a:lnTo>
                    <a:pt x="988" y="1846"/>
                  </a:lnTo>
                  <a:lnTo>
                    <a:pt x="971" y="1861"/>
                  </a:lnTo>
                  <a:lnTo>
                    <a:pt x="966" y="1865"/>
                  </a:lnTo>
                  <a:lnTo>
                    <a:pt x="960" y="1866"/>
                  </a:lnTo>
                  <a:lnTo>
                    <a:pt x="953" y="1866"/>
                  </a:lnTo>
                  <a:lnTo>
                    <a:pt x="946" y="1864"/>
                  </a:lnTo>
                  <a:lnTo>
                    <a:pt x="926" y="1852"/>
                  </a:lnTo>
                  <a:lnTo>
                    <a:pt x="926" y="1852"/>
                  </a:lnTo>
                  <a:lnTo>
                    <a:pt x="917" y="1849"/>
                  </a:lnTo>
                  <a:lnTo>
                    <a:pt x="909" y="1847"/>
                  </a:lnTo>
                  <a:lnTo>
                    <a:pt x="900" y="1844"/>
                  </a:lnTo>
                  <a:lnTo>
                    <a:pt x="891" y="1843"/>
                  </a:lnTo>
                  <a:lnTo>
                    <a:pt x="872" y="1841"/>
                  </a:lnTo>
                  <a:lnTo>
                    <a:pt x="863" y="1840"/>
                  </a:lnTo>
                  <a:lnTo>
                    <a:pt x="855" y="1838"/>
                  </a:lnTo>
                  <a:lnTo>
                    <a:pt x="855" y="1838"/>
                  </a:lnTo>
                  <a:lnTo>
                    <a:pt x="848" y="1835"/>
                  </a:lnTo>
                  <a:lnTo>
                    <a:pt x="841" y="1834"/>
                  </a:lnTo>
                  <a:lnTo>
                    <a:pt x="827" y="1833"/>
                  </a:lnTo>
                  <a:lnTo>
                    <a:pt x="827" y="1833"/>
                  </a:lnTo>
                  <a:lnTo>
                    <a:pt x="807" y="1829"/>
                  </a:lnTo>
                  <a:lnTo>
                    <a:pt x="792" y="1827"/>
                  </a:lnTo>
                  <a:lnTo>
                    <a:pt x="781" y="1823"/>
                  </a:lnTo>
                  <a:lnTo>
                    <a:pt x="778" y="1820"/>
                  </a:lnTo>
                  <a:lnTo>
                    <a:pt x="774" y="1818"/>
                  </a:lnTo>
                  <a:lnTo>
                    <a:pt x="773" y="1814"/>
                  </a:lnTo>
                  <a:lnTo>
                    <a:pt x="772" y="1810"/>
                  </a:lnTo>
                  <a:lnTo>
                    <a:pt x="771" y="1805"/>
                  </a:lnTo>
                  <a:lnTo>
                    <a:pt x="772" y="1800"/>
                  </a:lnTo>
                  <a:lnTo>
                    <a:pt x="774" y="1785"/>
                  </a:lnTo>
                  <a:lnTo>
                    <a:pt x="778" y="1766"/>
                  </a:lnTo>
                  <a:lnTo>
                    <a:pt x="778" y="1766"/>
                  </a:lnTo>
                  <a:lnTo>
                    <a:pt x="780" y="1755"/>
                  </a:lnTo>
                  <a:lnTo>
                    <a:pt x="780" y="1750"/>
                  </a:lnTo>
                  <a:lnTo>
                    <a:pt x="779" y="1745"/>
                  </a:lnTo>
                  <a:lnTo>
                    <a:pt x="778" y="1741"/>
                  </a:lnTo>
                  <a:lnTo>
                    <a:pt x="776" y="1737"/>
                  </a:lnTo>
                  <a:lnTo>
                    <a:pt x="772" y="1734"/>
                  </a:lnTo>
                  <a:lnTo>
                    <a:pt x="766" y="1732"/>
                  </a:lnTo>
                  <a:lnTo>
                    <a:pt x="766" y="1732"/>
                  </a:lnTo>
                  <a:lnTo>
                    <a:pt x="755" y="1723"/>
                  </a:lnTo>
                  <a:lnTo>
                    <a:pt x="744" y="1715"/>
                  </a:lnTo>
                  <a:lnTo>
                    <a:pt x="733" y="1709"/>
                  </a:lnTo>
                  <a:lnTo>
                    <a:pt x="726" y="1705"/>
                  </a:lnTo>
                  <a:lnTo>
                    <a:pt x="719" y="1703"/>
                  </a:lnTo>
                  <a:lnTo>
                    <a:pt x="719" y="1703"/>
                  </a:lnTo>
                  <a:lnTo>
                    <a:pt x="729" y="1688"/>
                  </a:lnTo>
                  <a:lnTo>
                    <a:pt x="736" y="1673"/>
                  </a:lnTo>
                  <a:lnTo>
                    <a:pt x="743" y="1657"/>
                  </a:lnTo>
                  <a:lnTo>
                    <a:pt x="749" y="1641"/>
                  </a:lnTo>
                  <a:lnTo>
                    <a:pt x="752" y="1626"/>
                  </a:lnTo>
                  <a:lnTo>
                    <a:pt x="756" y="1609"/>
                  </a:lnTo>
                  <a:lnTo>
                    <a:pt x="757" y="1593"/>
                  </a:lnTo>
                  <a:lnTo>
                    <a:pt x="758" y="1577"/>
                  </a:lnTo>
                  <a:lnTo>
                    <a:pt x="757" y="1561"/>
                  </a:lnTo>
                  <a:lnTo>
                    <a:pt x="757" y="1545"/>
                  </a:lnTo>
                  <a:lnTo>
                    <a:pt x="755" y="1529"/>
                  </a:lnTo>
                  <a:lnTo>
                    <a:pt x="752" y="1513"/>
                  </a:lnTo>
                  <a:lnTo>
                    <a:pt x="746" y="1480"/>
                  </a:lnTo>
                  <a:lnTo>
                    <a:pt x="736" y="1447"/>
                  </a:lnTo>
                  <a:lnTo>
                    <a:pt x="736" y="1447"/>
                  </a:lnTo>
                  <a:lnTo>
                    <a:pt x="732" y="1434"/>
                  </a:lnTo>
                  <a:lnTo>
                    <a:pt x="725" y="1424"/>
                  </a:lnTo>
                  <a:lnTo>
                    <a:pt x="721" y="1419"/>
                  </a:lnTo>
                  <a:lnTo>
                    <a:pt x="717" y="1416"/>
                  </a:lnTo>
                  <a:lnTo>
                    <a:pt x="713" y="1412"/>
                  </a:lnTo>
                  <a:lnTo>
                    <a:pt x="708" y="1410"/>
                  </a:lnTo>
                  <a:lnTo>
                    <a:pt x="703" y="1409"/>
                  </a:lnTo>
                  <a:lnTo>
                    <a:pt x="697" y="1408"/>
                  </a:lnTo>
                  <a:lnTo>
                    <a:pt x="686" y="1408"/>
                  </a:lnTo>
                  <a:lnTo>
                    <a:pt x="674" y="1411"/>
                  </a:lnTo>
                  <a:lnTo>
                    <a:pt x="660" y="1417"/>
                  </a:lnTo>
                  <a:lnTo>
                    <a:pt x="660" y="1417"/>
                  </a:lnTo>
                  <a:lnTo>
                    <a:pt x="650" y="1422"/>
                  </a:lnTo>
                  <a:lnTo>
                    <a:pt x="640" y="1424"/>
                  </a:lnTo>
                  <a:lnTo>
                    <a:pt x="629" y="1425"/>
                  </a:lnTo>
                  <a:lnTo>
                    <a:pt x="620" y="1424"/>
                  </a:lnTo>
                  <a:lnTo>
                    <a:pt x="611" y="1421"/>
                  </a:lnTo>
                  <a:lnTo>
                    <a:pt x="602" y="1415"/>
                  </a:lnTo>
                  <a:lnTo>
                    <a:pt x="593" y="1406"/>
                  </a:lnTo>
                  <a:lnTo>
                    <a:pt x="585" y="1395"/>
                  </a:lnTo>
                  <a:lnTo>
                    <a:pt x="585" y="1395"/>
                  </a:lnTo>
                  <a:lnTo>
                    <a:pt x="569" y="1369"/>
                  </a:lnTo>
                  <a:lnTo>
                    <a:pt x="554" y="1342"/>
                  </a:lnTo>
                  <a:lnTo>
                    <a:pt x="542" y="1315"/>
                  </a:lnTo>
                  <a:lnTo>
                    <a:pt x="530" y="1286"/>
                  </a:lnTo>
                  <a:lnTo>
                    <a:pt x="521" y="1257"/>
                  </a:lnTo>
                  <a:lnTo>
                    <a:pt x="514" y="1227"/>
                  </a:lnTo>
                  <a:lnTo>
                    <a:pt x="509" y="1197"/>
                  </a:lnTo>
                  <a:lnTo>
                    <a:pt x="508" y="1181"/>
                  </a:lnTo>
                  <a:lnTo>
                    <a:pt x="508" y="1166"/>
                  </a:lnTo>
                  <a:lnTo>
                    <a:pt x="508" y="1166"/>
                  </a:lnTo>
                  <a:lnTo>
                    <a:pt x="507" y="1154"/>
                  </a:lnTo>
                  <a:lnTo>
                    <a:pt x="506" y="1143"/>
                  </a:lnTo>
                  <a:lnTo>
                    <a:pt x="504" y="1138"/>
                  </a:lnTo>
                  <a:lnTo>
                    <a:pt x="501" y="1133"/>
                  </a:lnTo>
                  <a:lnTo>
                    <a:pt x="498" y="1128"/>
                  </a:lnTo>
                  <a:lnTo>
                    <a:pt x="493" y="1123"/>
                  </a:lnTo>
                  <a:lnTo>
                    <a:pt x="493" y="1123"/>
                  </a:lnTo>
                  <a:lnTo>
                    <a:pt x="464" y="1098"/>
                  </a:lnTo>
                  <a:lnTo>
                    <a:pt x="451" y="1085"/>
                  </a:lnTo>
                  <a:lnTo>
                    <a:pt x="436" y="1073"/>
                  </a:lnTo>
                  <a:lnTo>
                    <a:pt x="419" y="1061"/>
                  </a:lnTo>
                  <a:lnTo>
                    <a:pt x="403" y="1051"/>
                  </a:lnTo>
                  <a:lnTo>
                    <a:pt x="386" y="1042"/>
                  </a:lnTo>
                  <a:lnTo>
                    <a:pt x="368" y="1034"/>
                  </a:lnTo>
                  <a:lnTo>
                    <a:pt x="368" y="1034"/>
                  </a:lnTo>
                  <a:lnTo>
                    <a:pt x="358" y="1030"/>
                  </a:lnTo>
                  <a:lnTo>
                    <a:pt x="350" y="1025"/>
                  </a:lnTo>
                  <a:lnTo>
                    <a:pt x="342" y="1020"/>
                  </a:lnTo>
                  <a:lnTo>
                    <a:pt x="335" y="1013"/>
                  </a:lnTo>
                  <a:lnTo>
                    <a:pt x="328" y="1006"/>
                  </a:lnTo>
                  <a:lnTo>
                    <a:pt x="323" y="998"/>
                  </a:lnTo>
                  <a:lnTo>
                    <a:pt x="312" y="982"/>
                  </a:lnTo>
                  <a:lnTo>
                    <a:pt x="312" y="982"/>
                  </a:lnTo>
                  <a:lnTo>
                    <a:pt x="309" y="977"/>
                  </a:lnTo>
                  <a:lnTo>
                    <a:pt x="308" y="973"/>
                  </a:lnTo>
                  <a:lnTo>
                    <a:pt x="307" y="962"/>
                  </a:lnTo>
                  <a:lnTo>
                    <a:pt x="307" y="953"/>
                  </a:lnTo>
                  <a:lnTo>
                    <a:pt x="309" y="943"/>
                  </a:lnTo>
                  <a:lnTo>
                    <a:pt x="309" y="943"/>
                  </a:lnTo>
                  <a:lnTo>
                    <a:pt x="312" y="924"/>
                  </a:lnTo>
                  <a:lnTo>
                    <a:pt x="315" y="908"/>
                  </a:lnTo>
                  <a:lnTo>
                    <a:pt x="315" y="891"/>
                  </a:lnTo>
                  <a:lnTo>
                    <a:pt x="311" y="876"/>
                  </a:lnTo>
                  <a:lnTo>
                    <a:pt x="309" y="868"/>
                  </a:lnTo>
                  <a:lnTo>
                    <a:pt x="307" y="861"/>
                  </a:lnTo>
                  <a:lnTo>
                    <a:pt x="303" y="853"/>
                  </a:lnTo>
                  <a:lnTo>
                    <a:pt x="298" y="846"/>
                  </a:lnTo>
                  <a:lnTo>
                    <a:pt x="293" y="839"/>
                  </a:lnTo>
                  <a:lnTo>
                    <a:pt x="287" y="832"/>
                  </a:lnTo>
                  <a:lnTo>
                    <a:pt x="273" y="819"/>
                  </a:lnTo>
                  <a:lnTo>
                    <a:pt x="273" y="819"/>
                  </a:lnTo>
                  <a:lnTo>
                    <a:pt x="264" y="810"/>
                  </a:lnTo>
                  <a:lnTo>
                    <a:pt x="256" y="801"/>
                  </a:lnTo>
                  <a:lnTo>
                    <a:pt x="248" y="789"/>
                  </a:lnTo>
                  <a:lnTo>
                    <a:pt x="242" y="778"/>
                  </a:lnTo>
                  <a:lnTo>
                    <a:pt x="237" y="766"/>
                  </a:lnTo>
                  <a:lnTo>
                    <a:pt x="235" y="754"/>
                  </a:lnTo>
                  <a:lnTo>
                    <a:pt x="234" y="741"/>
                  </a:lnTo>
                  <a:lnTo>
                    <a:pt x="234" y="729"/>
                  </a:lnTo>
                  <a:lnTo>
                    <a:pt x="234" y="729"/>
                  </a:lnTo>
                  <a:lnTo>
                    <a:pt x="234" y="717"/>
                  </a:lnTo>
                  <a:lnTo>
                    <a:pt x="233" y="705"/>
                  </a:lnTo>
                  <a:lnTo>
                    <a:pt x="232" y="694"/>
                  </a:lnTo>
                  <a:lnTo>
                    <a:pt x="231" y="683"/>
                  </a:lnTo>
                  <a:lnTo>
                    <a:pt x="227" y="673"/>
                  </a:lnTo>
                  <a:lnTo>
                    <a:pt x="225" y="663"/>
                  </a:lnTo>
                  <a:lnTo>
                    <a:pt x="216" y="643"/>
                  </a:lnTo>
                  <a:lnTo>
                    <a:pt x="206" y="625"/>
                  </a:lnTo>
                  <a:lnTo>
                    <a:pt x="195" y="606"/>
                  </a:lnTo>
                  <a:lnTo>
                    <a:pt x="182" y="589"/>
                  </a:lnTo>
                  <a:lnTo>
                    <a:pt x="168" y="572"/>
                  </a:lnTo>
                  <a:lnTo>
                    <a:pt x="168" y="572"/>
                  </a:lnTo>
                  <a:lnTo>
                    <a:pt x="163" y="564"/>
                  </a:lnTo>
                  <a:lnTo>
                    <a:pt x="158" y="554"/>
                  </a:lnTo>
                  <a:lnTo>
                    <a:pt x="154" y="546"/>
                  </a:lnTo>
                  <a:lnTo>
                    <a:pt x="151" y="537"/>
                  </a:lnTo>
                  <a:lnTo>
                    <a:pt x="149" y="528"/>
                  </a:lnTo>
                  <a:lnTo>
                    <a:pt x="148" y="519"/>
                  </a:lnTo>
                  <a:lnTo>
                    <a:pt x="148" y="500"/>
                  </a:lnTo>
                  <a:lnTo>
                    <a:pt x="148" y="500"/>
                  </a:lnTo>
                  <a:lnTo>
                    <a:pt x="149" y="490"/>
                  </a:lnTo>
                  <a:lnTo>
                    <a:pt x="152" y="481"/>
                  </a:lnTo>
                  <a:lnTo>
                    <a:pt x="157" y="473"/>
                  </a:lnTo>
                  <a:lnTo>
                    <a:pt x="165" y="466"/>
                  </a:lnTo>
                  <a:lnTo>
                    <a:pt x="165" y="466"/>
                  </a:lnTo>
                  <a:lnTo>
                    <a:pt x="171" y="460"/>
                  </a:lnTo>
                  <a:lnTo>
                    <a:pt x="176" y="454"/>
                  </a:lnTo>
                  <a:lnTo>
                    <a:pt x="180" y="448"/>
                  </a:lnTo>
                  <a:lnTo>
                    <a:pt x="183" y="442"/>
                  </a:lnTo>
                  <a:lnTo>
                    <a:pt x="184" y="435"/>
                  </a:lnTo>
                  <a:lnTo>
                    <a:pt x="186" y="428"/>
                  </a:lnTo>
                  <a:lnTo>
                    <a:pt x="187" y="421"/>
                  </a:lnTo>
                  <a:lnTo>
                    <a:pt x="186" y="414"/>
                  </a:lnTo>
                  <a:lnTo>
                    <a:pt x="184" y="407"/>
                  </a:lnTo>
                  <a:lnTo>
                    <a:pt x="182" y="400"/>
                  </a:lnTo>
                  <a:lnTo>
                    <a:pt x="179" y="393"/>
                  </a:lnTo>
                  <a:lnTo>
                    <a:pt x="175" y="387"/>
                  </a:lnTo>
                  <a:lnTo>
                    <a:pt x="171" y="382"/>
                  </a:lnTo>
                  <a:lnTo>
                    <a:pt x="165" y="377"/>
                  </a:lnTo>
                  <a:lnTo>
                    <a:pt x="158" y="372"/>
                  </a:lnTo>
                  <a:lnTo>
                    <a:pt x="151" y="369"/>
                  </a:lnTo>
                  <a:lnTo>
                    <a:pt x="151" y="369"/>
                  </a:lnTo>
                  <a:lnTo>
                    <a:pt x="144" y="365"/>
                  </a:lnTo>
                  <a:lnTo>
                    <a:pt x="139" y="362"/>
                  </a:lnTo>
                  <a:lnTo>
                    <a:pt x="135" y="357"/>
                  </a:lnTo>
                  <a:lnTo>
                    <a:pt x="133" y="353"/>
                  </a:lnTo>
                  <a:lnTo>
                    <a:pt x="131" y="348"/>
                  </a:lnTo>
                  <a:lnTo>
                    <a:pt x="131" y="342"/>
                  </a:lnTo>
                  <a:lnTo>
                    <a:pt x="133" y="336"/>
                  </a:lnTo>
                  <a:lnTo>
                    <a:pt x="136" y="329"/>
                  </a:lnTo>
                  <a:lnTo>
                    <a:pt x="136" y="329"/>
                  </a:lnTo>
                  <a:lnTo>
                    <a:pt x="142" y="314"/>
                  </a:lnTo>
                  <a:lnTo>
                    <a:pt x="145" y="298"/>
                  </a:lnTo>
                  <a:lnTo>
                    <a:pt x="148" y="281"/>
                  </a:lnTo>
                  <a:lnTo>
                    <a:pt x="149" y="264"/>
                  </a:lnTo>
                  <a:lnTo>
                    <a:pt x="149" y="248"/>
                  </a:lnTo>
                  <a:lnTo>
                    <a:pt x="149" y="230"/>
                  </a:lnTo>
                  <a:lnTo>
                    <a:pt x="146" y="194"/>
                  </a:lnTo>
                  <a:lnTo>
                    <a:pt x="146" y="194"/>
                  </a:lnTo>
                  <a:lnTo>
                    <a:pt x="138" y="200"/>
                  </a:lnTo>
                  <a:lnTo>
                    <a:pt x="131" y="207"/>
                  </a:lnTo>
                  <a:lnTo>
                    <a:pt x="127" y="213"/>
                  </a:lnTo>
                  <a:lnTo>
                    <a:pt x="122" y="220"/>
                  </a:lnTo>
                  <a:lnTo>
                    <a:pt x="120" y="227"/>
                  </a:lnTo>
                  <a:lnTo>
                    <a:pt x="118" y="234"/>
                  </a:lnTo>
                  <a:lnTo>
                    <a:pt x="115" y="248"/>
                  </a:lnTo>
                  <a:lnTo>
                    <a:pt x="115" y="248"/>
                  </a:lnTo>
                  <a:lnTo>
                    <a:pt x="105" y="283"/>
                  </a:lnTo>
                  <a:lnTo>
                    <a:pt x="93" y="318"/>
                  </a:lnTo>
                  <a:lnTo>
                    <a:pt x="93" y="318"/>
                  </a:lnTo>
                  <a:lnTo>
                    <a:pt x="90" y="326"/>
                  </a:lnTo>
                  <a:lnTo>
                    <a:pt x="85" y="334"/>
                  </a:lnTo>
                  <a:lnTo>
                    <a:pt x="82" y="337"/>
                  </a:lnTo>
                  <a:lnTo>
                    <a:pt x="78" y="339"/>
                  </a:lnTo>
                  <a:lnTo>
                    <a:pt x="74" y="340"/>
                  </a:lnTo>
                  <a:lnTo>
                    <a:pt x="68" y="341"/>
                  </a:lnTo>
                  <a:lnTo>
                    <a:pt x="68" y="341"/>
                  </a:lnTo>
                  <a:lnTo>
                    <a:pt x="59" y="340"/>
                  </a:lnTo>
                  <a:lnTo>
                    <a:pt x="54" y="339"/>
                  </a:lnTo>
                  <a:lnTo>
                    <a:pt x="51" y="338"/>
                  </a:lnTo>
                  <a:lnTo>
                    <a:pt x="47" y="336"/>
                  </a:lnTo>
                  <a:lnTo>
                    <a:pt x="44" y="332"/>
                  </a:lnTo>
                  <a:lnTo>
                    <a:pt x="40" y="329"/>
                  </a:lnTo>
                  <a:lnTo>
                    <a:pt x="38" y="324"/>
                  </a:lnTo>
                  <a:lnTo>
                    <a:pt x="38" y="324"/>
                  </a:lnTo>
                  <a:lnTo>
                    <a:pt x="20" y="283"/>
                  </a:lnTo>
                  <a:lnTo>
                    <a:pt x="12" y="262"/>
                  </a:lnTo>
                  <a:lnTo>
                    <a:pt x="5" y="240"/>
                  </a:lnTo>
                  <a:lnTo>
                    <a:pt x="2" y="230"/>
                  </a:lnTo>
                  <a:lnTo>
                    <a:pt x="1" y="218"/>
                  </a:lnTo>
                  <a:lnTo>
                    <a:pt x="0" y="208"/>
                  </a:lnTo>
                  <a:lnTo>
                    <a:pt x="1" y="196"/>
                  </a:lnTo>
                  <a:lnTo>
                    <a:pt x="2" y="185"/>
                  </a:lnTo>
                  <a:lnTo>
                    <a:pt x="5" y="173"/>
                  </a:lnTo>
                  <a:lnTo>
                    <a:pt x="9" y="162"/>
                  </a:lnTo>
                  <a:lnTo>
                    <a:pt x="14" y="150"/>
                  </a:lnTo>
                  <a:lnTo>
                    <a:pt x="14" y="150"/>
                  </a:lnTo>
                  <a:lnTo>
                    <a:pt x="20" y="136"/>
                  </a:lnTo>
                  <a:lnTo>
                    <a:pt x="23" y="122"/>
                  </a:lnTo>
                  <a:lnTo>
                    <a:pt x="25" y="109"/>
                  </a:lnTo>
                  <a:lnTo>
                    <a:pt x="28" y="94"/>
                  </a:lnTo>
                  <a:lnTo>
                    <a:pt x="28" y="66"/>
                  </a:lnTo>
                  <a:lnTo>
                    <a:pt x="29" y="37"/>
                  </a:lnTo>
                  <a:lnTo>
                    <a:pt x="29" y="37"/>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3"/>
            <p:cNvSpPr>
              <a:spLocks/>
            </p:cNvSpPr>
            <p:nvPr/>
          </p:nvSpPr>
          <p:spPr bwMode="auto">
            <a:xfrm>
              <a:off x="2820" y="3609"/>
              <a:ext cx="115" cy="338"/>
            </a:xfrm>
            <a:custGeom>
              <a:avLst/>
              <a:gdLst>
                <a:gd name="T0" fmla="*/ 19 w 578"/>
                <a:gd name="T1" fmla="*/ 1428 h 1692"/>
                <a:gd name="T2" fmla="*/ 8 w 578"/>
                <a:gd name="T3" fmla="*/ 1389 h 1692"/>
                <a:gd name="T4" fmla="*/ 1 w 578"/>
                <a:gd name="T5" fmla="*/ 1362 h 1692"/>
                <a:gd name="T6" fmla="*/ 0 w 578"/>
                <a:gd name="T7" fmla="*/ 1256 h 1692"/>
                <a:gd name="T8" fmla="*/ 8 w 578"/>
                <a:gd name="T9" fmla="*/ 1164 h 1692"/>
                <a:gd name="T10" fmla="*/ 36 w 578"/>
                <a:gd name="T11" fmla="*/ 1113 h 1692"/>
                <a:gd name="T12" fmla="*/ 51 w 578"/>
                <a:gd name="T13" fmla="*/ 1066 h 1692"/>
                <a:gd name="T14" fmla="*/ 76 w 578"/>
                <a:gd name="T15" fmla="*/ 975 h 1692"/>
                <a:gd name="T16" fmla="*/ 145 w 578"/>
                <a:gd name="T17" fmla="*/ 817 h 1692"/>
                <a:gd name="T18" fmla="*/ 175 w 578"/>
                <a:gd name="T19" fmla="*/ 732 h 1692"/>
                <a:gd name="T20" fmla="*/ 213 w 578"/>
                <a:gd name="T21" fmla="*/ 694 h 1692"/>
                <a:gd name="T22" fmla="*/ 248 w 578"/>
                <a:gd name="T23" fmla="*/ 686 h 1692"/>
                <a:gd name="T24" fmla="*/ 267 w 578"/>
                <a:gd name="T25" fmla="*/ 661 h 1692"/>
                <a:gd name="T26" fmla="*/ 297 w 578"/>
                <a:gd name="T27" fmla="*/ 558 h 1692"/>
                <a:gd name="T28" fmla="*/ 333 w 578"/>
                <a:gd name="T29" fmla="*/ 508 h 1692"/>
                <a:gd name="T30" fmla="*/ 342 w 578"/>
                <a:gd name="T31" fmla="*/ 492 h 1692"/>
                <a:gd name="T32" fmla="*/ 403 w 578"/>
                <a:gd name="T33" fmla="*/ 343 h 1692"/>
                <a:gd name="T34" fmla="*/ 416 w 578"/>
                <a:gd name="T35" fmla="*/ 285 h 1692"/>
                <a:gd name="T36" fmla="*/ 420 w 578"/>
                <a:gd name="T37" fmla="*/ 237 h 1692"/>
                <a:gd name="T38" fmla="*/ 442 w 578"/>
                <a:gd name="T39" fmla="*/ 202 h 1692"/>
                <a:gd name="T40" fmla="*/ 453 w 578"/>
                <a:gd name="T41" fmla="*/ 131 h 1692"/>
                <a:gd name="T42" fmla="*/ 458 w 578"/>
                <a:gd name="T43" fmla="*/ 92 h 1692"/>
                <a:gd name="T44" fmla="*/ 499 w 578"/>
                <a:gd name="T45" fmla="*/ 31 h 1692"/>
                <a:gd name="T46" fmla="*/ 536 w 578"/>
                <a:gd name="T47" fmla="*/ 0 h 1692"/>
                <a:gd name="T48" fmla="*/ 564 w 578"/>
                <a:gd name="T49" fmla="*/ 16 h 1692"/>
                <a:gd name="T50" fmla="*/ 576 w 578"/>
                <a:gd name="T51" fmla="*/ 47 h 1692"/>
                <a:gd name="T52" fmla="*/ 574 w 578"/>
                <a:gd name="T53" fmla="*/ 69 h 1692"/>
                <a:gd name="T54" fmla="*/ 537 w 578"/>
                <a:gd name="T55" fmla="*/ 107 h 1692"/>
                <a:gd name="T56" fmla="*/ 532 w 578"/>
                <a:gd name="T57" fmla="*/ 177 h 1692"/>
                <a:gd name="T58" fmla="*/ 538 w 578"/>
                <a:gd name="T59" fmla="*/ 236 h 1692"/>
                <a:gd name="T60" fmla="*/ 516 w 578"/>
                <a:gd name="T61" fmla="*/ 289 h 1692"/>
                <a:gd name="T62" fmla="*/ 475 w 578"/>
                <a:gd name="T63" fmla="*/ 380 h 1692"/>
                <a:gd name="T64" fmla="*/ 450 w 578"/>
                <a:gd name="T65" fmla="*/ 457 h 1692"/>
                <a:gd name="T66" fmla="*/ 428 w 578"/>
                <a:gd name="T67" fmla="*/ 464 h 1692"/>
                <a:gd name="T68" fmla="*/ 424 w 578"/>
                <a:gd name="T69" fmla="*/ 497 h 1692"/>
                <a:gd name="T70" fmla="*/ 403 w 578"/>
                <a:gd name="T71" fmla="*/ 547 h 1692"/>
                <a:gd name="T72" fmla="*/ 392 w 578"/>
                <a:gd name="T73" fmla="*/ 570 h 1692"/>
                <a:gd name="T74" fmla="*/ 386 w 578"/>
                <a:gd name="T75" fmla="*/ 652 h 1692"/>
                <a:gd name="T76" fmla="*/ 370 w 578"/>
                <a:gd name="T77" fmla="*/ 752 h 1692"/>
                <a:gd name="T78" fmla="*/ 344 w 578"/>
                <a:gd name="T79" fmla="*/ 789 h 1692"/>
                <a:gd name="T80" fmla="*/ 318 w 578"/>
                <a:gd name="T81" fmla="*/ 801 h 1692"/>
                <a:gd name="T82" fmla="*/ 284 w 578"/>
                <a:gd name="T83" fmla="*/ 911 h 1692"/>
                <a:gd name="T84" fmla="*/ 245 w 578"/>
                <a:gd name="T85" fmla="*/ 1077 h 1692"/>
                <a:gd name="T86" fmla="*/ 238 w 578"/>
                <a:gd name="T87" fmla="*/ 1134 h 1692"/>
                <a:gd name="T88" fmla="*/ 221 w 578"/>
                <a:gd name="T89" fmla="*/ 1160 h 1692"/>
                <a:gd name="T90" fmla="*/ 205 w 578"/>
                <a:gd name="T91" fmla="*/ 1188 h 1692"/>
                <a:gd name="T92" fmla="*/ 195 w 578"/>
                <a:gd name="T93" fmla="*/ 1267 h 1692"/>
                <a:gd name="T94" fmla="*/ 160 w 578"/>
                <a:gd name="T95" fmla="*/ 1373 h 1692"/>
                <a:gd name="T96" fmla="*/ 145 w 578"/>
                <a:gd name="T97" fmla="*/ 1424 h 1692"/>
                <a:gd name="T98" fmla="*/ 151 w 578"/>
                <a:gd name="T99" fmla="*/ 1462 h 1692"/>
                <a:gd name="T100" fmla="*/ 140 w 578"/>
                <a:gd name="T101" fmla="*/ 1500 h 1692"/>
                <a:gd name="T102" fmla="*/ 84 w 578"/>
                <a:gd name="T103" fmla="*/ 1651 h 1692"/>
                <a:gd name="T104" fmla="*/ 69 w 578"/>
                <a:gd name="T105" fmla="*/ 1680 h 1692"/>
                <a:gd name="T106" fmla="*/ 49 w 578"/>
                <a:gd name="T107" fmla="*/ 1670 h 1692"/>
                <a:gd name="T108" fmla="*/ 39 w 578"/>
                <a:gd name="T109" fmla="*/ 1633 h 1692"/>
                <a:gd name="T110" fmla="*/ 21 w 578"/>
                <a:gd name="T111" fmla="*/ 1620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 h="1692">
                  <a:moveTo>
                    <a:pt x="21" y="1620"/>
                  </a:moveTo>
                  <a:lnTo>
                    <a:pt x="21" y="1620"/>
                  </a:lnTo>
                  <a:lnTo>
                    <a:pt x="18" y="1442"/>
                  </a:lnTo>
                  <a:lnTo>
                    <a:pt x="18" y="1442"/>
                  </a:lnTo>
                  <a:lnTo>
                    <a:pt x="19" y="1428"/>
                  </a:lnTo>
                  <a:lnTo>
                    <a:pt x="18" y="1414"/>
                  </a:lnTo>
                  <a:lnTo>
                    <a:pt x="17" y="1407"/>
                  </a:lnTo>
                  <a:lnTo>
                    <a:pt x="15" y="1401"/>
                  </a:lnTo>
                  <a:lnTo>
                    <a:pt x="11" y="1395"/>
                  </a:lnTo>
                  <a:lnTo>
                    <a:pt x="8" y="1389"/>
                  </a:lnTo>
                  <a:lnTo>
                    <a:pt x="8" y="1389"/>
                  </a:lnTo>
                  <a:lnTo>
                    <a:pt x="4" y="1385"/>
                  </a:lnTo>
                  <a:lnTo>
                    <a:pt x="3" y="1381"/>
                  </a:lnTo>
                  <a:lnTo>
                    <a:pt x="1" y="1371"/>
                  </a:lnTo>
                  <a:lnTo>
                    <a:pt x="1" y="1362"/>
                  </a:lnTo>
                  <a:lnTo>
                    <a:pt x="1" y="1353"/>
                  </a:lnTo>
                  <a:lnTo>
                    <a:pt x="1" y="1353"/>
                  </a:lnTo>
                  <a:lnTo>
                    <a:pt x="1" y="1305"/>
                  </a:lnTo>
                  <a:lnTo>
                    <a:pt x="0" y="1256"/>
                  </a:lnTo>
                  <a:lnTo>
                    <a:pt x="0" y="1256"/>
                  </a:lnTo>
                  <a:lnTo>
                    <a:pt x="0" y="1238"/>
                  </a:lnTo>
                  <a:lnTo>
                    <a:pt x="0" y="1218"/>
                  </a:lnTo>
                  <a:lnTo>
                    <a:pt x="1" y="1200"/>
                  </a:lnTo>
                  <a:lnTo>
                    <a:pt x="3" y="1181"/>
                  </a:lnTo>
                  <a:lnTo>
                    <a:pt x="8" y="1164"/>
                  </a:lnTo>
                  <a:lnTo>
                    <a:pt x="15" y="1147"/>
                  </a:lnTo>
                  <a:lnTo>
                    <a:pt x="24" y="1130"/>
                  </a:lnTo>
                  <a:lnTo>
                    <a:pt x="30" y="1122"/>
                  </a:lnTo>
                  <a:lnTo>
                    <a:pt x="36" y="1113"/>
                  </a:lnTo>
                  <a:lnTo>
                    <a:pt x="36" y="1113"/>
                  </a:lnTo>
                  <a:lnTo>
                    <a:pt x="40" y="1109"/>
                  </a:lnTo>
                  <a:lnTo>
                    <a:pt x="42" y="1103"/>
                  </a:lnTo>
                  <a:lnTo>
                    <a:pt x="47" y="1092"/>
                  </a:lnTo>
                  <a:lnTo>
                    <a:pt x="49" y="1079"/>
                  </a:lnTo>
                  <a:lnTo>
                    <a:pt x="51" y="1066"/>
                  </a:lnTo>
                  <a:lnTo>
                    <a:pt x="51" y="1066"/>
                  </a:lnTo>
                  <a:lnTo>
                    <a:pt x="55" y="1042"/>
                  </a:lnTo>
                  <a:lnTo>
                    <a:pt x="61" y="1020"/>
                  </a:lnTo>
                  <a:lnTo>
                    <a:pt x="68" y="997"/>
                  </a:lnTo>
                  <a:lnTo>
                    <a:pt x="76" y="975"/>
                  </a:lnTo>
                  <a:lnTo>
                    <a:pt x="94" y="932"/>
                  </a:lnTo>
                  <a:lnTo>
                    <a:pt x="113" y="889"/>
                  </a:lnTo>
                  <a:lnTo>
                    <a:pt x="113" y="889"/>
                  </a:lnTo>
                  <a:lnTo>
                    <a:pt x="129" y="853"/>
                  </a:lnTo>
                  <a:lnTo>
                    <a:pt x="145" y="817"/>
                  </a:lnTo>
                  <a:lnTo>
                    <a:pt x="159" y="782"/>
                  </a:lnTo>
                  <a:lnTo>
                    <a:pt x="165" y="763"/>
                  </a:lnTo>
                  <a:lnTo>
                    <a:pt x="170" y="744"/>
                  </a:lnTo>
                  <a:lnTo>
                    <a:pt x="170" y="744"/>
                  </a:lnTo>
                  <a:lnTo>
                    <a:pt x="175" y="732"/>
                  </a:lnTo>
                  <a:lnTo>
                    <a:pt x="181" y="722"/>
                  </a:lnTo>
                  <a:lnTo>
                    <a:pt x="187" y="713"/>
                  </a:lnTo>
                  <a:lnTo>
                    <a:pt x="195" y="706"/>
                  </a:lnTo>
                  <a:lnTo>
                    <a:pt x="203" y="699"/>
                  </a:lnTo>
                  <a:lnTo>
                    <a:pt x="213" y="694"/>
                  </a:lnTo>
                  <a:lnTo>
                    <a:pt x="223" y="691"/>
                  </a:lnTo>
                  <a:lnTo>
                    <a:pt x="235" y="688"/>
                  </a:lnTo>
                  <a:lnTo>
                    <a:pt x="235" y="688"/>
                  </a:lnTo>
                  <a:lnTo>
                    <a:pt x="242" y="687"/>
                  </a:lnTo>
                  <a:lnTo>
                    <a:pt x="248" y="686"/>
                  </a:lnTo>
                  <a:lnTo>
                    <a:pt x="252" y="683"/>
                  </a:lnTo>
                  <a:lnTo>
                    <a:pt x="257" y="680"/>
                  </a:lnTo>
                  <a:lnTo>
                    <a:pt x="260" y="676"/>
                  </a:lnTo>
                  <a:lnTo>
                    <a:pt x="263" y="671"/>
                  </a:lnTo>
                  <a:lnTo>
                    <a:pt x="267" y="661"/>
                  </a:lnTo>
                  <a:lnTo>
                    <a:pt x="267" y="661"/>
                  </a:lnTo>
                  <a:lnTo>
                    <a:pt x="286" y="595"/>
                  </a:lnTo>
                  <a:lnTo>
                    <a:pt x="286" y="595"/>
                  </a:lnTo>
                  <a:lnTo>
                    <a:pt x="293" y="571"/>
                  </a:lnTo>
                  <a:lnTo>
                    <a:pt x="297" y="558"/>
                  </a:lnTo>
                  <a:lnTo>
                    <a:pt x="302" y="547"/>
                  </a:lnTo>
                  <a:lnTo>
                    <a:pt x="307" y="536"/>
                  </a:lnTo>
                  <a:lnTo>
                    <a:pt x="314" y="526"/>
                  </a:lnTo>
                  <a:lnTo>
                    <a:pt x="322" y="516"/>
                  </a:lnTo>
                  <a:lnTo>
                    <a:pt x="333" y="508"/>
                  </a:lnTo>
                  <a:lnTo>
                    <a:pt x="333" y="508"/>
                  </a:lnTo>
                  <a:lnTo>
                    <a:pt x="336" y="504"/>
                  </a:lnTo>
                  <a:lnTo>
                    <a:pt x="339" y="501"/>
                  </a:lnTo>
                  <a:lnTo>
                    <a:pt x="342" y="492"/>
                  </a:lnTo>
                  <a:lnTo>
                    <a:pt x="342" y="492"/>
                  </a:lnTo>
                  <a:lnTo>
                    <a:pt x="350" y="470"/>
                  </a:lnTo>
                  <a:lnTo>
                    <a:pt x="358" y="449"/>
                  </a:lnTo>
                  <a:lnTo>
                    <a:pt x="377" y="407"/>
                  </a:lnTo>
                  <a:lnTo>
                    <a:pt x="395" y="365"/>
                  </a:lnTo>
                  <a:lnTo>
                    <a:pt x="403" y="343"/>
                  </a:lnTo>
                  <a:lnTo>
                    <a:pt x="410" y="321"/>
                  </a:lnTo>
                  <a:lnTo>
                    <a:pt x="410" y="321"/>
                  </a:lnTo>
                  <a:lnTo>
                    <a:pt x="415" y="304"/>
                  </a:lnTo>
                  <a:lnTo>
                    <a:pt x="415" y="295"/>
                  </a:lnTo>
                  <a:lnTo>
                    <a:pt x="416" y="285"/>
                  </a:lnTo>
                  <a:lnTo>
                    <a:pt x="416" y="285"/>
                  </a:lnTo>
                  <a:lnTo>
                    <a:pt x="416" y="266"/>
                  </a:lnTo>
                  <a:lnTo>
                    <a:pt x="416" y="255"/>
                  </a:lnTo>
                  <a:lnTo>
                    <a:pt x="418" y="246"/>
                  </a:lnTo>
                  <a:lnTo>
                    <a:pt x="420" y="237"/>
                  </a:lnTo>
                  <a:lnTo>
                    <a:pt x="424" y="228"/>
                  </a:lnTo>
                  <a:lnTo>
                    <a:pt x="430" y="219"/>
                  </a:lnTo>
                  <a:lnTo>
                    <a:pt x="437" y="210"/>
                  </a:lnTo>
                  <a:lnTo>
                    <a:pt x="437" y="210"/>
                  </a:lnTo>
                  <a:lnTo>
                    <a:pt x="442" y="202"/>
                  </a:lnTo>
                  <a:lnTo>
                    <a:pt x="446" y="194"/>
                  </a:lnTo>
                  <a:lnTo>
                    <a:pt x="449" y="185"/>
                  </a:lnTo>
                  <a:lnTo>
                    <a:pt x="450" y="175"/>
                  </a:lnTo>
                  <a:lnTo>
                    <a:pt x="453" y="153"/>
                  </a:lnTo>
                  <a:lnTo>
                    <a:pt x="453" y="131"/>
                  </a:lnTo>
                  <a:lnTo>
                    <a:pt x="453" y="131"/>
                  </a:lnTo>
                  <a:lnTo>
                    <a:pt x="453" y="121"/>
                  </a:lnTo>
                  <a:lnTo>
                    <a:pt x="454" y="110"/>
                  </a:lnTo>
                  <a:lnTo>
                    <a:pt x="456" y="101"/>
                  </a:lnTo>
                  <a:lnTo>
                    <a:pt x="458" y="92"/>
                  </a:lnTo>
                  <a:lnTo>
                    <a:pt x="462" y="84"/>
                  </a:lnTo>
                  <a:lnTo>
                    <a:pt x="465" y="76"/>
                  </a:lnTo>
                  <a:lnTo>
                    <a:pt x="476" y="60"/>
                  </a:lnTo>
                  <a:lnTo>
                    <a:pt x="486" y="45"/>
                  </a:lnTo>
                  <a:lnTo>
                    <a:pt x="499" y="31"/>
                  </a:lnTo>
                  <a:lnTo>
                    <a:pt x="526" y="4"/>
                  </a:lnTo>
                  <a:lnTo>
                    <a:pt x="526" y="4"/>
                  </a:lnTo>
                  <a:lnTo>
                    <a:pt x="529" y="2"/>
                  </a:lnTo>
                  <a:lnTo>
                    <a:pt x="532" y="0"/>
                  </a:lnTo>
                  <a:lnTo>
                    <a:pt x="536" y="0"/>
                  </a:lnTo>
                  <a:lnTo>
                    <a:pt x="538" y="0"/>
                  </a:lnTo>
                  <a:lnTo>
                    <a:pt x="544" y="2"/>
                  </a:lnTo>
                  <a:lnTo>
                    <a:pt x="548" y="5"/>
                  </a:lnTo>
                  <a:lnTo>
                    <a:pt x="559" y="14"/>
                  </a:lnTo>
                  <a:lnTo>
                    <a:pt x="564" y="16"/>
                  </a:lnTo>
                  <a:lnTo>
                    <a:pt x="568" y="16"/>
                  </a:lnTo>
                  <a:lnTo>
                    <a:pt x="571" y="16"/>
                  </a:lnTo>
                  <a:lnTo>
                    <a:pt x="571" y="16"/>
                  </a:lnTo>
                  <a:lnTo>
                    <a:pt x="574" y="31"/>
                  </a:lnTo>
                  <a:lnTo>
                    <a:pt x="576" y="47"/>
                  </a:lnTo>
                  <a:lnTo>
                    <a:pt x="576" y="47"/>
                  </a:lnTo>
                  <a:lnTo>
                    <a:pt x="578" y="55"/>
                  </a:lnTo>
                  <a:lnTo>
                    <a:pt x="577" y="62"/>
                  </a:lnTo>
                  <a:lnTo>
                    <a:pt x="576" y="65"/>
                  </a:lnTo>
                  <a:lnTo>
                    <a:pt x="574" y="69"/>
                  </a:lnTo>
                  <a:lnTo>
                    <a:pt x="568" y="75"/>
                  </a:lnTo>
                  <a:lnTo>
                    <a:pt x="568" y="75"/>
                  </a:lnTo>
                  <a:lnTo>
                    <a:pt x="554" y="84"/>
                  </a:lnTo>
                  <a:lnTo>
                    <a:pt x="545" y="95"/>
                  </a:lnTo>
                  <a:lnTo>
                    <a:pt x="537" y="107"/>
                  </a:lnTo>
                  <a:lnTo>
                    <a:pt x="532" y="118"/>
                  </a:lnTo>
                  <a:lnTo>
                    <a:pt x="529" y="132"/>
                  </a:lnTo>
                  <a:lnTo>
                    <a:pt x="528" y="146"/>
                  </a:lnTo>
                  <a:lnTo>
                    <a:pt x="529" y="161"/>
                  </a:lnTo>
                  <a:lnTo>
                    <a:pt x="532" y="177"/>
                  </a:lnTo>
                  <a:lnTo>
                    <a:pt x="532" y="177"/>
                  </a:lnTo>
                  <a:lnTo>
                    <a:pt x="537" y="200"/>
                  </a:lnTo>
                  <a:lnTo>
                    <a:pt x="538" y="213"/>
                  </a:lnTo>
                  <a:lnTo>
                    <a:pt x="539" y="224"/>
                  </a:lnTo>
                  <a:lnTo>
                    <a:pt x="538" y="236"/>
                  </a:lnTo>
                  <a:lnTo>
                    <a:pt x="536" y="248"/>
                  </a:lnTo>
                  <a:lnTo>
                    <a:pt x="532" y="260"/>
                  </a:lnTo>
                  <a:lnTo>
                    <a:pt x="526" y="272"/>
                  </a:lnTo>
                  <a:lnTo>
                    <a:pt x="526" y="272"/>
                  </a:lnTo>
                  <a:lnTo>
                    <a:pt x="516" y="289"/>
                  </a:lnTo>
                  <a:lnTo>
                    <a:pt x="506" y="306"/>
                  </a:lnTo>
                  <a:lnTo>
                    <a:pt x="498" y="323"/>
                  </a:lnTo>
                  <a:lnTo>
                    <a:pt x="490" y="342"/>
                  </a:lnTo>
                  <a:lnTo>
                    <a:pt x="481" y="360"/>
                  </a:lnTo>
                  <a:lnTo>
                    <a:pt x="475" y="380"/>
                  </a:lnTo>
                  <a:lnTo>
                    <a:pt x="463" y="418"/>
                  </a:lnTo>
                  <a:lnTo>
                    <a:pt x="463" y="418"/>
                  </a:lnTo>
                  <a:lnTo>
                    <a:pt x="457" y="437"/>
                  </a:lnTo>
                  <a:lnTo>
                    <a:pt x="450" y="457"/>
                  </a:lnTo>
                  <a:lnTo>
                    <a:pt x="450" y="457"/>
                  </a:lnTo>
                  <a:lnTo>
                    <a:pt x="447" y="462"/>
                  </a:lnTo>
                  <a:lnTo>
                    <a:pt x="443" y="463"/>
                  </a:lnTo>
                  <a:lnTo>
                    <a:pt x="439" y="464"/>
                  </a:lnTo>
                  <a:lnTo>
                    <a:pt x="433" y="464"/>
                  </a:lnTo>
                  <a:lnTo>
                    <a:pt x="428" y="464"/>
                  </a:lnTo>
                  <a:lnTo>
                    <a:pt x="423" y="465"/>
                  </a:lnTo>
                  <a:lnTo>
                    <a:pt x="419" y="467"/>
                  </a:lnTo>
                  <a:lnTo>
                    <a:pt x="416" y="472"/>
                  </a:lnTo>
                  <a:lnTo>
                    <a:pt x="416" y="472"/>
                  </a:lnTo>
                  <a:lnTo>
                    <a:pt x="424" y="497"/>
                  </a:lnTo>
                  <a:lnTo>
                    <a:pt x="426" y="505"/>
                  </a:lnTo>
                  <a:lnTo>
                    <a:pt x="425" y="512"/>
                  </a:lnTo>
                  <a:lnTo>
                    <a:pt x="424" y="519"/>
                  </a:lnTo>
                  <a:lnTo>
                    <a:pt x="419" y="527"/>
                  </a:lnTo>
                  <a:lnTo>
                    <a:pt x="403" y="547"/>
                  </a:lnTo>
                  <a:lnTo>
                    <a:pt x="403" y="547"/>
                  </a:lnTo>
                  <a:lnTo>
                    <a:pt x="399" y="551"/>
                  </a:lnTo>
                  <a:lnTo>
                    <a:pt x="395" y="557"/>
                  </a:lnTo>
                  <a:lnTo>
                    <a:pt x="393" y="564"/>
                  </a:lnTo>
                  <a:lnTo>
                    <a:pt x="392" y="570"/>
                  </a:lnTo>
                  <a:lnTo>
                    <a:pt x="392" y="570"/>
                  </a:lnTo>
                  <a:lnTo>
                    <a:pt x="394" y="591"/>
                  </a:lnTo>
                  <a:lnTo>
                    <a:pt x="393" y="611"/>
                  </a:lnTo>
                  <a:lnTo>
                    <a:pt x="390" y="632"/>
                  </a:lnTo>
                  <a:lnTo>
                    <a:pt x="386" y="652"/>
                  </a:lnTo>
                  <a:lnTo>
                    <a:pt x="378" y="692"/>
                  </a:lnTo>
                  <a:lnTo>
                    <a:pt x="374" y="713"/>
                  </a:lnTo>
                  <a:lnTo>
                    <a:pt x="372" y="732"/>
                  </a:lnTo>
                  <a:lnTo>
                    <a:pt x="372" y="732"/>
                  </a:lnTo>
                  <a:lnTo>
                    <a:pt x="370" y="752"/>
                  </a:lnTo>
                  <a:lnTo>
                    <a:pt x="367" y="761"/>
                  </a:lnTo>
                  <a:lnTo>
                    <a:pt x="365" y="769"/>
                  </a:lnTo>
                  <a:lnTo>
                    <a:pt x="359" y="777"/>
                  </a:lnTo>
                  <a:lnTo>
                    <a:pt x="354" y="784"/>
                  </a:lnTo>
                  <a:lnTo>
                    <a:pt x="344" y="789"/>
                  </a:lnTo>
                  <a:lnTo>
                    <a:pt x="333" y="792"/>
                  </a:lnTo>
                  <a:lnTo>
                    <a:pt x="333" y="792"/>
                  </a:lnTo>
                  <a:lnTo>
                    <a:pt x="327" y="794"/>
                  </a:lnTo>
                  <a:lnTo>
                    <a:pt x="321" y="797"/>
                  </a:lnTo>
                  <a:lnTo>
                    <a:pt x="318" y="801"/>
                  </a:lnTo>
                  <a:lnTo>
                    <a:pt x="314" y="806"/>
                  </a:lnTo>
                  <a:lnTo>
                    <a:pt x="311" y="816"/>
                  </a:lnTo>
                  <a:lnTo>
                    <a:pt x="309" y="827"/>
                  </a:lnTo>
                  <a:lnTo>
                    <a:pt x="309" y="827"/>
                  </a:lnTo>
                  <a:lnTo>
                    <a:pt x="284" y="911"/>
                  </a:lnTo>
                  <a:lnTo>
                    <a:pt x="263" y="995"/>
                  </a:lnTo>
                  <a:lnTo>
                    <a:pt x="263" y="995"/>
                  </a:lnTo>
                  <a:lnTo>
                    <a:pt x="256" y="1022"/>
                  </a:lnTo>
                  <a:lnTo>
                    <a:pt x="250" y="1049"/>
                  </a:lnTo>
                  <a:lnTo>
                    <a:pt x="245" y="1077"/>
                  </a:lnTo>
                  <a:lnTo>
                    <a:pt x="243" y="1103"/>
                  </a:lnTo>
                  <a:lnTo>
                    <a:pt x="243" y="1103"/>
                  </a:lnTo>
                  <a:lnTo>
                    <a:pt x="242" y="1119"/>
                  </a:lnTo>
                  <a:lnTo>
                    <a:pt x="241" y="1127"/>
                  </a:lnTo>
                  <a:lnTo>
                    <a:pt x="238" y="1134"/>
                  </a:lnTo>
                  <a:lnTo>
                    <a:pt x="236" y="1141"/>
                  </a:lnTo>
                  <a:lnTo>
                    <a:pt x="233" y="1148"/>
                  </a:lnTo>
                  <a:lnTo>
                    <a:pt x="228" y="1154"/>
                  </a:lnTo>
                  <a:lnTo>
                    <a:pt x="221" y="1160"/>
                  </a:lnTo>
                  <a:lnTo>
                    <a:pt x="221" y="1160"/>
                  </a:lnTo>
                  <a:lnTo>
                    <a:pt x="216" y="1164"/>
                  </a:lnTo>
                  <a:lnTo>
                    <a:pt x="213" y="1168"/>
                  </a:lnTo>
                  <a:lnTo>
                    <a:pt x="211" y="1172"/>
                  </a:lnTo>
                  <a:lnTo>
                    <a:pt x="208" y="1178"/>
                  </a:lnTo>
                  <a:lnTo>
                    <a:pt x="205" y="1188"/>
                  </a:lnTo>
                  <a:lnTo>
                    <a:pt x="204" y="1200"/>
                  </a:lnTo>
                  <a:lnTo>
                    <a:pt x="204" y="1200"/>
                  </a:lnTo>
                  <a:lnTo>
                    <a:pt x="201" y="1223"/>
                  </a:lnTo>
                  <a:lnTo>
                    <a:pt x="199" y="1245"/>
                  </a:lnTo>
                  <a:lnTo>
                    <a:pt x="195" y="1267"/>
                  </a:lnTo>
                  <a:lnTo>
                    <a:pt x="190" y="1289"/>
                  </a:lnTo>
                  <a:lnTo>
                    <a:pt x="184" y="1310"/>
                  </a:lnTo>
                  <a:lnTo>
                    <a:pt x="177" y="1331"/>
                  </a:lnTo>
                  <a:lnTo>
                    <a:pt x="169" y="1352"/>
                  </a:lnTo>
                  <a:lnTo>
                    <a:pt x="160" y="1373"/>
                  </a:lnTo>
                  <a:lnTo>
                    <a:pt x="160" y="1373"/>
                  </a:lnTo>
                  <a:lnTo>
                    <a:pt x="152" y="1393"/>
                  </a:lnTo>
                  <a:lnTo>
                    <a:pt x="148" y="1404"/>
                  </a:lnTo>
                  <a:lnTo>
                    <a:pt x="146" y="1414"/>
                  </a:lnTo>
                  <a:lnTo>
                    <a:pt x="145" y="1424"/>
                  </a:lnTo>
                  <a:lnTo>
                    <a:pt x="144" y="1435"/>
                  </a:lnTo>
                  <a:lnTo>
                    <a:pt x="146" y="1445"/>
                  </a:lnTo>
                  <a:lnTo>
                    <a:pt x="148" y="1457"/>
                  </a:lnTo>
                  <a:lnTo>
                    <a:pt x="148" y="1457"/>
                  </a:lnTo>
                  <a:lnTo>
                    <a:pt x="151" y="1462"/>
                  </a:lnTo>
                  <a:lnTo>
                    <a:pt x="151" y="1468"/>
                  </a:lnTo>
                  <a:lnTo>
                    <a:pt x="151" y="1474"/>
                  </a:lnTo>
                  <a:lnTo>
                    <a:pt x="150" y="1479"/>
                  </a:lnTo>
                  <a:lnTo>
                    <a:pt x="145" y="1490"/>
                  </a:lnTo>
                  <a:lnTo>
                    <a:pt x="140" y="1500"/>
                  </a:lnTo>
                  <a:lnTo>
                    <a:pt x="140" y="1500"/>
                  </a:lnTo>
                  <a:lnTo>
                    <a:pt x="110" y="1575"/>
                  </a:lnTo>
                  <a:lnTo>
                    <a:pt x="97" y="1612"/>
                  </a:lnTo>
                  <a:lnTo>
                    <a:pt x="90" y="1632"/>
                  </a:lnTo>
                  <a:lnTo>
                    <a:pt x="84" y="1651"/>
                  </a:lnTo>
                  <a:lnTo>
                    <a:pt x="84" y="1651"/>
                  </a:lnTo>
                  <a:lnTo>
                    <a:pt x="79" y="1664"/>
                  </a:lnTo>
                  <a:lnTo>
                    <a:pt x="77" y="1670"/>
                  </a:lnTo>
                  <a:lnTo>
                    <a:pt x="74" y="1676"/>
                  </a:lnTo>
                  <a:lnTo>
                    <a:pt x="69" y="1680"/>
                  </a:lnTo>
                  <a:lnTo>
                    <a:pt x="63" y="1685"/>
                  </a:lnTo>
                  <a:lnTo>
                    <a:pt x="56" y="1688"/>
                  </a:lnTo>
                  <a:lnTo>
                    <a:pt x="49" y="1692"/>
                  </a:lnTo>
                  <a:lnTo>
                    <a:pt x="49" y="1692"/>
                  </a:lnTo>
                  <a:lnTo>
                    <a:pt x="49" y="1670"/>
                  </a:lnTo>
                  <a:lnTo>
                    <a:pt x="49" y="1659"/>
                  </a:lnTo>
                  <a:lnTo>
                    <a:pt x="47" y="1649"/>
                  </a:lnTo>
                  <a:lnTo>
                    <a:pt x="45" y="1641"/>
                  </a:lnTo>
                  <a:lnTo>
                    <a:pt x="42" y="1636"/>
                  </a:lnTo>
                  <a:lnTo>
                    <a:pt x="39" y="1633"/>
                  </a:lnTo>
                  <a:lnTo>
                    <a:pt x="36" y="1630"/>
                  </a:lnTo>
                  <a:lnTo>
                    <a:pt x="31" y="1626"/>
                  </a:lnTo>
                  <a:lnTo>
                    <a:pt x="26" y="1623"/>
                  </a:lnTo>
                  <a:lnTo>
                    <a:pt x="21" y="1620"/>
                  </a:lnTo>
                  <a:lnTo>
                    <a:pt x="21" y="162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4"/>
            <p:cNvSpPr>
              <a:spLocks noEditPoints="1"/>
            </p:cNvSpPr>
            <p:nvPr/>
          </p:nvSpPr>
          <p:spPr bwMode="auto">
            <a:xfrm>
              <a:off x="3088" y="3409"/>
              <a:ext cx="189" cy="332"/>
            </a:xfrm>
            <a:custGeom>
              <a:avLst/>
              <a:gdLst>
                <a:gd name="T0" fmla="*/ 61 w 945"/>
                <a:gd name="T1" fmla="*/ 1654 h 1659"/>
                <a:gd name="T2" fmla="*/ 149 w 945"/>
                <a:gd name="T3" fmla="*/ 1442 h 1659"/>
                <a:gd name="T4" fmla="*/ 132 w 945"/>
                <a:gd name="T5" fmla="*/ 1417 h 1659"/>
                <a:gd name="T6" fmla="*/ 103 w 945"/>
                <a:gd name="T7" fmla="*/ 1333 h 1659"/>
                <a:gd name="T8" fmla="*/ 49 w 945"/>
                <a:gd name="T9" fmla="*/ 1249 h 1659"/>
                <a:gd name="T10" fmla="*/ 5 w 945"/>
                <a:gd name="T11" fmla="*/ 1135 h 1659"/>
                <a:gd name="T12" fmla="*/ 59 w 945"/>
                <a:gd name="T13" fmla="*/ 983 h 1659"/>
                <a:gd name="T14" fmla="*/ 0 w 945"/>
                <a:gd name="T15" fmla="*/ 745 h 1659"/>
                <a:gd name="T16" fmla="*/ 135 w 945"/>
                <a:gd name="T17" fmla="*/ 568 h 1659"/>
                <a:gd name="T18" fmla="*/ 273 w 945"/>
                <a:gd name="T19" fmla="*/ 286 h 1659"/>
                <a:gd name="T20" fmla="*/ 378 w 945"/>
                <a:gd name="T21" fmla="*/ 212 h 1659"/>
                <a:gd name="T22" fmla="*/ 485 w 945"/>
                <a:gd name="T23" fmla="*/ 138 h 1659"/>
                <a:gd name="T24" fmla="*/ 611 w 945"/>
                <a:gd name="T25" fmla="*/ 109 h 1659"/>
                <a:gd name="T26" fmla="*/ 739 w 945"/>
                <a:gd name="T27" fmla="*/ 67 h 1659"/>
                <a:gd name="T28" fmla="*/ 889 w 945"/>
                <a:gd name="T29" fmla="*/ 17 h 1659"/>
                <a:gd name="T30" fmla="*/ 922 w 945"/>
                <a:gd name="T31" fmla="*/ 86 h 1659"/>
                <a:gd name="T32" fmla="*/ 808 w 945"/>
                <a:gd name="T33" fmla="*/ 133 h 1659"/>
                <a:gd name="T34" fmla="*/ 748 w 945"/>
                <a:gd name="T35" fmla="*/ 252 h 1659"/>
                <a:gd name="T36" fmla="*/ 695 w 945"/>
                <a:gd name="T37" fmla="*/ 335 h 1659"/>
                <a:gd name="T38" fmla="*/ 659 w 945"/>
                <a:gd name="T39" fmla="*/ 424 h 1659"/>
                <a:gd name="T40" fmla="*/ 553 w 945"/>
                <a:gd name="T41" fmla="*/ 491 h 1659"/>
                <a:gd name="T42" fmla="*/ 557 w 945"/>
                <a:gd name="T43" fmla="*/ 662 h 1659"/>
                <a:gd name="T44" fmla="*/ 600 w 945"/>
                <a:gd name="T45" fmla="*/ 819 h 1659"/>
                <a:gd name="T46" fmla="*/ 625 w 945"/>
                <a:gd name="T47" fmla="*/ 927 h 1659"/>
                <a:gd name="T48" fmla="*/ 482 w 945"/>
                <a:gd name="T49" fmla="*/ 1039 h 1659"/>
                <a:gd name="T50" fmla="*/ 499 w 945"/>
                <a:gd name="T51" fmla="*/ 1139 h 1659"/>
                <a:gd name="T52" fmla="*/ 378 w 945"/>
                <a:gd name="T53" fmla="*/ 1231 h 1659"/>
                <a:gd name="T54" fmla="*/ 305 w 945"/>
                <a:gd name="T55" fmla="*/ 1325 h 1659"/>
                <a:gd name="T56" fmla="*/ 226 w 945"/>
                <a:gd name="T57" fmla="*/ 1424 h 1659"/>
                <a:gd name="T58" fmla="*/ 179 w 945"/>
                <a:gd name="T59" fmla="*/ 1357 h 1659"/>
                <a:gd name="T60" fmla="*/ 128 w 945"/>
                <a:gd name="T61" fmla="*/ 1484 h 1659"/>
                <a:gd name="T62" fmla="*/ 121 w 945"/>
                <a:gd name="T63" fmla="*/ 1631 h 1659"/>
                <a:gd name="T64" fmla="*/ 226 w 945"/>
                <a:gd name="T65" fmla="*/ 1501 h 1659"/>
                <a:gd name="T66" fmla="*/ 217 w 945"/>
                <a:gd name="T67" fmla="*/ 1374 h 1659"/>
                <a:gd name="T68" fmla="*/ 255 w 945"/>
                <a:gd name="T69" fmla="*/ 1305 h 1659"/>
                <a:gd name="T70" fmla="*/ 390 w 945"/>
                <a:gd name="T71" fmla="*/ 1180 h 1659"/>
                <a:gd name="T72" fmla="*/ 459 w 945"/>
                <a:gd name="T73" fmla="*/ 1077 h 1659"/>
                <a:gd name="T74" fmla="*/ 560 w 945"/>
                <a:gd name="T75" fmla="*/ 923 h 1659"/>
                <a:gd name="T76" fmla="*/ 597 w 945"/>
                <a:gd name="T77" fmla="*/ 843 h 1659"/>
                <a:gd name="T78" fmla="*/ 528 w 945"/>
                <a:gd name="T79" fmla="*/ 689 h 1659"/>
                <a:gd name="T80" fmla="*/ 514 w 945"/>
                <a:gd name="T81" fmla="*/ 575 h 1659"/>
                <a:gd name="T82" fmla="*/ 585 w 945"/>
                <a:gd name="T83" fmla="*/ 402 h 1659"/>
                <a:gd name="T84" fmla="*/ 648 w 945"/>
                <a:gd name="T85" fmla="*/ 335 h 1659"/>
                <a:gd name="T86" fmla="*/ 695 w 945"/>
                <a:gd name="T87" fmla="*/ 294 h 1659"/>
                <a:gd name="T88" fmla="*/ 785 w 945"/>
                <a:gd name="T89" fmla="*/ 187 h 1659"/>
                <a:gd name="T90" fmla="*/ 856 w 945"/>
                <a:gd name="T91" fmla="*/ 73 h 1659"/>
                <a:gd name="T92" fmla="*/ 895 w 945"/>
                <a:gd name="T93" fmla="*/ 39 h 1659"/>
                <a:gd name="T94" fmla="*/ 759 w 945"/>
                <a:gd name="T95" fmla="*/ 74 h 1659"/>
                <a:gd name="T96" fmla="*/ 667 w 945"/>
                <a:gd name="T97" fmla="*/ 142 h 1659"/>
                <a:gd name="T98" fmla="*/ 547 w 945"/>
                <a:gd name="T99" fmla="*/ 219 h 1659"/>
                <a:gd name="T100" fmla="*/ 466 w 945"/>
                <a:gd name="T101" fmla="*/ 161 h 1659"/>
                <a:gd name="T102" fmla="*/ 393 w 945"/>
                <a:gd name="T103" fmla="*/ 244 h 1659"/>
                <a:gd name="T104" fmla="*/ 265 w 945"/>
                <a:gd name="T105" fmla="*/ 329 h 1659"/>
                <a:gd name="T106" fmla="*/ 123 w 945"/>
                <a:gd name="T107" fmla="*/ 607 h 1659"/>
                <a:gd name="T108" fmla="*/ 27 w 945"/>
                <a:gd name="T109" fmla="*/ 776 h 1659"/>
                <a:gd name="T110" fmla="*/ 79 w 945"/>
                <a:gd name="T111" fmla="*/ 1006 h 1659"/>
                <a:gd name="T112" fmla="*/ 37 w 945"/>
                <a:gd name="T113" fmla="*/ 1131 h 1659"/>
                <a:gd name="T114" fmla="*/ 69 w 945"/>
                <a:gd name="T115" fmla="*/ 1239 h 1659"/>
                <a:gd name="T116" fmla="*/ 125 w 945"/>
                <a:gd name="T117" fmla="*/ 1348 h 1659"/>
                <a:gd name="T118" fmla="*/ 163 w 945"/>
                <a:gd name="T119" fmla="*/ 1396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5" h="1659">
                  <a:moveTo>
                    <a:pt x="272" y="1501"/>
                  </a:moveTo>
                  <a:lnTo>
                    <a:pt x="272" y="1501"/>
                  </a:lnTo>
                  <a:lnTo>
                    <a:pt x="261" y="1525"/>
                  </a:lnTo>
                  <a:lnTo>
                    <a:pt x="247" y="1548"/>
                  </a:lnTo>
                  <a:lnTo>
                    <a:pt x="231" y="1569"/>
                  </a:lnTo>
                  <a:lnTo>
                    <a:pt x="213" y="1588"/>
                  </a:lnTo>
                  <a:lnTo>
                    <a:pt x="195" y="1606"/>
                  </a:lnTo>
                  <a:lnTo>
                    <a:pt x="174" y="1622"/>
                  </a:lnTo>
                  <a:lnTo>
                    <a:pt x="153" y="1638"/>
                  </a:lnTo>
                  <a:lnTo>
                    <a:pt x="130" y="1652"/>
                  </a:lnTo>
                  <a:lnTo>
                    <a:pt x="130" y="1652"/>
                  </a:lnTo>
                  <a:lnTo>
                    <a:pt x="121" y="1656"/>
                  </a:lnTo>
                  <a:lnTo>
                    <a:pt x="112" y="1658"/>
                  </a:lnTo>
                  <a:lnTo>
                    <a:pt x="102" y="1659"/>
                  </a:lnTo>
                  <a:lnTo>
                    <a:pt x="92" y="1658"/>
                  </a:lnTo>
                  <a:lnTo>
                    <a:pt x="72" y="1654"/>
                  </a:lnTo>
                  <a:lnTo>
                    <a:pt x="61" y="1654"/>
                  </a:lnTo>
                  <a:lnTo>
                    <a:pt x="50" y="1654"/>
                  </a:lnTo>
                  <a:lnTo>
                    <a:pt x="50" y="1654"/>
                  </a:lnTo>
                  <a:lnTo>
                    <a:pt x="82" y="1573"/>
                  </a:lnTo>
                  <a:lnTo>
                    <a:pt x="82" y="1573"/>
                  </a:lnTo>
                  <a:lnTo>
                    <a:pt x="91" y="1554"/>
                  </a:lnTo>
                  <a:lnTo>
                    <a:pt x="95" y="1545"/>
                  </a:lnTo>
                  <a:lnTo>
                    <a:pt x="96" y="1534"/>
                  </a:lnTo>
                  <a:lnTo>
                    <a:pt x="96" y="1534"/>
                  </a:lnTo>
                  <a:lnTo>
                    <a:pt x="97" y="1519"/>
                  </a:lnTo>
                  <a:lnTo>
                    <a:pt x="99" y="1505"/>
                  </a:lnTo>
                  <a:lnTo>
                    <a:pt x="103" y="1492"/>
                  </a:lnTo>
                  <a:lnTo>
                    <a:pt x="107" y="1480"/>
                  </a:lnTo>
                  <a:lnTo>
                    <a:pt x="114" y="1469"/>
                  </a:lnTo>
                  <a:lnTo>
                    <a:pt x="123" y="1458"/>
                  </a:lnTo>
                  <a:lnTo>
                    <a:pt x="135" y="1449"/>
                  </a:lnTo>
                  <a:lnTo>
                    <a:pt x="149" y="1442"/>
                  </a:lnTo>
                  <a:lnTo>
                    <a:pt x="149" y="1442"/>
                  </a:lnTo>
                  <a:lnTo>
                    <a:pt x="153" y="1439"/>
                  </a:lnTo>
                  <a:lnTo>
                    <a:pt x="157" y="1434"/>
                  </a:lnTo>
                  <a:lnTo>
                    <a:pt x="163" y="1424"/>
                  </a:lnTo>
                  <a:lnTo>
                    <a:pt x="163" y="1424"/>
                  </a:lnTo>
                  <a:lnTo>
                    <a:pt x="164" y="1420"/>
                  </a:lnTo>
                  <a:lnTo>
                    <a:pt x="166" y="1416"/>
                  </a:lnTo>
                  <a:lnTo>
                    <a:pt x="165" y="1412"/>
                  </a:lnTo>
                  <a:lnTo>
                    <a:pt x="163" y="1408"/>
                  </a:lnTo>
                  <a:lnTo>
                    <a:pt x="163" y="1408"/>
                  </a:lnTo>
                  <a:lnTo>
                    <a:pt x="159" y="1404"/>
                  </a:lnTo>
                  <a:lnTo>
                    <a:pt x="155" y="1404"/>
                  </a:lnTo>
                  <a:lnTo>
                    <a:pt x="151" y="1405"/>
                  </a:lnTo>
                  <a:lnTo>
                    <a:pt x="146" y="1408"/>
                  </a:lnTo>
                  <a:lnTo>
                    <a:pt x="146" y="1408"/>
                  </a:lnTo>
                  <a:lnTo>
                    <a:pt x="140" y="1413"/>
                  </a:lnTo>
                  <a:lnTo>
                    <a:pt x="135" y="1416"/>
                  </a:lnTo>
                  <a:lnTo>
                    <a:pt x="132" y="1417"/>
                  </a:lnTo>
                  <a:lnTo>
                    <a:pt x="132" y="1417"/>
                  </a:lnTo>
                  <a:lnTo>
                    <a:pt x="126" y="1418"/>
                  </a:lnTo>
                  <a:lnTo>
                    <a:pt x="121" y="1418"/>
                  </a:lnTo>
                  <a:lnTo>
                    <a:pt x="115" y="1416"/>
                  </a:lnTo>
                  <a:lnTo>
                    <a:pt x="111" y="1413"/>
                  </a:lnTo>
                  <a:lnTo>
                    <a:pt x="106" y="1409"/>
                  </a:lnTo>
                  <a:lnTo>
                    <a:pt x="102" y="1405"/>
                  </a:lnTo>
                  <a:lnTo>
                    <a:pt x="99" y="1400"/>
                  </a:lnTo>
                  <a:lnTo>
                    <a:pt x="98" y="1395"/>
                  </a:lnTo>
                  <a:lnTo>
                    <a:pt x="98" y="1395"/>
                  </a:lnTo>
                  <a:lnTo>
                    <a:pt x="98" y="1390"/>
                  </a:lnTo>
                  <a:lnTo>
                    <a:pt x="98" y="1386"/>
                  </a:lnTo>
                  <a:lnTo>
                    <a:pt x="98" y="1386"/>
                  </a:lnTo>
                  <a:lnTo>
                    <a:pt x="103" y="1370"/>
                  </a:lnTo>
                  <a:lnTo>
                    <a:pt x="104" y="1353"/>
                  </a:lnTo>
                  <a:lnTo>
                    <a:pt x="104" y="1340"/>
                  </a:lnTo>
                  <a:lnTo>
                    <a:pt x="103" y="1333"/>
                  </a:lnTo>
                  <a:lnTo>
                    <a:pt x="102" y="1326"/>
                  </a:lnTo>
                  <a:lnTo>
                    <a:pt x="99" y="1319"/>
                  </a:lnTo>
                  <a:lnTo>
                    <a:pt x="96" y="1313"/>
                  </a:lnTo>
                  <a:lnTo>
                    <a:pt x="92" y="1307"/>
                  </a:lnTo>
                  <a:lnTo>
                    <a:pt x="88" y="1302"/>
                  </a:lnTo>
                  <a:lnTo>
                    <a:pt x="82" y="1296"/>
                  </a:lnTo>
                  <a:lnTo>
                    <a:pt x="76" y="1290"/>
                  </a:lnTo>
                  <a:lnTo>
                    <a:pt x="69" y="1285"/>
                  </a:lnTo>
                  <a:lnTo>
                    <a:pt x="61" y="1281"/>
                  </a:lnTo>
                  <a:lnTo>
                    <a:pt x="61" y="1281"/>
                  </a:lnTo>
                  <a:lnTo>
                    <a:pt x="57" y="1279"/>
                  </a:lnTo>
                  <a:lnTo>
                    <a:pt x="54" y="1275"/>
                  </a:lnTo>
                  <a:lnTo>
                    <a:pt x="52" y="1272"/>
                  </a:lnTo>
                  <a:lnTo>
                    <a:pt x="50" y="1267"/>
                  </a:lnTo>
                  <a:lnTo>
                    <a:pt x="49" y="1258"/>
                  </a:lnTo>
                  <a:lnTo>
                    <a:pt x="49" y="1249"/>
                  </a:lnTo>
                  <a:lnTo>
                    <a:pt x="49" y="1249"/>
                  </a:lnTo>
                  <a:lnTo>
                    <a:pt x="49" y="1223"/>
                  </a:lnTo>
                  <a:lnTo>
                    <a:pt x="49" y="1198"/>
                  </a:lnTo>
                  <a:lnTo>
                    <a:pt x="49" y="1198"/>
                  </a:lnTo>
                  <a:lnTo>
                    <a:pt x="49" y="1182"/>
                  </a:lnTo>
                  <a:lnTo>
                    <a:pt x="47" y="1174"/>
                  </a:lnTo>
                  <a:lnTo>
                    <a:pt x="46" y="1167"/>
                  </a:lnTo>
                  <a:lnTo>
                    <a:pt x="43" y="1161"/>
                  </a:lnTo>
                  <a:lnTo>
                    <a:pt x="37" y="1156"/>
                  </a:lnTo>
                  <a:lnTo>
                    <a:pt x="30" y="1152"/>
                  </a:lnTo>
                  <a:lnTo>
                    <a:pt x="20" y="1150"/>
                  </a:lnTo>
                  <a:lnTo>
                    <a:pt x="20" y="1150"/>
                  </a:lnTo>
                  <a:lnTo>
                    <a:pt x="15" y="1148"/>
                  </a:lnTo>
                  <a:lnTo>
                    <a:pt x="12" y="1147"/>
                  </a:lnTo>
                  <a:lnTo>
                    <a:pt x="9" y="1145"/>
                  </a:lnTo>
                  <a:lnTo>
                    <a:pt x="7" y="1142"/>
                  </a:lnTo>
                  <a:lnTo>
                    <a:pt x="6" y="1138"/>
                  </a:lnTo>
                  <a:lnTo>
                    <a:pt x="5" y="1135"/>
                  </a:lnTo>
                  <a:lnTo>
                    <a:pt x="6" y="1125"/>
                  </a:lnTo>
                  <a:lnTo>
                    <a:pt x="6" y="1125"/>
                  </a:lnTo>
                  <a:lnTo>
                    <a:pt x="9" y="1107"/>
                  </a:lnTo>
                  <a:lnTo>
                    <a:pt x="13" y="1087"/>
                  </a:lnTo>
                  <a:lnTo>
                    <a:pt x="15" y="1078"/>
                  </a:lnTo>
                  <a:lnTo>
                    <a:pt x="20" y="1070"/>
                  </a:lnTo>
                  <a:lnTo>
                    <a:pt x="24" y="1062"/>
                  </a:lnTo>
                  <a:lnTo>
                    <a:pt x="31" y="1054"/>
                  </a:lnTo>
                  <a:lnTo>
                    <a:pt x="31" y="1054"/>
                  </a:lnTo>
                  <a:lnTo>
                    <a:pt x="39" y="1047"/>
                  </a:lnTo>
                  <a:lnTo>
                    <a:pt x="45" y="1039"/>
                  </a:lnTo>
                  <a:lnTo>
                    <a:pt x="50" y="1030"/>
                  </a:lnTo>
                  <a:lnTo>
                    <a:pt x="53" y="1022"/>
                  </a:lnTo>
                  <a:lnTo>
                    <a:pt x="55" y="1013"/>
                  </a:lnTo>
                  <a:lnTo>
                    <a:pt x="57" y="1003"/>
                  </a:lnTo>
                  <a:lnTo>
                    <a:pt x="59" y="983"/>
                  </a:lnTo>
                  <a:lnTo>
                    <a:pt x="59" y="983"/>
                  </a:lnTo>
                  <a:lnTo>
                    <a:pt x="60" y="963"/>
                  </a:lnTo>
                  <a:lnTo>
                    <a:pt x="60" y="954"/>
                  </a:lnTo>
                  <a:lnTo>
                    <a:pt x="59" y="945"/>
                  </a:lnTo>
                  <a:lnTo>
                    <a:pt x="57" y="935"/>
                  </a:lnTo>
                  <a:lnTo>
                    <a:pt x="53" y="927"/>
                  </a:lnTo>
                  <a:lnTo>
                    <a:pt x="47" y="919"/>
                  </a:lnTo>
                  <a:lnTo>
                    <a:pt x="40" y="911"/>
                  </a:lnTo>
                  <a:lnTo>
                    <a:pt x="40" y="911"/>
                  </a:lnTo>
                  <a:lnTo>
                    <a:pt x="38" y="908"/>
                  </a:lnTo>
                  <a:lnTo>
                    <a:pt x="36" y="904"/>
                  </a:lnTo>
                  <a:lnTo>
                    <a:pt x="32" y="897"/>
                  </a:lnTo>
                  <a:lnTo>
                    <a:pt x="30" y="881"/>
                  </a:lnTo>
                  <a:lnTo>
                    <a:pt x="30" y="881"/>
                  </a:lnTo>
                  <a:lnTo>
                    <a:pt x="4" y="774"/>
                  </a:lnTo>
                  <a:lnTo>
                    <a:pt x="4" y="774"/>
                  </a:lnTo>
                  <a:lnTo>
                    <a:pt x="1" y="759"/>
                  </a:lnTo>
                  <a:lnTo>
                    <a:pt x="0" y="745"/>
                  </a:lnTo>
                  <a:lnTo>
                    <a:pt x="0" y="730"/>
                  </a:lnTo>
                  <a:lnTo>
                    <a:pt x="2" y="718"/>
                  </a:lnTo>
                  <a:lnTo>
                    <a:pt x="6" y="704"/>
                  </a:lnTo>
                  <a:lnTo>
                    <a:pt x="12" y="691"/>
                  </a:lnTo>
                  <a:lnTo>
                    <a:pt x="19" y="678"/>
                  </a:lnTo>
                  <a:lnTo>
                    <a:pt x="28" y="666"/>
                  </a:lnTo>
                  <a:lnTo>
                    <a:pt x="28" y="666"/>
                  </a:lnTo>
                  <a:lnTo>
                    <a:pt x="45" y="644"/>
                  </a:lnTo>
                  <a:lnTo>
                    <a:pt x="64" y="622"/>
                  </a:lnTo>
                  <a:lnTo>
                    <a:pt x="74" y="613"/>
                  </a:lnTo>
                  <a:lnTo>
                    <a:pt x="84" y="604"/>
                  </a:lnTo>
                  <a:lnTo>
                    <a:pt x="97" y="596"/>
                  </a:lnTo>
                  <a:lnTo>
                    <a:pt x="110" y="589"/>
                  </a:lnTo>
                  <a:lnTo>
                    <a:pt x="110" y="589"/>
                  </a:lnTo>
                  <a:lnTo>
                    <a:pt x="119" y="583"/>
                  </a:lnTo>
                  <a:lnTo>
                    <a:pt x="127" y="576"/>
                  </a:lnTo>
                  <a:lnTo>
                    <a:pt x="135" y="568"/>
                  </a:lnTo>
                  <a:lnTo>
                    <a:pt x="141" y="560"/>
                  </a:lnTo>
                  <a:lnTo>
                    <a:pt x="152" y="540"/>
                  </a:lnTo>
                  <a:lnTo>
                    <a:pt x="163" y="521"/>
                  </a:lnTo>
                  <a:lnTo>
                    <a:pt x="163" y="521"/>
                  </a:lnTo>
                  <a:lnTo>
                    <a:pt x="186" y="479"/>
                  </a:lnTo>
                  <a:lnTo>
                    <a:pt x="197" y="458"/>
                  </a:lnTo>
                  <a:lnTo>
                    <a:pt x="208" y="438"/>
                  </a:lnTo>
                  <a:lnTo>
                    <a:pt x="217" y="416"/>
                  </a:lnTo>
                  <a:lnTo>
                    <a:pt x="225" y="394"/>
                  </a:lnTo>
                  <a:lnTo>
                    <a:pt x="232" y="371"/>
                  </a:lnTo>
                  <a:lnTo>
                    <a:pt x="236" y="348"/>
                  </a:lnTo>
                  <a:lnTo>
                    <a:pt x="236" y="348"/>
                  </a:lnTo>
                  <a:lnTo>
                    <a:pt x="241" y="333"/>
                  </a:lnTo>
                  <a:lnTo>
                    <a:pt x="246" y="318"/>
                  </a:lnTo>
                  <a:lnTo>
                    <a:pt x="254" y="306"/>
                  </a:lnTo>
                  <a:lnTo>
                    <a:pt x="263" y="295"/>
                  </a:lnTo>
                  <a:lnTo>
                    <a:pt x="273" y="286"/>
                  </a:lnTo>
                  <a:lnTo>
                    <a:pt x="285" y="278"/>
                  </a:lnTo>
                  <a:lnTo>
                    <a:pt x="297" y="270"/>
                  </a:lnTo>
                  <a:lnTo>
                    <a:pt x="311" y="263"/>
                  </a:lnTo>
                  <a:lnTo>
                    <a:pt x="311" y="263"/>
                  </a:lnTo>
                  <a:lnTo>
                    <a:pt x="325" y="258"/>
                  </a:lnTo>
                  <a:lnTo>
                    <a:pt x="331" y="256"/>
                  </a:lnTo>
                  <a:lnTo>
                    <a:pt x="338" y="253"/>
                  </a:lnTo>
                  <a:lnTo>
                    <a:pt x="338" y="253"/>
                  </a:lnTo>
                  <a:lnTo>
                    <a:pt x="346" y="252"/>
                  </a:lnTo>
                  <a:lnTo>
                    <a:pt x="354" y="249"/>
                  </a:lnTo>
                  <a:lnTo>
                    <a:pt x="360" y="245"/>
                  </a:lnTo>
                  <a:lnTo>
                    <a:pt x="365" y="241"/>
                  </a:lnTo>
                  <a:lnTo>
                    <a:pt x="370" y="235"/>
                  </a:lnTo>
                  <a:lnTo>
                    <a:pt x="373" y="228"/>
                  </a:lnTo>
                  <a:lnTo>
                    <a:pt x="377" y="221"/>
                  </a:lnTo>
                  <a:lnTo>
                    <a:pt x="378" y="212"/>
                  </a:lnTo>
                  <a:lnTo>
                    <a:pt x="378" y="212"/>
                  </a:lnTo>
                  <a:lnTo>
                    <a:pt x="380" y="203"/>
                  </a:lnTo>
                  <a:lnTo>
                    <a:pt x="383" y="195"/>
                  </a:lnTo>
                  <a:lnTo>
                    <a:pt x="386" y="188"/>
                  </a:lnTo>
                  <a:lnTo>
                    <a:pt x="391" y="181"/>
                  </a:lnTo>
                  <a:lnTo>
                    <a:pt x="395" y="174"/>
                  </a:lnTo>
                  <a:lnTo>
                    <a:pt x="400" y="168"/>
                  </a:lnTo>
                  <a:lnTo>
                    <a:pt x="412" y="158"/>
                  </a:lnTo>
                  <a:lnTo>
                    <a:pt x="424" y="149"/>
                  </a:lnTo>
                  <a:lnTo>
                    <a:pt x="438" y="141"/>
                  </a:lnTo>
                  <a:lnTo>
                    <a:pt x="467" y="126"/>
                  </a:lnTo>
                  <a:lnTo>
                    <a:pt x="467" y="126"/>
                  </a:lnTo>
                  <a:lnTo>
                    <a:pt x="470" y="124"/>
                  </a:lnTo>
                  <a:lnTo>
                    <a:pt x="474" y="124"/>
                  </a:lnTo>
                  <a:lnTo>
                    <a:pt x="476" y="124"/>
                  </a:lnTo>
                  <a:lnTo>
                    <a:pt x="478" y="127"/>
                  </a:lnTo>
                  <a:lnTo>
                    <a:pt x="483" y="133"/>
                  </a:lnTo>
                  <a:lnTo>
                    <a:pt x="485" y="138"/>
                  </a:lnTo>
                  <a:lnTo>
                    <a:pt x="485" y="138"/>
                  </a:lnTo>
                  <a:lnTo>
                    <a:pt x="521" y="211"/>
                  </a:lnTo>
                  <a:lnTo>
                    <a:pt x="521" y="211"/>
                  </a:lnTo>
                  <a:lnTo>
                    <a:pt x="527" y="204"/>
                  </a:lnTo>
                  <a:lnTo>
                    <a:pt x="531" y="196"/>
                  </a:lnTo>
                  <a:lnTo>
                    <a:pt x="535" y="189"/>
                  </a:lnTo>
                  <a:lnTo>
                    <a:pt x="537" y="182"/>
                  </a:lnTo>
                  <a:lnTo>
                    <a:pt x="542" y="167"/>
                  </a:lnTo>
                  <a:lnTo>
                    <a:pt x="546" y="154"/>
                  </a:lnTo>
                  <a:lnTo>
                    <a:pt x="546" y="154"/>
                  </a:lnTo>
                  <a:lnTo>
                    <a:pt x="553" y="141"/>
                  </a:lnTo>
                  <a:lnTo>
                    <a:pt x="561" y="130"/>
                  </a:lnTo>
                  <a:lnTo>
                    <a:pt x="568" y="122"/>
                  </a:lnTo>
                  <a:lnTo>
                    <a:pt x="577" y="115"/>
                  </a:lnTo>
                  <a:lnTo>
                    <a:pt x="588" y="112"/>
                  </a:lnTo>
                  <a:lnTo>
                    <a:pt x="598" y="109"/>
                  </a:lnTo>
                  <a:lnTo>
                    <a:pt x="611" y="109"/>
                  </a:lnTo>
                  <a:lnTo>
                    <a:pt x="626" y="112"/>
                  </a:lnTo>
                  <a:lnTo>
                    <a:pt x="626" y="112"/>
                  </a:lnTo>
                  <a:lnTo>
                    <a:pt x="657" y="119"/>
                  </a:lnTo>
                  <a:lnTo>
                    <a:pt x="657" y="119"/>
                  </a:lnTo>
                  <a:lnTo>
                    <a:pt x="675" y="122"/>
                  </a:lnTo>
                  <a:lnTo>
                    <a:pt x="690" y="122"/>
                  </a:lnTo>
                  <a:lnTo>
                    <a:pt x="697" y="122"/>
                  </a:lnTo>
                  <a:lnTo>
                    <a:pt x="703" y="121"/>
                  </a:lnTo>
                  <a:lnTo>
                    <a:pt x="709" y="119"/>
                  </a:lnTo>
                  <a:lnTo>
                    <a:pt x="713" y="116"/>
                  </a:lnTo>
                  <a:lnTo>
                    <a:pt x="718" y="113"/>
                  </a:lnTo>
                  <a:lnTo>
                    <a:pt x="721" y="109"/>
                  </a:lnTo>
                  <a:lnTo>
                    <a:pt x="725" y="104"/>
                  </a:lnTo>
                  <a:lnTo>
                    <a:pt x="728" y="99"/>
                  </a:lnTo>
                  <a:lnTo>
                    <a:pt x="734" y="85"/>
                  </a:lnTo>
                  <a:lnTo>
                    <a:pt x="739" y="67"/>
                  </a:lnTo>
                  <a:lnTo>
                    <a:pt x="739" y="67"/>
                  </a:lnTo>
                  <a:lnTo>
                    <a:pt x="743" y="54"/>
                  </a:lnTo>
                  <a:lnTo>
                    <a:pt x="749" y="43"/>
                  </a:lnTo>
                  <a:lnTo>
                    <a:pt x="757" y="32"/>
                  </a:lnTo>
                  <a:lnTo>
                    <a:pt x="768" y="23"/>
                  </a:lnTo>
                  <a:lnTo>
                    <a:pt x="768" y="23"/>
                  </a:lnTo>
                  <a:lnTo>
                    <a:pt x="778" y="16"/>
                  </a:lnTo>
                  <a:lnTo>
                    <a:pt x="788" y="10"/>
                  </a:lnTo>
                  <a:lnTo>
                    <a:pt x="800" y="5"/>
                  </a:lnTo>
                  <a:lnTo>
                    <a:pt x="810" y="2"/>
                  </a:lnTo>
                  <a:lnTo>
                    <a:pt x="821" y="0"/>
                  </a:lnTo>
                  <a:lnTo>
                    <a:pt x="832" y="1"/>
                  </a:lnTo>
                  <a:lnTo>
                    <a:pt x="844" y="4"/>
                  </a:lnTo>
                  <a:lnTo>
                    <a:pt x="856" y="9"/>
                  </a:lnTo>
                  <a:lnTo>
                    <a:pt x="856" y="9"/>
                  </a:lnTo>
                  <a:lnTo>
                    <a:pt x="867" y="14"/>
                  </a:lnTo>
                  <a:lnTo>
                    <a:pt x="878" y="16"/>
                  </a:lnTo>
                  <a:lnTo>
                    <a:pt x="889" y="17"/>
                  </a:lnTo>
                  <a:lnTo>
                    <a:pt x="901" y="16"/>
                  </a:lnTo>
                  <a:lnTo>
                    <a:pt x="901" y="16"/>
                  </a:lnTo>
                  <a:lnTo>
                    <a:pt x="910" y="15"/>
                  </a:lnTo>
                  <a:lnTo>
                    <a:pt x="918" y="16"/>
                  </a:lnTo>
                  <a:lnTo>
                    <a:pt x="925" y="17"/>
                  </a:lnTo>
                  <a:lnTo>
                    <a:pt x="931" y="21"/>
                  </a:lnTo>
                  <a:lnTo>
                    <a:pt x="936" y="25"/>
                  </a:lnTo>
                  <a:lnTo>
                    <a:pt x="940" y="31"/>
                  </a:lnTo>
                  <a:lnTo>
                    <a:pt x="943" y="39"/>
                  </a:lnTo>
                  <a:lnTo>
                    <a:pt x="945" y="47"/>
                  </a:lnTo>
                  <a:lnTo>
                    <a:pt x="945" y="47"/>
                  </a:lnTo>
                  <a:lnTo>
                    <a:pt x="945" y="54"/>
                  </a:lnTo>
                  <a:lnTo>
                    <a:pt x="943" y="61"/>
                  </a:lnTo>
                  <a:lnTo>
                    <a:pt x="939" y="68"/>
                  </a:lnTo>
                  <a:lnTo>
                    <a:pt x="935" y="75"/>
                  </a:lnTo>
                  <a:lnTo>
                    <a:pt x="929" y="81"/>
                  </a:lnTo>
                  <a:lnTo>
                    <a:pt x="922" y="86"/>
                  </a:lnTo>
                  <a:lnTo>
                    <a:pt x="915" y="90"/>
                  </a:lnTo>
                  <a:lnTo>
                    <a:pt x="907" y="92"/>
                  </a:lnTo>
                  <a:lnTo>
                    <a:pt x="907" y="92"/>
                  </a:lnTo>
                  <a:lnTo>
                    <a:pt x="891" y="93"/>
                  </a:lnTo>
                  <a:lnTo>
                    <a:pt x="875" y="93"/>
                  </a:lnTo>
                  <a:lnTo>
                    <a:pt x="875" y="93"/>
                  </a:lnTo>
                  <a:lnTo>
                    <a:pt x="862" y="95"/>
                  </a:lnTo>
                  <a:lnTo>
                    <a:pt x="849" y="97"/>
                  </a:lnTo>
                  <a:lnTo>
                    <a:pt x="838" y="101"/>
                  </a:lnTo>
                  <a:lnTo>
                    <a:pt x="826" y="106"/>
                  </a:lnTo>
                  <a:lnTo>
                    <a:pt x="826" y="106"/>
                  </a:lnTo>
                  <a:lnTo>
                    <a:pt x="817" y="111"/>
                  </a:lnTo>
                  <a:lnTo>
                    <a:pt x="814" y="114"/>
                  </a:lnTo>
                  <a:lnTo>
                    <a:pt x="810" y="118"/>
                  </a:lnTo>
                  <a:lnTo>
                    <a:pt x="809" y="122"/>
                  </a:lnTo>
                  <a:lnTo>
                    <a:pt x="808" y="127"/>
                  </a:lnTo>
                  <a:lnTo>
                    <a:pt x="808" y="133"/>
                  </a:lnTo>
                  <a:lnTo>
                    <a:pt x="809" y="138"/>
                  </a:lnTo>
                  <a:lnTo>
                    <a:pt x="809" y="138"/>
                  </a:lnTo>
                  <a:lnTo>
                    <a:pt x="811" y="146"/>
                  </a:lnTo>
                  <a:lnTo>
                    <a:pt x="814" y="154"/>
                  </a:lnTo>
                  <a:lnTo>
                    <a:pt x="814" y="162"/>
                  </a:lnTo>
                  <a:lnTo>
                    <a:pt x="814" y="169"/>
                  </a:lnTo>
                  <a:lnTo>
                    <a:pt x="812" y="176"/>
                  </a:lnTo>
                  <a:lnTo>
                    <a:pt x="810" y="183"/>
                  </a:lnTo>
                  <a:lnTo>
                    <a:pt x="806" y="196"/>
                  </a:lnTo>
                  <a:lnTo>
                    <a:pt x="799" y="207"/>
                  </a:lnTo>
                  <a:lnTo>
                    <a:pt x="789" y="219"/>
                  </a:lnTo>
                  <a:lnTo>
                    <a:pt x="779" y="229"/>
                  </a:lnTo>
                  <a:lnTo>
                    <a:pt x="768" y="240"/>
                  </a:lnTo>
                  <a:lnTo>
                    <a:pt x="768" y="240"/>
                  </a:lnTo>
                  <a:lnTo>
                    <a:pt x="758" y="247"/>
                  </a:lnTo>
                  <a:lnTo>
                    <a:pt x="748" y="252"/>
                  </a:lnTo>
                  <a:lnTo>
                    <a:pt x="748" y="252"/>
                  </a:lnTo>
                  <a:lnTo>
                    <a:pt x="740" y="257"/>
                  </a:lnTo>
                  <a:lnTo>
                    <a:pt x="732" y="263"/>
                  </a:lnTo>
                  <a:lnTo>
                    <a:pt x="726" y="268"/>
                  </a:lnTo>
                  <a:lnTo>
                    <a:pt x="721" y="275"/>
                  </a:lnTo>
                  <a:lnTo>
                    <a:pt x="718" y="282"/>
                  </a:lnTo>
                  <a:lnTo>
                    <a:pt x="716" y="291"/>
                  </a:lnTo>
                  <a:lnTo>
                    <a:pt x="716" y="301"/>
                  </a:lnTo>
                  <a:lnTo>
                    <a:pt x="717" y="311"/>
                  </a:lnTo>
                  <a:lnTo>
                    <a:pt x="717" y="311"/>
                  </a:lnTo>
                  <a:lnTo>
                    <a:pt x="718" y="317"/>
                  </a:lnTo>
                  <a:lnTo>
                    <a:pt x="718" y="321"/>
                  </a:lnTo>
                  <a:lnTo>
                    <a:pt x="717" y="326"/>
                  </a:lnTo>
                  <a:lnTo>
                    <a:pt x="715" y="331"/>
                  </a:lnTo>
                  <a:lnTo>
                    <a:pt x="711" y="333"/>
                  </a:lnTo>
                  <a:lnTo>
                    <a:pt x="708" y="335"/>
                  </a:lnTo>
                  <a:lnTo>
                    <a:pt x="702" y="335"/>
                  </a:lnTo>
                  <a:lnTo>
                    <a:pt x="695" y="335"/>
                  </a:lnTo>
                  <a:lnTo>
                    <a:pt x="695" y="335"/>
                  </a:lnTo>
                  <a:lnTo>
                    <a:pt x="688" y="335"/>
                  </a:lnTo>
                  <a:lnTo>
                    <a:pt x="681" y="336"/>
                  </a:lnTo>
                  <a:lnTo>
                    <a:pt x="677" y="339"/>
                  </a:lnTo>
                  <a:lnTo>
                    <a:pt x="673" y="343"/>
                  </a:lnTo>
                  <a:lnTo>
                    <a:pt x="671" y="348"/>
                  </a:lnTo>
                  <a:lnTo>
                    <a:pt x="668" y="353"/>
                  </a:lnTo>
                  <a:lnTo>
                    <a:pt x="667" y="366"/>
                  </a:lnTo>
                  <a:lnTo>
                    <a:pt x="667" y="366"/>
                  </a:lnTo>
                  <a:lnTo>
                    <a:pt x="667" y="374"/>
                  </a:lnTo>
                  <a:lnTo>
                    <a:pt x="668" y="382"/>
                  </a:lnTo>
                  <a:lnTo>
                    <a:pt x="670" y="400"/>
                  </a:lnTo>
                  <a:lnTo>
                    <a:pt x="668" y="408"/>
                  </a:lnTo>
                  <a:lnTo>
                    <a:pt x="666" y="415"/>
                  </a:lnTo>
                  <a:lnTo>
                    <a:pt x="665" y="418"/>
                  </a:lnTo>
                  <a:lnTo>
                    <a:pt x="663" y="420"/>
                  </a:lnTo>
                  <a:lnTo>
                    <a:pt x="659" y="424"/>
                  </a:lnTo>
                  <a:lnTo>
                    <a:pt x="656" y="425"/>
                  </a:lnTo>
                  <a:lnTo>
                    <a:pt x="656" y="425"/>
                  </a:lnTo>
                  <a:lnTo>
                    <a:pt x="647" y="429"/>
                  </a:lnTo>
                  <a:lnTo>
                    <a:pt x="636" y="432"/>
                  </a:lnTo>
                  <a:lnTo>
                    <a:pt x="627" y="434"/>
                  </a:lnTo>
                  <a:lnTo>
                    <a:pt x="617" y="434"/>
                  </a:lnTo>
                  <a:lnTo>
                    <a:pt x="606" y="434"/>
                  </a:lnTo>
                  <a:lnTo>
                    <a:pt x="596" y="432"/>
                  </a:lnTo>
                  <a:lnTo>
                    <a:pt x="585" y="430"/>
                  </a:lnTo>
                  <a:lnTo>
                    <a:pt x="575" y="424"/>
                  </a:lnTo>
                  <a:lnTo>
                    <a:pt x="575" y="424"/>
                  </a:lnTo>
                  <a:lnTo>
                    <a:pt x="574" y="424"/>
                  </a:lnTo>
                  <a:lnTo>
                    <a:pt x="571" y="424"/>
                  </a:lnTo>
                  <a:lnTo>
                    <a:pt x="564" y="424"/>
                  </a:lnTo>
                  <a:lnTo>
                    <a:pt x="564" y="424"/>
                  </a:lnTo>
                  <a:lnTo>
                    <a:pt x="559" y="457"/>
                  </a:lnTo>
                  <a:lnTo>
                    <a:pt x="553" y="491"/>
                  </a:lnTo>
                  <a:lnTo>
                    <a:pt x="547" y="524"/>
                  </a:lnTo>
                  <a:lnTo>
                    <a:pt x="539" y="558"/>
                  </a:lnTo>
                  <a:lnTo>
                    <a:pt x="539" y="558"/>
                  </a:lnTo>
                  <a:lnTo>
                    <a:pt x="539" y="562"/>
                  </a:lnTo>
                  <a:lnTo>
                    <a:pt x="539" y="567"/>
                  </a:lnTo>
                  <a:lnTo>
                    <a:pt x="539" y="571"/>
                  </a:lnTo>
                  <a:lnTo>
                    <a:pt x="542" y="575"/>
                  </a:lnTo>
                  <a:lnTo>
                    <a:pt x="542" y="575"/>
                  </a:lnTo>
                  <a:lnTo>
                    <a:pt x="547" y="582"/>
                  </a:lnTo>
                  <a:lnTo>
                    <a:pt x="553" y="589"/>
                  </a:lnTo>
                  <a:lnTo>
                    <a:pt x="557" y="596"/>
                  </a:lnTo>
                  <a:lnTo>
                    <a:pt x="559" y="602"/>
                  </a:lnTo>
                  <a:lnTo>
                    <a:pt x="561" y="611"/>
                  </a:lnTo>
                  <a:lnTo>
                    <a:pt x="562" y="617"/>
                  </a:lnTo>
                  <a:lnTo>
                    <a:pt x="561" y="632"/>
                  </a:lnTo>
                  <a:lnTo>
                    <a:pt x="560" y="647"/>
                  </a:lnTo>
                  <a:lnTo>
                    <a:pt x="557" y="662"/>
                  </a:lnTo>
                  <a:lnTo>
                    <a:pt x="553" y="676"/>
                  </a:lnTo>
                  <a:lnTo>
                    <a:pt x="550" y="691"/>
                  </a:lnTo>
                  <a:lnTo>
                    <a:pt x="550" y="691"/>
                  </a:lnTo>
                  <a:lnTo>
                    <a:pt x="549" y="700"/>
                  </a:lnTo>
                  <a:lnTo>
                    <a:pt x="545" y="708"/>
                  </a:lnTo>
                  <a:lnTo>
                    <a:pt x="541" y="726"/>
                  </a:lnTo>
                  <a:lnTo>
                    <a:pt x="538" y="734"/>
                  </a:lnTo>
                  <a:lnTo>
                    <a:pt x="539" y="743"/>
                  </a:lnTo>
                  <a:lnTo>
                    <a:pt x="541" y="753"/>
                  </a:lnTo>
                  <a:lnTo>
                    <a:pt x="546" y="764"/>
                  </a:lnTo>
                  <a:lnTo>
                    <a:pt x="546" y="764"/>
                  </a:lnTo>
                  <a:lnTo>
                    <a:pt x="553" y="775"/>
                  </a:lnTo>
                  <a:lnTo>
                    <a:pt x="561" y="786"/>
                  </a:lnTo>
                  <a:lnTo>
                    <a:pt x="571" y="796"/>
                  </a:lnTo>
                  <a:lnTo>
                    <a:pt x="580" y="804"/>
                  </a:lnTo>
                  <a:lnTo>
                    <a:pt x="590" y="812"/>
                  </a:lnTo>
                  <a:lnTo>
                    <a:pt x="600" y="819"/>
                  </a:lnTo>
                  <a:lnTo>
                    <a:pt x="612" y="825"/>
                  </a:lnTo>
                  <a:lnTo>
                    <a:pt x="625" y="831"/>
                  </a:lnTo>
                  <a:lnTo>
                    <a:pt x="625" y="831"/>
                  </a:lnTo>
                  <a:lnTo>
                    <a:pt x="644" y="836"/>
                  </a:lnTo>
                  <a:lnTo>
                    <a:pt x="666" y="842"/>
                  </a:lnTo>
                  <a:lnTo>
                    <a:pt x="666" y="842"/>
                  </a:lnTo>
                  <a:lnTo>
                    <a:pt x="665" y="851"/>
                  </a:lnTo>
                  <a:lnTo>
                    <a:pt x="664" y="859"/>
                  </a:lnTo>
                  <a:lnTo>
                    <a:pt x="658" y="877"/>
                  </a:lnTo>
                  <a:lnTo>
                    <a:pt x="651" y="894"/>
                  </a:lnTo>
                  <a:lnTo>
                    <a:pt x="644" y="910"/>
                  </a:lnTo>
                  <a:lnTo>
                    <a:pt x="644" y="910"/>
                  </a:lnTo>
                  <a:lnTo>
                    <a:pt x="641" y="917"/>
                  </a:lnTo>
                  <a:lnTo>
                    <a:pt x="636" y="922"/>
                  </a:lnTo>
                  <a:lnTo>
                    <a:pt x="630" y="925"/>
                  </a:lnTo>
                  <a:lnTo>
                    <a:pt x="625" y="927"/>
                  </a:lnTo>
                  <a:lnTo>
                    <a:pt x="625" y="927"/>
                  </a:lnTo>
                  <a:lnTo>
                    <a:pt x="605" y="935"/>
                  </a:lnTo>
                  <a:lnTo>
                    <a:pt x="595" y="939"/>
                  </a:lnTo>
                  <a:lnTo>
                    <a:pt x="585" y="941"/>
                  </a:lnTo>
                  <a:lnTo>
                    <a:pt x="585" y="941"/>
                  </a:lnTo>
                  <a:lnTo>
                    <a:pt x="575" y="942"/>
                  </a:lnTo>
                  <a:lnTo>
                    <a:pt x="566" y="945"/>
                  </a:lnTo>
                  <a:lnTo>
                    <a:pt x="557" y="948"/>
                  </a:lnTo>
                  <a:lnTo>
                    <a:pt x="550" y="951"/>
                  </a:lnTo>
                  <a:lnTo>
                    <a:pt x="542" y="956"/>
                  </a:lnTo>
                  <a:lnTo>
                    <a:pt x="535" y="961"/>
                  </a:lnTo>
                  <a:lnTo>
                    <a:pt x="522" y="972"/>
                  </a:lnTo>
                  <a:lnTo>
                    <a:pt x="512" y="986"/>
                  </a:lnTo>
                  <a:lnTo>
                    <a:pt x="503" y="1000"/>
                  </a:lnTo>
                  <a:lnTo>
                    <a:pt x="493" y="1016"/>
                  </a:lnTo>
                  <a:lnTo>
                    <a:pt x="485" y="1032"/>
                  </a:lnTo>
                  <a:lnTo>
                    <a:pt x="485" y="1032"/>
                  </a:lnTo>
                  <a:lnTo>
                    <a:pt x="482" y="1039"/>
                  </a:lnTo>
                  <a:lnTo>
                    <a:pt x="478" y="1047"/>
                  </a:lnTo>
                  <a:lnTo>
                    <a:pt x="477" y="1055"/>
                  </a:lnTo>
                  <a:lnTo>
                    <a:pt x="478" y="1062"/>
                  </a:lnTo>
                  <a:lnTo>
                    <a:pt x="479" y="1070"/>
                  </a:lnTo>
                  <a:lnTo>
                    <a:pt x="483" y="1076"/>
                  </a:lnTo>
                  <a:lnTo>
                    <a:pt x="489" y="1083"/>
                  </a:lnTo>
                  <a:lnTo>
                    <a:pt x="497" y="1087"/>
                  </a:lnTo>
                  <a:lnTo>
                    <a:pt x="497" y="1087"/>
                  </a:lnTo>
                  <a:lnTo>
                    <a:pt x="504" y="1092"/>
                  </a:lnTo>
                  <a:lnTo>
                    <a:pt x="508" y="1097"/>
                  </a:lnTo>
                  <a:lnTo>
                    <a:pt x="511" y="1101"/>
                  </a:lnTo>
                  <a:lnTo>
                    <a:pt x="512" y="1107"/>
                  </a:lnTo>
                  <a:lnTo>
                    <a:pt x="511" y="1112"/>
                  </a:lnTo>
                  <a:lnTo>
                    <a:pt x="509" y="1117"/>
                  </a:lnTo>
                  <a:lnTo>
                    <a:pt x="504" y="1129"/>
                  </a:lnTo>
                  <a:lnTo>
                    <a:pt x="504" y="1129"/>
                  </a:lnTo>
                  <a:lnTo>
                    <a:pt x="499" y="1139"/>
                  </a:lnTo>
                  <a:lnTo>
                    <a:pt x="493" y="1147"/>
                  </a:lnTo>
                  <a:lnTo>
                    <a:pt x="488" y="1155"/>
                  </a:lnTo>
                  <a:lnTo>
                    <a:pt x="482" y="1163"/>
                  </a:lnTo>
                  <a:lnTo>
                    <a:pt x="474" y="1169"/>
                  </a:lnTo>
                  <a:lnTo>
                    <a:pt x="466" y="1175"/>
                  </a:lnTo>
                  <a:lnTo>
                    <a:pt x="456" y="1178"/>
                  </a:lnTo>
                  <a:lnTo>
                    <a:pt x="446" y="1182"/>
                  </a:lnTo>
                  <a:lnTo>
                    <a:pt x="446" y="1182"/>
                  </a:lnTo>
                  <a:lnTo>
                    <a:pt x="436" y="1185"/>
                  </a:lnTo>
                  <a:lnTo>
                    <a:pt x="425" y="1189"/>
                  </a:lnTo>
                  <a:lnTo>
                    <a:pt x="416" y="1193"/>
                  </a:lnTo>
                  <a:lnTo>
                    <a:pt x="408" y="1199"/>
                  </a:lnTo>
                  <a:lnTo>
                    <a:pt x="400" y="1205"/>
                  </a:lnTo>
                  <a:lnTo>
                    <a:pt x="392" y="1213"/>
                  </a:lnTo>
                  <a:lnTo>
                    <a:pt x="385" y="1221"/>
                  </a:lnTo>
                  <a:lnTo>
                    <a:pt x="378" y="1231"/>
                  </a:lnTo>
                  <a:lnTo>
                    <a:pt x="378" y="1231"/>
                  </a:lnTo>
                  <a:lnTo>
                    <a:pt x="371" y="1241"/>
                  </a:lnTo>
                  <a:lnTo>
                    <a:pt x="364" y="1249"/>
                  </a:lnTo>
                  <a:lnTo>
                    <a:pt x="355" y="1257"/>
                  </a:lnTo>
                  <a:lnTo>
                    <a:pt x="345" y="1264"/>
                  </a:lnTo>
                  <a:lnTo>
                    <a:pt x="325" y="1279"/>
                  </a:lnTo>
                  <a:lnTo>
                    <a:pt x="304" y="1292"/>
                  </a:lnTo>
                  <a:lnTo>
                    <a:pt x="304" y="1292"/>
                  </a:lnTo>
                  <a:lnTo>
                    <a:pt x="297" y="1298"/>
                  </a:lnTo>
                  <a:lnTo>
                    <a:pt x="295" y="1302"/>
                  </a:lnTo>
                  <a:lnTo>
                    <a:pt x="293" y="1305"/>
                  </a:lnTo>
                  <a:lnTo>
                    <a:pt x="293" y="1309"/>
                  </a:lnTo>
                  <a:lnTo>
                    <a:pt x="294" y="1312"/>
                  </a:lnTo>
                  <a:lnTo>
                    <a:pt x="296" y="1315"/>
                  </a:lnTo>
                  <a:lnTo>
                    <a:pt x="302" y="1320"/>
                  </a:lnTo>
                  <a:lnTo>
                    <a:pt x="302" y="1320"/>
                  </a:lnTo>
                  <a:lnTo>
                    <a:pt x="304" y="1322"/>
                  </a:lnTo>
                  <a:lnTo>
                    <a:pt x="305" y="1325"/>
                  </a:lnTo>
                  <a:lnTo>
                    <a:pt x="307" y="1327"/>
                  </a:lnTo>
                  <a:lnTo>
                    <a:pt x="305" y="1329"/>
                  </a:lnTo>
                  <a:lnTo>
                    <a:pt x="303" y="1334"/>
                  </a:lnTo>
                  <a:lnTo>
                    <a:pt x="299" y="1338"/>
                  </a:lnTo>
                  <a:lnTo>
                    <a:pt x="299" y="1338"/>
                  </a:lnTo>
                  <a:lnTo>
                    <a:pt x="276" y="1358"/>
                  </a:lnTo>
                  <a:lnTo>
                    <a:pt x="264" y="1367"/>
                  </a:lnTo>
                  <a:lnTo>
                    <a:pt x="251" y="1375"/>
                  </a:lnTo>
                  <a:lnTo>
                    <a:pt x="251" y="1375"/>
                  </a:lnTo>
                  <a:lnTo>
                    <a:pt x="244" y="1379"/>
                  </a:lnTo>
                  <a:lnTo>
                    <a:pt x="240" y="1383"/>
                  </a:lnTo>
                  <a:lnTo>
                    <a:pt x="236" y="1387"/>
                  </a:lnTo>
                  <a:lnTo>
                    <a:pt x="233" y="1393"/>
                  </a:lnTo>
                  <a:lnTo>
                    <a:pt x="231" y="1397"/>
                  </a:lnTo>
                  <a:lnTo>
                    <a:pt x="228" y="1402"/>
                  </a:lnTo>
                  <a:lnTo>
                    <a:pt x="226" y="1412"/>
                  </a:lnTo>
                  <a:lnTo>
                    <a:pt x="226" y="1424"/>
                  </a:lnTo>
                  <a:lnTo>
                    <a:pt x="226" y="1434"/>
                  </a:lnTo>
                  <a:lnTo>
                    <a:pt x="227" y="1446"/>
                  </a:lnTo>
                  <a:lnTo>
                    <a:pt x="227" y="1456"/>
                  </a:lnTo>
                  <a:lnTo>
                    <a:pt x="227" y="1456"/>
                  </a:lnTo>
                  <a:lnTo>
                    <a:pt x="227" y="1466"/>
                  </a:lnTo>
                  <a:lnTo>
                    <a:pt x="229" y="1473"/>
                  </a:lnTo>
                  <a:lnTo>
                    <a:pt x="234" y="1479"/>
                  </a:lnTo>
                  <a:lnTo>
                    <a:pt x="239" y="1482"/>
                  </a:lnTo>
                  <a:lnTo>
                    <a:pt x="244" y="1486"/>
                  </a:lnTo>
                  <a:lnTo>
                    <a:pt x="251" y="1489"/>
                  </a:lnTo>
                  <a:lnTo>
                    <a:pt x="265" y="1495"/>
                  </a:lnTo>
                  <a:lnTo>
                    <a:pt x="265" y="1495"/>
                  </a:lnTo>
                  <a:lnTo>
                    <a:pt x="269" y="1497"/>
                  </a:lnTo>
                  <a:lnTo>
                    <a:pt x="272" y="1501"/>
                  </a:lnTo>
                  <a:lnTo>
                    <a:pt x="272" y="1501"/>
                  </a:lnTo>
                  <a:close/>
                  <a:moveTo>
                    <a:pt x="179" y="1357"/>
                  </a:moveTo>
                  <a:lnTo>
                    <a:pt x="179" y="1357"/>
                  </a:lnTo>
                  <a:lnTo>
                    <a:pt x="186" y="1374"/>
                  </a:lnTo>
                  <a:lnTo>
                    <a:pt x="190" y="1389"/>
                  </a:lnTo>
                  <a:lnTo>
                    <a:pt x="191" y="1397"/>
                  </a:lnTo>
                  <a:lnTo>
                    <a:pt x="191" y="1404"/>
                  </a:lnTo>
                  <a:lnTo>
                    <a:pt x="191" y="1411"/>
                  </a:lnTo>
                  <a:lnTo>
                    <a:pt x="190" y="1418"/>
                  </a:lnTo>
                  <a:lnTo>
                    <a:pt x="189" y="1425"/>
                  </a:lnTo>
                  <a:lnTo>
                    <a:pt x="186" y="1431"/>
                  </a:lnTo>
                  <a:lnTo>
                    <a:pt x="183" y="1436"/>
                  </a:lnTo>
                  <a:lnTo>
                    <a:pt x="179" y="1443"/>
                  </a:lnTo>
                  <a:lnTo>
                    <a:pt x="168" y="1455"/>
                  </a:lnTo>
                  <a:lnTo>
                    <a:pt x="155" y="1465"/>
                  </a:lnTo>
                  <a:lnTo>
                    <a:pt x="155" y="1465"/>
                  </a:lnTo>
                  <a:lnTo>
                    <a:pt x="145" y="1471"/>
                  </a:lnTo>
                  <a:lnTo>
                    <a:pt x="136" y="1477"/>
                  </a:lnTo>
                  <a:lnTo>
                    <a:pt x="132" y="1479"/>
                  </a:lnTo>
                  <a:lnTo>
                    <a:pt x="128" y="1484"/>
                  </a:lnTo>
                  <a:lnTo>
                    <a:pt x="127" y="1487"/>
                  </a:lnTo>
                  <a:lnTo>
                    <a:pt x="126" y="1493"/>
                  </a:lnTo>
                  <a:lnTo>
                    <a:pt x="126" y="1493"/>
                  </a:lnTo>
                  <a:lnTo>
                    <a:pt x="123" y="1510"/>
                  </a:lnTo>
                  <a:lnTo>
                    <a:pt x="120" y="1529"/>
                  </a:lnTo>
                  <a:lnTo>
                    <a:pt x="115" y="1545"/>
                  </a:lnTo>
                  <a:lnTo>
                    <a:pt x="110" y="1562"/>
                  </a:lnTo>
                  <a:lnTo>
                    <a:pt x="97" y="1594"/>
                  </a:lnTo>
                  <a:lnTo>
                    <a:pt x="84" y="1628"/>
                  </a:lnTo>
                  <a:lnTo>
                    <a:pt x="84" y="1628"/>
                  </a:lnTo>
                  <a:lnTo>
                    <a:pt x="90" y="1631"/>
                  </a:lnTo>
                  <a:lnTo>
                    <a:pt x="96" y="1633"/>
                  </a:lnTo>
                  <a:lnTo>
                    <a:pt x="102" y="1634"/>
                  </a:lnTo>
                  <a:lnTo>
                    <a:pt x="106" y="1634"/>
                  </a:lnTo>
                  <a:lnTo>
                    <a:pt x="111" y="1634"/>
                  </a:lnTo>
                  <a:lnTo>
                    <a:pt x="117" y="1633"/>
                  </a:lnTo>
                  <a:lnTo>
                    <a:pt x="121" y="1631"/>
                  </a:lnTo>
                  <a:lnTo>
                    <a:pt x="126" y="1629"/>
                  </a:lnTo>
                  <a:lnTo>
                    <a:pt x="126" y="1629"/>
                  </a:lnTo>
                  <a:lnTo>
                    <a:pt x="152" y="1610"/>
                  </a:lnTo>
                  <a:lnTo>
                    <a:pt x="179" y="1592"/>
                  </a:lnTo>
                  <a:lnTo>
                    <a:pt x="190" y="1582"/>
                  </a:lnTo>
                  <a:lnTo>
                    <a:pt x="202" y="1571"/>
                  </a:lnTo>
                  <a:lnTo>
                    <a:pt x="212" y="1558"/>
                  </a:lnTo>
                  <a:lnTo>
                    <a:pt x="221" y="1545"/>
                  </a:lnTo>
                  <a:lnTo>
                    <a:pt x="221" y="1545"/>
                  </a:lnTo>
                  <a:lnTo>
                    <a:pt x="229" y="1531"/>
                  </a:lnTo>
                  <a:lnTo>
                    <a:pt x="233" y="1524"/>
                  </a:lnTo>
                  <a:lnTo>
                    <a:pt x="235" y="1518"/>
                  </a:lnTo>
                  <a:lnTo>
                    <a:pt x="235" y="1512"/>
                  </a:lnTo>
                  <a:lnTo>
                    <a:pt x="234" y="1509"/>
                  </a:lnTo>
                  <a:lnTo>
                    <a:pt x="233" y="1507"/>
                  </a:lnTo>
                  <a:lnTo>
                    <a:pt x="231" y="1504"/>
                  </a:lnTo>
                  <a:lnTo>
                    <a:pt x="226" y="1501"/>
                  </a:lnTo>
                  <a:lnTo>
                    <a:pt x="216" y="1496"/>
                  </a:lnTo>
                  <a:lnTo>
                    <a:pt x="216" y="1496"/>
                  </a:lnTo>
                  <a:lnTo>
                    <a:pt x="212" y="1494"/>
                  </a:lnTo>
                  <a:lnTo>
                    <a:pt x="210" y="1492"/>
                  </a:lnTo>
                  <a:lnTo>
                    <a:pt x="209" y="1489"/>
                  </a:lnTo>
                  <a:lnTo>
                    <a:pt x="208" y="1486"/>
                  </a:lnTo>
                  <a:lnTo>
                    <a:pt x="206" y="1479"/>
                  </a:lnTo>
                  <a:lnTo>
                    <a:pt x="206" y="1472"/>
                  </a:lnTo>
                  <a:lnTo>
                    <a:pt x="206" y="1472"/>
                  </a:lnTo>
                  <a:lnTo>
                    <a:pt x="204" y="1452"/>
                  </a:lnTo>
                  <a:lnTo>
                    <a:pt x="203" y="1434"/>
                  </a:lnTo>
                  <a:lnTo>
                    <a:pt x="204" y="1416"/>
                  </a:lnTo>
                  <a:lnTo>
                    <a:pt x="205" y="1408"/>
                  </a:lnTo>
                  <a:lnTo>
                    <a:pt x="206" y="1398"/>
                  </a:lnTo>
                  <a:lnTo>
                    <a:pt x="209" y="1390"/>
                  </a:lnTo>
                  <a:lnTo>
                    <a:pt x="212" y="1382"/>
                  </a:lnTo>
                  <a:lnTo>
                    <a:pt x="217" y="1374"/>
                  </a:lnTo>
                  <a:lnTo>
                    <a:pt x="221" y="1367"/>
                  </a:lnTo>
                  <a:lnTo>
                    <a:pt x="228" y="1360"/>
                  </a:lnTo>
                  <a:lnTo>
                    <a:pt x="236" y="1355"/>
                  </a:lnTo>
                  <a:lnTo>
                    <a:pt x="246" y="1349"/>
                  </a:lnTo>
                  <a:lnTo>
                    <a:pt x="256" y="1344"/>
                  </a:lnTo>
                  <a:lnTo>
                    <a:pt x="256" y="1344"/>
                  </a:lnTo>
                  <a:lnTo>
                    <a:pt x="261" y="1341"/>
                  </a:lnTo>
                  <a:lnTo>
                    <a:pt x="265" y="1337"/>
                  </a:lnTo>
                  <a:lnTo>
                    <a:pt x="266" y="1335"/>
                  </a:lnTo>
                  <a:lnTo>
                    <a:pt x="267" y="1333"/>
                  </a:lnTo>
                  <a:lnTo>
                    <a:pt x="266" y="1330"/>
                  </a:lnTo>
                  <a:lnTo>
                    <a:pt x="264" y="1327"/>
                  </a:lnTo>
                  <a:lnTo>
                    <a:pt x="264" y="1327"/>
                  </a:lnTo>
                  <a:lnTo>
                    <a:pt x="257" y="1320"/>
                  </a:lnTo>
                  <a:lnTo>
                    <a:pt x="254" y="1314"/>
                  </a:lnTo>
                  <a:lnTo>
                    <a:pt x="252" y="1310"/>
                  </a:lnTo>
                  <a:lnTo>
                    <a:pt x="255" y="1305"/>
                  </a:lnTo>
                  <a:lnTo>
                    <a:pt x="258" y="1302"/>
                  </a:lnTo>
                  <a:lnTo>
                    <a:pt x="263" y="1298"/>
                  </a:lnTo>
                  <a:lnTo>
                    <a:pt x="272" y="1291"/>
                  </a:lnTo>
                  <a:lnTo>
                    <a:pt x="272" y="1291"/>
                  </a:lnTo>
                  <a:lnTo>
                    <a:pt x="287" y="1279"/>
                  </a:lnTo>
                  <a:lnTo>
                    <a:pt x="302" y="1267"/>
                  </a:lnTo>
                  <a:lnTo>
                    <a:pt x="332" y="1245"/>
                  </a:lnTo>
                  <a:lnTo>
                    <a:pt x="346" y="1233"/>
                  </a:lnTo>
                  <a:lnTo>
                    <a:pt x="360" y="1220"/>
                  </a:lnTo>
                  <a:lnTo>
                    <a:pt x="365" y="1212"/>
                  </a:lnTo>
                  <a:lnTo>
                    <a:pt x="371" y="1204"/>
                  </a:lnTo>
                  <a:lnTo>
                    <a:pt x="376" y="1196"/>
                  </a:lnTo>
                  <a:lnTo>
                    <a:pt x="380" y="1186"/>
                  </a:lnTo>
                  <a:lnTo>
                    <a:pt x="380" y="1186"/>
                  </a:lnTo>
                  <a:lnTo>
                    <a:pt x="382" y="1184"/>
                  </a:lnTo>
                  <a:lnTo>
                    <a:pt x="384" y="1183"/>
                  </a:lnTo>
                  <a:lnTo>
                    <a:pt x="390" y="1180"/>
                  </a:lnTo>
                  <a:lnTo>
                    <a:pt x="403" y="1175"/>
                  </a:lnTo>
                  <a:lnTo>
                    <a:pt x="403" y="1175"/>
                  </a:lnTo>
                  <a:lnTo>
                    <a:pt x="430" y="1165"/>
                  </a:lnTo>
                  <a:lnTo>
                    <a:pt x="443" y="1160"/>
                  </a:lnTo>
                  <a:lnTo>
                    <a:pt x="455" y="1154"/>
                  </a:lnTo>
                  <a:lnTo>
                    <a:pt x="455" y="1154"/>
                  </a:lnTo>
                  <a:lnTo>
                    <a:pt x="465" y="1148"/>
                  </a:lnTo>
                  <a:lnTo>
                    <a:pt x="471" y="1143"/>
                  </a:lnTo>
                  <a:lnTo>
                    <a:pt x="477" y="1136"/>
                  </a:lnTo>
                  <a:lnTo>
                    <a:pt x="479" y="1129"/>
                  </a:lnTo>
                  <a:lnTo>
                    <a:pt x="479" y="1121"/>
                  </a:lnTo>
                  <a:lnTo>
                    <a:pt x="478" y="1113"/>
                  </a:lnTo>
                  <a:lnTo>
                    <a:pt x="474" y="1105"/>
                  </a:lnTo>
                  <a:lnTo>
                    <a:pt x="468" y="1095"/>
                  </a:lnTo>
                  <a:lnTo>
                    <a:pt x="468" y="1095"/>
                  </a:lnTo>
                  <a:lnTo>
                    <a:pt x="462" y="1086"/>
                  </a:lnTo>
                  <a:lnTo>
                    <a:pt x="459" y="1077"/>
                  </a:lnTo>
                  <a:lnTo>
                    <a:pt x="456" y="1068"/>
                  </a:lnTo>
                  <a:lnTo>
                    <a:pt x="455" y="1059"/>
                  </a:lnTo>
                  <a:lnTo>
                    <a:pt x="455" y="1049"/>
                  </a:lnTo>
                  <a:lnTo>
                    <a:pt x="458" y="1040"/>
                  </a:lnTo>
                  <a:lnTo>
                    <a:pt x="461" y="1031"/>
                  </a:lnTo>
                  <a:lnTo>
                    <a:pt x="465" y="1022"/>
                  </a:lnTo>
                  <a:lnTo>
                    <a:pt x="465" y="1022"/>
                  </a:lnTo>
                  <a:lnTo>
                    <a:pt x="475" y="1003"/>
                  </a:lnTo>
                  <a:lnTo>
                    <a:pt x="485" y="986"/>
                  </a:lnTo>
                  <a:lnTo>
                    <a:pt x="497" y="969"/>
                  </a:lnTo>
                  <a:lnTo>
                    <a:pt x="509" y="954"/>
                  </a:lnTo>
                  <a:lnTo>
                    <a:pt x="516" y="947"/>
                  </a:lnTo>
                  <a:lnTo>
                    <a:pt x="524" y="941"/>
                  </a:lnTo>
                  <a:lnTo>
                    <a:pt x="532" y="935"/>
                  </a:lnTo>
                  <a:lnTo>
                    <a:pt x="541" y="931"/>
                  </a:lnTo>
                  <a:lnTo>
                    <a:pt x="551" y="926"/>
                  </a:lnTo>
                  <a:lnTo>
                    <a:pt x="560" y="923"/>
                  </a:lnTo>
                  <a:lnTo>
                    <a:pt x="572" y="920"/>
                  </a:lnTo>
                  <a:lnTo>
                    <a:pt x="583" y="919"/>
                  </a:lnTo>
                  <a:lnTo>
                    <a:pt x="583" y="919"/>
                  </a:lnTo>
                  <a:lnTo>
                    <a:pt x="587" y="917"/>
                  </a:lnTo>
                  <a:lnTo>
                    <a:pt x="591" y="916"/>
                  </a:lnTo>
                  <a:lnTo>
                    <a:pt x="591" y="916"/>
                  </a:lnTo>
                  <a:lnTo>
                    <a:pt x="603" y="912"/>
                  </a:lnTo>
                  <a:lnTo>
                    <a:pt x="612" y="909"/>
                  </a:lnTo>
                  <a:lnTo>
                    <a:pt x="620" y="903"/>
                  </a:lnTo>
                  <a:lnTo>
                    <a:pt x="626" y="896"/>
                  </a:lnTo>
                  <a:lnTo>
                    <a:pt x="630" y="888"/>
                  </a:lnTo>
                  <a:lnTo>
                    <a:pt x="634" y="879"/>
                  </a:lnTo>
                  <a:lnTo>
                    <a:pt x="636" y="869"/>
                  </a:lnTo>
                  <a:lnTo>
                    <a:pt x="636" y="857"/>
                  </a:lnTo>
                  <a:lnTo>
                    <a:pt x="636" y="857"/>
                  </a:lnTo>
                  <a:lnTo>
                    <a:pt x="615" y="850"/>
                  </a:lnTo>
                  <a:lnTo>
                    <a:pt x="597" y="843"/>
                  </a:lnTo>
                  <a:lnTo>
                    <a:pt x="580" y="833"/>
                  </a:lnTo>
                  <a:lnTo>
                    <a:pt x="565" y="821"/>
                  </a:lnTo>
                  <a:lnTo>
                    <a:pt x="551" y="807"/>
                  </a:lnTo>
                  <a:lnTo>
                    <a:pt x="538" y="793"/>
                  </a:lnTo>
                  <a:lnTo>
                    <a:pt x="528" y="775"/>
                  </a:lnTo>
                  <a:lnTo>
                    <a:pt x="519" y="756"/>
                  </a:lnTo>
                  <a:lnTo>
                    <a:pt x="519" y="756"/>
                  </a:lnTo>
                  <a:lnTo>
                    <a:pt x="514" y="744"/>
                  </a:lnTo>
                  <a:lnTo>
                    <a:pt x="513" y="738"/>
                  </a:lnTo>
                  <a:lnTo>
                    <a:pt x="512" y="733"/>
                  </a:lnTo>
                  <a:lnTo>
                    <a:pt x="513" y="727"/>
                  </a:lnTo>
                  <a:lnTo>
                    <a:pt x="513" y="721"/>
                  </a:lnTo>
                  <a:lnTo>
                    <a:pt x="515" y="715"/>
                  </a:lnTo>
                  <a:lnTo>
                    <a:pt x="519" y="708"/>
                  </a:lnTo>
                  <a:lnTo>
                    <a:pt x="519" y="708"/>
                  </a:lnTo>
                  <a:lnTo>
                    <a:pt x="524" y="699"/>
                  </a:lnTo>
                  <a:lnTo>
                    <a:pt x="528" y="689"/>
                  </a:lnTo>
                  <a:lnTo>
                    <a:pt x="531" y="678"/>
                  </a:lnTo>
                  <a:lnTo>
                    <a:pt x="534" y="668"/>
                  </a:lnTo>
                  <a:lnTo>
                    <a:pt x="536" y="646"/>
                  </a:lnTo>
                  <a:lnTo>
                    <a:pt x="538" y="624"/>
                  </a:lnTo>
                  <a:lnTo>
                    <a:pt x="538" y="624"/>
                  </a:lnTo>
                  <a:lnTo>
                    <a:pt x="538" y="615"/>
                  </a:lnTo>
                  <a:lnTo>
                    <a:pt x="537" y="607"/>
                  </a:lnTo>
                  <a:lnTo>
                    <a:pt x="535" y="602"/>
                  </a:lnTo>
                  <a:lnTo>
                    <a:pt x="532" y="599"/>
                  </a:lnTo>
                  <a:lnTo>
                    <a:pt x="529" y="596"/>
                  </a:lnTo>
                  <a:lnTo>
                    <a:pt x="526" y="593"/>
                  </a:lnTo>
                  <a:lnTo>
                    <a:pt x="526" y="593"/>
                  </a:lnTo>
                  <a:lnTo>
                    <a:pt x="521" y="590"/>
                  </a:lnTo>
                  <a:lnTo>
                    <a:pt x="518" y="586"/>
                  </a:lnTo>
                  <a:lnTo>
                    <a:pt x="515" y="583"/>
                  </a:lnTo>
                  <a:lnTo>
                    <a:pt x="514" y="579"/>
                  </a:lnTo>
                  <a:lnTo>
                    <a:pt x="514" y="575"/>
                  </a:lnTo>
                  <a:lnTo>
                    <a:pt x="514" y="570"/>
                  </a:lnTo>
                  <a:lnTo>
                    <a:pt x="516" y="561"/>
                  </a:lnTo>
                  <a:lnTo>
                    <a:pt x="516" y="561"/>
                  </a:lnTo>
                  <a:lnTo>
                    <a:pt x="527" y="518"/>
                  </a:lnTo>
                  <a:lnTo>
                    <a:pt x="534" y="476"/>
                  </a:lnTo>
                  <a:lnTo>
                    <a:pt x="539" y="433"/>
                  </a:lnTo>
                  <a:lnTo>
                    <a:pt x="543" y="389"/>
                  </a:lnTo>
                  <a:lnTo>
                    <a:pt x="543" y="389"/>
                  </a:lnTo>
                  <a:lnTo>
                    <a:pt x="544" y="388"/>
                  </a:lnTo>
                  <a:lnTo>
                    <a:pt x="545" y="386"/>
                  </a:lnTo>
                  <a:lnTo>
                    <a:pt x="550" y="384"/>
                  </a:lnTo>
                  <a:lnTo>
                    <a:pt x="550" y="384"/>
                  </a:lnTo>
                  <a:lnTo>
                    <a:pt x="554" y="385"/>
                  </a:lnTo>
                  <a:lnTo>
                    <a:pt x="559" y="386"/>
                  </a:lnTo>
                  <a:lnTo>
                    <a:pt x="568" y="392"/>
                  </a:lnTo>
                  <a:lnTo>
                    <a:pt x="576" y="397"/>
                  </a:lnTo>
                  <a:lnTo>
                    <a:pt x="585" y="402"/>
                  </a:lnTo>
                  <a:lnTo>
                    <a:pt x="585" y="402"/>
                  </a:lnTo>
                  <a:lnTo>
                    <a:pt x="598" y="408"/>
                  </a:lnTo>
                  <a:lnTo>
                    <a:pt x="610" y="410"/>
                  </a:lnTo>
                  <a:lnTo>
                    <a:pt x="620" y="410"/>
                  </a:lnTo>
                  <a:lnTo>
                    <a:pt x="624" y="410"/>
                  </a:lnTo>
                  <a:lnTo>
                    <a:pt x="628" y="408"/>
                  </a:lnTo>
                  <a:lnTo>
                    <a:pt x="632" y="406"/>
                  </a:lnTo>
                  <a:lnTo>
                    <a:pt x="635" y="402"/>
                  </a:lnTo>
                  <a:lnTo>
                    <a:pt x="637" y="399"/>
                  </a:lnTo>
                  <a:lnTo>
                    <a:pt x="640" y="394"/>
                  </a:lnTo>
                  <a:lnTo>
                    <a:pt x="643" y="384"/>
                  </a:lnTo>
                  <a:lnTo>
                    <a:pt x="645" y="370"/>
                  </a:lnTo>
                  <a:lnTo>
                    <a:pt x="645" y="370"/>
                  </a:lnTo>
                  <a:lnTo>
                    <a:pt x="647" y="356"/>
                  </a:lnTo>
                  <a:lnTo>
                    <a:pt x="648" y="342"/>
                  </a:lnTo>
                  <a:lnTo>
                    <a:pt x="648" y="342"/>
                  </a:lnTo>
                  <a:lnTo>
                    <a:pt x="648" y="335"/>
                  </a:lnTo>
                  <a:lnTo>
                    <a:pt x="648" y="329"/>
                  </a:lnTo>
                  <a:lnTo>
                    <a:pt x="650" y="325"/>
                  </a:lnTo>
                  <a:lnTo>
                    <a:pt x="652" y="320"/>
                  </a:lnTo>
                  <a:lnTo>
                    <a:pt x="656" y="318"/>
                  </a:lnTo>
                  <a:lnTo>
                    <a:pt x="662" y="316"/>
                  </a:lnTo>
                  <a:lnTo>
                    <a:pt x="667" y="315"/>
                  </a:lnTo>
                  <a:lnTo>
                    <a:pt x="674" y="315"/>
                  </a:lnTo>
                  <a:lnTo>
                    <a:pt x="674" y="315"/>
                  </a:lnTo>
                  <a:lnTo>
                    <a:pt x="679" y="315"/>
                  </a:lnTo>
                  <a:lnTo>
                    <a:pt x="683" y="315"/>
                  </a:lnTo>
                  <a:lnTo>
                    <a:pt x="688" y="313"/>
                  </a:lnTo>
                  <a:lnTo>
                    <a:pt x="691" y="311"/>
                  </a:lnTo>
                  <a:lnTo>
                    <a:pt x="694" y="308"/>
                  </a:lnTo>
                  <a:lnTo>
                    <a:pt x="695" y="304"/>
                  </a:lnTo>
                  <a:lnTo>
                    <a:pt x="695" y="300"/>
                  </a:lnTo>
                  <a:lnTo>
                    <a:pt x="695" y="294"/>
                  </a:lnTo>
                  <a:lnTo>
                    <a:pt x="695" y="294"/>
                  </a:lnTo>
                  <a:lnTo>
                    <a:pt x="694" y="285"/>
                  </a:lnTo>
                  <a:lnTo>
                    <a:pt x="694" y="276"/>
                  </a:lnTo>
                  <a:lnTo>
                    <a:pt x="696" y="268"/>
                  </a:lnTo>
                  <a:lnTo>
                    <a:pt x="700" y="263"/>
                  </a:lnTo>
                  <a:lnTo>
                    <a:pt x="704" y="257"/>
                  </a:lnTo>
                  <a:lnTo>
                    <a:pt x="710" y="251"/>
                  </a:lnTo>
                  <a:lnTo>
                    <a:pt x="717" y="247"/>
                  </a:lnTo>
                  <a:lnTo>
                    <a:pt x="724" y="242"/>
                  </a:lnTo>
                  <a:lnTo>
                    <a:pt x="724" y="242"/>
                  </a:lnTo>
                  <a:lnTo>
                    <a:pt x="741" y="232"/>
                  </a:lnTo>
                  <a:lnTo>
                    <a:pt x="750" y="226"/>
                  </a:lnTo>
                  <a:lnTo>
                    <a:pt x="758" y="220"/>
                  </a:lnTo>
                  <a:lnTo>
                    <a:pt x="758" y="220"/>
                  </a:lnTo>
                  <a:lnTo>
                    <a:pt x="766" y="212"/>
                  </a:lnTo>
                  <a:lnTo>
                    <a:pt x="773" y="204"/>
                  </a:lnTo>
                  <a:lnTo>
                    <a:pt x="780" y="196"/>
                  </a:lnTo>
                  <a:lnTo>
                    <a:pt x="785" y="187"/>
                  </a:lnTo>
                  <a:lnTo>
                    <a:pt x="788" y="177"/>
                  </a:lnTo>
                  <a:lnTo>
                    <a:pt x="791" y="167"/>
                  </a:lnTo>
                  <a:lnTo>
                    <a:pt x="791" y="156"/>
                  </a:lnTo>
                  <a:lnTo>
                    <a:pt x="788" y="144"/>
                  </a:lnTo>
                  <a:lnTo>
                    <a:pt x="788" y="144"/>
                  </a:lnTo>
                  <a:lnTo>
                    <a:pt x="786" y="134"/>
                  </a:lnTo>
                  <a:lnTo>
                    <a:pt x="785" y="124"/>
                  </a:lnTo>
                  <a:lnTo>
                    <a:pt x="786" y="118"/>
                  </a:lnTo>
                  <a:lnTo>
                    <a:pt x="787" y="111"/>
                  </a:lnTo>
                  <a:lnTo>
                    <a:pt x="791" y="104"/>
                  </a:lnTo>
                  <a:lnTo>
                    <a:pt x="796" y="99"/>
                  </a:lnTo>
                  <a:lnTo>
                    <a:pt x="802" y="93"/>
                  </a:lnTo>
                  <a:lnTo>
                    <a:pt x="811" y="89"/>
                  </a:lnTo>
                  <a:lnTo>
                    <a:pt x="811" y="89"/>
                  </a:lnTo>
                  <a:lnTo>
                    <a:pt x="826" y="82"/>
                  </a:lnTo>
                  <a:lnTo>
                    <a:pt x="841" y="76"/>
                  </a:lnTo>
                  <a:lnTo>
                    <a:pt x="856" y="73"/>
                  </a:lnTo>
                  <a:lnTo>
                    <a:pt x="872" y="71"/>
                  </a:lnTo>
                  <a:lnTo>
                    <a:pt x="872" y="71"/>
                  </a:lnTo>
                  <a:lnTo>
                    <a:pt x="891" y="71"/>
                  </a:lnTo>
                  <a:lnTo>
                    <a:pt x="900" y="70"/>
                  </a:lnTo>
                  <a:lnTo>
                    <a:pt x="909" y="66"/>
                  </a:lnTo>
                  <a:lnTo>
                    <a:pt x="909" y="66"/>
                  </a:lnTo>
                  <a:lnTo>
                    <a:pt x="914" y="63"/>
                  </a:lnTo>
                  <a:lnTo>
                    <a:pt x="917" y="59"/>
                  </a:lnTo>
                  <a:lnTo>
                    <a:pt x="920" y="54"/>
                  </a:lnTo>
                  <a:lnTo>
                    <a:pt x="918" y="48"/>
                  </a:lnTo>
                  <a:lnTo>
                    <a:pt x="918" y="48"/>
                  </a:lnTo>
                  <a:lnTo>
                    <a:pt x="917" y="44"/>
                  </a:lnTo>
                  <a:lnTo>
                    <a:pt x="914" y="40"/>
                  </a:lnTo>
                  <a:lnTo>
                    <a:pt x="910" y="38"/>
                  </a:lnTo>
                  <a:lnTo>
                    <a:pt x="906" y="38"/>
                  </a:lnTo>
                  <a:lnTo>
                    <a:pt x="906" y="38"/>
                  </a:lnTo>
                  <a:lnTo>
                    <a:pt x="895" y="39"/>
                  </a:lnTo>
                  <a:lnTo>
                    <a:pt x="886" y="39"/>
                  </a:lnTo>
                  <a:lnTo>
                    <a:pt x="876" y="38"/>
                  </a:lnTo>
                  <a:lnTo>
                    <a:pt x="867" y="36"/>
                  </a:lnTo>
                  <a:lnTo>
                    <a:pt x="848" y="31"/>
                  </a:lnTo>
                  <a:lnTo>
                    <a:pt x="830" y="24"/>
                  </a:lnTo>
                  <a:lnTo>
                    <a:pt x="830" y="24"/>
                  </a:lnTo>
                  <a:lnTo>
                    <a:pt x="822" y="22"/>
                  </a:lnTo>
                  <a:lnTo>
                    <a:pt x="814" y="23"/>
                  </a:lnTo>
                  <a:lnTo>
                    <a:pt x="807" y="25"/>
                  </a:lnTo>
                  <a:lnTo>
                    <a:pt x="800" y="29"/>
                  </a:lnTo>
                  <a:lnTo>
                    <a:pt x="800" y="29"/>
                  </a:lnTo>
                  <a:lnTo>
                    <a:pt x="785" y="39"/>
                  </a:lnTo>
                  <a:lnTo>
                    <a:pt x="778" y="45"/>
                  </a:lnTo>
                  <a:lnTo>
                    <a:pt x="772" y="51"/>
                  </a:lnTo>
                  <a:lnTo>
                    <a:pt x="768" y="58"/>
                  </a:lnTo>
                  <a:lnTo>
                    <a:pt x="763" y="66"/>
                  </a:lnTo>
                  <a:lnTo>
                    <a:pt x="759" y="74"/>
                  </a:lnTo>
                  <a:lnTo>
                    <a:pt x="757" y="84"/>
                  </a:lnTo>
                  <a:lnTo>
                    <a:pt x="757" y="84"/>
                  </a:lnTo>
                  <a:lnTo>
                    <a:pt x="755" y="93"/>
                  </a:lnTo>
                  <a:lnTo>
                    <a:pt x="753" y="101"/>
                  </a:lnTo>
                  <a:lnTo>
                    <a:pt x="749" y="108"/>
                  </a:lnTo>
                  <a:lnTo>
                    <a:pt x="746" y="115"/>
                  </a:lnTo>
                  <a:lnTo>
                    <a:pt x="741" y="121"/>
                  </a:lnTo>
                  <a:lnTo>
                    <a:pt x="736" y="127"/>
                  </a:lnTo>
                  <a:lnTo>
                    <a:pt x="732" y="131"/>
                  </a:lnTo>
                  <a:lnTo>
                    <a:pt x="726" y="135"/>
                  </a:lnTo>
                  <a:lnTo>
                    <a:pt x="720" y="138"/>
                  </a:lnTo>
                  <a:lnTo>
                    <a:pt x="713" y="141"/>
                  </a:lnTo>
                  <a:lnTo>
                    <a:pt x="706" y="143"/>
                  </a:lnTo>
                  <a:lnTo>
                    <a:pt x="700" y="144"/>
                  </a:lnTo>
                  <a:lnTo>
                    <a:pt x="685" y="144"/>
                  </a:lnTo>
                  <a:lnTo>
                    <a:pt x="667" y="142"/>
                  </a:lnTo>
                  <a:lnTo>
                    <a:pt x="667" y="142"/>
                  </a:lnTo>
                  <a:lnTo>
                    <a:pt x="644" y="138"/>
                  </a:lnTo>
                  <a:lnTo>
                    <a:pt x="633" y="136"/>
                  </a:lnTo>
                  <a:lnTo>
                    <a:pt x="622" y="133"/>
                  </a:lnTo>
                  <a:lnTo>
                    <a:pt x="622" y="133"/>
                  </a:lnTo>
                  <a:lnTo>
                    <a:pt x="613" y="131"/>
                  </a:lnTo>
                  <a:lnTo>
                    <a:pt x="604" y="130"/>
                  </a:lnTo>
                  <a:lnTo>
                    <a:pt x="597" y="133"/>
                  </a:lnTo>
                  <a:lnTo>
                    <a:pt x="590" y="135"/>
                  </a:lnTo>
                  <a:lnTo>
                    <a:pt x="583" y="139"/>
                  </a:lnTo>
                  <a:lnTo>
                    <a:pt x="579" y="144"/>
                  </a:lnTo>
                  <a:lnTo>
                    <a:pt x="574" y="151"/>
                  </a:lnTo>
                  <a:lnTo>
                    <a:pt x="569" y="158"/>
                  </a:lnTo>
                  <a:lnTo>
                    <a:pt x="569" y="158"/>
                  </a:lnTo>
                  <a:lnTo>
                    <a:pt x="564" y="173"/>
                  </a:lnTo>
                  <a:lnTo>
                    <a:pt x="558" y="188"/>
                  </a:lnTo>
                  <a:lnTo>
                    <a:pt x="553" y="204"/>
                  </a:lnTo>
                  <a:lnTo>
                    <a:pt x="547" y="219"/>
                  </a:lnTo>
                  <a:lnTo>
                    <a:pt x="547" y="219"/>
                  </a:lnTo>
                  <a:lnTo>
                    <a:pt x="543" y="230"/>
                  </a:lnTo>
                  <a:lnTo>
                    <a:pt x="539" y="244"/>
                  </a:lnTo>
                  <a:lnTo>
                    <a:pt x="537" y="250"/>
                  </a:lnTo>
                  <a:lnTo>
                    <a:pt x="534" y="256"/>
                  </a:lnTo>
                  <a:lnTo>
                    <a:pt x="530" y="262"/>
                  </a:lnTo>
                  <a:lnTo>
                    <a:pt x="526" y="266"/>
                  </a:lnTo>
                  <a:lnTo>
                    <a:pt x="526" y="266"/>
                  </a:lnTo>
                  <a:lnTo>
                    <a:pt x="521" y="263"/>
                  </a:lnTo>
                  <a:lnTo>
                    <a:pt x="519" y="259"/>
                  </a:lnTo>
                  <a:lnTo>
                    <a:pt x="519" y="259"/>
                  </a:lnTo>
                  <a:lnTo>
                    <a:pt x="489" y="197"/>
                  </a:lnTo>
                  <a:lnTo>
                    <a:pt x="489" y="197"/>
                  </a:lnTo>
                  <a:lnTo>
                    <a:pt x="481" y="181"/>
                  </a:lnTo>
                  <a:lnTo>
                    <a:pt x="474" y="168"/>
                  </a:lnTo>
                  <a:lnTo>
                    <a:pt x="469" y="164"/>
                  </a:lnTo>
                  <a:lnTo>
                    <a:pt x="466" y="161"/>
                  </a:lnTo>
                  <a:lnTo>
                    <a:pt x="462" y="159"/>
                  </a:lnTo>
                  <a:lnTo>
                    <a:pt x="459" y="158"/>
                  </a:lnTo>
                  <a:lnTo>
                    <a:pt x="455" y="158"/>
                  </a:lnTo>
                  <a:lnTo>
                    <a:pt x="451" y="158"/>
                  </a:lnTo>
                  <a:lnTo>
                    <a:pt x="446" y="160"/>
                  </a:lnTo>
                  <a:lnTo>
                    <a:pt x="441" y="162"/>
                  </a:lnTo>
                  <a:lnTo>
                    <a:pt x="430" y="172"/>
                  </a:lnTo>
                  <a:lnTo>
                    <a:pt x="416" y="184"/>
                  </a:lnTo>
                  <a:lnTo>
                    <a:pt x="416" y="184"/>
                  </a:lnTo>
                  <a:lnTo>
                    <a:pt x="412" y="189"/>
                  </a:lnTo>
                  <a:lnTo>
                    <a:pt x="408" y="195"/>
                  </a:lnTo>
                  <a:lnTo>
                    <a:pt x="402" y="205"/>
                  </a:lnTo>
                  <a:lnTo>
                    <a:pt x="399" y="218"/>
                  </a:lnTo>
                  <a:lnTo>
                    <a:pt x="397" y="229"/>
                  </a:lnTo>
                  <a:lnTo>
                    <a:pt x="397" y="229"/>
                  </a:lnTo>
                  <a:lnTo>
                    <a:pt x="395" y="237"/>
                  </a:lnTo>
                  <a:lnTo>
                    <a:pt x="393" y="244"/>
                  </a:lnTo>
                  <a:lnTo>
                    <a:pt x="390" y="250"/>
                  </a:lnTo>
                  <a:lnTo>
                    <a:pt x="386" y="256"/>
                  </a:lnTo>
                  <a:lnTo>
                    <a:pt x="382" y="260"/>
                  </a:lnTo>
                  <a:lnTo>
                    <a:pt x="376" y="265"/>
                  </a:lnTo>
                  <a:lnTo>
                    <a:pt x="369" y="267"/>
                  </a:lnTo>
                  <a:lnTo>
                    <a:pt x="361" y="270"/>
                  </a:lnTo>
                  <a:lnTo>
                    <a:pt x="361" y="270"/>
                  </a:lnTo>
                  <a:lnTo>
                    <a:pt x="350" y="272"/>
                  </a:lnTo>
                  <a:lnTo>
                    <a:pt x="340" y="275"/>
                  </a:lnTo>
                  <a:lnTo>
                    <a:pt x="322" y="282"/>
                  </a:lnTo>
                  <a:lnTo>
                    <a:pt x="322" y="282"/>
                  </a:lnTo>
                  <a:lnTo>
                    <a:pt x="309" y="288"/>
                  </a:lnTo>
                  <a:lnTo>
                    <a:pt x="299" y="295"/>
                  </a:lnTo>
                  <a:lnTo>
                    <a:pt x="288" y="302"/>
                  </a:lnTo>
                  <a:lnTo>
                    <a:pt x="279" y="310"/>
                  </a:lnTo>
                  <a:lnTo>
                    <a:pt x="272" y="319"/>
                  </a:lnTo>
                  <a:lnTo>
                    <a:pt x="265" y="329"/>
                  </a:lnTo>
                  <a:lnTo>
                    <a:pt x="261" y="341"/>
                  </a:lnTo>
                  <a:lnTo>
                    <a:pt x="258" y="355"/>
                  </a:lnTo>
                  <a:lnTo>
                    <a:pt x="258" y="355"/>
                  </a:lnTo>
                  <a:lnTo>
                    <a:pt x="252" y="378"/>
                  </a:lnTo>
                  <a:lnTo>
                    <a:pt x="247" y="401"/>
                  </a:lnTo>
                  <a:lnTo>
                    <a:pt x="238" y="423"/>
                  </a:lnTo>
                  <a:lnTo>
                    <a:pt x="228" y="445"/>
                  </a:lnTo>
                  <a:lnTo>
                    <a:pt x="218" y="465"/>
                  </a:lnTo>
                  <a:lnTo>
                    <a:pt x="208" y="486"/>
                  </a:lnTo>
                  <a:lnTo>
                    <a:pt x="185" y="528"/>
                  </a:lnTo>
                  <a:lnTo>
                    <a:pt x="185" y="528"/>
                  </a:lnTo>
                  <a:lnTo>
                    <a:pt x="172" y="549"/>
                  </a:lnTo>
                  <a:lnTo>
                    <a:pt x="159" y="573"/>
                  </a:lnTo>
                  <a:lnTo>
                    <a:pt x="151" y="583"/>
                  </a:lnTo>
                  <a:lnTo>
                    <a:pt x="143" y="592"/>
                  </a:lnTo>
                  <a:lnTo>
                    <a:pt x="134" y="600"/>
                  </a:lnTo>
                  <a:lnTo>
                    <a:pt x="123" y="607"/>
                  </a:lnTo>
                  <a:lnTo>
                    <a:pt x="123" y="607"/>
                  </a:lnTo>
                  <a:lnTo>
                    <a:pt x="112" y="613"/>
                  </a:lnTo>
                  <a:lnTo>
                    <a:pt x="102" y="620"/>
                  </a:lnTo>
                  <a:lnTo>
                    <a:pt x="91" y="628"/>
                  </a:lnTo>
                  <a:lnTo>
                    <a:pt x="82" y="636"/>
                  </a:lnTo>
                  <a:lnTo>
                    <a:pt x="66" y="654"/>
                  </a:lnTo>
                  <a:lnTo>
                    <a:pt x="50" y="674"/>
                  </a:lnTo>
                  <a:lnTo>
                    <a:pt x="50" y="674"/>
                  </a:lnTo>
                  <a:lnTo>
                    <a:pt x="40" y="685"/>
                  </a:lnTo>
                  <a:lnTo>
                    <a:pt x="34" y="697"/>
                  </a:lnTo>
                  <a:lnTo>
                    <a:pt x="28" y="710"/>
                  </a:lnTo>
                  <a:lnTo>
                    <a:pt x="24" y="722"/>
                  </a:lnTo>
                  <a:lnTo>
                    <a:pt x="23" y="736"/>
                  </a:lnTo>
                  <a:lnTo>
                    <a:pt x="23" y="749"/>
                  </a:lnTo>
                  <a:lnTo>
                    <a:pt x="24" y="763"/>
                  </a:lnTo>
                  <a:lnTo>
                    <a:pt x="27" y="776"/>
                  </a:lnTo>
                  <a:lnTo>
                    <a:pt x="27" y="776"/>
                  </a:lnTo>
                  <a:lnTo>
                    <a:pt x="38" y="824"/>
                  </a:lnTo>
                  <a:lnTo>
                    <a:pt x="50" y="871"/>
                  </a:lnTo>
                  <a:lnTo>
                    <a:pt x="50" y="871"/>
                  </a:lnTo>
                  <a:lnTo>
                    <a:pt x="53" y="887"/>
                  </a:lnTo>
                  <a:lnTo>
                    <a:pt x="55" y="894"/>
                  </a:lnTo>
                  <a:lnTo>
                    <a:pt x="58" y="897"/>
                  </a:lnTo>
                  <a:lnTo>
                    <a:pt x="60" y="901"/>
                  </a:lnTo>
                  <a:lnTo>
                    <a:pt x="60" y="901"/>
                  </a:lnTo>
                  <a:lnTo>
                    <a:pt x="68" y="909"/>
                  </a:lnTo>
                  <a:lnTo>
                    <a:pt x="74" y="918"/>
                  </a:lnTo>
                  <a:lnTo>
                    <a:pt x="79" y="927"/>
                  </a:lnTo>
                  <a:lnTo>
                    <a:pt x="81" y="938"/>
                  </a:lnTo>
                  <a:lnTo>
                    <a:pt x="82" y="948"/>
                  </a:lnTo>
                  <a:lnTo>
                    <a:pt x="82" y="958"/>
                  </a:lnTo>
                  <a:lnTo>
                    <a:pt x="81" y="980"/>
                  </a:lnTo>
                  <a:lnTo>
                    <a:pt x="81" y="980"/>
                  </a:lnTo>
                  <a:lnTo>
                    <a:pt x="79" y="1006"/>
                  </a:lnTo>
                  <a:lnTo>
                    <a:pt x="76" y="1018"/>
                  </a:lnTo>
                  <a:lnTo>
                    <a:pt x="73" y="1030"/>
                  </a:lnTo>
                  <a:lnTo>
                    <a:pt x="68" y="1041"/>
                  </a:lnTo>
                  <a:lnTo>
                    <a:pt x="62" y="1052"/>
                  </a:lnTo>
                  <a:lnTo>
                    <a:pt x="55" y="1062"/>
                  </a:lnTo>
                  <a:lnTo>
                    <a:pt x="45" y="1071"/>
                  </a:lnTo>
                  <a:lnTo>
                    <a:pt x="45" y="1071"/>
                  </a:lnTo>
                  <a:lnTo>
                    <a:pt x="40" y="1076"/>
                  </a:lnTo>
                  <a:lnTo>
                    <a:pt x="37" y="1082"/>
                  </a:lnTo>
                  <a:lnTo>
                    <a:pt x="35" y="1089"/>
                  </a:lnTo>
                  <a:lnTo>
                    <a:pt x="34" y="1095"/>
                  </a:lnTo>
                  <a:lnTo>
                    <a:pt x="34" y="1095"/>
                  </a:lnTo>
                  <a:lnTo>
                    <a:pt x="31" y="1109"/>
                  </a:lnTo>
                  <a:lnTo>
                    <a:pt x="30" y="1115"/>
                  </a:lnTo>
                  <a:lnTo>
                    <a:pt x="31" y="1122"/>
                  </a:lnTo>
                  <a:lnTo>
                    <a:pt x="34" y="1127"/>
                  </a:lnTo>
                  <a:lnTo>
                    <a:pt x="37" y="1131"/>
                  </a:lnTo>
                  <a:lnTo>
                    <a:pt x="43" y="1135"/>
                  </a:lnTo>
                  <a:lnTo>
                    <a:pt x="52" y="1138"/>
                  </a:lnTo>
                  <a:lnTo>
                    <a:pt x="52" y="1138"/>
                  </a:lnTo>
                  <a:lnTo>
                    <a:pt x="57" y="1139"/>
                  </a:lnTo>
                  <a:lnTo>
                    <a:pt x="61" y="1142"/>
                  </a:lnTo>
                  <a:lnTo>
                    <a:pt x="64" y="1144"/>
                  </a:lnTo>
                  <a:lnTo>
                    <a:pt x="66" y="1147"/>
                  </a:lnTo>
                  <a:lnTo>
                    <a:pt x="68" y="1152"/>
                  </a:lnTo>
                  <a:lnTo>
                    <a:pt x="69" y="1155"/>
                  </a:lnTo>
                  <a:lnTo>
                    <a:pt x="69" y="1166"/>
                  </a:lnTo>
                  <a:lnTo>
                    <a:pt x="69" y="1166"/>
                  </a:lnTo>
                  <a:lnTo>
                    <a:pt x="69" y="1191"/>
                  </a:lnTo>
                  <a:lnTo>
                    <a:pt x="69" y="1204"/>
                  </a:lnTo>
                  <a:lnTo>
                    <a:pt x="69" y="1216"/>
                  </a:lnTo>
                  <a:lnTo>
                    <a:pt x="69" y="1216"/>
                  </a:lnTo>
                  <a:lnTo>
                    <a:pt x="68" y="1228"/>
                  </a:lnTo>
                  <a:lnTo>
                    <a:pt x="69" y="1239"/>
                  </a:lnTo>
                  <a:lnTo>
                    <a:pt x="70" y="1250"/>
                  </a:lnTo>
                  <a:lnTo>
                    <a:pt x="74" y="1259"/>
                  </a:lnTo>
                  <a:lnTo>
                    <a:pt x="80" y="1267"/>
                  </a:lnTo>
                  <a:lnTo>
                    <a:pt x="85" y="1275"/>
                  </a:lnTo>
                  <a:lnTo>
                    <a:pt x="95" y="1282"/>
                  </a:lnTo>
                  <a:lnTo>
                    <a:pt x="105" y="1289"/>
                  </a:lnTo>
                  <a:lnTo>
                    <a:pt x="105" y="1289"/>
                  </a:lnTo>
                  <a:lnTo>
                    <a:pt x="111" y="1292"/>
                  </a:lnTo>
                  <a:lnTo>
                    <a:pt x="117" y="1297"/>
                  </a:lnTo>
                  <a:lnTo>
                    <a:pt x="120" y="1302"/>
                  </a:lnTo>
                  <a:lnTo>
                    <a:pt x="123" y="1307"/>
                  </a:lnTo>
                  <a:lnTo>
                    <a:pt x="126" y="1313"/>
                  </a:lnTo>
                  <a:lnTo>
                    <a:pt x="127" y="1320"/>
                  </a:lnTo>
                  <a:lnTo>
                    <a:pt x="127" y="1327"/>
                  </a:lnTo>
                  <a:lnTo>
                    <a:pt x="126" y="1334"/>
                  </a:lnTo>
                  <a:lnTo>
                    <a:pt x="126" y="1334"/>
                  </a:lnTo>
                  <a:lnTo>
                    <a:pt x="125" y="1348"/>
                  </a:lnTo>
                  <a:lnTo>
                    <a:pt x="123" y="1362"/>
                  </a:lnTo>
                  <a:lnTo>
                    <a:pt x="122" y="1389"/>
                  </a:lnTo>
                  <a:lnTo>
                    <a:pt x="122" y="1389"/>
                  </a:lnTo>
                  <a:lnTo>
                    <a:pt x="130" y="1387"/>
                  </a:lnTo>
                  <a:lnTo>
                    <a:pt x="138" y="1383"/>
                  </a:lnTo>
                  <a:lnTo>
                    <a:pt x="145" y="1379"/>
                  </a:lnTo>
                  <a:lnTo>
                    <a:pt x="152" y="1373"/>
                  </a:lnTo>
                  <a:lnTo>
                    <a:pt x="164" y="1363"/>
                  </a:lnTo>
                  <a:lnTo>
                    <a:pt x="171" y="1359"/>
                  </a:lnTo>
                  <a:lnTo>
                    <a:pt x="179" y="1357"/>
                  </a:lnTo>
                  <a:lnTo>
                    <a:pt x="179" y="1357"/>
                  </a:lnTo>
                  <a:close/>
                  <a:moveTo>
                    <a:pt x="168" y="1398"/>
                  </a:moveTo>
                  <a:lnTo>
                    <a:pt x="168" y="1398"/>
                  </a:lnTo>
                  <a:lnTo>
                    <a:pt x="166" y="1393"/>
                  </a:lnTo>
                  <a:lnTo>
                    <a:pt x="166" y="1393"/>
                  </a:lnTo>
                  <a:lnTo>
                    <a:pt x="164" y="1395"/>
                  </a:lnTo>
                  <a:lnTo>
                    <a:pt x="163" y="1396"/>
                  </a:lnTo>
                  <a:lnTo>
                    <a:pt x="163" y="1396"/>
                  </a:lnTo>
                  <a:lnTo>
                    <a:pt x="166" y="1402"/>
                  </a:lnTo>
                  <a:lnTo>
                    <a:pt x="166" y="1402"/>
                  </a:lnTo>
                  <a:lnTo>
                    <a:pt x="168" y="1398"/>
                  </a:lnTo>
                  <a:lnTo>
                    <a:pt x="168" y="1398"/>
                  </a:lnTo>
                  <a:close/>
                </a:path>
              </a:pathLst>
            </a:custGeom>
            <a:solidFill>
              <a:srgbClr val="DD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5"/>
            <p:cNvSpPr>
              <a:spLocks/>
            </p:cNvSpPr>
            <p:nvPr/>
          </p:nvSpPr>
          <p:spPr bwMode="auto">
            <a:xfrm>
              <a:off x="2686" y="960"/>
              <a:ext cx="751" cy="347"/>
            </a:xfrm>
            <a:custGeom>
              <a:avLst/>
              <a:gdLst>
                <a:gd name="T0" fmla="*/ 20 w 3751"/>
                <a:gd name="T1" fmla="*/ 1 h 1736"/>
                <a:gd name="T2" fmla="*/ 250 w 3751"/>
                <a:gd name="T3" fmla="*/ 99 h 1736"/>
                <a:gd name="T4" fmla="*/ 665 w 3751"/>
                <a:gd name="T5" fmla="*/ 426 h 1736"/>
                <a:gd name="T6" fmla="*/ 738 w 3751"/>
                <a:gd name="T7" fmla="*/ 433 h 1736"/>
                <a:gd name="T8" fmla="*/ 847 w 3751"/>
                <a:gd name="T9" fmla="*/ 487 h 1736"/>
                <a:gd name="T10" fmla="*/ 1343 w 3751"/>
                <a:gd name="T11" fmla="*/ 987 h 1736"/>
                <a:gd name="T12" fmla="*/ 1630 w 3751"/>
                <a:gd name="T13" fmla="*/ 1085 h 1736"/>
                <a:gd name="T14" fmla="*/ 1676 w 3751"/>
                <a:gd name="T15" fmla="*/ 1118 h 1736"/>
                <a:gd name="T16" fmla="*/ 1728 w 3751"/>
                <a:gd name="T17" fmla="*/ 1185 h 1736"/>
                <a:gd name="T18" fmla="*/ 1824 w 3751"/>
                <a:gd name="T19" fmla="*/ 1214 h 1736"/>
                <a:gd name="T20" fmla="*/ 1900 w 3751"/>
                <a:gd name="T21" fmla="*/ 1271 h 1736"/>
                <a:gd name="T22" fmla="*/ 1939 w 3751"/>
                <a:gd name="T23" fmla="*/ 1286 h 1736"/>
                <a:gd name="T24" fmla="*/ 2013 w 3751"/>
                <a:gd name="T25" fmla="*/ 1298 h 1736"/>
                <a:gd name="T26" fmla="*/ 2032 w 3751"/>
                <a:gd name="T27" fmla="*/ 1328 h 1736"/>
                <a:gd name="T28" fmla="*/ 2093 w 3751"/>
                <a:gd name="T29" fmla="*/ 1389 h 1736"/>
                <a:gd name="T30" fmla="*/ 2181 w 3751"/>
                <a:gd name="T31" fmla="*/ 1433 h 1736"/>
                <a:gd name="T32" fmla="*/ 2213 w 3751"/>
                <a:gd name="T33" fmla="*/ 1460 h 1736"/>
                <a:gd name="T34" fmla="*/ 2244 w 3751"/>
                <a:gd name="T35" fmla="*/ 1474 h 1736"/>
                <a:gd name="T36" fmla="*/ 2364 w 3751"/>
                <a:gd name="T37" fmla="*/ 1559 h 1736"/>
                <a:gd name="T38" fmla="*/ 2353 w 3751"/>
                <a:gd name="T39" fmla="*/ 1603 h 1736"/>
                <a:gd name="T40" fmla="*/ 2379 w 3751"/>
                <a:gd name="T41" fmla="*/ 1642 h 1736"/>
                <a:gd name="T42" fmla="*/ 2440 w 3751"/>
                <a:gd name="T43" fmla="*/ 1698 h 1736"/>
                <a:gd name="T44" fmla="*/ 2505 w 3751"/>
                <a:gd name="T45" fmla="*/ 1671 h 1736"/>
                <a:gd name="T46" fmla="*/ 2573 w 3751"/>
                <a:gd name="T47" fmla="*/ 1618 h 1736"/>
                <a:gd name="T48" fmla="*/ 2703 w 3751"/>
                <a:gd name="T49" fmla="*/ 1338 h 1736"/>
                <a:gd name="T50" fmla="*/ 3091 w 3751"/>
                <a:gd name="T51" fmla="*/ 1485 h 1736"/>
                <a:gd name="T52" fmla="*/ 3315 w 3751"/>
                <a:gd name="T53" fmla="*/ 1563 h 1736"/>
                <a:gd name="T54" fmla="*/ 3592 w 3751"/>
                <a:gd name="T55" fmla="*/ 1593 h 1736"/>
                <a:gd name="T56" fmla="*/ 3625 w 3751"/>
                <a:gd name="T57" fmla="*/ 1625 h 1736"/>
                <a:gd name="T58" fmla="*/ 3648 w 3751"/>
                <a:gd name="T59" fmla="*/ 1661 h 1736"/>
                <a:gd name="T60" fmla="*/ 3747 w 3751"/>
                <a:gd name="T61" fmla="*/ 1713 h 1736"/>
                <a:gd name="T62" fmla="*/ 3747 w 3751"/>
                <a:gd name="T63" fmla="*/ 1736 h 1736"/>
                <a:gd name="T64" fmla="*/ 3627 w 3751"/>
                <a:gd name="T65" fmla="*/ 1676 h 1736"/>
                <a:gd name="T66" fmla="*/ 3605 w 3751"/>
                <a:gd name="T67" fmla="*/ 1639 h 1736"/>
                <a:gd name="T68" fmla="*/ 3574 w 3751"/>
                <a:gd name="T69" fmla="*/ 1612 h 1736"/>
                <a:gd name="T70" fmla="*/ 3272 w 3751"/>
                <a:gd name="T71" fmla="*/ 1578 h 1736"/>
                <a:gd name="T72" fmla="*/ 2744 w 3751"/>
                <a:gd name="T73" fmla="*/ 1368 h 1736"/>
                <a:gd name="T74" fmla="*/ 2667 w 3751"/>
                <a:gd name="T75" fmla="*/ 1467 h 1736"/>
                <a:gd name="T76" fmla="*/ 2589 w 3751"/>
                <a:gd name="T77" fmla="*/ 1632 h 1736"/>
                <a:gd name="T78" fmla="*/ 2502 w 3751"/>
                <a:gd name="T79" fmla="*/ 1698 h 1736"/>
                <a:gd name="T80" fmla="*/ 2440 w 3751"/>
                <a:gd name="T81" fmla="*/ 1728 h 1736"/>
                <a:gd name="T82" fmla="*/ 2369 w 3751"/>
                <a:gd name="T83" fmla="*/ 1663 h 1736"/>
                <a:gd name="T84" fmla="*/ 2326 w 3751"/>
                <a:gd name="T85" fmla="*/ 1612 h 1736"/>
                <a:gd name="T86" fmla="*/ 2334 w 3751"/>
                <a:gd name="T87" fmla="*/ 1571 h 1736"/>
                <a:gd name="T88" fmla="*/ 2244 w 3751"/>
                <a:gd name="T89" fmla="*/ 1501 h 1736"/>
                <a:gd name="T90" fmla="*/ 2204 w 3751"/>
                <a:gd name="T91" fmla="*/ 1495 h 1736"/>
                <a:gd name="T92" fmla="*/ 2185 w 3751"/>
                <a:gd name="T93" fmla="*/ 1460 h 1736"/>
                <a:gd name="T94" fmla="*/ 2150 w 3751"/>
                <a:gd name="T95" fmla="*/ 1445 h 1736"/>
                <a:gd name="T96" fmla="*/ 2052 w 3751"/>
                <a:gd name="T97" fmla="*/ 1379 h 1736"/>
                <a:gd name="T98" fmla="*/ 2011 w 3751"/>
                <a:gd name="T99" fmla="*/ 1335 h 1736"/>
                <a:gd name="T100" fmla="*/ 1978 w 3751"/>
                <a:gd name="T101" fmla="*/ 1309 h 1736"/>
                <a:gd name="T102" fmla="*/ 1917 w 3751"/>
                <a:gd name="T103" fmla="*/ 1309 h 1736"/>
                <a:gd name="T104" fmla="*/ 1887 w 3751"/>
                <a:gd name="T105" fmla="*/ 1290 h 1736"/>
                <a:gd name="T106" fmla="*/ 1783 w 3751"/>
                <a:gd name="T107" fmla="*/ 1224 h 1736"/>
                <a:gd name="T108" fmla="*/ 1690 w 3751"/>
                <a:gd name="T109" fmla="*/ 1184 h 1736"/>
                <a:gd name="T110" fmla="*/ 1650 w 3751"/>
                <a:gd name="T111" fmla="*/ 1122 h 1736"/>
                <a:gd name="T112" fmla="*/ 1427 w 3751"/>
                <a:gd name="T113" fmla="*/ 1046 h 1736"/>
                <a:gd name="T114" fmla="*/ 1299 w 3751"/>
                <a:gd name="T115" fmla="*/ 981 h 1736"/>
                <a:gd name="T116" fmla="*/ 792 w 3751"/>
                <a:gd name="T117" fmla="*/ 469 h 1736"/>
                <a:gd name="T118" fmla="*/ 719 w 3751"/>
                <a:gd name="T119" fmla="*/ 458 h 1736"/>
                <a:gd name="T120" fmla="*/ 602 w 3751"/>
                <a:gd name="T121" fmla="*/ 408 h 1736"/>
                <a:gd name="T122" fmla="*/ 229 w 3751"/>
                <a:gd name="T123" fmla="*/ 112 h 1736"/>
                <a:gd name="T124" fmla="*/ 19 w 3751"/>
                <a:gd name="T125" fmla="*/ 23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1736">
                  <a:moveTo>
                    <a:pt x="0" y="8"/>
                  </a:moveTo>
                  <a:lnTo>
                    <a:pt x="0" y="8"/>
                  </a:lnTo>
                  <a:lnTo>
                    <a:pt x="2" y="4"/>
                  </a:lnTo>
                  <a:lnTo>
                    <a:pt x="5" y="1"/>
                  </a:lnTo>
                  <a:lnTo>
                    <a:pt x="9" y="0"/>
                  </a:lnTo>
                  <a:lnTo>
                    <a:pt x="12" y="0"/>
                  </a:lnTo>
                  <a:lnTo>
                    <a:pt x="20" y="1"/>
                  </a:lnTo>
                  <a:lnTo>
                    <a:pt x="27" y="3"/>
                  </a:lnTo>
                  <a:lnTo>
                    <a:pt x="27" y="3"/>
                  </a:lnTo>
                  <a:lnTo>
                    <a:pt x="208" y="71"/>
                  </a:lnTo>
                  <a:lnTo>
                    <a:pt x="208" y="71"/>
                  </a:lnTo>
                  <a:lnTo>
                    <a:pt x="220" y="77"/>
                  </a:lnTo>
                  <a:lnTo>
                    <a:pt x="230" y="84"/>
                  </a:lnTo>
                  <a:lnTo>
                    <a:pt x="250" y="99"/>
                  </a:lnTo>
                  <a:lnTo>
                    <a:pt x="250" y="99"/>
                  </a:lnTo>
                  <a:lnTo>
                    <a:pt x="443" y="252"/>
                  </a:lnTo>
                  <a:lnTo>
                    <a:pt x="636" y="406"/>
                  </a:lnTo>
                  <a:lnTo>
                    <a:pt x="636" y="406"/>
                  </a:lnTo>
                  <a:lnTo>
                    <a:pt x="646" y="413"/>
                  </a:lnTo>
                  <a:lnTo>
                    <a:pt x="655" y="420"/>
                  </a:lnTo>
                  <a:lnTo>
                    <a:pt x="665" y="426"/>
                  </a:lnTo>
                  <a:lnTo>
                    <a:pt x="675" y="431"/>
                  </a:lnTo>
                  <a:lnTo>
                    <a:pt x="685" y="433"/>
                  </a:lnTo>
                  <a:lnTo>
                    <a:pt x="696" y="435"/>
                  </a:lnTo>
                  <a:lnTo>
                    <a:pt x="707" y="436"/>
                  </a:lnTo>
                  <a:lnTo>
                    <a:pt x="720" y="435"/>
                  </a:lnTo>
                  <a:lnTo>
                    <a:pt x="720" y="435"/>
                  </a:lnTo>
                  <a:lnTo>
                    <a:pt x="738" y="433"/>
                  </a:lnTo>
                  <a:lnTo>
                    <a:pt x="757" y="434"/>
                  </a:lnTo>
                  <a:lnTo>
                    <a:pt x="773" y="438"/>
                  </a:lnTo>
                  <a:lnTo>
                    <a:pt x="789" y="443"/>
                  </a:lnTo>
                  <a:lnTo>
                    <a:pt x="804" y="451"/>
                  </a:lnTo>
                  <a:lnTo>
                    <a:pt x="819" y="462"/>
                  </a:lnTo>
                  <a:lnTo>
                    <a:pt x="833" y="474"/>
                  </a:lnTo>
                  <a:lnTo>
                    <a:pt x="847" y="487"/>
                  </a:lnTo>
                  <a:lnTo>
                    <a:pt x="847" y="487"/>
                  </a:lnTo>
                  <a:lnTo>
                    <a:pt x="962" y="606"/>
                  </a:lnTo>
                  <a:lnTo>
                    <a:pt x="1077" y="723"/>
                  </a:lnTo>
                  <a:lnTo>
                    <a:pt x="1309" y="958"/>
                  </a:lnTo>
                  <a:lnTo>
                    <a:pt x="1309" y="958"/>
                  </a:lnTo>
                  <a:lnTo>
                    <a:pt x="1325" y="974"/>
                  </a:lnTo>
                  <a:lnTo>
                    <a:pt x="1343" y="987"/>
                  </a:lnTo>
                  <a:lnTo>
                    <a:pt x="1363" y="998"/>
                  </a:lnTo>
                  <a:lnTo>
                    <a:pt x="1385" y="1008"/>
                  </a:lnTo>
                  <a:lnTo>
                    <a:pt x="1385" y="1008"/>
                  </a:lnTo>
                  <a:lnTo>
                    <a:pt x="1445" y="1028"/>
                  </a:lnTo>
                  <a:lnTo>
                    <a:pt x="1507" y="1048"/>
                  </a:lnTo>
                  <a:lnTo>
                    <a:pt x="1630" y="1085"/>
                  </a:lnTo>
                  <a:lnTo>
                    <a:pt x="1630" y="1085"/>
                  </a:lnTo>
                  <a:lnTo>
                    <a:pt x="1639" y="1088"/>
                  </a:lnTo>
                  <a:lnTo>
                    <a:pt x="1647" y="1092"/>
                  </a:lnTo>
                  <a:lnTo>
                    <a:pt x="1654" y="1095"/>
                  </a:lnTo>
                  <a:lnTo>
                    <a:pt x="1661" y="1100"/>
                  </a:lnTo>
                  <a:lnTo>
                    <a:pt x="1667" y="1106"/>
                  </a:lnTo>
                  <a:lnTo>
                    <a:pt x="1672" y="1111"/>
                  </a:lnTo>
                  <a:lnTo>
                    <a:pt x="1676" y="1118"/>
                  </a:lnTo>
                  <a:lnTo>
                    <a:pt x="1680" y="1127"/>
                  </a:lnTo>
                  <a:lnTo>
                    <a:pt x="1680" y="1127"/>
                  </a:lnTo>
                  <a:lnTo>
                    <a:pt x="1687" y="1142"/>
                  </a:lnTo>
                  <a:lnTo>
                    <a:pt x="1695" y="1155"/>
                  </a:lnTo>
                  <a:lnTo>
                    <a:pt x="1704" y="1167"/>
                  </a:lnTo>
                  <a:lnTo>
                    <a:pt x="1715" y="1177"/>
                  </a:lnTo>
                  <a:lnTo>
                    <a:pt x="1728" y="1185"/>
                  </a:lnTo>
                  <a:lnTo>
                    <a:pt x="1742" y="1191"/>
                  </a:lnTo>
                  <a:lnTo>
                    <a:pt x="1757" y="1197"/>
                  </a:lnTo>
                  <a:lnTo>
                    <a:pt x="1773" y="1200"/>
                  </a:lnTo>
                  <a:lnTo>
                    <a:pt x="1773" y="1200"/>
                  </a:lnTo>
                  <a:lnTo>
                    <a:pt x="1790" y="1203"/>
                  </a:lnTo>
                  <a:lnTo>
                    <a:pt x="1808" y="1208"/>
                  </a:lnTo>
                  <a:lnTo>
                    <a:pt x="1824" y="1214"/>
                  </a:lnTo>
                  <a:lnTo>
                    <a:pt x="1840" y="1222"/>
                  </a:lnTo>
                  <a:lnTo>
                    <a:pt x="1855" y="1231"/>
                  </a:lnTo>
                  <a:lnTo>
                    <a:pt x="1869" y="1241"/>
                  </a:lnTo>
                  <a:lnTo>
                    <a:pt x="1882" y="1253"/>
                  </a:lnTo>
                  <a:lnTo>
                    <a:pt x="1895" y="1267"/>
                  </a:lnTo>
                  <a:lnTo>
                    <a:pt x="1895" y="1267"/>
                  </a:lnTo>
                  <a:lnTo>
                    <a:pt x="1900" y="1271"/>
                  </a:lnTo>
                  <a:lnTo>
                    <a:pt x="1904" y="1276"/>
                  </a:lnTo>
                  <a:lnTo>
                    <a:pt x="1909" y="1279"/>
                  </a:lnTo>
                  <a:lnTo>
                    <a:pt x="1915" y="1282"/>
                  </a:lnTo>
                  <a:lnTo>
                    <a:pt x="1920" y="1284"/>
                  </a:lnTo>
                  <a:lnTo>
                    <a:pt x="1926" y="1285"/>
                  </a:lnTo>
                  <a:lnTo>
                    <a:pt x="1939" y="1286"/>
                  </a:lnTo>
                  <a:lnTo>
                    <a:pt x="1939" y="1286"/>
                  </a:lnTo>
                  <a:lnTo>
                    <a:pt x="1954" y="1285"/>
                  </a:lnTo>
                  <a:lnTo>
                    <a:pt x="1969" y="1285"/>
                  </a:lnTo>
                  <a:lnTo>
                    <a:pt x="1984" y="1288"/>
                  </a:lnTo>
                  <a:lnTo>
                    <a:pt x="1991" y="1289"/>
                  </a:lnTo>
                  <a:lnTo>
                    <a:pt x="1998" y="1292"/>
                  </a:lnTo>
                  <a:lnTo>
                    <a:pt x="1998" y="1292"/>
                  </a:lnTo>
                  <a:lnTo>
                    <a:pt x="2013" y="1298"/>
                  </a:lnTo>
                  <a:lnTo>
                    <a:pt x="2018" y="1300"/>
                  </a:lnTo>
                  <a:lnTo>
                    <a:pt x="2021" y="1303"/>
                  </a:lnTo>
                  <a:lnTo>
                    <a:pt x="2021" y="1305"/>
                  </a:lnTo>
                  <a:lnTo>
                    <a:pt x="2021" y="1305"/>
                  </a:lnTo>
                  <a:lnTo>
                    <a:pt x="2023" y="1312"/>
                  </a:lnTo>
                  <a:lnTo>
                    <a:pt x="2025" y="1317"/>
                  </a:lnTo>
                  <a:lnTo>
                    <a:pt x="2032" y="1328"/>
                  </a:lnTo>
                  <a:lnTo>
                    <a:pt x="2040" y="1337"/>
                  </a:lnTo>
                  <a:lnTo>
                    <a:pt x="2049" y="1346"/>
                  </a:lnTo>
                  <a:lnTo>
                    <a:pt x="2069" y="1361"/>
                  </a:lnTo>
                  <a:lnTo>
                    <a:pt x="2077" y="1370"/>
                  </a:lnTo>
                  <a:lnTo>
                    <a:pt x="2085" y="1380"/>
                  </a:lnTo>
                  <a:lnTo>
                    <a:pt x="2085" y="1380"/>
                  </a:lnTo>
                  <a:lnTo>
                    <a:pt x="2093" y="1389"/>
                  </a:lnTo>
                  <a:lnTo>
                    <a:pt x="2102" y="1397"/>
                  </a:lnTo>
                  <a:lnTo>
                    <a:pt x="2112" y="1404"/>
                  </a:lnTo>
                  <a:lnTo>
                    <a:pt x="2122" y="1408"/>
                  </a:lnTo>
                  <a:lnTo>
                    <a:pt x="2145" y="1419"/>
                  </a:lnTo>
                  <a:lnTo>
                    <a:pt x="2168" y="1428"/>
                  </a:lnTo>
                  <a:lnTo>
                    <a:pt x="2168" y="1428"/>
                  </a:lnTo>
                  <a:lnTo>
                    <a:pt x="2181" y="1433"/>
                  </a:lnTo>
                  <a:lnTo>
                    <a:pt x="2188" y="1435"/>
                  </a:lnTo>
                  <a:lnTo>
                    <a:pt x="2195" y="1437"/>
                  </a:lnTo>
                  <a:lnTo>
                    <a:pt x="2200" y="1441"/>
                  </a:lnTo>
                  <a:lnTo>
                    <a:pt x="2205" y="1445"/>
                  </a:lnTo>
                  <a:lnTo>
                    <a:pt x="2210" y="1452"/>
                  </a:lnTo>
                  <a:lnTo>
                    <a:pt x="2213" y="1460"/>
                  </a:lnTo>
                  <a:lnTo>
                    <a:pt x="2213" y="1460"/>
                  </a:lnTo>
                  <a:lnTo>
                    <a:pt x="2214" y="1465"/>
                  </a:lnTo>
                  <a:lnTo>
                    <a:pt x="2218" y="1467"/>
                  </a:lnTo>
                  <a:lnTo>
                    <a:pt x="2221" y="1468"/>
                  </a:lnTo>
                  <a:lnTo>
                    <a:pt x="2226" y="1470"/>
                  </a:lnTo>
                  <a:lnTo>
                    <a:pt x="2235" y="1471"/>
                  </a:lnTo>
                  <a:lnTo>
                    <a:pt x="2241" y="1472"/>
                  </a:lnTo>
                  <a:lnTo>
                    <a:pt x="2244" y="1474"/>
                  </a:lnTo>
                  <a:lnTo>
                    <a:pt x="2244" y="1474"/>
                  </a:lnTo>
                  <a:lnTo>
                    <a:pt x="2300" y="1512"/>
                  </a:lnTo>
                  <a:lnTo>
                    <a:pt x="2355" y="1550"/>
                  </a:lnTo>
                  <a:lnTo>
                    <a:pt x="2355" y="1550"/>
                  </a:lnTo>
                  <a:lnTo>
                    <a:pt x="2358" y="1554"/>
                  </a:lnTo>
                  <a:lnTo>
                    <a:pt x="2362" y="1556"/>
                  </a:lnTo>
                  <a:lnTo>
                    <a:pt x="2364" y="1559"/>
                  </a:lnTo>
                  <a:lnTo>
                    <a:pt x="2365" y="1563"/>
                  </a:lnTo>
                  <a:lnTo>
                    <a:pt x="2365" y="1567"/>
                  </a:lnTo>
                  <a:lnTo>
                    <a:pt x="2365" y="1571"/>
                  </a:lnTo>
                  <a:lnTo>
                    <a:pt x="2362" y="1580"/>
                  </a:lnTo>
                  <a:lnTo>
                    <a:pt x="2362" y="1580"/>
                  </a:lnTo>
                  <a:lnTo>
                    <a:pt x="2356" y="1593"/>
                  </a:lnTo>
                  <a:lnTo>
                    <a:pt x="2353" y="1603"/>
                  </a:lnTo>
                  <a:lnTo>
                    <a:pt x="2350" y="1611"/>
                  </a:lnTo>
                  <a:lnTo>
                    <a:pt x="2351" y="1618"/>
                  </a:lnTo>
                  <a:lnTo>
                    <a:pt x="2354" y="1624"/>
                  </a:lnTo>
                  <a:lnTo>
                    <a:pt x="2359" y="1630"/>
                  </a:lnTo>
                  <a:lnTo>
                    <a:pt x="2367" y="1635"/>
                  </a:lnTo>
                  <a:lnTo>
                    <a:pt x="2379" y="1642"/>
                  </a:lnTo>
                  <a:lnTo>
                    <a:pt x="2379" y="1642"/>
                  </a:lnTo>
                  <a:lnTo>
                    <a:pt x="2394" y="1653"/>
                  </a:lnTo>
                  <a:lnTo>
                    <a:pt x="2408" y="1665"/>
                  </a:lnTo>
                  <a:lnTo>
                    <a:pt x="2421" y="1678"/>
                  </a:lnTo>
                  <a:lnTo>
                    <a:pt x="2433" y="1692"/>
                  </a:lnTo>
                  <a:lnTo>
                    <a:pt x="2433" y="1692"/>
                  </a:lnTo>
                  <a:lnTo>
                    <a:pt x="2437" y="1695"/>
                  </a:lnTo>
                  <a:lnTo>
                    <a:pt x="2440" y="1698"/>
                  </a:lnTo>
                  <a:lnTo>
                    <a:pt x="2445" y="1700"/>
                  </a:lnTo>
                  <a:lnTo>
                    <a:pt x="2448" y="1701"/>
                  </a:lnTo>
                  <a:lnTo>
                    <a:pt x="2452" y="1701"/>
                  </a:lnTo>
                  <a:lnTo>
                    <a:pt x="2456" y="1700"/>
                  </a:lnTo>
                  <a:lnTo>
                    <a:pt x="2465" y="1695"/>
                  </a:lnTo>
                  <a:lnTo>
                    <a:pt x="2465" y="1695"/>
                  </a:lnTo>
                  <a:lnTo>
                    <a:pt x="2505" y="1671"/>
                  </a:lnTo>
                  <a:lnTo>
                    <a:pt x="2524" y="1660"/>
                  </a:lnTo>
                  <a:lnTo>
                    <a:pt x="2543" y="1647"/>
                  </a:lnTo>
                  <a:lnTo>
                    <a:pt x="2543" y="1647"/>
                  </a:lnTo>
                  <a:lnTo>
                    <a:pt x="2552" y="1641"/>
                  </a:lnTo>
                  <a:lnTo>
                    <a:pt x="2559" y="1633"/>
                  </a:lnTo>
                  <a:lnTo>
                    <a:pt x="2566" y="1626"/>
                  </a:lnTo>
                  <a:lnTo>
                    <a:pt x="2573" y="1618"/>
                  </a:lnTo>
                  <a:lnTo>
                    <a:pt x="2583" y="1601"/>
                  </a:lnTo>
                  <a:lnTo>
                    <a:pt x="2592" y="1581"/>
                  </a:lnTo>
                  <a:lnTo>
                    <a:pt x="2592" y="1581"/>
                  </a:lnTo>
                  <a:lnTo>
                    <a:pt x="2690" y="1364"/>
                  </a:lnTo>
                  <a:lnTo>
                    <a:pt x="2690" y="1364"/>
                  </a:lnTo>
                  <a:lnTo>
                    <a:pt x="2699" y="1344"/>
                  </a:lnTo>
                  <a:lnTo>
                    <a:pt x="2703" y="1338"/>
                  </a:lnTo>
                  <a:lnTo>
                    <a:pt x="2707" y="1335"/>
                  </a:lnTo>
                  <a:lnTo>
                    <a:pt x="2713" y="1335"/>
                  </a:lnTo>
                  <a:lnTo>
                    <a:pt x="2720" y="1336"/>
                  </a:lnTo>
                  <a:lnTo>
                    <a:pt x="2740" y="1343"/>
                  </a:lnTo>
                  <a:lnTo>
                    <a:pt x="2740" y="1343"/>
                  </a:lnTo>
                  <a:lnTo>
                    <a:pt x="2975" y="1437"/>
                  </a:lnTo>
                  <a:lnTo>
                    <a:pt x="3091" y="1485"/>
                  </a:lnTo>
                  <a:lnTo>
                    <a:pt x="3209" y="1533"/>
                  </a:lnTo>
                  <a:lnTo>
                    <a:pt x="3209" y="1533"/>
                  </a:lnTo>
                  <a:lnTo>
                    <a:pt x="3226" y="1540"/>
                  </a:lnTo>
                  <a:lnTo>
                    <a:pt x="3243" y="1547"/>
                  </a:lnTo>
                  <a:lnTo>
                    <a:pt x="3260" y="1551"/>
                  </a:lnTo>
                  <a:lnTo>
                    <a:pt x="3279" y="1556"/>
                  </a:lnTo>
                  <a:lnTo>
                    <a:pt x="3315" y="1563"/>
                  </a:lnTo>
                  <a:lnTo>
                    <a:pt x="3350" y="1567"/>
                  </a:lnTo>
                  <a:lnTo>
                    <a:pt x="3350" y="1567"/>
                  </a:lnTo>
                  <a:lnTo>
                    <a:pt x="3468" y="1580"/>
                  </a:lnTo>
                  <a:lnTo>
                    <a:pt x="3525" y="1586"/>
                  </a:lnTo>
                  <a:lnTo>
                    <a:pt x="3584" y="1592"/>
                  </a:lnTo>
                  <a:lnTo>
                    <a:pt x="3584" y="1592"/>
                  </a:lnTo>
                  <a:lnTo>
                    <a:pt x="3592" y="1593"/>
                  </a:lnTo>
                  <a:lnTo>
                    <a:pt x="3600" y="1594"/>
                  </a:lnTo>
                  <a:lnTo>
                    <a:pt x="3606" y="1597"/>
                  </a:lnTo>
                  <a:lnTo>
                    <a:pt x="3612" y="1601"/>
                  </a:lnTo>
                  <a:lnTo>
                    <a:pt x="3616" y="1605"/>
                  </a:lnTo>
                  <a:lnTo>
                    <a:pt x="3620" y="1611"/>
                  </a:lnTo>
                  <a:lnTo>
                    <a:pt x="3622" y="1617"/>
                  </a:lnTo>
                  <a:lnTo>
                    <a:pt x="3625" y="1625"/>
                  </a:lnTo>
                  <a:lnTo>
                    <a:pt x="3625" y="1625"/>
                  </a:lnTo>
                  <a:lnTo>
                    <a:pt x="3626" y="1633"/>
                  </a:lnTo>
                  <a:lnTo>
                    <a:pt x="3628" y="1641"/>
                  </a:lnTo>
                  <a:lnTo>
                    <a:pt x="3633" y="1647"/>
                  </a:lnTo>
                  <a:lnTo>
                    <a:pt x="3636" y="1653"/>
                  </a:lnTo>
                  <a:lnTo>
                    <a:pt x="3642" y="1657"/>
                  </a:lnTo>
                  <a:lnTo>
                    <a:pt x="3648" y="1661"/>
                  </a:lnTo>
                  <a:lnTo>
                    <a:pt x="3660" y="1669"/>
                  </a:lnTo>
                  <a:lnTo>
                    <a:pt x="3660" y="1669"/>
                  </a:lnTo>
                  <a:lnTo>
                    <a:pt x="3698" y="1687"/>
                  </a:lnTo>
                  <a:lnTo>
                    <a:pt x="3734" y="1707"/>
                  </a:lnTo>
                  <a:lnTo>
                    <a:pt x="3734" y="1707"/>
                  </a:lnTo>
                  <a:lnTo>
                    <a:pt x="3741" y="1709"/>
                  </a:lnTo>
                  <a:lnTo>
                    <a:pt x="3747" y="1713"/>
                  </a:lnTo>
                  <a:lnTo>
                    <a:pt x="3749" y="1715"/>
                  </a:lnTo>
                  <a:lnTo>
                    <a:pt x="3750" y="1718"/>
                  </a:lnTo>
                  <a:lnTo>
                    <a:pt x="3751" y="1722"/>
                  </a:lnTo>
                  <a:lnTo>
                    <a:pt x="3751" y="1725"/>
                  </a:lnTo>
                  <a:lnTo>
                    <a:pt x="3751" y="1725"/>
                  </a:lnTo>
                  <a:lnTo>
                    <a:pt x="3747" y="1736"/>
                  </a:lnTo>
                  <a:lnTo>
                    <a:pt x="3747" y="1736"/>
                  </a:lnTo>
                  <a:lnTo>
                    <a:pt x="3732" y="1730"/>
                  </a:lnTo>
                  <a:lnTo>
                    <a:pt x="3718" y="1723"/>
                  </a:lnTo>
                  <a:lnTo>
                    <a:pt x="3689" y="1708"/>
                  </a:lnTo>
                  <a:lnTo>
                    <a:pt x="3661" y="1693"/>
                  </a:lnTo>
                  <a:lnTo>
                    <a:pt x="3633" y="1678"/>
                  </a:lnTo>
                  <a:lnTo>
                    <a:pt x="3633" y="1678"/>
                  </a:lnTo>
                  <a:lnTo>
                    <a:pt x="3627" y="1676"/>
                  </a:lnTo>
                  <a:lnTo>
                    <a:pt x="3621" y="1671"/>
                  </a:lnTo>
                  <a:lnTo>
                    <a:pt x="3616" y="1666"/>
                  </a:lnTo>
                  <a:lnTo>
                    <a:pt x="3613" y="1662"/>
                  </a:lnTo>
                  <a:lnTo>
                    <a:pt x="3611" y="1657"/>
                  </a:lnTo>
                  <a:lnTo>
                    <a:pt x="3608" y="1652"/>
                  </a:lnTo>
                  <a:lnTo>
                    <a:pt x="3605" y="1639"/>
                  </a:lnTo>
                  <a:lnTo>
                    <a:pt x="3605" y="1639"/>
                  </a:lnTo>
                  <a:lnTo>
                    <a:pt x="3604" y="1633"/>
                  </a:lnTo>
                  <a:lnTo>
                    <a:pt x="3602" y="1627"/>
                  </a:lnTo>
                  <a:lnTo>
                    <a:pt x="3598" y="1624"/>
                  </a:lnTo>
                  <a:lnTo>
                    <a:pt x="3595" y="1620"/>
                  </a:lnTo>
                  <a:lnTo>
                    <a:pt x="3590" y="1617"/>
                  </a:lnTo>
                  <a:lnTo>
                    <a:pt x="3585" y="1616"/>
                  </a:lnTo>
                  <a:lnTo>
                    <a:pt x="3574" y="1612"/>
                  </a:lnTo>
                  <a:lnTo>
                    <a:pt x="3574" y="1612"/>
                  </a:lnTo>
                  <a:lnTo>
                    <a:pt x="3454" y="1601"/>
                  </a:lnTo>
                  <a:lnTo>
                    <a:pt x="3395" y="1594"/>
                  </a:lnTo>
                  <a:lnTo>
                    <a:pt x="3335" y="1588"/>
                  </a:lnTo>
                  <a:lnTo>
                    <a:pt x="3335" y="1588"/>
                  </a:lnTo>
                  <a:lnTo>
                    <a:pt x="3303" y="1584"/>
                  </a:lnTo>
                  <a:lnTo>
                    <a:pt x="3272" y="1578"/>
                  </a:lnTo>
                  <a:lnTo>
                    <a:pt x="3241" y="1570"/>
                  </a:lnTo>
                  <a:lnTo>
                    <a:pt x="3211" y="1558"/>
                  </a:lnTo>
                  <a:lnTo>
                    <a:pt x="3211" y="1558"/>
                  </a:lnTo>
                  <a:lnTo>
                    <a:pt x="2990" y="1467"/>
                  </a:lnTo>
                  <a:lnTo>
                    <a:pt x="2767" y="1377"/>
                  </a:lnTo>
                  <a:lnTo>
                    <a:pt x="2767" y="1377"/>
                  </a:lnTo>
                  <a:lnTo>
                    <a:pt x="2744" y="1368"/>
                  </a:lnTo>
                  <a:lnTo>
                    <a:pt x="2719" y="1360"/>
                  </a:lnTo>
                  <a:lnTo>
                    <a:pt x="2719" y="1360"/>
                  </a:lnTo>
                  <a:lnTo>
                    <a:pt x="2711" y="1373"/>
                  </a:lnTo>
                  <a:lnTo>
                    <a:pt x="2704" y="1385"/>
                  </a:lnTo>
                  <a:lnTo>
                    <a:pt x="2691" y="1413"/>
                  </a:lnTo>
                  <a:lnTo>
                    <a:pt x="2680" y="1441"/>
                  </a:lnTo>
                  <a:lnTo>
                    <a:pt x="2667" y="1467"/>
                  </a:lnTo>
                  <a:lnTo>
                    <a:pt x="2667" y="1467"/>
                  </a:lnTo>
                  <a:lnTo>
                    <a:pt x="2637" y="1533"/>
                  </a:lnTo>
                  <a:lnTo>
                    <a:pt x="2608" y="1597"/>
                  </a:lnTo>
                  <a:lnTo>
                    <a:pt x="2608" y="1597"/>
                  </a:lnTo>
                  <a:lnTo>
                    <a:pt x="2603" y="1610"/>
                  </a:lnTo>
                  <a:lnTo>
                    <a:pt x="2596" y="1622"/>
                  </a:lnTo>
                  <a:lnTo>
                    <a:pt x="2589" y="1632"/>
                  </a:lnTo>
                  <a:lnTo>
                    <a:pt x="2581" y="1642"/>
                  </a:lnTo>
                  <a:lnTo>
                    <a:pt x="2571" y="1652"/>
                  </a:lnTo>
                  <a:lnTo>
                    <a:pt x="2562" y="1661"/>
                  </a:lnTo>
                  <a:lnTo>
                    <a:pt x="2552" y="1669"/>
                  </a:lnTo>
                  <a:lnTo>
                    <a:pt x="2540" y="1676"/>
                  </a:lnTo>
                  <a:lnTo>
                    <a:pt x="2540" y="1676"/>
                  </a:lnTo>
                  <a:lnTo>
                    <a:pt x="2502" y="1698"/>
                  </a:lnTo>
                  <a:lnTo>
                    <a:pt x="2465" y="1721"/>
                  </a:lnTo>
                  <a:lnTo>
                    <a:pt x="2465" y="1721"/>
                  </a:lnTo>
                  <a:lnTo>
                    <a:pt x="2460" y="1724"/>
                  </a:lnTo>
                  <a:lnTo>
                    <a:pt x="2454" y="1726"/>
                  </a:lnTo>
                  <a:lnTo>
                    <a:pt x="2449" y="1729"/>
                  </a:lnTo>
                  <a:lnTo>
                    <a:pt x="2445" y="1729"/>
                  </a:lnTo>
                  <a:lnTo>
                    <a:pt x="2440" y="1728"/>
                  </a:lnTo>
                  <a:lnTo>
                    <a:pt x="2435" y="1725"/>
                  </a:lnTo>
                  <a:lnTo>
                    <a:pt x="2431" y="1722"/>
                  </a:lnTo>
                  <a:lnTo>
                    <a:pt x="2426" y="1717"/>
                  </a:lnTo>
                  <a:lnTo>
                    <a:pt x="2426" y="1717"/>
                  </a:lnTo>
                  <a:lnTo>
                    <a:pt x="2409" y="1696"/>
                  </a:lnTo>
                  <a:lnTo>
                    <a:pt x="2389" y="1679"/>
                  </a:lnTo>
                  <a:lnTo>
                    <a:pt x="2369" y="1663"/>
                  </a:lnTo>
                  <a:lnTo>
                    <a:pt x="2347" y="1648"/>
                  </a:lnTo>
                  <a:lnTo>
                    <a:pt x="2347" y="1648"/>
                  </a:lnTo>
                  <a:lnTo>
                    <a:pt x="2339" y="1642"/>
                  </a:lnTo>
                  <a:lnTo>
                    <a:pt x="2332" y="1635"/>
                  </a:lnTo>
                  <a:lnTo>
                    <a:pt x="2328" y="1628"/>
                  </a:lnTo>
                  <a:lnTo>
                    <a:pt x="2326" y="1620"/>
                  </a:lnTo>
                  <a:lnTo>
                    <a:pt x="2326" y="1612"/>
                  </a:lnTo>
                  <a:lnTo>
                    <a:pt x="2327" y="1604"/>
                  </a:lnTo>
                  <a:lnTo>
                    <a:pt x="2329" y="1595"/>
                  </a:lnTo>
                  <a:lnTo>
                    <a:pt x="2332" y="1587"/>
                  </a:lnTo>
                  <a:lnTo>
                    <a:pt x="2332" y="1587"/>
                  </a:lnTo>
                  <a:lnTo>
                    <a:pt x="2334" y="1581"/>
                  </a:lnTo>
                  <a:lnTo>
                    <a:pt x="2334" y="1575"/>
                  </a:lnTo>
                  <a:lnTo>
                    <a:pt x="2334" y="1571"/>
                  </a:lnTo>
                  <a:lnTo>
                    <a:pt x="2333" y="1567"/>
                  </a:lnTo>
                  <a:lnTo>
                    <a:pt x="2331" y="1563"/>
                  </a:lnTo>
                  <a:lnTo>
                    <a:pt x="2328" y="1559"/>
                  </a:lnTo>
                  <a:lnTo>
                    <a:pt x="2320" y="1554"/>
                  </a:lnTo>
                  <a:lnTo>
                    <a:pt x="2320" y="1554"/>
                  </a:lnTo>
                  <a:lnTo>
                    <a:pt x="2244" y="1501"/>
                  </a:lnTo>
                  <a:lnTo>
                    <a:pt x="2244" y="1501"/>
                  </a:lnTo>
                  <a:lnTo>
                    <a:pt x="2236" y="1496"/>
                  </a:lnTo>
                  <a:lnTo>
                    <a:pt x="2232" y="1494"/>
                  </a:lnTo>
                  <a:lnTo>
                    <a:pt x="2228" y="1494"/>
                  </a:lnTo>
                  <a:lnTo>
                    <a:pt x="2228" y="1494"/>
                  </a:lnTo>
                  <a:lnTo>
                    <a:pt x="2219" y="1495"/>
                  </a:lnTo>
                  <a:lnTo>
                    <a:pt x="2211" y="1496"/>
                  </a:lnTo>
                  <a:lnTo>
                    <a:pt x="2204" y="1495"/>
                  </a:lnTo>
                  <a:lnTo>
                    <a:pt x="2198" y="1493"/>
                  </a:lnTo>
                  <a:lnTo>
                    <a:pt x="2194" y="1488"/>
                  </a:lnTo>
                  <a:lnTo>
                    <a:pt x="2190" y="1482"/>
                  </a:lnTo>
                  <a:lnTo>
                    <a:pt x="2188" y="1474"/>
                  </a:lnTo>
                  <a:lnTo>
                    <a:pt x="2187" y="1464"/>
                  </a:lnTo>
                  <a:lnTo>
                    <a:pt x="2187" y="1464"/>
                  </a:lnTo>
                  <a:lnTo>
                    <a:pt x="2185" y="1460"/>
                  </a:lnTo>
                  <a:lnTo>
                    <a:pt x="2184" y="1458"/>
                  </a:lnTo>
                  <a:lnTo>
                    <a:pt x="2181" y="1456"/>
                  </a:lnTo>
                  <a:lnTo>
                    <a:pt x="2177" y="1453"/>
                  </a:lnTo>
                  <a:lnTo>
                    <a:pt x="2169" y="1451"/>
                  </a:lnTo>
                  <a:lnTo>
                    <a:pt x="2160" y="1449"/>
                  </a:lnTo>
                  <a:lnTo>
                    <a:pt x="2160" y="1449"/>
                  </a:lnTo>
                  <a:lnTo>
                    <a:pt x="2150" y="1445"/>
                  </a:lnTo>
                  <a:lnTo>
                    <a:pt x="2139" y="1442"/>
                  </a:lnTo>
                  <a:lnTo>
                    <a:pt x="2129" y="1437"/>
                  </a:lnTo>
                  <a:lnTo>
                    <a:pt x="2120" y="1432"/>
                  </a:lnTo>
                  <a:lnTo>
                    <a:pt x="2101" y="1420"/>
                  </a:lnTo>
                  <a:lnTo>
                    <a:pt x="2084" y="1407"/>
                  </a:lnTo>
                  <a:lnTo>
                    <a:pt x="2068" y="1394"/>
                  </a:lnTo>
                  <a:lnTo>
                    <a:pt x="2052" y="1379"/>
                  </a:lnTo>
                  <a:lnTo>
                    <a:pt x="2036" y="1365"/>
                  </a:lnTo>
                  <a:lnTo>
                    <a:pt x="2018" y="1351"/>
                  </a:lnTo>
                  <a:lnTo>
                    <a:pt x="2018" y="1351"/>
                  </a:lnTo>
                  <a:lnTo>
                    <a:pt x="2016" y="1349"/>
                  </a:lnTo>
                  <a:lnTo>
                    <a:pt x="2014" y="1344"/>
                  </a:lnTo>
                  <a:lnTo>
                    <a:pt x="2011" y="1335"/>
                  </a:lnTo>
                  <a:lnTo>
                    <a:pt x="2011" y="1335"/>
                  </a:lnTo>
                  <a:lnTo>
                    <a:pt x="2008" y="1329"/>
                  </a:lnTo>
                  <a:lnTo>
                    <a:pt x="2005" y="1323"/>
                  </a:lnTo>
                  <a:lnTo>
                    <a:pt x="2001" y="1319"/>
                  </a:lnTo>
                  <a:lnTo>
                    <a:pt x="1996" y="1315"/>
                  </a:lnTo>
                  <a:lnTo>
                    <a:pt x="1991" y="1313"/>
                  </a:lnTo>
                  <a:lnTo>
                    <a:pt x="1985" y="1311"/>
                  </a:lnTo>
                  <a:lnTo>
                    <a:pt x="1978" y="1309"/>
                  </a:lnTo>
                  <a:lnTo>
                    <a:pt x="1972" y="1309"/>
                  </a:lnTo>
                  <a:lnTo>
                    <a:pt x="1972" y="1309"/>
                  </a:lnTo>
                  <a:lnTo>
                    <a:pt x="1952" y="1308"/>
                  </a:lnTo>
                  <a:lnTo>
                    <a:pt x="1931" y="1309"/>
                  </a:lnTo>
                  <a:lnTo>
                    <a:pt x="1931" y="1309"/>
                  </a:lnTo>
                  <a:lnTo>
                    <a:pt x="1924" y="1309"/>
                  </a:lnTo>
                  <a:lnTo>
                    <a:pt x="1917" y="1309"/>
                  </a:lnTo>
                  <a:lnTo>
                    <a:pt x="1911" y="1307"/>
                  </a:lnTo>
                  <a:lnTo>
                    <a:pt x="1905" y="1306"/>
                  </a:lnTo>
                  <a:lnTo>
                    <a:pt x="1901" y="1303"/>
                  </a:lnTo>
                  <a:lnTo>
                    <a:pt x="1895" y="1299"/>
                  </a:lnTo>
                  <a:lnTo>
                    <a:pt x="1890" y="1294"/>
                  </a:lnTo>
                  <a:lnTo>
                    <a:pt x="1887" y="1290"/>
                  </a:lnTo>
                  <a:lnTo>
                    <a:pt x="1887" y="1290"/>
                  </a:lnTo>
                  <a:lnTo>
                    <a:pt x="1874" y="1276"/>
                  </a:lnTo>
                  <a:lnTo>
                    <a:pt x="1862" y="1263"/>
                  </a:lnTo>
                  <a:lnTo>
                    <a:pt x="1848" y="1253"/>
                  </a:lnTo>
                  <a:lnTo>
                    <a:pt x="1833" y="1244"/>
                  </a:lnTo>
                  <a:lnTo>
                    <a:pt x="1817" y="1236"/>
                  </a:lnTo>
                  <a:lnTo>
                    <a:pt x="1801" y="1229"/>
                  </a:lnTo>
                  <a:lnTo>
                    <a:pt x="1783" y="1224"/>
                  </a:lnTo>
                  <a:lnTo>
                    <a:pt x="1766" y="1221"/>
                  </a:lnTo>
                  <a:lnTo>
                    <a:pt x="1766" y="1221"/>
                  </a:lnTo>
                  <a:lnTo>
                    <a:pt x="1748" y="1216"/>
                  </a:lnTo>
                  <a:lnTo>
                    <a:pt x="1731" y="1210"/>
                  </a:lnTo>
                  <a:lnTo>
                    <a:pt x="1717" y="1203"/>
                  </a:lnTo>
                  <a:lnTo>
                    <a:pt x="1703" y="1195"/>
                  </a:lnTo>
                  <a:lnTo>
                    <a:pt x="1690" y="1184"/>
                  </a:lnTo>
                  <a:lnTo>
                    <a:pt x="1680" y="1171"/>
                  </a:lnTo>
                  <a:lnTo>
                    <a:pt x="1669" y="1157"/>
                  </a:lnTo>
                  <a:lnTo>
                    <a:pt x="1662" y="1140"/>
                  </a:lnTo>
                  <a:lnTo>
                    <a:pt x="1662" y="1140"/>
                  </a:lnTo>
                  <a:lnTo>
                    <a:pt x="1659" y="1133"/>
                  </a:lnTo>
                  <a:lnTo>
                    <a:pt x="1654" y="1127"/>
                  </a:lnTo>
                  <a:lnTo>
                    <a:pt x="1650" y="1122"/>
                  </a:lnTo>
                  <a:lnTo>
                    <a:pt x="1645" y="1117"/>
                  </a:lnTo>
                  <a:lnTo>
                    <a:pt x="1639" y="1114"/>
                  </a:lnTo>
                  <a:lnTo>
                    <a:pt x="1632" y="1110"/>
                  </a:lnTo>
                  <a:lnTo>
                    <a:pt x="1619" y="1104"/>
                  </a:lnTo>
                  <a:lnTo>
                    <a:pt x="1619" y="1104"/>
                  </a:lnTo>
                  <a:lnTo>
                    <a:pt x="1491" y="1066"/>
                  </a:lnTo>
                  <a:lnTo>
                    <a:pt x="1427" y="1046"/>
                  </a:lnTo>
                  <a:lnTo>
                    <a:pt x="1395" y="1035"/>
                  </a:lnTo>
                  <a:lnTo>
                    <a:pt x="1364" y="1024"/>
                  </a:lnTo>
                  <a:lnTo>
                    <a:pt x="1364" y="1024"/>
                  </a:lnTo>
                  <a:lnTo>
                    <a:pt x="1345" y="1016"/>
                  </a:lnTo>
                  <a:lnTo>
                    <a:pt x="1329" y="1005"/>
                  </a:lnTo>
                  <a:lnTo>
                    <a:pt x="1314" y="994"/>
                  </a:lnTo>
                  <a:lnTo>
                    <a:pt x="1299" y="981"/>
                  </a:lnTo>
                  <a:lnTo>
                    <a:pt x="1299" y="981"/>
                  </a:lnTo>
                  <a:lnTo>
                    <a:pt x="1059" y="736"/>
                  </a:lnTo>
                  <a:lnTo>
                    <a:pt x="819" y="492"/>
                  </a:lnTo>
                  <a:lnTo>
                    <a:pt x="819" y="492"/>
                  </a:lnTo>
                  <a:lnTo>
                    <a:pt x="810" y="482"/>
                  </a:lnTo>
                  <a:lnTo>
                    <a:pt x="802" y="476"/>
                  </a:lnTo>
                  <a:lnTo>
                    <a:pt x="792" y="469"/>
                  </a:lnTo>
                  <a:lnTo>
                    <a:pt x="782" y="463"/>
                  </a:lnTo>
                  <a:lnTo>
                    <a:pt x="773" y="459"/>
                  </a:lnTo>
                  <a:lnTo>
                    <a:pt x="762" y="457"/>
                  </a:lnTo>
                  <a:lnTo>
                    <a:pt x="751" y="456"/>
                  </a:lnTo>
                  <a:lnTo>
                    <a:pt x="738" y="457"/>
                  </a:lnTo>
                  <a:lnTo>
                    <a:pt x="738" y="457"/>
                  </a:lnTo>
                  <a:lnTo>
                    <a:pt x="719" y="458"/>
                  </a:lnTo>
                  <a:lnTo>
                    <a:pt x="700" y="457"/>
                  </a:lnTo>
                  <a:lnTo>
                    <a:pt x="683" y="454"/>
                  </a:lnTo>
                  <a:lnTo>
                    <a:pt x="666" y="448"/>
                  </a:lnTo>
                  <a:lnTo>
                    <a:pt x="650" y="440"/>
                  </a:lnTo>
                  <a:lnTo>
                    <a:pt x="633" y="431"/>
                  </a:lnTo>
                  <a:lnTo>
                    <a:pt x="617" y="420"/>
                  </a:lnTo>
                  <a:lnTo>
                    <a:pt x="602" y="408"/>
                  </a:lnTo>
                  <a:lnTo>
                    <a:pt x="602" y="408"/>
                  </a:lnTo>
                  <a:lnTo>
                    <a:pt x="515" y="336"/>
                  </a:lnTo>
                  <a:lnTo>
                    <a:pt x="426" y="266"/>
                  </a:lnTo>
                  <a:lnTo>
                    <a:pt x="337" y="197"/>
                  </a:lnTo>
                  <a:lnTo>
                    <a:pt x="250" y="127"/>
                  </a:lnTo>
                  <a:lnTo>
                    <a:pt x="250" y="127"/>
                  </a:lnTo>
                  <a:lnTo>
                    <a:pt x="229" y="112"/>
                  </a:lnTo>
                  <a:lnTo>
                    <a:pt x="207" y="98"/>
                  </a:lnTo>
                  <a:lnTo>
                    <a:pt x="185" y="86"/>
                  </a:lnTo>
                  <a:lnTo>
                    <a:pt x="162" y="77"/>
                  </a:lnTo>
                  <a:lnTo>
                    <a:pt x="162" y="77"/>
                  </a:lnTo>
                  <a:lnTo>
                    <a:pt x="80" y="47"/>
                  </a:lnTo>
                  <a:lnTo>
                    <a:pt x="40" y="32"/>
                  </a:lnTo>
                  <a:lnTo>
                    <a:pt x="19" y="23"/>
                  </a:lnTo>
                  <a:lnTo>
                    <a:pt x="0" y="14"/>
                  </a:lnTo>
                  <a:lnTo>
                    <a:pt x="0" y="14"/>
                  </a:lnTo>
                  <a:lnTo>
                    <a:pt x="0" y="11"/>
                  </a:lnTo>
                  <a:lnTo>
                    <a:pt x="0" y="8"/>
                  </a:lnTo>
                  <a:lnTo>
                    <a:pt x="0" y="8"/>
                  </a:lnTo>
                  <a:close/>
                </a:path>
              </a:pathLst>
            </a:custGeom>
            <a:solidFill>
              <a:srgbClr val="DD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6"/>
            <p:cNvSpPr>
              <a:spLocks/>
            </p:cNvSpPr>
            <p:nvPr/>
          </p:nvSpPr>
          <p:spPr bwMode="auto">
            <a:xfrm>
              <a:off x="2824" y="3612"/>
              <a:ext cx="116" cy="347"/>
            </a:xfrm>
            <a:custGeom>
              <a:avLst/>
              <a:gdLst>
                <a:gd name="T0" fmla="*/ 15 w 581"/>
                <a:gd name="T1" fmla="*/ 1616 h 1738"/>
                <a:gd name="T2" fmla="*/ 28 w 581"/>
                <a:gd name="T3" fmla="*/ 1645 h 1738"/>
                <a:gd name="T4" fmla="*/ 42 w 581"/>
                <a:gd name="T5" fmla="*/ 1671 h 1738"/>
                <a:gd name="T6" fmla="*/ 63 w 581"/>
                <a:gd name="T7" fmla="*/ 1637 h 1738"/>
                <a:gd name="T8" fmla="*/ 119 w 581"/>
                <a:gd name="T9" fmla="*/ 1486 h 1738"/>
                <a:gd name="T10" fmla="*/ 130 w 581"/>
                <a:gd name="T11" fmla="*/ 1454 h 1738"/>
                <a:gd name="T12" fmla="*/ 123 w 581"/>
                <a:gd name="T13" fmla="*/ 1421 h 1738"/>
                <a:gd name="T14" fmla="*/ 139 w 581"/>
                <a:gd name="T15" fmla="*/ 1359 h 1738"/>
                <a:gd name="T16" fmla="*/ 169 w 581"/>
                <a:gd name="T17" fmla="*/ 1275 h 1738"/>
                <a:gd name="T18" fmla="*/ 183 w 581"/>
                <a:gd name="T19" fmla="*/ 1186 h 1738"/>
                <a:gd name="T20" fmla="*/ 195 w 581"/>
                <a:gd name="T21" fmla="*/ 1150 h 1738"/>
                <a:gd name="T22" fmla="*/ 215 w 581"/>
                <a:gd name="T23" fmla="*/ 1127 h 1738"/>
                <a:gd name="T24" fmla="*/ 222 w 581"/>
                <a:gd name="T25" fmla="*/ 1089 h 1738"/>
                <a:gd name="T26" fmla="*/ 242 w 581"/>
                <a:gd name="T27" fmla="*/ 981 h 1738"/>
                <a:gd name="T28" fmla="*/ 293 w 581"/>
                <a:gd name="T29" fmla="*/ 792 h 1738"/>
                <a:gd name="T30" fmla="*/ 312 w 581"/>
                <a:gd name="T31" fmla="*/ 778 h 1738"/>
                <a:gd name="T32" fmla="*/ 346 w 581"/>
                <a:gd name="T33" fmla="*/ 747 h 1738"/>
                <a:gd name="T34" fmla="*/ 357 w 581"/>
                <a:gd name="T35" fmla="*/ 678 h 1738"/>
                <a:gd name="T36" fmla="*/ 371 w 581"/>
                <a:gd name="T37" fmla="*/ 556 h 1738"/>
                <a:gd name="T38" fmla="*/ 382 w 581"/>
                <a:gd name="T39" fmla="*/ 533 h 1738"/>
                <a:gd name="T40" fmla="*/ 405 w 581"/>
                <a:gd name="T41" fmla="*/ 491 h 1738"/>
                <a:gd name="T42" fmla="*/ 402 w 581"/>
                <a:gd name="T43" fmla="*/ 451 h 1738"/>
                <a:gd name="T44" fmla="*/ 426 w 581"/>
                <a:gd name="T45" fmla="*/ 448 h 1738"/>
                <a:gd name="T46" fmla="*/ 442 w 581"/>
                <a:gd name="T47" fmla="*/ 404 h 1738"/>
                <a:gd name="T48" fmla="*/ 485 w 581"/>
                <a:gd name="T49" fmla="*/ 292 h 1738"/>
                <a:gd name="T50" fmla="*/ 515 w 581"/>
                <a:gd name="T51" fmla="*/ 234 h 1738"/>
                <a:gd name="T52" fmla="*/ 511 w 581"/>
                <a:gd name="T53" fmla="*/ 163 h 1738"/>
                <a:gd name="T54" fmla="*/ 511 w 581"/>
                <a:gd name="T55" fmla="*/ 104 h 1738"/>
                <a:gd name="T56" fmla="*/ 547 w 581"/>
                <a:gd name="T57" fmla="*/ 61 h 1738"/>
                <a:gd name="T58" fmla="*/ 555 w 581"/>
                <a:gd name="T59" fmla="*/ 33 h 1738"/>
                <a:gd name="T60" fmla="*/ 558 w 581"/>
                <a:gd name="T61" fmla="*/ 0 h 1738"/>
                <a:gd name="T62" fmla="*/ 575 w 581"/>
                <a:gd name="T63" fmla="*/ 18 h 1738"/>
                <a:gd name="T64" fmla="*/ 581 w 581"/>
                <a:gd name="T65" fmla="*/ 51 h 1738"/>
                <a:gd name="T66" fmla="*/ 557 w 581"/>
                <a:gd name="T67" fmla="*/ 80 h 1738"/>
                <a:gd name="T68" fmla="*/ 532 w 581"/>
                <a:gd name="T69" fmla="*/ 107 h 1738"/>
                <a:gd name="T70" fmla="*/ 531 w 581"/>
                <a:gd name="T71" fmla="*/ 146 h 1738"/>
                <a:gd name="T72" fmla="*/ 535 w 581"/>
                <a:gd name="T73" fmla="*/ 243 h 1738"/>
                <a:gd name="T74" fmla="*/ 526 w 581"/>
                <a:gd name="T75" fmla="*/ 268 h 1738"/>
                <a:gd name="T76" fmla="*/ 492 w 581"/>
                <a:gd name="T77" fmla="*/ 329 h 1738"/>
                <a:gd name="T78" fmla="*/ 462 w 581"/>
                <a:gd name="T79" fmla="*/ 418 h 1738"/>
                <a:gd name="T80" fmla="*/ 434 w 581"/>
                <a:gd name="T81" fmla="*/ 479 h 1738"/>
                <a:gd name="T82" fmla="*/ 427 w 581"/>
                <a:gd name="T83" fmla="*/ 518 h 1738"/>
                <a:gd name="T84" fmla="*/ 397 w 581"/>
                <a:gd name="T85" fmla="*/ 550 h 1738"/>
                <a:gd name="T86" fmla="*/ 394 w 581"/>
                <a:gd name="T87" fmla="*/ 581 h 1738"/>
                <a:gd name="T88" fmla="*/ 382 w 581"/>
                <a:gd name="T89" fmla="*/ 669 h 1738"/>
                <a:gd name="T90" fmla="*/ 372 w 581"/>
                <a:gd name="T91" fmla="*/ 723 h 1738"/>
                <a:gd name="T92" fmla="*/ 361 w 581"/>
                <a:gd name="T93" fmla="*/ 765 h 1738"/>
                <a:gd name="T94" fmla="*/ 337 w 581"/>
                <a:gd name="T95" fmla="*/ 794 h 1738"/>
                <a:gd name="T96" fmla="*/ 318 w 581"/>
                <a:gd name="T97" fmla="*/ 801 h 1738"/>
                <a:gd name="T98" fmla="*/ 292 w 581"/>
                <a:gd name="T99" fmla="*/ 878 h 1738"/>
                <a:gd name="T100" fmla="*/ 248 w 581"/>
                <a:gd name="T101" fmla="*/ 1052 h 1738"/>
                <a:gd name="T102" fmla="*/ 233 w 581"/>
                <a:gd name="T103" fmla="*/ 1119 h 1738"/>
                <a:gd name="T104" fmla="*/ 208 w 581"/>
                <a:gd name="T105" fmla="*/ 1173 h 1738"/>
                <a:gd name="T106" fmla="*/ 201 w 581"/>
                <a:gd name="T107" fmla="*/ 1217 h 1738"/>
                <a:gd name="T108" fmla="*/ 172 w 581"/>
                <a:gd name="T109" fmla="*/ 1334 h 1738"/>
                <a:gd name="T110" fmla="*/ 147 w 581"/>
                <a:gd name="T111" fmla="*/ 1404 h 1738"/>
                <a:gd name="T112" fmla="*/ 148 w 581"/>
                <a:gd name="T113" fmla="*/ 1428 h 1738"/>
                <a:gd name="T114" fmla="*/ 149 w 581"/>
                <a:gd name="T115" fmla="*/ 1469 h 1738"/>
                <a:gd name="T116" fmla="*/ 106 w 581"/>
                <a:gd name="T117" fmla="*/ 1575 h 1738"/>
                <a:gd name="T118" fmla="*/ 88 w 581"/>
                <a:gd name="T119" fmla="*/ 1636 h 1738"/>
                <a:gd name="T120" fmla="*/ 57 w 581"/>
                <a:gd name="T121" fmla="*/ 1687 h 1738"/>
                <a:gd name="T122" fmla="*/ 3 w 581"/>
                <a:gd name="T123" fmla="*/ 1701 h 1738"/>
                <a:gd name="T124" fmla="*/ 0 w 581"/>
                <a:gd name="T125" fmla="*/ 1606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1" h="1738">
                  <a:moveTo>
                    <a:pt x="0" y="1606"/>
                  </a:moveTo>
                  <a:lnTo>
                    <a:pt x="0" y="1606"/>
                  </a:lnTo>
                  <a:lnTo>
                    <a:pt x="5" y="1609"/>
                  </a:lnTo>
                  <a:lnTo>
                    <a:pt x="10" y="1612"/>
                  </a:lnTo>
                  <a:lnTo>
                    <a:pt x="15" y="1616"/>
                  </a:lnTo>
                  <a:lnTo>
                    <a:pt x="18" y="1619"/>
                  </a:lnTo>
                  <a:lnTo>
                    <a:pt x="21" y="1622"/>
                  </a:lnTo>
                  <a:lnTo>
                    <a:pt x="24" y="1627"/>
                  </a:lnTo>
                  <a:lnTo>
                    <a:pt x="26" y="1635"/>
                  </a:lnTo>
                  <a:lnTo>
                    <a:pt x="28" y="1645"/>
                  </a:lnTo>
                  <a:lnTo>
                    <a:pt x="28" y="1656"/>
                  </a:lnTo>
                  <a:lnTo>
                    <a:pt x="28" y="1678"/>
                  </a:lnTo>
                  <a:lnTo>
                    <a:pt x="28" y="1678"/>
                  </a:lnTo>
                  <a:lnTo>
                    <a:pt x="35" y="1674"/>
                  </a:lnTo>
                  <a:lnTo>
                    <a:pt x="42" y="1671"/>
                  </a:lnTo>
                  <a:lnTo>
                    <a:pt x="48" y="1666"/>
                  </a:lnTo>
                  <a:lnTo>
                    <a:pt x="53" y="1662"/>
                  </a:lnTo>
                  <a:lnTo>
                    <a:pt x="56" y="1656"/>
                  </a:lnTo>
                  <a:lnTo>
                    <a:pt x="58" y="1650"/>
                  </a:lnTo>
                  <a:lnTo>
                    <a:pt x="63" y="1637"/>
                  </a:lnTo>
                  <a:lnTo>
                    <a:pt x="63" y="1637"/>
                  </a:lnTo>
                  <a:lnTo>
                    <a:pt x="69" y="1618"/>
                  </a:lnTo>
                  <a:lnTo>
                    <a:pt x="76" y="1598"/>
                  </a:lnTo>
                  <a:lnTo>
                    <a:pt x="89" y="1561"/>
                  </a:lnTo>
                  <a:lnTo>
                    <a:pt x="119" y="1486"/>
                  </a:lnTo>
                  <a:lnTo>
                    <a:pt x="119" y="1486"/>
                  </a:lnTo>
                  <a:lnTo>
                    <a:pt x="124" y="1476"/>
                  </a:lnTo>
                  <a:lnTo>
                    <a:pt x="129" y="1465"/>
                  </a:lnTo>
                  <a:lnTo>
                    <a:pt x="130" y="1460"/>
                  </a:lnTo>
                  <a:lnTo>
                    <a:pt x="130" y="1454"/>
                  </a:lnTo>
                  <a:lnTo>
                    <a:pt x="130" y="1448"/>
                  </a:lnTo>
                  <a:lnTo>
                    <a:pt x="127" y="1443"/>
                  </a:lnTo>
                  <a:lnTo>
                    <a:pt x="127" y="1443"/>
                  </a:lnTo>
                  <a:lnTo>
                    <a:pt x="125" y="1431"/>
                  </a:lnTo>
                  <a:lnTo>
                    <a:pt x="123" y="1421"/>
                  </a:lnTo>
                  <a:lnTo>
                    <a:pt x="124" y="1410"/>
                  </a:lnTo>
                  <a:lnTo>
                    <a:pt x="125" y="1400"/>
                  </a:lnTo>
                  <a:lnTo>
                    <a:pt x="127" y="1390"/>
                  </a:lnTo>
                  <a:lnTo>
                    <a:pt x="131" y="1379"/>
                  </a:lnTo>
                  <a:lnTo>
                    <a:pt x="139" y="1359"/>
                  </a:lnTo>
                  <a:lnTo>
                    <a:pt x="139" y="1359"/>
                  </a:lnTo>
                  <a:lnTo>
                    <a:pt x="148" y="1338"/>
                  </a:lnTo>
                  <a:lnTo>
                    <a:pt x="156" y="1317"/>
                  </a:lnTo>
                  <a:lnTo>
                    <a:pt x="163" y="1296"/>
                  </a:lnTo>
                  <a:lnTo>
                    <a:pt x="169" y="1275"/>
                  </a:lnTo>
                  <a:lnTo>
                    <a:pt x="174" y="1253"/>
                  </a:lnTo>
                  <a:lnTo>
                    <a:pt x="178" y="1231"/>
                  </a:lnTo>
                  <a:lnTo>
                    <a:pt x="180" y="1209"/>
                  </a:lnTo>
                  <a:lnTo>
                    <a:pt x="183" y="1186"/>
                  </a:lnTo>
                  <a:lnTo>
                    <a:pt x="183" y="1186"/>
                  </a:lnTo>
                  <a:lnTo>
                    <a:pt x="184" y="1174"/>
                  </a:lnTo>
                  <a:lnTo>
                    <a:pt x="187" y="1164"/>
                  </a:lnTo>
                  <a:lnTo>
                    <a:pt x="190" y="1158"/>
                  </a:lnTo>
                  <a:lnTo>
                    <a:pt x="192" y="1154"/>
                  </a:lnTo>
                  <a:lnTo>
                    <a:pt x="195" y="1150"/>
                  </a:lnTo>
                  <a:lnTo>
                    <a:pt x="200" y="1146"/>
                  </a:lnTo>
                  <a:lnTo>
                    <a:pt x="200" y="1146"/>
                  </a:lnTo>
                  <a:lnTo>
                    <a:pt x="207" y="1140"/>
                  </a:lnTo>
                  <a:lnTo>
                    <a:pt x="212" y="1134"/>
                  </a:lnTo>
                  <a:lnTo>
                    <a:pt x="215" y="1127"/>
                  </a:lnTo>
                  <a:lnTo>
                    <a:pt x="217" y="1120"/>
                  </a:lnTo>
                  <a:lnTo>
                    <a:pt x="220" y="1113"/>
                  </a:lnTo>
                  <a:lnTo>
                    <a:pt x="221" y="1105"/>
                  </a:lnTo>
                  <a:lnTo>
                    <a:pt x="222" y="1089"/>
                  </a:lnTo>
                  <a:lnTo>
                    <a:pt x="222" y="1089"/>
                  </a:lnTo>
                  <a:lnTo>
                    <a:pt x="224" y="1063"/>
                  </a:lnTo>
                  <a:lnTo>
                    <a:pt x="229" y="1035"/>
                  </a:lnTo>
                  <a:lnTo>
                    <a:pt x="235" y="1008"/>
                  </a:lnTo>
                  <a:lnTo>
                    <a:pt x="242" y="981"/>
                  </a:lnTo>
                  <a:lnTo>
                    <a:pt x="242" y="981"/>
                  </a:lnTo>
                  <a:lnTo>
                    <a:pt x="263" y="897"/>
                  </a:lnTo>
                  <a:lnTo>
                    <a:pt x="288" y="813"/>
                  </a:lnTo>
                  <a:lnTo>
                    <a:pt x="288" y="813"/>
                  </a:lnTo>
                  <a:lnTo>
                    <a:pt x="290" y="802"/>
                  </a:lnTo>
                  <a:lnTo>
                    <a:pt x="293" y="792"/>
                  </a:lnTo>
                  <a:lnTo>
                    <a:pt x="297" y="787"/>
                  </a:lnTo>
                  <a:lnTo>
                    <a:pt x="300" y="783"/>
                  </a:lnTo>
                  <a:lnTo>
                    <a:pt x="306" y="780"/>
                  </a:lnTo>
                  <a:lnTo>
                    <a:pt x="312" y="778"/>
                  </a:lnTo>
                  <a:lnTo>
                    <a:pt x="312" y="778"/>
                  </a:lnTo>
                  <a:lnTo>
                    <a:pt x="323" y="775"/>
                  </a:lnTo>
                  <a:lnTo>
                    <a:pt x="333" y="770"/>
                  </a:lnTo>
                  <a:lnTo>
                    <a:pt x="338" y="763"/>
                  </a:lnTo>
                  <a:lnTo>
                    <a:pt x="344" y="755"/>
                  </a:lnTo>
                  <a:lnTo>
                    <a:pt x="346" y="747"/>
                  </a:lnTo>
                  <a:lnTo>
                    <a:pt x="349" y="738"/>
                  </a:lnTo>
                  <a:lnTo>
                    <a:pt x="351" y="718"/>
                  </a:lnTo>
                  <a:lnTo>
                    <a:pt x="351" y="718"/>
                  </a:lnTo>
                  <a:lnTo>
                    <a:pt x="353" y="699"/>
                  </a:lnTo>
                  <a:lnTo>
                    <a:pt x="357" y="678"/>
                  </a:lnTo>
                  <a:lnTo>
                    <a:pt x="365" y="638"/>
                  </a:lnTo>
                  <a:lnTo>
                    <a:pt x="369" y="618"/>
                  </a:lnTo>
                  <a:lnTo>
                    <a:pt x="372" y="597"/>
                  </a:lnTo>
                  <a:lnTo>
                    <a:pt x="373" y="577"/>
                  </a:lnTo>
                  <a:lnTo>
                    <a:pt x="371" y="556"/>
                  </a:lnTo>
                  <a:lnTo>
                    <a:pt x="371" y="556"/>
                  </a:lnTo>
                  <a:lnTo>
                    <a:pt x="372" y="550"/>
                  </a:lnTo>
                  <a:lnTo>
                    <a:pt x="374" y="543"/>
                  </a:lnTo>
                  <a:lnTo>
                    <a:pt x="378" y="537"/>
                  </a:lnTo>
                  <a:lnTo>
                    <a:pt x="382" y="533"/>
                  </a:lnTo>
                  <a:lnTo>
                    <a:pt x="382" y="533"/>
                  </a:lnTo>
                  <a:lnTo>
                    <a:pt x="398" y="513"/>
                  </a:lnTo>
                  <a:lnTo>
                    <a:pt x="403" y="505"/>
                  </a:lnTo>
                  <a:lnTo>
                    <a:pt x="404" y="498"/>
                  </a:lnTo>
                  <a:lnTo>
                    <a:pt x="405" y="491"/>
                  </a:lnTo>
                  <a:lnTo>
                    <a:pt x="403" y="483"/>
                  </a:lnTo>
                  <a:lnTo>
                    <a:pt x="395" y="458"/>
                  </a:lnTo>
                  <a:lnTo>
                    <a:pt x="395" y="458"/>
                  </a:lnTo>
                  <a:lnTo>
                    <a:pt x="398" y="453"/>
                  </a:lnTo>
                  <a:lnTo>
                    <a:pt x="402" y="451"/>
                  </a:lnTo>
                  <a:lnTo>
                    <a:pt x="407" y="450"/>
                  </a:lnTo>
                  <a:lnTo>
                    <a:pt x="412" y="450"/>
                  </a:lnTo>
                  <a:lnTo>
                    <a:pt x="418" y="450"/>
                  </a:lnTo>
                  <a:lnTo>
                    <a:pt x="422" y="449"/>
                  </a:lnTo>
                  <a:lnTo>
                    <a:pt x="426" y="448"/>
                  </a:lnTo>
                  <a:lnTo>
                    <a:pt x="429" y="443"/>
                  </a:lnTo>
                  <a:lnTo>
                    <a:pt x="429" y="443"/>
                  </a:lnTo>
                  <a:lnTo>
                    <a:pt x="436" y="423"/>
                  </a:lnTo>
                  <a:lnTo>
                    <a:pt x="442" y="404"/>
                  </a:lnTo>
                  <a:lnTo>
                    <a:pt x="442" y="404"/>
                  </a:lnTo>
                  <a:lnTo>
                    <a:pt x="454" y="366"/>
                  </a:lnTo>
                  <a:lnTo>
                    <a:pt x="460" y="346"/>
                  </a:lnTo>
                  <a:lnTo>
                    <a:pt x="469" y="328"/>
                  </a:lnTo>
                  <a:lnTo>
                    <a:pt x="477" y="309"/>
                  </a:lnTo>
                  <a:lnTo>
                    <a:pt x="485" y="292"/>
                  </a:lnTo>
                  <a:lnTo>
                    <a:pt x="495" y="275"/>
                  </a:lnTo>
                  <a:lnTo>
                    <a:pt x="505" y="258"/>
                  </a:lnTo>
                  <a:lnTo>
                    <a:pt x="505" y="258"/>
                  </a:lnTo>
                  <a:lnTo>
                    <a:pt x="511" y="246"/>
                  </a:lnTo>
                  <a:lnTo>
                    <a:pt x="515" y="234"/>
                  </a:lnTo>
                  <a:lnTo>
                    <a:pt x="517" y="222"/>
                  </a:lnTo>
                  <a:lnTo>
                    <a:pt x="518" y="210"/>
                  </a:lnTo>
                  <a:lnTo>
                    <a:pt x="517" y="199"/>
                  </a:lnTo>
                  <a:lnTo>
                    <a:pt x="516" y="186"/>
                  </a:lnTo>
                  <a:lnTo>
                    <a:pt x="511" y="163"/>
                  </a:lnTo>
                  <a:lnTo>
                    <a:pt x="511" y="163"/>
                  </a:lnTo>
                  <a:lnTo>
                    <a:pt x="508" y="147"/>
                  </a:lnTo>
                  <a:lnTo>
                    <a:pt x="507" y="132"/>
                  </a:lnTo>
                  <a:lnTo>
                    <a:pt x="508" y="118"/>
                  </a:lnTo>
                  <a:lnTo>
                    <a:pt x="511" y="104"/>
                  </a:lnTo>
                  <a:lnTo>
                    <a:pt x="516" y="93"/>
                  </a:lnTo>
                  <a:lnTo>
                    <a:pt x="524" y="81"/>
                  </a:lnTo>
                  <a:lnTo>
                    <a:pt x="533" y="70"/>
                  </a:lnTo>
                  <a:lnTo>
                    <a:pt x="547" y="61"/>
                  </a:lnTo>
                  <a:lnTo>
                    <a:pt x="547" y="61"/>
                  </a:lnTo>
                  <a:lnTo>
                    <a:pt x="553" y="55"/>
                  </a:lnTo>
                  <a:lnTo>
                    <a:pt x="555" y="51"/>
                  </a:lnTo>
                  <a:lnTo>
                    <a:pt x="556" y="48"/>
                  </a:lnTo>
                  <a:lnTo>
                    <a:pt x="557" y="41"/>
                  </a:lnTo>
                  <a:lnTo>
                    <a:pt x="555" y="33"/>
                  </a:lnTo>
                  <a:lnTo>
                    <a:pt x="555" y="33"/>
                  </a:lnTo>
                  <a:lnTo>
                    <a:pt x="553" y="17"/>
                  </a:lnTo>
                  <a:lnTo>
                    <a:pt x="550" y="2"/>
                  </a:lnTo>
                  <a:lnTo>
                    <a:pt x="550" y="2"/>
                  </a:lnTo>
                  <a:lnTo>
                    <a:pt x="558" y="0"/>
                  </a:lnTo>
                  <a:lnTo>
                    <a:pt x="564" y="1"/>
                  </a:lnTo>
                  <a:lnTo>
                    <a:pt x="568" y="3"/>
                  </a:lnTo>
                  <a:lnTo>
                    <a:pt x="571" y="8"/>
                  </a:lnTo>
                  <a:lnTo>
                    <a:pt x="573" y="12"/>
                  </a:lnTo>
                  <a:lnTo>
                    <a:pt x="575" y="18"/>
                  </a:lnTo>
                  <a:lnTo>
                    <a:pt x="577" y="28"/>
                  </a:lnTo>
                  <a:lnTo>
                    <a:pt x="577" y="28"/>
                  </a:lnTo>
                  <a:lnTo>
                    <a:pt x="579" y="36"/>
                  </a:lnTo>
                  <a:lnTo>
                    <a:pt x="580" y="43"/>
                  </a:lnTo>
                  <a:lnTo>
                    <a:pt x="581" y="51"/>
                  </a:lnTo>
                  <a:lnTo>
                    <a:pt x="580" y="58"/>
                  </a:lnTo>
                  <a:lnTo>
                    <a:pt x="578" y="64"/>
                  </a:lnTo>
                  <a:lnTo>
                    <a:pt x="573" y="70"/>
                  </a:lnTo>
                  <a:lnTo>
                    <a:pt x="566" y="76"/>
                  </a:lnTo>
                  <a:lnTo>
                    <a:pt x="557" y="80"/>
                  </a:lnTo>
                  <a:lnTo>
                    <a:pt x="557" y="80"/>
                  </a:lnTo>
                  <a:lnTo>
                    <a:pt x="549" y="86"/>
                  </a:lnTo>
                  <a:lnTo>
                    <a:pt x="541" y="92"/>
                  </a:lnTo>
                  <a:lnTo>
                    <a:pt x="535" y="99"/>
                  </a:lnTo>
                  <a:lnTo>
                    <a:pt x="532" y="107"/>
                  </a:lnTo>
                  <a:lnTo>
                    <a:pt x="530" y="116"/>
                  </a:lnTo>
                  <a:lnTo>
                    <a:pt x="528" y="125"/>
                  </a:lnTo>
                  <a:lnTo>
                    <a:pt x="528" y="135"/>
                  </a:lnTo>
                  <a:lnTo>
                    <a:pt x="531" y="146"/>
                  </a:lnTo>
                  <a:lnTo>
                    <a:pt x="531" y="146"/>
                  </a:lnTo>
                  <a:lnTo>
                    <a:pt x="533" y="158"/>
                  </a:lnTo>
                  <a:lnTo>
                    <a:pt x="535" y="170"/>
                  </a:lnTo>
                  <a:lnTo>
                    <a:pt x="535" y="194"/>
                  </a:lnTo>
                  <a:lnTo>
                    <a:pt x="535" y="218"/>
                  </a:lnTo>
                  <a:lnTo>
                    <a:pt x="535" y="243"/>
                  </a:lnTo>
                  <a:lnTo>
                    <a:pt x="535" y="243"/>
                  </a:lnTo>
                  <a:lnTo>
                    <a:pt x="535" y="249"/>
                  </a:lnTo>
                  <a:lnTo>
                    <a:pt x="533" y="255"/>
                  </a:lnTo>
                  <a:lnTo>
                    <a:pt x="531" y="262"/>
                  </a:lnTo>
                  <a:lnTo>
                    <a:pt x="526" y="268"/>
                  </a:lnTo>
                  <a:lnTo>
                    <a:pt x="526" y="268"/>
                  </a:lnTo>
                  <a:lnTo>
                    <a:pt x="517" y="282"/>
                  </a:lnTo>
                  <a:lnTo>
                    <a:pt x="508" y="298"/>
                  </a:lnTo>
                  <a:lnTo>
                    <a:pt x="498" y="313"/>
                  </a:lnTo>
                  <a:lnTo>
                    <a:pt x="492" y="329"/>
                  </a:lnTo>
                  <a:lnTo>
                    <a:pt x="479" y="362"/>
                  </a:lnTo>
                  <a:lnTo>
                    <a:pt x="467" y="396"/>
                  </a:lnTo>
                  <a:lnTo>
                    <a:pt x="467" y="396"/>
                  </a:lnTo>
                  <a:lnTo>
                    <a:pt x="464" y="406"/>
                  </a:lnTo>
                  <a:lnTo>
                    <a:pt x="462" y="418"/>
                  </a:lnTo>
                  <a:lnTo>
                    <a:pt x="457" y="439"/>
                  </a:lnTo>
                  <a:lnTo>
                    <a:pt x="454" y="451"/>
                  </a:lnTo>
                  <a:lnTo>
                    <a:pt x="449" y="460"/>
                  </a:lnTo>
                  <a:lnTo>
                    <a:pt x="442" y="471"/>
                  </a:lnTo>
                  <a:lnTo>
                    <a:pt x="434" y="479"/>
                  </a:lnTo>
                  <a:lnTo>
                    <a:pt x="434" y="479"/>
                  </a:lnTo>
                  <a:lnTo>
                    <a:pt x="435" y="490"/>
                  </a:lnTo>
                  <a:lnTo>
                    <a:pt x="434" y="501"/>
                  </a:lnTo>
                  <a:lnTo>
                    <a:pt x="432" y="510"/>
                  </a:lnTo>
                  <a:lnTo>
                    <a:pt x="427" y="518"/>
                  </a:lnTo>
                  <a:lnTo>
                    <a:pt x="421" y="526"/>
                  </a:lnTo>
                  <a:lnTo>
                    <a:pt x="416" y="533"/>
                  </a:lnTo>
                  <a:lnTo>
                    <a:pt x="401" y="547"/>
                  </a:lnTo>
                  <a:lnTo>
                    <a:pt x="401" y="547"/>
                  </a:lnTo>
                  <a:lnTo>
                    <a:pt x="397" y="550"/>
                  </a:lnTo>
                  <a:lnTo>
                    <a:pt x="395" y="555"/>
                  </a:lnTo>
                  <a:lnTo>
                    <a:pt x="394" y="558"/>
                  </a:lnTo>
                  <a:lnTo>
                    <a:pt x="392" y="563"/>
                  </a:lnTo>
                  <a:lnTo>
                    <a:pt x="394" y="581"/>
                  </a:lnTo>
                  <a:lnTo>
                    <a:pt x="394" y="581"/>
                  </a:lnTo>
                  <a:lnTo>
                    <a:pt x="392" y="607"/>
                  </a:lnTo>
                  <a:lnTo>
                    <a:pt x="390" y="632"/>
                  </a:lnTo>
                  <a:lnTo>
                    <a:pt x="388" y="643"/>
                  </a:lnTo>
                  <a:lnTo>
                    <a:pt x="386" y="656"/>
                  </a:lnTo>
                  <a:lnTo>
                    <a:pt x="382" y="669"/>
                  </a:lnTo>
                  <a:lnTo>
                    <a:pt x="379" y="680"/>
                  </a:lnTo>
                  <a:lnTo>
                    <a:pt x="379" y="680"/>
                  </a:lnTo>
                  <a:lnTo>
                    <a:pt x="375" y="691"/>
                  </a:lnTo>
                  <a:lnTo>
                    <a:pt x="373" y="701"/>
                  </a:lnTo>
                  <a:lnTo>
                    <a:pt x="372" y="723"/>
                  </a:lnTo>
                  <a:lnTo>
                    <a:pt x="371" y="733"/>
                  </a:lnTo>
                  <a:lnTo>
                    <a:pt x="368" y="744"/>
                  </a:lnTo>
                  <a:lnTo>
                    <a:pt x="366" y="755"/>
                  </a:lnTo>
                  <a:lnTo>
                    <a:pt x="361" y="765"/>
                  </a:lnTo>
                  <a:lnTo>
                    <a:pt x="361" y="765"/>
                  </a:lnTo>
                  <a:lnTo>
                    <a:pt x="356" y="775"/>
                  </a:lnTo>
                  <a:lnTo>
                    <a:pt x="350" y="785"/>
                  </a:lnTo>
                  <a:lnTo>
                    <a:pt x="346" y="788"/>
                  </a:lnTo>
                  <a:lnTo>
                    <a:pt x="343" y="792"/>
                  </a:lnTo>
                  <a:lnTo>
                    <a:pt x="337" y="794"/>
                  </a:lnTo>
                  <a:lnTo>
                    <a:pt x="331" y="795"/>
                  </a:lnTo>
                  <a:lnTo>
                    <a:pt x="331" y="795"/>
                  </a:lnTo>
                  <a:lnTo>
                    <a:pt x="326" y="797"/>
                  </a:lnTo>
                  <a:lnTo>
                    <a:pt x="322" y="799"/>
                  </a:lnTo>
                  <a:lnTo>
                    <a:pt x="318" y="801"/>
                  </a:lnTo>
                  <a:lnTo>
                    <a:pt x="315" y="803"/>
                  </a:lnTo>
                  <a:lnTo>
                    <a:pt x="311" y="812"/>
                  </a:lnTo>
                  <a:lnTo>
                    <a:pt x="308" y="821"/>
                  </a:lnTo>
                  <a:lnTo>
                    <a:pt x="308" y="821"/>
                  </a:lnTo>
                  <a:lnTo>
                    <a:pt x="292" y="878"/>
                  </a:lnTo>
                  <a:lnTo>
                    <a:pt x="276" y="936"/>
                  </a:lnTo>
                  <a:lnTo>
                    <a:pt x="261" y="994"/>
                  </a:lnTo>
                  <a:lnTo>
                    <a:pt x="254" y="1022"/>
                  </a:lnTo>
                  <a:lnTo>
                    <a:pt x="248" y="1052"/>
                  </a:lnTo>
                  <a:lnTo>
                    <a:pt x="248" y="1052"/>
                  </a:lnTo>
                  <a:lnTo>
                    <a:pt x="246" y="1071"/>
                  </a:lnTo>
                  <a:lnTo>
                    <a:pt x="246" y="1071"/>
                  </a:lnTo>
                  <a:lnTo>
                    <a:pt x="244" y="1081"/>
                  </a:lnTo>
                  <a:lnTo>
                    <a:pt x="242" y="1094"/>
                  </a:lnTo>
                  <a:lnTo>
                    <a:pt x="233" y="1119"/>
                  </a:lnTo>
                  <a:lnTo>
                    <a:pt x="223" y="1146"/>
                  </a:lnTo>
                  <a:lnTo>
                    <a:pt x="217" y="1157"/>
                  </a:lnTo>
                  <a:lnTo>
                    <a:pt x="212" y="1167"/>
                  </a:lnTo>
                  <a:lnTo>
                    <a:pt x="212" y="1167"/>
                  </a:lnTo>
                  <a:lnTo>
                    <a:pt x="208" y="1173"/>
                  </a:lnTo>
                  <a:lnTo>
                    <a:pt x="206" y="1180"/>
                  </a:lnTo>
                  <a:lnTo>
                    <a:pt x="204" y="1186"/>
                  </a:lnTo>
                  <a:lnTo>
                    <a:pt x="204" y="1193"/>
                  </a:lnTo>
                  <a:lnTo>
                    <a:pt x="204" y="1193"/>
                  </a:lnTo>
                  <a:lnTo>
                    <a:pt x="201" y="1217"/>
                  </a:lnTo>
                  <a:lnTo>
                    <a:pt x="198" y="1241"/>
                  </a:lnTo>
                  <a:lnTo>
                    <a:pt x="193" y="1265"/>
                  </a:lnTo>
                  <a:lnTo>
                    <a:pt x="187" y="1288"/>
                  </a:lnTo>
                  <a:lnTo>
                    <a:pt x="180" y="1311"/>
                  </a:lnTo>
                  <a:lnTo>
                    <a:pt x="172" y="1334"/>
                  </a:lnTo>
                  <a:lnTo>
                    <a:pt x="164" y="1356"/>
                  </a:lnTo>
                  <a:lnTo>
                    <a:pt x="155" y="1379"/>
                  </a:lnTo>
                  <a:lnTo>
                    <a:pt x="155" y="1379"/>
                  </a:lnTo>
                  <a:lnTo>
                    <a:pt x="151" y="1391"/>
                  </a:lnTo>
                  <a:lnTo>
                    <a:pt x="147" y="1404"/>
                  </a:lnTo>
                  <a:lnTo>
                    <a:pt x="146" y="1409"/>
                  </a:lnTo>
                  <a:lnTo>
                    <a:pt x="145" y="1415"/>
                  </a:lnTo>
                  <a:lnTo>
                    <a:pt x="146" y="1421"/>
                  </a:lnTo>
                  <a:lnTo>
                    <a:pt x="148" y="1428"/>
                  </a:lnTo>
                  <a:lnTo>
                    <a:pt x="148" y="1428"/>
                  </a:lnTo>
                  <a:lnTo>
                    <a:pt x="151" y="1437"/>
                  </a:lnTo>
                  <a:lnTo>
                    <a:pt x="152" y="1445"/>
                  </a:lnTo>
                  <a:lnTo>
                    <a:pt x="152" y="1453"/>
                  </a:lnTo>
                  <a:lnTo>
                    <a:pt x="152" y="1461"/>
                  </a:lnTo>
                  <a:lnTo>
                    <a:pt x="149" y="1469"/>
                  </a:lnTo>
                  <a:lnTo>
                    <a:pt x="147" y="1477"/>
                  </a:lnTo>
                  <a:lnTo>
                    <a:pt x="140" y="1493"/>
                  </a:lnTo>
                  <a:lnTo>
                    <a:pt x="140" y="1493"/>
                  </a:lnTo>
                  <a:lnTo>
                    <a:pt x="113" y="1559"/>
                  </a:lnTo>
                  <a:lnTo>
                    <a:pt x="106" y="1575"/>
                  </a:lnTo>
                  <a:lnTo>
                    <a:pt x="100" y="1592"/>
                  </a:lnTo>
                  <a:lnTo>
                    <a:pt x="94" y="1610"/>
                  </a:lnTo>
                  <a:lnTo>
                    <a:pt x="91" y="1627"/>
                  </a:lnTo>
                  <a:lnTo>
                    <a:pt x="91" y="1627"/>
                  </a:lnTo>
                  <a:lnTo>
                    <a:pt x="88" y="1636"/>
                  </a:lnTo>
                  <a:lnTo>
                    <a:pt x="86" y="1644"/>
                  </a:lnTo>
                  <a:lnTo>
                    <a:pt x="83" y="1652"/>
                  </a:lnTo>
                  <a:lnTo>
                    <a:pt x="78" y="1660"/>
                  </a:lnTo>
                  <a:lnTo>
                    <a:pt x="69" y="1674"/>
                  </a:lnTo>
                  <a:lnTo>
                    <a:pt x="57" y="1687"/>
                  </a:lnTo>
                  <a:lnTo>
                    <a:pt x="45" y="1700"/>
                  </a:lnTo>
                  <a:lnTo>
                    <a:pt x="31" y="1711"/>
                  </a:lnTo>
                  <a:lnTo>
                    <a:pt x="1" y="1738"/>
                  </a:lnTo>
                  <a:lnTo>
                    <a:pt x="1" y="1738"/>
                  </a:lnTo>
                  <a:lnTo>
                    <a:pt x="3" y="1701"/>
                  </a:lnTo>
                  <a:lnTo>
                    <a:pt x="5" y="1667"/>
                  </a:lnTo>
                  <a:lnTo>
                    <a:pt x="7" y="1652"/>
                  </a:lnTo>
                  <a:lnTo>
                    <a:pt x="5" y="1636"/>
                  </a:lnTo>
                  <a:lnTo>
                    <a:pt x="3" y="1621"/>
                  </a:lnTo>
                  <a:lnTo>
                    <a:pt x="0" y="1606"/>
                  </a:lnTo>
                  <a:lnTo>
                    <a:pt x="0" y="1606"/>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7"/>
            <p:cNvSpPr>
              <a:spLocks/>
            </p:cNvSpPr>
            <p:nvPr/>
          </p:nvSpPr>
          <p:spPr bwMode="auto">
            <a:xfrm>
              <a:off x="3112" y="3085"/>
              <a:ext cx="23" cy="35"/>
            </a:xfrm>
            <a:custGeom>
              <a:avLst/>
              <a:gdLst>
                <a:gd name="T0" fmla="*/ 40 w 115"/>
                <a:gd name="T1" fmla="*/ 173 h 174"/>
                <a:gd name="T2" fmla="*/ 40 w 115"/>
                <a:gd name="T3" fmla="*/ 173 h 174"/>
                <a:gd name="T4" fmla="*/ 27 w 115"/>
                <a:gd name="T5" fmla="*/ 171 h 174"/>
                <a:gd name="T6" fmla="*/ 18 w 115"/>
                <a:gd name="T7" fmla="*/ 169 h 174"/>
                <a:gd name="T8" fmla="*/ 11 w 115"/>
                <a:gd name="T9" fmla="*/ 166 h 174"/>
                <a:gd name="T10" fmla="*/ 6 w 115"/>
                <a:gd name="T11" fmla="*/ 161 h 174"/>
                <a:gd name="T12" fmla="*/ 2 w 115"/>
                <a:gd name="T13" fmla="*/ 155 h 174"/>
                <a:gd name="T14" fmla="*/ 1 w 115"/>
                <a:gd name="T15" fmla="*/ 147 h 174"/>
                <a:gd name="T16" fmla="*/ 0 w 115"/>
                <a:gd name="T17" fmla="*/ 137 h 174"/>
                <a:gd name="T18" fmla="*/ 0 w 115"/>
                <a:gd name="T19" fmla="*/ 125 h 174"/>
                <a:gd name="T20" fmla="*/ 0 w 115"/>
                <a:gd name="T21" fmla="*/ 125 h 174"/>
                <a:gd name="T22" fmla="*/ 1 w 115"/>
                <a:gd name="T23" fmla="*/ 115 h 174"/>
                <a:gd name="T24" fmla="*/ 3 w 115"/>
                <a:gd name="T25" fmla="*/ 105 h 174"/>
                <a:gd name="T26" fmla="*/ 7 w 115"/>
                <a:gd name="T27" fmla="*/ 95 h 174"/>
                <a:gd name="T28" fmla="*/ 10 w 115"/>
                <a:gd name="T29" fmla="*/ 86 h 174"/>
                <a:gd name="T30" fmla="*/ 15 w 115"/>
                <a:gd name="T31" fmla="*/ 78 h 174"/>
                <a:gd name="T32" fmla="*/ 21 w 115"/>
                <a:gd name="T33" fmla="*/ 70 h 174"/>
                <a:gd name="T34" fmla="*/ 32 w 115"/>
                <a:gd name="T35" fmla="*/ 55 h 174"/>
                <a:gd name="T36" fmla="*/ 46 w 115"/>
                <a:gd name="T37" fmla="*/ 42 h 174"/>
                <a:gd name="T38" fmla="*/ 60 w 115"/>
                <a:gd name="T39" fmla="*/ 30 h 174"/>
                <a:gd name="T40" fmla="*/ 74 w 115"/>
                <a:gd name="T41" fmla="*/ 17 h 174"/>
                <a:gd name="T42" fmla="*/ 87 w 115"/>
                <a:gd name="T43" fmla="*/ 4 h 174"/>
                <a:gd name="T44" fmla="*/ 87 w 115"/>
                <a:gd name="T45" fmla="*/ 4 h 174"/>
                <a:gd name="T46" fmla="*/ 90 w 115"/>
                <a:gd name="T47" fmla="*/ 2 h 174"/>
                <a:gd name="T48" fmla="*/ 93 w 115"/>
                <a:gd name="T49" fmla="*/ 1 h 174"/>
                <a:gd name="T50" fmla="*/ 95 w 115"/>
                <a:gd name="T51" fmla="*/ 0 h 174"/>
                <a:gd name="T52" fmla="*/ 98 w 115"/>
                <a:gd name="T53" fmla="*/ 1 h 174"/>
                <a:gd name="T54" fmla="*/ 102 w 115"/>
                <a:gd name="T55" fmla="*/ 3 h 174"/>
                <a:gd name="T56" fmla="*/ 107 w 115"/>
                <a:gd name="T57" fmla="*/ 8 h 174"/>
                <a:gd name="T58" fmla="*/ 107 w 115"/>
                <a:gd name="T59" fmla="*/ 8 h 174"/>
                <a:gd name="T60" fmla="*/ 113 w 115"/>
                <a:gd name="T61" fmla="*/ 19 h 174"/>
                <a:gd name="T62" fmla="*/ 114 w 115"/>
                <a:gd name="T63" fmla="*/ 25 h 174"/>
                <a:gd name="T64" fmla="*/ 115 w 115"/>
                <a:gd name="T65" fmla="*/ 30 h 174"/>
                <a:gd name="T66" fmla="*/ 115 w 115"/>
                <a:gd name="T67" fmla="*/ 37 h 174"/>
                <a:gd name="T68" fmla="*/ 115 w 115"/>
                <a:gd name="T69" fmla="*/ 42 h 174"/>
                <a:gd name="T70" fmla="*/ 113 w 115"/>
                <a:gd name="T71" fmla="*/ 48 h 174"/>
                <a:gd name="T72" fmla="*/ 109 w 115"/>
                <a:gd name="T73" fmla="*/ 55 h 174"/>
                <a:gd name="T74" fmla="*/ 109 w 115"/>
                <a:gd name="T75" fmla="*/ 55 h 174"/>
                <a:gd name="T76" fmla="*/ 95 w 115"/>
                <a:gd name="T77" fmla="*/ 78 h 174"/>
                <a:gd name="T78" fmla="*/ 82 w 115"/>
                <a:gd name="T79" fmla="*/ 101 h 174"/>
                <a:gd name="T80" fmla="*/ 76 w 115"/>
                <a:gd name="T81" fmla="*/ 114 h 174"/>
                <a:gd name="T82" fmla="*/ 71 w 115"/>
                <a:gd name="T83" fmla="*/ 126 h 174"/>
                <a:gd name="T84" fmla="*/ 69 w 115"/>
                <a:gd name="T85" fmla="*/ 139 h 174"/>
                <a:gd name="T86" fmla="*/ 68 w 115"/>
                <a:gd name="T87" fmla="*/ 154 h 174"/>
                <a:gd name="T88" fmla="*/ 68 w 115"/>
                <a:gd name="T89" fmla="*/ 154 h 174"/>
                <a:gd name="T90" fmla="*/ 68 w 115"/>
                <a:gd name="T91" fmla="*/ 160 h 174"/>
                <a:gd name="T92" fmla="*/ 66 w 115"/>
                <a:gd name="T93" fmla="*/ 163 h 174"/>
                <a:gd name="T94" fmla="*/ 63 w 115"/>
                <a:gd name="T95" fmla="*/ 168 h 174"/>
                <a:gd name="T96" fmla="*/ 59 w 115"/>
                <a:gd name="T97" fmla="*/ 170 h 174"/>
                <a:gd name="T98" fmla="*/ 54 w 115"/>
                <a:gd name="T99" fmla="*/ 171 h 174"/>
                <a:gd name="T100" fmla="*/ 49 w 115"/>
                <a:gd name="T101" fmla="*/ 173 h 174"/>
                <a:gd name="T102" fmla="*/ 45 w 115"/>
                <a:gd name="T103" fmla="*/ 174 h 174"/>
                <a:gd name="T104" fmla="*/ 40 w 115"/>
                <a:gd name="T105" fmla="*/ 173 h 174"/>
                <a:gd name="T106" fmla="*/ 40 w 115"/>
                <a:gd name="T10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74">
                  <a:moveTo>
                    <a:pt x="40" y="173"/>
                  </a:moveTo>
                  <a:lnTo>
                    <a:pt x="40" y="173"/>
                  </a:lnTo>
                  <a:lnTo>
                    <a:pt x="27" y="171"/>
                  </a:lnTo>
                  <a:lnTo>
                    <a:pt x="18" y="169"/>
                  </a:lnTo>
                  <a:lnTo>
                    <a:pt x="11" y="166"/>
                  </a:lnTo>
                  <a:lnTo>
                    <a:pt x="6" y="161"/>
                  </a:lnTo>
                  <a:lnTo>
                    <a:pt x="2" y="155"/>
                  </a:lnTo>
                  <a:lnTo>
                    <a:pt x="1" y="147"/>
                  </a:lnTo>
                  <a:lnTo>
                    <a:pt x="0" y="137"/>
                  </a:lnTo>
                  <a:lnTo>
                    <a:pt x="0" y="125"/>
                  </a:lnTo>
                  <a:lnTo>
                    <a:pt x="0" y="125"/>
                  </a:lnTo>
                  <a:lnTo>
                    <a:pt x="1" y="115"/>
                  </a:lnTo>
                  <a:lnTo>
                    <a:pt x="3" y="105"/>
                  </a:lnTo>
                  <a:lnTo>
                    <a:pt x="7" y="95"/>
                  </a:lnTo>
                  <a:lnTo>
                    <a:pt x="10" y="86"/>
                  </a:lnTo>
                  <a:lnTo>
                    <a:pt x="15" y="78"/>
                  </a:lnTo>
                  <a:lnTo>
                    <a:pt x="21" y="70"/>
                  </a:lnTo>
                  <a:lnTo>
                    <a:pt x="32" y="55"/>
                  </a:lnTo>
                  <a:lnTo>
                    <a:pt x="46" y="42"/>
                  </a:lnTo>
                  <a:lnTo>
                    <a:pt x="60" y="30"/>
                  </a:lnTo>
                  <a:lnTo>
                    <a:pt x="74" y="17"/>
                  </a:lnTo>
                  <a:lnTo>
                    <a:pt x="87" y="4"/>
                  </a:lnTo>
                  <a:lnTo>
                    <a:pt x="87" y="4"/>
                  </a:lnTo>
                  <a:lnTo>
                    <a:pt x="90" y="2"/>
                  </a:lnTo>
                  <a:lnTo>
                    <a:pt x="93" y="1"/>
                  </a:lnTo>
                  <a:lnTo>
                    <a:pt x="95" y="0"/>
                  </a:lnTo>
                  <a:lnTo>
                    <a:pt x="98" y="1"/>
                  </a:lnTo>
                  <a:lnTo>
                    <a:pt x="102" y="3"/>
                  </a:lnTo>
                  <a:lnTo>
                    <a:pt x="107" y="8"/>
                  </a:lnTo>
                  <a:lnTo>
                    <a:pt x="107" y="8"/>
                  </a:lnTo>
                  <a:lnTo>
                    <a:pt x="113" y="19"/>
                  </a:lnTo>
                  <a:lnTo>
                    <a:pt x="114" y="25"/>
                  </a:lnTo>
                  <a:lnTo>
                    <a:pt x="115" y="30"/>
                  </a:lnTo>
                  <a:lnTo>
                    <a:pt x="115" y="37"/>
                  </a:lnTo>
                  <a:lnTo>
                    <a:pt x="115" y="42"/>
                  </a:lnTo>
                  <a:lnTo>
                    <a:pt x="113" y="48"/>
                  </a:lnTo>
                  <a:lnTo>
                    <a:pt x="109" y="55"/>
                  </a:lnTo>
                  <a:lnTo>
                    <a:pt x="109" y="55"/>
                  </a:lnTo>
                  <a:lnTo>
                    <a:pt x="95" y="78"/>
                  </a:lnTo>
                  <a:lnTo>
                    <a:pt x="82" y="101"/>
                  </a:lnTo>
                  <a:lnTo>
                    <a:pt x="76" y="114"/>
                  </a:lnTo>
                  <a:lnTo>
                    <a:pt x="71" y="126"/>
                  </a:lnTo>
                  <a:lnTo>
                    <a:pt x="69" y="139"/>
                  </a:lnTo>
                  <a:lnTo>
                    <a:pt x="68" y="154"/>
                  </a:lnTo>
                  <a:lnTo>
                    <a:pt x="68" y="154"/>
                  </a:lnTo>
                  <a:lnTo>
                    <a:pt x="68" y="160"/>
                  </a:lnTo>
                  <a:lnTo>
                    <a:pt x="66" y="163"/>
                  </a:lnTo>
                  <a:lnTo>
                    <a:pt x="63" y="168"/>
                  </a:lnTo>
                  <a:lnTo>
                    <a:pt x="59" y="170"/>
                  </a:lnTo>
                  <a:lnTo>
                    <a:pt x="54" y="171"/>
                  </a:lnTo>
                  <a:lnTo>
                    <a:pt x="49" y="173"/>
                  </a:lnTo>
                  <a:lnTo>
                    <a:pt x="45" y="174"/>
                  </a:lnTo>
                  <a:lnTo>
                    <a:pt x="40" y="173"/>
                  </a:lnTo>
                  <a:lnTo>
                    <a:pt x="40" y="17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8"/>
            <p:cNvSpPr>
              <a:spLocks/>
            </p:cNvSpPr>
            <p:nvPr/>
          </p:nvSpPr>
          <p:spPr bwMode="auto">
            <a:xfrm>
              <a:off x="3167" y="2926"/>
              <a:ext cx="35" cy="28"/>
            </a:xfrm>
            <a:custGeom>
              <a:avLst/>
              <a:gdLst>
                <a:gd name="T0" fmla="*/ 172 w 172"/>
                <a:gd name="T1" fmla="*/ 35 h 140"/>
                <a:gd name="T2" fmla="*/ 171 w 172"/>
                <a:gd name="T3" fmla="*/ 47 h 140"/>
                <a:gd name="T4" fmla="*/ 166 w 172"/>
                <a:gd name="T5" fmla="*/ 54 h 140"/>
                <a:gd name="T6" fmla="*/ 161 w 172"/>
                <a:gd name="T7" fmla="*/ 57 h 140"/>
                <a:gd name="T8" fmla="*/ 156 w 172"/>
                <a:gd name="T9" fmla="*/ 58 h 140"/>
                <a:gd name="T10" fmla="*/ 137 w 172"/>
                <a:gd name="T11" fmla="*/ 62 h 140"/>
                <a:gd name="T12" fmla="*/ 134 w 172"/>
                <a:gd name="T13" fmla="*/ 63 h 140"/>
                <a:gd name="T14" fmla="*/ 131 w 172"/>
                <a:gd name="T15" fmla="*/ 72 h 140"/>
                <a:gd name="T16" fmla="*/ 121 w 172"/>
                <a:gd name="T17" fmla="*/ 85 h 140"/>
                <a:gd name="T18" fmla="*/ 109 w 172"/>
                <a:gd name="T19" fmla="*/ 94 h 140"/>
                <a:gd name="T20" fmla="*/ 86 w 172"/>
                <a:gd name="T21" fmla="*/ 102 h 140"/>
                <a:gd name="T22" fmla="*/ 56 w 172"/>
                <a:gd name="T23" fmla="*/ 114 h 140"/>
                <a:gd name="T24" fmla="*/ 43 w 172"/>
                <a:gd name="T25" fmla="*/ 122 h 140"/>
                <a:gd name="T26" fmla="*/ 33 w 172"/>
                <a:gd name="T27" fmla="*/ 134 h 140"/>
                <a:gd name="T28" fmla="*/ 30 w 172"/>
                <a:gd name="T29" fmla="*/ 138 h 140"/>
                <a:gd name="T30" fmla="*/ 23 w 172"/>
                <a:gd name="T31" fmla="*/ 140 h 140"/>
                <a:gd name="T32" fmla="*/ 12 w 172"/>
                <a:gd name="T33" fmla="*/ 135 h 140"/>
                <a:gd name="T34" fmla="*/ 5 w 172"/>
                <a:gd name="T35" fmla="*/ 131 h 140"/>
                <a:gd name="T36" fmla="*/ 0 w 172"/>
                <a:gd name="T37" fmla="*/ 124 h 140"/>
                <a:gd name="T38" fmla="*/ 0 w 172"/>
                <a:gd name="T39" fmla="*/ 118 h 140"/>
                <a:gd name="T40" fmla="*/ 8 w 172"/>
                <a:gd name="T41" fmla="*/ 107 h 140"/>
                <a:gd name="T42" fmla="*/ 26 w 172"/>
                <a:gd name="T43" fmla="*/ 91 h 140"/>
                <a:gd name="T44" fmla="*/ 55 w 172"/>
                <a:gd name="T45" fmla="*/ 53 h 140"/>
                <a:gd name="T46" fmla="*/ 67 w 172"/>
                <a:gd name="T47" fmla="*/ 32 h 140"/>
                <a:gd name="T48" fmla="*/ 75 w 172"/>
                <a:gd name="T49" fmla="*/ 20 h 140"/>
                <a:gd name="T50" fmla="*/ 86 w 172"/>
                <a:gd name="T51" fmla="*/ 11 h 140"/>
                <a:gd name="T52" fmla="*/ 110 w 172"/>
                <a:gd name="T53" fmla="*/ 1 h 140"/>
                <a:gd name="T54" fmla="*/ 134 w 172"/>
                <a:gd name="T55" fmla="*/ 1 h 140"/>
                <a:gd name="T56" fmla="*/ 157 w 172"/>
                <a:gd name="T57" fmla="*/ 9 h 140"/>
                <a:gd name="T58" fmla="*/ 164 w 172"/>
                <a:gd name="T59" fmla="*/ 15 h 140"/>
                <a:gd name="T60" fmla="*/ 172 w 172"/>
                <a:gd name="T61" fmla="*/ 27 h 140"/>
                <a:gd name="T62" fmla="*/ 172 w 172"/>
                <a:gd name="T63"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140">
                  <a:moveTo>
                    <a:pt x="172" y="35"/>
                  </a:moveTo>
                  <a:lnTo>
                    <a:pt x="172" y="35"/>
                  </a:lnTo>
                  <a:lnTo>
                    <a:pt x="171" y="43"/>
                  </a:lnTo>
                  <a:lnTo>
                    <a:pt x="171" y="47"/>
                  </a:lnTo>
                  <a:lnTo>
                    <a:pt x="169" y="50"/>
                  </a:lnTo>
                  <a:lnTo>
                    <a:pt x="166" y="54"/>
                  </a:lnTo>
                  <a:lnTo>
                    <a:pt x="164" y="56"/>
                  </a:lnTo>
                  <a:lnTo>
                    <a:pt x="161" y="57"/>
                  </a:lnTo>
                  <a:lnTo>
                    <a:pt x="156" y="58"/>
                  </a:lnTo>
                  <a:lnTo>
                    <a:pt x="156" y="58"/>
                  </a:lnTo>
                  <a:lnTo>
                    <a:pt x="142" y="59"/>
                  </a:lnTo>
                  <a:lnTo>
                    <a:pt x="137" y="62"/>
                  </a:lnTo>
                  <a:lnTo>
                    <a:pt x="135" y="62"/>
                  </a:lnTo>
                  <a:lnTo>
                    <a:pt x="134" y="63"/>
                  </a:lnTo>
                  <a:lnTo>
                    <a:pt x="134" y="63"/>
                  </a:lnTo>
                  <a:lnTo>
                    <a:pt x="131" y="72"/>
                  </a:lnTo>
                  <a:lnTo>
                    <a:pt x="126" y="79"/>
                  </a:lnTo>
                  <a:lnTo>
                    <a:pt x="121" y="85"/>
                  </a:lnTo>
                  <a:lnTo>
                    <a:pt x="116" y="89"/>
                  </a:lnTo>
                  <a:lnTo>
                    <a:pt x="109" y="94"/>
                  </a:lnTo>
                  <a:lnTo>
                    <a:pt x="102" y="97"/>
                  </a:lnTo>
                  <a:lnTo>
                    <a:pt x="86" y="102"/>
                  </a:lnTo>
                  <a:lnTo>
                    <a:pt x="71" y="107"/>
                  </a:lnTo>
                  <a:lnTo>
                    <a:pt x="56" y="114"/>
                  </a:lnTo>
                  <a:lnTo>
                    <a:pt x="49" y="117"/>
                  </a:lnTo>
                  <a:lnTo>
                    <a:pt x="43" y="122"/>
                  </a:lnTo>
                  <a:lnTo>
                    <a:pt x="37" y="127"/>
                  </a:lnTo>
                  <a:lnTo>
                    <a:pt x="33" y="134"/>
                  </a:lnTo>
                  <a:lnTo>
                    <a:pt x="33" y="134"/>
                  </a:lnTo>
                  <a:lnTo>
                    <a:pt x="30" y="138"/>
                  </a:lnTo>
                  <a:lnTo>
                    <a:pt x="27" y="140"/>
                  </a:lnTo>
                  <a:lnTo>
                    <a:pt x="23" y="140"/>
                  </a:lnTo>
                  <a:lnTo>
                    <a:pt x="20" y="139"/>
                  </a:lnTo>
                  <a:lnTo>
                    <a:pt x="12" y="135"/>
                  </a:lnTo>
                  <a:lnTo>
                    <a:pt x="5" y="131"/>
                  </a:lnTo>
                  <a:lnTo>
                    <a:pt x="5" y="131"/>
                  </a:lnTo>
                  <a:lnTo>
                    <a:pt x="3" y="127"/>
                  </a:lnTo>
                  <a:lnTo>
                    <a:pt x="0" y="124"/>
                  </a:lnTo>
                  <a:lnTo>
                    <a:pt x="0" y="122"/>
                  </a:lnTo>
                  <a:lnTo>
                    <a:pt x="0" y="118"/>
                  </a:lnTo>
                  <a:lnTo>
                    <a:pt x="4" y="112"/>
                  </a:lnTo>
                  <a:lnTo>
                    <a:pt x="8" y="107"/>
                  </a:lnTo>
                  <a:lnTo>
                    <a:pt x="8" y="107"/>
                  </a:lnTo>
                  <a:lnTo>
                    <a:pt x="26" y="91"/>
                  </a:lnTo>
                  <a:lnTo>
                    <a:pt x="41" y="72"/>
                  </a:lnTo>
                  <a:lnTo>
                    <a:pt x="55" y="53"/>
                  </a:lnTo>
                  <a:lnTo>
                    <a:pt x="67" y="32"/>
                  </a:lnTo>
                  <a:lnTo>
                    <a:pt x="67" y="32"/>
                  </a:lnTo>
                  <a:lnTo>
                    <a:pt x="71" y="26"/>
                  </a:lnTo>
                  <a:lnTo>
                    <a:pt x="75" y="20"/>
                  </a:lnTo>
                  <a:lnTo>
                    <a:pt x="81" y="16"/>
                  </a:lnTo>
                  <a:lnTo>
                    <a:pt x="86" y="11"/>
                  </a:lnTo>
                  <a:lnTo>
                    <a:pt x="97" y="5"/>
                  </a:lnTo>
                  <a:lnTo>
                    <a:pt x="110" y="1"/>
                  </a:lnTo>
                  <a:lnTo>
                    <a:pt x="121" y="0"/>
                  </a:lnTo>
                  <a:lnTo>
                    <a:pt x="134" y="1"/>
                  </a:lnTo>
                  <a:lnTo>
                    <a:pt x="147" y="3"/>
                  </a:lnTo>
                  <a:lnTo>
                    <a:pt x="157" y="9"/>
                  </a:lnTo>
                  <a:lnTo>
                    <a:pt x="157" y="9"/>
                  </a:lnTo>
                  <a:lnTo>
                    <a:pt x="164" y="15"/>
                  </a:lnTo>
                  <a:lnTo>
                    <a:pt x="169" y="20"/>
                  </a:lnTo>
                  <a:lnTo>
                    <a:pt x="172" y="27"/>
                  </a:lnTo>
                  <a:lnTo>
                    <a:pt x="172" y="35"/>
                  </a:lnTo>
                  <a:lnTo>
                    <a:pt x="172" y="3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9"/>
            <p:cNvSpPr>
              <a:spLocks/>
            </p:cNvSpPr>
            <p:nvPr/>
          </p:nvSpPr>
          <p:spPr bwMode="auto">
            <a:xfrm>
              <a:off x="3084" y="3126"/>
              <a:ext cx="33" cy="24"/>
            </a:xfrm>
            <a:custGeom>
              <a:avLst/>
              <a:gdLst>
                <a:gd name="T0" fmla="*/ 32 w 166"/>
                <a:gd name="T1" fmla="*/ 118 h 119"/>
                <a:gd name="T2" fmla="*/ 32 w 166"/>
                <a:gd name="T3" fmla="*/ 118 h 119"/>
                <a:gd name="T4" fmla="*/ 27 w 166"/>
                <a:gd name="T5" fmla="*/ 118 h 119"/>
                <a:gd name="T6" fmla="*/ 17 w 166"/>
                <a:gd name="T7" fmla="*/ 118 h 119"/>
                <a:gd name="T8" fmla="*/ 17 w 166"/>
                <a:gd name="T9" fmla="*/ 118 h 119"/>
                <a:gd name="T10" fmla="*/ 12 w 166"/>
                <a:gd name="T11" fmla="*/ 117 h 119"/>
                <a:gd name="T12" fmla="*/ 7 w 166"/>
                <a:gd name="T13" fmla="*/ 115 h 119"/>
                <a:gd name="T14" fmla="*/ 4 w 166"/>
                <a:gd name="T15" fmla="*/ 112 h 119"/>
                <a:gd name="T16" fmla="*/ 1 w 166"/>
                <a:gd name="T17" fmla="*/ 109 h 119"/>
                <a:gd name="T18" fmla="*/ 0 w 166"/>
                <a:gd name="T19" fmla="*/ 104 h 119"/>
                <a:gd name="T20" fmla="*/ 1 w 166"/>
                <a:gd name="T21" fmla="*/ 101 h 119"/>
                <a:gd name="T22" fmla="*/ 2 w 166"/>
                <a:gd name="T23" fmla="*/ 95 h 119"/>
                <a:gd name="T24" fmla="*/ 7 w 166"/>
                <a:gd name="T25" fmla="*/ 90 h 119"/>
                <a:gd name="T26" fmla="*/ 7 w 166"/>
                <a:gd name="T27" fmla="*/ 90 h 119"/>
                <a:gd name="T28" fmla="*/ 15 w 166"/>
                <a:gd name="T29" fmla="*/ 80 h 119"/>
                <a:gd name="T30" fmla="*/ 24 w 166"/>
                <a:gd name="T31" fmla="*/ 72 h 119"/>
                <a:gd name="T32" fmla="*/ 34 w 166"/>
                <a:gd name="T33" fmla="*/ 64 h 119"/>
                <a:gd name="T34" fmla="*/ 44 w 166"/>
                <a:gd name="T35" fmla="*/ 57 h 119"/>
                <a:gd name="T36" fmla="*/ 66 w 166"/>
                <a:gd name="T37" fmla="*/ 44 h 119"/>
                <a:gd name="T38" fmla="*/ 88 w 166"/>
                <a:gd name="T39" fmla="*/ 33 h 119"/>
                <a:gd name="T40" fmla="*/ 88 w 166"/>
                <a:gd name="T41" fmla="*/ 33 h 119"/>
                <a:gd name="T42" fmla="*/ 100 w 166"/>
                <a:gd name="T43" fmla="*/ 27 h 119"/>
                <a:gd name="T44" fmla="*/ 113 w 166"/>
                <a:gd name="T45" fmla="*/ 22 h 119"/>
                <a:gd name="T46" fmla="*/ 120 w 166"/>
                <a:gd name="T47" fmla="*/ 20 h 119"/>
                <a:gd name="T48" fmla="*/ 126 w 166"/>
                <a:gd name="T49" fmla="*/ 17 h 119"/>
                <a:gd name="T50" fmla="*/ 130 w 166"/>
                <a:gd name="T51" fmla="*/ 12 h 119"/>
                <a:gd name="T52" fmla="*/ 136 w 166"/>
                <a:gd name="T53" fmla="*/ 6 h 119"/>
                <a:gd name="T54" fmla="*/ 136 w 166"/>
                <a:gd name="T55" fmla="*/ 6 h 119"/>
                <a:gd name="T56" fmla="*/ 141 w 166"/>
                <a:gd name="T57" fmla="*/ 2 h 119"/>
                <a:gd name="T58" fmla="*/ 144 w 166"/>
                <a:gd name="T59" fmla="*/ 0 h 119"/>
                <a:gd name="T60" fmla="*/ 148 w 166"/>
                <a:gd name="T61" fmla="*/ 0 h 119"/>
                <a:gd name="T62" fmla="*/ 150 w 166"/>
                <a:gd name="T63" fmla="*/ 0 h 119"/>
                <a:gd name="T64" fmla="*/ 153 w 166"/>
                <a:gd name="T65" fmla="*/ 2 h 119"/>
                <a:gd name="T66" fmla="*/ 157 w 166"/>
                <a:gd name="T67" fmla="*/ 4 h 119"/>
                <a:gd name="T68" fmla="*/ 159 w 166"/>
                <a:gd name="T69" fmla="*/ 6 h 119"/>
                <a:gd name="T70" fmla="*/ 159 w 166"/>
                <a:gd name="T71" fmla="*/ 6 h 119"/>
                <a:gd name="T72" fmla="*/ 164 w 166"/>
                <a:gd name="T73" fmla="*/ 13 h 119"/>
                <a:gd name="T74" fmla="*/ 166 w 166"/>
                <a:gd name="T75" fmla="*/ 20 h 119"/>
                <a:gd name="T76" fmla="*/ 166 w 166"/>
                <a:gd name="T77" fmla="*/ 24 h 119"/>
                <a:gd name="T78" fmla="*/ 165 w 166"/>
                <a:gd name="T79" fmla="*/ 26 h 119"/>
                <a:gd name="T80" fmla="*/ 164 w 166"/>
                <a:gd name="T81" fmla="*/ 29 h 119"/>
                <a:gd name="T82" fmla="*/ 161 w 166"/>
                <a:gd name="T83" fmla="*/ 32 h 119"/>
                <a:gd name="T84" fmla="*/ 161 w 166"/>
                <a:gd name="T85" fmla="*/ 32 h 119"/>
                <a:gd name="T86" fmla="*/ 153 w 166"/>
                <a:gd name="T87" fmla="*/ 37 h 119"/>
                <a:gd name="T88" fmla="*/ 146 w 166"/>
                <a:gd name="T89" fmla="*/ 44 h 119"/>
                <a:gd name="T90" fmla="*/ 142 w 166"/>
                <a:gd name="T91" fmla="*/ 51 h 119"/>
                <a:gd name="T92" fmla="*/ 136 w 166"/>
                <a:gd name="T93" fmla="*/ 59 h 119"/>
                <a:gd name="T94" fmla="*/ 128 w 166"/>
                <a:gd name="T95" fmla="*/ 75 h 119"/>
                <a:gd name="T96" fmla="*/ 121 w 166"/>
                <a:gd name="T97" fmla="*/ 93 h 119"/>
                <a:gd name="T98" fmla="*/ 121 w 166"/>
                <a:gd name="T99" fmla="*/ 93 h 119"/>
                <a:gd name="T100" fmla="*/ 116 w 166"/>
                <a:gd name="T101" fmla="*/ 100 h 119"/>
                <a:gd name="T102" fmla="*/ 112 w 166"/>
                <a:gd name="T103" fmla="*/ 103 h 119"/>
                <a:gd name="T104" fmla="*/ 106 w 166"/>
                <a:gd name="T105" fmla="*/ 106 h 119"/>
                <a:gd name="T106" fmla="*/ 99 w 166"/>
                <a:gd name="T107" fmla="*/ 108 h 119"/>
                <a:gd name="T108" fmla="*/ 85 w 166"/>
                <a:gd name="T109" fmla="*/ 110 h 119"/>
                <a:gd name="T110" fmla="*/ 78 w 166"/>
                <a:gd name="T111" fmla="*/ 112 h 119"/>
                <a:gd name="T112" fmla="*/ 73 w 166"/>
                <a:gd name="T113" fmla="*/ 115 h 119"/>
                <a:gd name="T114" fmla="*/ 73 w 166"/>
                <a:gd name="T115" fmla="*/ 115 h 119"/>
                <a:gd name="T116" fmla="*/ 63 w 166"/>
                <a:gd name="T117" fmla="*/ 118 h 119"/>
                <a:gd name="T118" fmla="*/ 54 w 166"/>
                <a:gd name="T119" fmla="*/ 119 h 119"/>
                <a:gd name="T120" fmla="*/ 44 w 166"/>
                <a:gd name="T121" fmla="*/ 119 h 119"/>
                <a:gd name="T122" fmla="*/ 32 w 166"/>
                <a:gd name="T123" fmla="*/ 118 h 119"/>
                <a:gd name="T124" fmla="*/ 32 w 166"/>
                <a:gd name="T125"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19">
                  <a:moveTo>
                    <a:pt x="32" y="118"/>
                  </a:moveTo>
                  <a:lnTo>
                    <a:pt x="32" y="118"/>
                  </a:lnTo>
                  <a:lnTo>
                    <a:pt x="27" y="118"/>
                  </a:lnTo>
                  <a:lnTo>
                    <a:pt x="17" y="118"/>
                  </a:lnTo>
                  <a:lnTo>
                    <a:pt x="17" y="118"/>
                  </a:lnTo>
                  <a:lnTo>
                    <a:pt x="12" y="117"/>
                  </a:lnTo>
                  <a:lnTo>
                    <a:pt x="7" y="115"/>
                  </a:lnTo>
                  <a:lnTo>
                    <a:pt x="4" y="112"/>
                  </a:lnTo>
                  <a:lnTo>
                    <a:pt x="1" y="109"/>
                  </a:lnTo>
                  <a:lnTo>
                    <a:pt x="0" y="104"/>
                  </a:lnTo>
                  <a:lnTo>
                    <a:pt x="1" y="101"/>
                  </a:lnTo>
                  <a:lnTo>
                    <a:pt x="2" y="95"/>
                  </a:lnTo>
                  <a:lnTo>
                    <a:pt x="7" y="90"/>
                  </a:lnTo>
                  <a:lnTo>
                    <a:pt x="7" y="90"/>
                  </a:lnTo>
                  <a:lnTo>
                    <a:pt x="15" y="80"/>
                  </a:lnTo>
                  <a:lnTo>
                    <a:pt x="24" y="72"/>
                  </a:lnTo>
                  <a:lnTo>
                    <a:pt x="34" y="64"/>
                  </a:lnTo>
                  <a:lnTo>
                    <a:pt x="44" y="57"/>
                  </a:lnTo>
                  <a:lnTo>
                    <a:pt x="66" y="44"/>
                  </a:lnTo>
                  <a:lnTo>
                    <a:pt x="88" y="33"/>
                  </a:lnTo>
                  <a:lnTo>
                    <a:pt x="88" y="33"/>
                  </a:lnTo>
                  <a:lnTo>
                    <a:pt x="100" y="27"/>
                  </a:lnTo>
                  <a:lnTo>
                    <a:pt x="113" y="22"/>
                  </a:lnTo>
                  <a:lnTo>
                    <a:pt x="120" y="20"/>
                  </a:lnTo>
                  <a:lnTo>
                    <a:pt x="126" y="17"/>
                  </a:lnTo>
                  <a:lnTo>
                    <a:pt x="130" y="12"/>
                  </a:lnTo>
                  <a:lnTo>
                    <a:pt x="136" y="6"/>
                  </a:lnTo>
                  <a:lnTo>
                    <a:pt x="136" y="6"/>
                  </a:lnTo>
                  <a:lnTo>
                    <a:pt x="141" y="2"/>
                  </a:lnTo>
                  <a:lnTo>
                    <a:pt x="144" y="0"/>
                  </a:lnTo>
                  <a:lnTo>
                    <a:pt x="148" y="0"/>
                  </a:lnTo>
                  <a:lnTo>
                    <a:pt x="150" y="0"/>
                  </a:lnTo>
                  <a:lnTo>
                    <a:pt x="153" y="2"/>
                  </a:lnTo>
                  <a:lnTo>
                    <a:pt x="157" y="4"/>
                  </a:lnTo>
                  <a:lnTo>
                    <a:pt x="159" y="6"/>
                  </a:lnTo>
                  <a:lnTo>
                    <a:pt x="159" y="6"/>
                  </a:lnTo>
                  <a:lnTo>
                    <a:pt x="164" y="13"/>
                  </a:lnTo>
                  <a:lnTo>
                    <a:pt x="166" y="20"/>
                  </a:lnTo>
                  <a:lnTo>
                    <a:pt x="166" y="24"/>
                  </a:lnTo>
                  <a:lnTo>
                    <a:pt x="165" y="26"/>
                  </a:lnTo>
                  <a:lnTo>
                    <a:pt x="164" y="29"/>
                  </a:lnTo>
                  <a:lnTo>
                    <a:pt x="161" y="32"/>
                  </a:lnTo>
                  <a:lnTo>
                    <a:pt x="161" y="32"/>
                  </a:lnTo>
                  <a:lnTo>
                    <a:pt x="153" y="37"/>
                  </a:lnTo>
                  <a:lnTo>
                    <a:pt x="146" y="44"/>
                  </a:lnTo>
                  <a:lnTo>
                    <a:pt x="142" y="51"/>
                  </a:lnTo>
                  <a:lnTo>
                    <a:pt x="136" y="59"/>
                  </a:lnTo>
                  <a:lnTo>
                    <a:pt x="128" y="75"/>
                  </a:lnTo>
                  <a:lnTo>
                    <a:pt x="121" y="93"/>
                  </a:lnTo>
                  <a:lnTo>
                    <a:pt x="121" y="93"/>
                  </a:lnTo>
                  <a:lnTo>
                    <a:pt x="116" y="100"/>
                  </a:lnTo>
                  <a:lnTo>
                    <a:pt x="112" y="103"/>
                  </a:lnTo>
                  <a:lnTo>
                    <a:pt x="106" y="106"/>
                  </a:lnTo>
                  <a:lnTo>
                    <a:pt x="99" y="108"/>
                  </a:lnTo>
                  <a:lnTo>
                    <a:pt x="85" y="110"/>
                  </a:lnTo>
                  <a:lnTo>
                    <a:pt x="78" y="112"/>
                  </a:lnTo>
                  <a:lnTo>
                    <a:pt x="73" y="115"/>
                  </a:lnTo>
                  <a:lnTo>
                    <a:pt x="73" y="115"/>
                  </a:lnTo>
                  <a:lnTo>
                    <a:pt x="63" y="118"/>
                  </a:lnTo>
                  <a:lnTo>
                    <a:pt x="54" y="119"/>
                  </a:lnTo>
                  <a:lnTo>
                    <a:pt x="44" y="119"/>
                  </a:lnTo>
                  <a:lnTo>
                    <a:pt x="32" y="118"/>
                  </a:lnTo>
                  <a:lnTo>
                    <a:pt x="32" y="11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30"/>
            <p:cNvSpPr>
              <a:spLocks/>
            </p:cNvSpPr>
            <p:nvPr/>
          </p:nvSpPr>
          <p:spPr bwMode="auto">
            <a:xfrm>
              <a:off x="3182" y="2985"/>
              <a:ext cx="19" cy="26"/>
            </a:xfrm>
            <a:custGeom>
              <a:avLst/>
              <a:gdLst>
                <a:gd name="T0" fmla="*/ 47 w 93"/>
                <a:gd name="T1" fmla="*/ 90 h 128"/>
                <a:gd name="T2" fmla="*/ 47 w 93"/>
                <a:gd name="T3" fmla="*/ 90 h 128"/>
                <a:gd name="T4" fmla="*/ 43 w 93"/>
                <a:gd name="T5" fmla="*/ 89 h 128"/>
                <a:gd name="T6" fmla="*/ 40 w 93"/>
                <a:gd name="T7" fmla="*/ 89 h 128"/>
                <a:gd name="T8" fmla="*/ 34 w 93"/>
                <a:gd name="T9" fmla="*/ 91 h 128"/>
                <a:gd name="T10" fmla="*/ 30 w 93"/>
                <a:gd name="T11" fmla="*/ 94 h 128"/>
                <a:gd name="T12" fmla="*/ 27 w 93"/>
                <a:gd name="T13" fmla="*/ 97 h 128"/>
                <a:gd name="T14" fmla="*/ 27 w 93"/>
                <a:gd name="T15" fmla="*/ 97 h 128"/>
                <a:gd name="T16" fmla="*/ 19 w 93"/>
                <a:gd name="T17" fmla="*/ 100 h 128"/>
                <a:gd name="T18" fmla="*/ 12 w 93"/>
                <a:gd name="T19" fmla="*/ 101 h 128"/>
                <a:gd name="T20" fmla="*/ 7 w 93"/>
                <a:gd name="T21" fmla="*/ 101 h 128"/>
                <a:gd name="T22" fmla="*/ 4 w 93"/>
                <a:gd name="T23" fmla="*/ 100 h 128"/>
                <a:gd name="T24" fmla="*/ 2 w 93"/>
                <a:gd name="T25" fmla="*/ 97 h 128"/>
                <a:gd name="T26" fmla="*/ 0 w 93"/>
                <a:gd name="T27" fmla="*/ 92 h 128"/>
                <a:gd name="T28" fmla="*/ 0 w 93"/>
                <a:gd name="T29" fmla="*/ 85 h 128"/>
                <a:gd name="T30" fmla="*/ 2 w 93"/>
                <a:gd name="T31" fmla="*/ 76 h 128"/>
                <a:gd name="T32" fmla="*/ 2 w 93"/>
                <a:gd name="T33" fmla="*/ 76 h 128"/>
                <a:gd name="T34" fmla="*/ 3 w 93"/>
                <a:gd name="T35" fmla="*/ 57 h 128"/>
                <a:gd name="T36" fmla="*/ 4 w 93"/>
                <a:gd name="T37" fmla="*/ 49 h 128"/>
                <a:gd name="T38" fmla="*/ 6 w 93"/>
                <a:gd name="T39" fmla="*/ 40 h 128"/>
                <a:gd name="T40" fmla="*/ 8 w 93"/>
                <a:gd name="T41" fmla="*/ 32 h 128"/>
                <a:gd name="T42" fmla="*/ 12 w 93"/>
                <a:gd name="T43" fmla="*/ 24 h 128"/>
                <a:gd name="T44" fmla="*/ 18 w 93"/>
                <a:gd name="T45" fmla="*/ 16 h 128"/>
                <a:gd name="T46" fmla="*/ 26 w 93"/>
                <a:gd name="T47" fmla="*/ 10 h 128"/>
                <a:gd name="T48" fmla="*/ 26 w 93"/>
                <a:gd name="T49" fmla="*/ 10 h 128"/>
                <a:gd name="T50" fmla="*/ 34 w 93"/>
                <a:gd name="T51" fmla="*/ 4 h 128"/>
                <a:gd name="T52" fmla="*/ 41 w 93"/>
                <a:gd name="T53" fmla="*/ 2 h 128"/>
                <a:gd name="T54" fmla="*/ 47 w 93"/>
                <a:gd name="T55" fmla="*/ 0 h 128"/>
                <a:gd name="T56" fmla="*/ 53 w 93"/>
                <a:gd name="T57" fmla="*/ 1 h 128"/>
                <a:gd name="T58" fmla="*/ 58 w 93"/>
                <a:gd name="T59" fmla="*/ 2 h 128"/>
                <a:gd name="T60" fmla="*/ 64 w 93"/>
                <a:gd name="T61" fmla="*/ 7 h 128"/>
                <a:gd name="T62" fmla="*/ 68 w 93"/>
                <a:gd name="T63" fmla="*/ 13 h 128"/>
                <a:gd name="T64" fmla="*/ 73 w 93"/>
                <a:gd name="T65" fmla="*/ 19 h 128"/>
                <a:gd name="T66" fmla="*/ 73 w 93"/>
                <a:gd name="T67" fmla="*/ 19 h 128"/>
                <a:gd name="T68" fmla="*/ 87 w 93"/>
                <a:gd name="T69" fmla="*/ 45 h 128"/>
                <a:gd name="T70" fmla="*/ 90 w 93"/>
                <a:gd name="T71" fmla="*/ 54 h 128"/>
                <a:gd name="T72" fmla="*/ 93 w 93"/>
                <a:gd name="T73" fmla="*/ 62 h 128"/>
                <a:gd name="T74" fmla="*/ 93 w 93"/>
                <a:gd name="T75" fmla="*/ 70 h 128"/>
                <a:gd name="T76" fmla="*/ 93 w 93"/>
                <a:gd name="T77" fmla="*/ 78 h 128"/>
                <a:gd name="T78" fmla="*/ 88 w 93"/>
                <a:gd name="T79" fmla="*/ 104 h 128"/>
                <a:gd name="T80" fmla="*/ 88 w 93"/>
                <a:gd name="T81" fmla="*/ 104 h 128"/>
                <a:gd name="T82" fmla="*/ 87 w 93"/>
                <a:gd name="T83" fmla="*/ 112 h 128"/>
                <a:gd name="T84" fmla="*/ 85 w 93"/>
                <a:gd name="T85" fmla="*/ 120 h 128"/>
                <a:gd name="T86" fmla="*/ 83 w 93"/>
                <a:gd name="T87" fmla="*/ 122 h 128"/>
                <a:gd name="T88" fmla="*/ 81 w 93"/>
                <a:gd name="T89" fmla="*/ 125 h 128"/>
                <a:gd name="T90" fmla="*/ 78 w 93"/>
                <a:gd name="T91" fmla="*/ 127 h 128"/>
                <a:gd name="T92" fmla="*/ 73 w 93"/>
                <a:gd name="T93" fmla="*/ 128 h 128"/>
                <a:gd name="T94" fmla="*/ 73 w 93"/>
                <a:gd name="T95" fmla="*/ 128 h 128"/>
                <a:gd name="T96" fmla="*/ 68 w 93"/>
                <a:gd name="T97" fmla="*/ 128 h 128"/>
                <a:gd name="T98" fmla="*/ 64 w 93"/>
                <a:gd name="T99" fmla="*/ 127 h 128"/>
                <a:gd name="T100" fmla="*/ 60 w 93"/>
                <a:gd name="T101" fmla="*/ 124 h 128"/>
                <a:gd name="T102" fmla="*/ 58 w 93"/>
                <a:gd name="T103" fmla="*/ 122 h 128"/>
                <a:gd name="T104" fmla="*/ 53 w 93"/>
                <a:gd name="T105" fmla="*/ 116 h 128"/>
                <a:gd name="T106" fmla="*/ 51 w 93"/>
                <a:gd name="T107" fmla="*/ 108 h 128"/>
                <a:gd name="T108" fmla="*/ 51 w 93"/>
                <a:gd name="T109" fmla="*/ 108 h 128"/>
                <a:gd name="T110" fmla="*/ 47 w 93"/>
                <a:gd name="T111" fmla="*/ 90 h 128"/>
                <a:gd name="T112" fmla="*/ 47 w 93"/>
                <a:gd name="T113" fmla="*/ 9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 h="128">
                  <a:moveTo>
                    <a:pt x="47" y="90"/>
                  </a:moveTo>
                  <a:lnTo>
                    <a:pt x="47" y="90"/>
                  </a:lnTo>
                  <a:lnTo>
                    <a:pt x="43" y="89"/>
                  </a:lnTo>
                  <a:lnTo>
                    <a:pt x="40" y="89"/>
                  </a:lnTo>
                  <a:lnTo>
                    <a:pt x="34" y="91"/>
                  </a:lnTo>
                  <a:lnTo>
                    <a:pt x="30" y="94"/>
                  </a:lnTo>
                  <a:lnTo>
                    <a:pt x="27" y="97"/>
                  </a:lnTo>
                  <a:lnTo>
                    <a:pt x="27" y="97"/>
                  </a:lnTo>
                  <a:lnTo>
                    <a:pt x="19" y="100"/>
                  </a:lnTo>
                  <a:lnTo>
                    <a:pt x="12" y="101"/>
                  </a:lnTo>
                  <a:lnTo>
                    <a:pt x="7" y="101"/>
                  </a:lnTo>
                  <a:lnTo>
                    <a:pt x="4" y="100"/>
                  </a:lnTo>
                  <a:lnTo>
                    <a:pt x="2" y="97"/>
                  </a:lnTo>
                  <a:lnTo>
                    <a:pt x="0" y="92"/>
                  </a:lnTo>
                  <a:lnTo>
                    <a:pt x="0" y="85"/>
                  </a:lnTo>
                  <a:lnTo>
                    <a:pt x="2" y="76"/>
                  </a:lnTo>
                  <a:lnTo>
                    <a:pt x="2" y="76"/>
                  </a:lnTo>
                  <a:lnTo>
                    <a:pt x="3" y="57"/>
                  </a:lnTo>
                  <a:lnTo>
                    <a:pt x="4" y="49"/>
                  </a:lnTo>
                  <a:lnTo>
                    <a:pt x="6" y="40"/>
                  </a:lnTo>
                  <a:lnTo>
                    <a:pt x="8" y="32"/>
                  </a:lnTo>
                  <a:lnTo>
                    <a:pt x="12" y="24"/>
                  </a:lnTo>
                  <a:lnTo>
                    <a:pt x="18" y="16"/>
                  </a:lnTo>
                  <a:lnTo>
                    <a:pt x="26" y="10"/>
                  </a:lnTo>
                  <a:lnTo>
                    <a:pt x="26" y="10"/>
                  </a:lnTo>
                  <a:lnTo>
                    <a:pt x="34" y="4"/>
                  </a:lnTo>
                  <a:lnTo>
                    <a:pt x="41" y="2"/>
                  </a:lnTo>
                  <a:lnTo>
                    <a:pt x="47" y="0"/>
                  </a:lnTo>
                  <a:lnTo>
                    <a:pt x="53" y="1"/>
                  </a:lnTo>
                  <a:lnTo>
                    <a:pt x="58" y="2"/>
                  </a:lnTo>
                  <a:lnTo>
                    <a:pt x="64" y="7"/>
                  </a:lnTo>
                  <a:lnTo>
                    <a:pt x="68" y="13"/>
                  </a:lnTo>
                  <a:lnTo>
                    <a:pt x="73" y="19"/>
                  </a:lnTo>
                  <a:lnTo>
                    <a:pt x="73" y="19"/>
                  </a:lnTo>
                  <a:lnTo>
                    <a:pt x="87" y="45"/>
                  </a:lnTo>
                  <a:lnTo>
                    <a:pt x="90" y="54"/>
                  </a:lnTo>
                  <a:lnTo>
                    <a:pt x="93" y="62"/>
                  </a:lnTo>
                  <a:lnTo>
                    <a:pt x="93" y="70"/>
                  </a:lnTo>
                  <a:lnTo>
                    <a:pt x="93" y="78"/>
                  </a:lnTo>
                  <a:lnTo>
                    <a:pt x="88" y="104"/>
                  </a:lnTo>
                  <a:lnTo>
                    <a:pt x="88" y="104"/>
                  </a:lnTo>
                  <a:lnTo>
                    <a:pt x="87" y="112"/>
                  </a:lnTo>
                  <a:lnTo>
                    <a:pt x="85" y="120"/>
                  </a:lnTo>
                  <a:lnTo>
                    <a:pt x="83" y="122"/>
                  </a:lnTo>
                  <a:lnTo>
                    <a:pt x="81" y="125"/>
                  </a:lnTo>
                  <a:lnTo>
                    <a:pt x="78" y="127"/>
                  </a:lnTo>
                  <a:lnTo>
                    <a:pt x="73" y="128"/>
                  </a:lnTo>
                  <a:lnTo>
                    <a:pt x="73" y="128"/>
                  </a:lnTo>
                  <a:lnTo>
                    <a:pt x="68" y="128"/>
                  </a:lnTo>
                  <a:lnTo>
                    <a:pt x="64" y="127"/>
                  </a:lnTo>
                  <a:lnTo>
                    <a:pt x="60" y="124"/>
                  </a:lnTo>
                  <a:lnTo>
                    <a:pt x="58" y="122"/>
                  </a:lnTo>
                  <a:lnTo>
                    <a:pt x="53" y="116"/>
                  </a:lnTo>
                  <a:lnTo>
                    <a:pt x="51" y="108"/>
                  </a:lnTo>
                  <a:lnTo>
                    <a:pt x="51" y="108"/>
                  </a:lnTo>
                  <a:lnTo>
                    <a:pt x="47" y="90"/>
                  </a:lnTo>
                  <a:lnTo>
                    <a:pt x="47"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31"/>
            <p:cNvSpPr>
              <a:spLocks/>
            </p:cNvSpPr>
            <p:nvPr/>
          </p:nvSpPr>
          <p:spPr bwMode="auto">
            <a:xfrm>
              <a:off x="3068" y="3112"/>
              <a:ext cx="25" cy="22"/>
            </a:xfrm>
            <a:custGeom>
              <a:avLst/>
              <a:gdLst>
                <a:gd name="T0" fmla="*/ 121 w 121"/>
                <a:gd name="T1" fmla="*/ 14 h 110"/>
                <a:gd name="T2" fmla="*/ 120 w 121"/>
                <a:gd name="T3" fmla="*/ 20 h 110"/>
                <a:gd name="T4" fmla="*/ 119 w 121"/>
                <a:gd name="T5" fmla="*/ 23 h 110"/>
                <a:gd name="T6" fmla="*/ 104 w 121"/>
                <a:gd name="T7" fmla="*/ 36 h 110"/>
                <a:gd name="T8" fmla="*/ 91 w 121"/>
                <a:gd name="T9" fmla="*/ 51 h 110"/>
                <a:gd name="T10" fmla="*/ 84 w 121"/>
                <a:gd name="T11" fmla="*/ 70 h 110"/>
                <a:gd name="T12" fmla="*/ 81 w 121"/>
                <a:gd name="T13" fmla="*/ 91 h 110"/>
                <a:gd name="T14" fmla="*/ 81 w 121"/>
                <a:gd name="T15" fmla="*/ 94 h 110"/>
                <a:gd name="T16" fmla="*/ 76 w 121"/>
                <a:gd name="T17" fmla="*/ 97 h 110"/>
                <a:gd name="T18" fmla="*/ 66 w 121"/>
                <a:gd name="T19" fmla="*/ 102 h 110"/>
                <a:gd name="T20" fmla="*/ 59 w 121"/>
                <a:gd name="T21" fmla="*/ 103 h 110"/>
                <a:gd name="T22" fmla="*/ 45 w 121"/>
                <a:gd name="T23" fmla="*/ 100 h 110"/>
                <a:gd name="T24" fmla="*/ 36 w 121"/>
                <a:gd name="T25" fmla="*/ 100 h 110"/>
                <a:gd name="T26" fmla="*/ 32 w 121"/>
                <a:gd name="T27" fmla="*/ 102 h 110"/>
                <a:gd name="T28" fmla="*/ 21 w 121"/>
                <a:gd name="T29" fmla="*/ 110 h 110"/>
                <a:gd name="T30" fmla="*/ 14 w 121"/>
                <a:gd name="T31" fmla="*/ 110 h 110"/>
                <a:gd name="T32" fmla="*/ 8 w 121"/>
                <a:gd name="T33" fmla="*/ 108 h 110"/>
                <a:gd name="T34" fmla="*/ 5 w 121"/>
                <a:gd name="T35" fmla="*/ 104 h 110"/>
                <a:gd name="T36" fmla="*/ 1 w 121"/>
                <a:gd name="T37" fmla="*/ 95 h 110"/>
                <a:gd name="T38" fmla="*/ 1 w 121"/>
                <a:gd name="T39" fmla="*/ 82 h 110"/>
                <a:gd name="T40" fmla="*/ 4 w 121"/>
                <a:gd name="T41" fmla="*/ 73 h 110"/>
                <a:gd name="T42" fmla="*/ 20 w 121"/>
                <a:gd name="T43" fmla="*/ 40 h 110"/>
                <a:gd name="T44" fmla="*/ 22 w 121"/>
                <a:gd name="T45" fmla="*/ 27 h 110"/>
                <a:gd name="T46" fmla="*/ 24 w 121"/>
                <a:gd name="T47" fmla="*/ 21 h 110"/>
                <a:gd name="T48" fmla="*/ 32 w 121"/>
                <a:gd name="T49" fmla="*/ 13 h 110"/>
                <a:gd name="T50" fmla="*/ 38 w 121"/>
                <a:gd name="T51" fmla="*/ 11 h 110"/>
                <a:gd name="T52" fmla="*/ 54 w 121"/>
                <a:gd name="T53" fmla="*/ 8 h 110"/>
                <a:gd name="T54" fmla="*/ 80 w 121"/>
                <a:gd name="T55" fmla="*/ 1 h 110"/>
                <a:gd name="T56" fmla="*/ 97 w 121"/>
                <a:gd name="T57" fmla="*/ 0 h 110"/>
                <a:gd name="T58" fmla="*/ 105 w 121"/>
                <a:gd name="T59" fmla="*/ 1 h 110"/>
                <a:gd name="T60" fmla="*/ 116 w 121"/>
                <a:gd name="T61" fmla="*/ 4 h 110"/>
                <a:gd name="T62" fmla="*/ 121 w 121"/>
                <a:gd name="T63" fmla="*/ 11 h 110"/>
                <a:gd name="T64" fmla="*/ 121 w 121"/>
                <a:gd name="T65"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10">
                  <a:moveTo>
                    <a:pt x="121" y="14"/>
                  </a:moveTo>
                  <a:lnTo>
                    <a:pt x="121" y="14"/>
                  </a:lnTo>
                  <a:lnTo>
                    <a:pt x="120" y="19"/>
                  </a:lnTo>
                  <a:lnTo>
                    <a:pt x="120" y="20"/>
                  </a:lnTo>
                  <a:lnTo>
                    <a:pt x="119" y="23"/>
                  </a:lnTo>
                  <a:lnTo>
                    <a:pt x="119" y="23"/>
                  </a:lnTo>
                  <a:lnTo>
                    <a:pt x="111" y="29"/>
                  </a:lnTo>
                  <a:lnTo>
                    <a:pt x="104" y="36"/>
                  </a:lnTo>
                  <a:lnTo>
                    <a:pt x="97" y="43"/>
                  </a:lnTo>
                  <a:lnTo>
                    <a:pt x="91" y="51"/>
                  </a:lnTo>
                  <a:lnTo>
                    <a:pt x="86" y="61"/>
                  </a:lnTo>
                  <a:lnTo>
                    <a:pt x="84" y="70"/>
                  </a:lnTo>
                  <a:lnTo>
                    <a:pt x="82" y="79"/>
                  </a:lnTo>
                  <a:lnTo>
                    <a:pt x="81" y="91"/>
                  </a:lnTo>
                  <a:lnTo>
                    <a:pt x="81" y="91"/>
                  </a:lnTo>
                  <a:lnTo>
                    <a:pt x="81" y="94"/>
                  </a:lnTo>
                  <a:lnTo>
                    <a:pt x="78" y="96"/>
                  </a:lnTo>
                  <a:lnTo>
                    <a:pt x="76" y="97"/>
                  </a:lnTo>
                  <a:lnTo>
                    <a:pt x="74" y="100"/>
                  </a:lnTo>
                  <a:lnTo>
                    <a:pt x="66" y="102"/>
                  </a:lnTo>
                  <a:lnTo>
                    <a:pt x="59" y="103"/>
                  </a:lnTo>
                  <a:lnTo>
                    <a:pt x="59" y="103"/>
                  </a:lnTo>
                  <a:lnTo>
                    <a:pt x="52" y="102"/>
                  </a:lnTo>
                  <a:lnTo>
                    <a:pt x="45" y="100"/>
                  </a:lnTo>
                  <a:lnTo>
                    <a:pt x="39" y="99"/>
                  </a:lnTo>
                  <a:lnTo>
                    <a:pt x="36" y="100"/>
                  </a:lnTo>
                  <a:lnTo>
                    <a:pt x="32" y="102"/>
                  </a:lnTo>
                  <a:lnTo>
                    <a:pt x="32" y="102"/>
                  </a:lnTo>
                  <a:lnTo>
                    <a:pt x="27" y="105"/>
                  </a:lnTo>
                  <a:lnTo>
                    <a:pt x="21" y="110"/>
                  </a:lnTo>
                  <a:lnTo>
                    <a:pt x="17" y="110"/>
                  </a:lnTo>
                  <a:lnTo>
                    <a:pt x="14" y="110"/>
                  </a:lnTo>
                  <a:lnTo>
                    <a:pt x="12" y="110"/>
                  </a:lnTo>
                  <a:lnTo>
                    <a:pt x="8" y="108"/>
                  </a:lnTo>
                  <a:lnTo>
                    <a:pt x="8" y="108"/>
                  </a:lnTo>
                  <a:lnTo>
                    <a:pt x="5" y="104"/>
                  </a:lnTo>
                  <a:lnTo>
                    <a:pt x="2" y="100"/>
                  </a:lnTo>
                  <a:lnTo>
                    <a:pt x="1" y="95"/>
                  </a:lnTo>
                  <a:lnTo>
                    <a:pt x="0" y="91"/>
                  </a:lnTo>
                  <a:lnTo>
                    <a:pt x="1" y="82"/>
                  </a:lnTo>
                  <a:lnTo>
                    <a:pt x="4" y="73"/>
                  </a:lnTo>
                  <a:lnTo>
                    <a:pt x="4" y="73"/>
                  </a:lnTo>
                  <a:lnTo>
                    <a:pt x="15" y="51"/>
                  </a:lnTo>
                  <a:lnTo>
                    <a:pt x="20" y="40"/>
                  </a:lnTo>
                  <a:lnTo>
                    <a:pt x="22" y="33"/>
                  </a:lnTo>
                  <a:lnTo>
                    <a:pt x="22" y="27"/>
                  </a:lnTo>
                  <a:lnTo>
                    <a:pt x="22" y="27"/>
                  </a:lnTo>
                  <a:lnTo>
                    <a:pt x="24" y="21"/>
                  </a:lnTo>
                  <a:lnTo>
                    <a:pt x="28" y="17"/>
                  </a:lnTo>
                  <a:lnTo>
                    <a:pt x="32" y="13"/>
                  </a:lnTo>
                  <a:lnTo>
                    <a:pt x="38" y="11"/>
                  </a:lnTo>
                  <a:lnTo>
                    <a:pt x="38" y="11"/>
                  </a:lnTo>
                  <a:lnTo>
                    <a:pt x="46" y="10"/>
                  </a:lnTo>
                  <a:lnTo>
                    <a:pt x="54" y="8"/>
                  </a:lnTo>
                  <a:lnTo>
                    <a:pt x="72" y="3"/>
                  </a:lnTo>
                  <a:lnTo>
                    <a:pt x="80" y="1"/>
                  </a:lnTo>
                  <a:lnTo>
                    <a:pt x="88" y="0"/>
                  </a:lnTo>
                  <a:lnTo>
                    <a:pt x="97" y="0"/>
                  </a:lnTo>
                  <a:lnTo>
                    <a:pt x="105" y="1"/>
                  </a:lnTo>
                  <a:lnTo>
                    <a:pt x="105" y="1"/>
                  </a:lnTo>
                  <a:lnTo>
                    <a:pt x="111" y="2"/>
                  </a:lnTo>
                  <a:lnTo>
                    <a:pt x="116" y="4"/>
                  </a:lnTo>
                  <a:lnTo>
                    <a:pt x="120" y="8"/>
                  </a:lnTo>
                  <a:lnTo>
                    <a:pt x="121" y="11"/>
                  </a:lnTo>
                  <a:lnTo>
                    <a:pt x="121" y="14"/>
                  </a:lnTo>
                  <a:lnTo>
                    <a:pt x="121" y="1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32"/>
            <p:cNvSpPr>
              <a:spLocks/>
            </p:cNvSpPr>
            <p:nvPr/>
          </p:nvSpPr>
          <p:spPr bwMode="auto">
            <a:xfrm>
              <a:off x="2066" y="3432"/>
              <a:ext cx="20" cy="14"/>
            </a:xfrm>
            <a:custGeom>
              <a:avLst/>
              <a:gdLst>
                <a:gd name="T0" fmla="*/ 33 w 100"/>
                <a:gd name="T1" fmla="*/ 74 h 74"/>
                <a:gd name="T2" fmla="*/ 33 w 100"/>
                <a:gd name="T3" fmla="*/ 74 h 74"/>
                <a:gd name="T4" fmla="*/ 24 w 100"/>
                <a:gd name="T5" fmla="*/ 73 h 74"/>
                <a:gd name="T6" fmla="*/ 15 w 100"/>
                <a:gd name="T7" fmla="*/ 70 h 74"/>
                <a:gd name="T8" fmla="*/ 12 w 100"/>
                <a:gd name="T9" fmla="*/ 69 h 74"/>
                <a:gd name="T10" fmla="*/ 8 w 100"/>
                <a:gd name="T11" fmla="*/ 66 h 74"/>
                <a:gd name="T12" fmla="*/ 5 w 100"/>
                <a:gd name="T13" fmla="*/ 62 h 74"/>
                <a:gd name="T14" fmla="*/ 2 w 100"/>
                <a:gd name="T15" fmla="*/ 59 h 74"/>
                <a:gd name="T16" fmla="*/ 2 w 100"/>
                <a:gd name="T17" fmla="*/ 59 h 74"/>
                <a:gd name="T18" fmla="*/ 1 w 100"/>
                <a:gd name="T19" fmla="*/ 54 h 74"/>
                <a:gd name="T20" fmla="*/ 0 w 100"/>
                <a:gd name="T21" fmla="*/ 51 h 74"/>
                <a:gd name="T22" fmla="*/ 1 w 100"/>
                <a:gd name="T23" fmla="*/ 46 h 74"/>
                <a:gd name="T24" fmla="*/ 2 w 100"/>
                <a:gd name="T25" fmla="*/ 43 h 74"/>
                <a:gd name="T26" fmla="*/ 6 w 100"/>
                <a:gd name="T27" fmla="*/ 36 h 74"/>
                <a:gd name="T28" fmla="*/ 10 w 100"/>
                <a:gd name="T29" fmla="*/ 30 h 74"/>
                <a:gd name="T30" fmla="*/ 10 w 100"/>
                <a:gd name="T31" fmla="*/ 30 h 74"/>
                <a:gd name="T32" fmla="*/ 17 w 100"/>
                <a:gd name="T33" fmla="*/ 22 h 74"/>
                <a:gd name="T34" fmla="*/ 24 w 100"/>
                <a:gd name="T35" fmla="*/ 16 h 74"/>
                <a:gd name="T36" fmla="*/ 31 w 100"/>
                <a:gd name="T37" fmla="*/ 11 h 74"/>
                <a:gd name="T38" fmla="*/ 39 w 100"/>
                <a:gd name="T39" fmla="*/ 8 h 74"/>
                <a:gd name="T40" fmla="*/ 48 w 100"/>
                <a:gd name="T41" fmla="*/ 5 h 74"/>
                <a:gd name="T42" fmla="*/ 56 w 100"/>
                <a:gd name="T43" fmla="*/ 2 h 74"/>
                <a:gd name="T44" fmla="*/ 75 w 100"/>
                <a:gd name="T45" fmla="*/ 0 h 74"/>
                <a:gd name="T46" fmla="*/ 75 w 100"/>
                <a:gd name="T47" fmla="*/ 0 h 74"/>
                <a:gd name="T48" fmla="*/ 82 w 100"/>
                <a:gd name="T49" fmla="*/ 0 h 74"/>
                <a:gd name="T50" fmla="*/ 89 w 100"/>
                <a:gd name="T51" fmla="*/ 2 h 74"/>
                <a:gd name="T52" fmla="*/ 93 w 100"/>
                <a:gd name="T53" fmla="*/ 6 h 74"/>
                <a:gd name="T54" fmla="*/ 98 w 100"/>
                <a:gd name="T55" fmla="*/ 11 h 74"/>
                <a:gd name="T56" fmla="*/ 98 w 100"/>
                <a:gd name="T57" fmla="*/ 11 h 74"/>
                <a:gd name="T58" fmla="*/ 100 w 100"/>
                <a:gd name="T59" fmla="*/ 15 h 74"/>
                <a:gd name="T60" fmla="*/ 100 w 100"/>
                <a:gd name="T61" fmla="*/ 17 h 74"/>
                <a:gd name="T62" fmla="*/ 100 w 100"/>
                <a:gd name="T63" fmla="*/ 24 h 74"/>
                <a:gd name="T64" fmla="*/ 97 w 100"/>
                <a:gd name="T65" fmla="*/ 30 h 74"/>
                <a:gd name="T66" fmla="*/ 93 w 100"/>
                <a:gd name="T67" fmla="*/ 36 h 74"/>
                <a:gd name="T68" fmla="*/ 93 w 100"/>
                <a:gd name="T69" fmla="*/ 36 h 74"/>
                <a:gd name="T70" fmla="*/ 81 w 100"/>
                <a:gd name="T71" fmla="*/ 49 h 74"/>
                <a:gd name="T72" fmla="*/ 75 w 100"/>
                <a:gd name="T73" fmla="*/ 55 h 74"/>
                <a:gd name="T74" fmla="*/ 68 w 100"/>
                <a:gd name="T75" fmla="*/ 61 h 74"/>
                <a:gd name="T76" fmla="*/ 60 w 100"/>
                <a:gd name="T77" fmla="*/ 66 h 74"/>
                <a:gd name="T78" fmla="*/ 52 w 100"/>
                <a:gd name="T79" fmla="*/ 69 h 74"/>
                <a:gd name="T80" fmla="*/ 43 w 100"/>
                <a:gd name="T81" fmla="*/ 73 h 74"/>
                <a:gd name="T82" fmla="*/ 33 w 100"/>
                <a:gd name="T83" fmla="*/ 74 h 74"/>
                <a:gd name="T84" fmla="*/ 33 w 100"/>
                <a:gd name="T8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74">
                  <a:moveTo>
                    <a:pt x="33" y="74"/>
                  </a:moveTo>
                  <a:lnTo>
                    <a:pt x="33" y="74"/>
                  </a:lnTo>
                  <a:lnTo>
                    <a:pt x="24" y="73"/>
                  </a:lnTo>
                  <a:lnTo>
                    <a:pt x="15" y="70"/>
                  </a:lnTo>
                  <a:lnTo>
                    <a:pt x="12" y="69"/>
                  </a:lnTo>
                  <a:lnTo>
                    <a:pt x="8" y="66"/>
                  </a:lnTo>
                  <a:lnTo>
                    <a:pt x="5" y="62"/>
                  </a:lnTo>
                  <a:lnTo>
                    <a:pt x="2" y="59"/>
                  </a:lnTo>
                  <a:lnTo>
                    <a:pt x="2" y="59"/>
                  </a:lnTo>
                  <a:lnTo>
                    <a:pt x="1" y="54"/>
                  </a:lnTo>
                  <a:lnTo>
                    <a:pt x="0" y="51"/>
                  </a:lnTo>
                  <a:lnTo>
                    <a:pt x="1" y="46"/>
                  </a:lnTo>
                  <a:lnTo>
                    <a:pt x="2" y="43"/>
                  </a:lnTo>
                  <a:lnTo>
                    <a:pt x="6" y="36"/>
                  </a:lnTo>
                  <a:lnTo>
                    <a:pt x="10" y="30"/>
                  </a:lnTo>
                  <a:lnTo>
                    <a:pt x="10" y="30"/>
                  </a:lnTo>
                  <a:lnTo>
                    <a:pt x="17" y="22"/>
                  </a:lnTo>
                  <a:lnTo>
                    <a:pt x="24" y="16"/>
                  </a:lnTo>
                  <a:lnTo>
                    <a:pt x="31" y="11"/>
                  </a:lnTo>
                  <a:lnTo>
                    <a:pt x="39" y="8"/>
                  </a:lnTo>
                  <a:lnTo>
                    <a:pt x="48" y="5"/>
                  </a:lnTo>
                  <a:lnTo>
                    <a:pt x="56" y="2"/>
                  </a:lnTo>
                  <a:lnTo>
                    <a:pt x="75" y="0"/>
                  </a:lnTo>
                  <a:lnTo>
                    <a:pt x="75" y="0"/>
                  </a:lnTo>
                  <a:lnTo>
                    <a:pt x="82" y="0"/>
                  </a:lnTo>
                  <a:lnTo>
                    <a:pt x="89" y="2"/>
                  </a:lnTo>
                  <a:lnTo>
                    <a:pt x="93" y="6"/>
                  </a:lnTo>
                  <a:lnTo>
                    <a:pt x="98" y="11"/>
                  </a:lnTo>
                  <a:lnTo>
                    <a:pt x="98" y="11"/>
                  </a:lnTo>
                  <a:lnTo>
                    <a:pt x="100" y="15"/>
                  </a:lnTo>
                  <a:lnTo>
                    <a:pt x="100" y="17"/>
                  </a:lnTo>
                  <a:lnTo>
                    <a:pt x="100" y="24"/>
                  </a:lnTo>
                  <a:lnTo>
                    <a:pt x="97" y="30"/>
                  </a:lnTo>
                  <a:lnTo>
                    <a:pt x="93" y="36"/>
                  </a:lnTo>
                  <a:lnTo>
                    <a:pt x="93" y="36"/>
                  </a:lnTo>
                  <a:lnTo>
                    <a:pt x="81" y="49"/>
                  </a:lnTo>
                  <a:lnTo>
                    <a:pt x="75" y="55"/>
                  </a:lnTo>
                  <a:lnTo>
                    <a:pt x="68" y="61"/>
                  </a:lnTo>
                  <a:lnTo>
                    <a:pt x="60" y="66"/>
                  </a:lnTo>
                  <a:lnTo>
                    <a:pt x="52" y="69"/>
                  </a:lnTo>
                  <a:lnTo>
                    <a:pt x="43" y="73"/>
                  </a:lnTo>
                  <a:lnTo>
                    <a:pt x="33" y="74"/>
                  </a:lnTo>
                  <a:lnTo>
                    <a:pt x="33" y="7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33"/>
            <p:cNvSpPr>
              <a:spLocks/>
            </p:cNvSpPr>
            <p:nvPr/>
          </p:nvSpPr>
          <p:spPr bwMode="auto">
            <a:xfrm>
              <a:off x="3165" y="3030"/>
              <a:ext cx="14" cy="15"/>
            </a:xfrm>
            <a:custGeom>
              <a:avLst/>
              <a:gdLst>
                <a:gd name="T0" fmla="*/ 26 w 72"/>
                <a:gd name="T1" fmla="*/ 73 h 73"/>
                <a:gd name="T2" fmla="*/ 26 w 72"/>
                <a:gd name="T3" fmla="*/ 73 h 73"/>
                <a:gd name="T4" fmla="*/ 17 w 72"/>
                <a:gd name="T5" fmla="*/ 72 h 73"/>
                <a:gd name="T6" fmla="*/ 10 w 72"/>
                <a:gd name="T7" fmla="*/ 71 h 73"/>
                <a:gd name="T8" fmla="*/ 6 w 72"/>
                <a:gd name="T9" fmla="*/ 68 h 73"/>
                <a:gd name="T10" fmla="*/ 2 w 72"/>
                <a:gd name="T11" fmla="*/ 66 h 73"/>
                <a:gd name="T12" fmla="*/ 1 w 72"/>
                <a:gd name="T13" fmla="*/ 61 h 73"/>
                <a:gd name="T14" fmla="*/ 0 w 72"/>
                <a:gd name="T15" fmla="*/ 57 h 73"/>
                <a:gd name="T16" fmla="*/ 1 w 72"/>
                <a:gd name="T17" fmla="*/ 50 h 73"/>
                <a:gd name="T18" fmla="*/ 4 w 72"/>
                <a:gd name="T19" fmla="*/ 42 h 73"/>
                <a:gd name="T20" fmla="*/ 4 w 72"/>
                <a:gd name="T21" fmla="*/ 42 h 73"/>
                <a:gd name="T22" fmla="*/ 8 w 72"/>
                <a:gd name="T23" fmla="*/ 35 h 73"/>
                <a:gd name="T24" fmla="*/ 11 w 72"/>
                <a:gd name="T25" fmla="*/ 29 h 73"/>
                <a:gd name="T26" fmla="*/ 16 w 72"/>
                <a:gd name="T27" fmla="*/ 23 h 73"/>
                <a:gd name="T28" fmla="*/ 21 w 72"/>
                <a:gd name="T29" fmla="*/ 18 h 73"/>
                <a:gd name="T30" fmla="*/ 26 w 72"/>
                <a:gd name="T31" fmla="*/ 13 h 73"/>
                <a:gd name="T32" fmla="*/ 32 w 72"/>
                <a:gd name="T33" fmla="*/ 8 h 73"/>
                <a:gd name="T34" fmla="*/ 46 w 72"/>
                <a:gd name="T35" fmla="*/ 3 h 73"/>
                <a:gd name="T36" fmla="*/ 46 w 72"/>
                <a:gd name="T37" fmla="*/ 3 h 73"/>
                <a:gd name="T38" fmla="*/ 51 w 72"/>
                <a:gd name="T39" fmla="*/ 1 h 73"/>
                <a:gd name="T40" fmla="*/ 55 w 72"/>
                <a:gd name="T41" fmla="*/ 0 h 73"/>
                <a:gd name="T42" fmla="*/ 59 w 72"/>
                <a:gd name="T43" fmla="*/ 1 h 73"/>
                <a:gd name="T44" fmla="*/ 62 w 72"/>
                <a:gd name="T45" fmla="*/ 3 h 73"/>
                <a:gd name="T46" fmla="*/ 66 w 72"/>
                <a:gd name="T47" fmla="*/ 5 h 73"/>
                <a:gd name="T48" fmla="*/ 68 w 72"/>
                <a:gd name="T49" fmla="*/ 8 h 73"/>
                <a:gd name="T50" fmla="*/ 71 w 72"/>
                <a:gd name="T51" fmla="*/ 15 h 73"/>
                <a:gd name="T52" fmla="*/ 71 w 72"/>
                <a:gd name="T53" fmla="*/ 15 h 73"/>
                <a:gd name="T54" fmla="*/ 72 w 72"/>
                <a:gd name="T55" fmla="*/ 20 h 73"/>
                <a:gd name="T56" fmla="*/ 72 w 72"/>
                <a:gd name="T57" fmla="*/ 25 h 73"/>
                <a:gd name="T58" fmla="*/ 70 w 72"/>
                <a:gd name="T59" fmla="*/ 34 h 73"/>
                <a:gd name="T60" fmla="*/ 66 w 72"/>
                <a:gd name="T61" fmla="*/ 43 h 73"/>
                <a:gd name="T62" fmla="*/ 60 w 72"/>
                <a:gd name="T63" fmla="*/ 52 h 73"/>
                <a:gd name="T64" fmla="*/ 52 w 72"/>
                <a:gd name="T65" fmla="*/ 60 h 73"/>
                <a:gd name="T66" fmla="*/ 44 w 72"/>
                <a:gd name="T67" fmla="*/ 66 h 73"/>
                <a:gd name="T68" fmla="*/ 34 w 72"/>
                <a:gd name="T69" fmla="*/ 71 h 73"/>
                <a:gd name="T70" fmla="*/ 30 w 72"/>
                <a:gd name="T71" fmla="*/ 72 h 73"/>
                <a:gd name="T72" fmla="*/ 26 w 72"/>
                <a:gd name="T73" fmla="*/ 73 h 73"/>
                <a:gd name="T74" fmla="*/ 26 w 72"/>
                <a:gd name="T7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26" y="73"/>
                  </a:moveTo>
                  <a:lnTo>
                    <a:pt x="26" y="73"/>
                  </a:lnTo>
                  <a:lnTo>
                    <a:pt x="17" y="72"/>
                  </a:lnTo>
                  <a:lnTo>
                    <a:pt x="10" y="71"/>
                  </a:lnTo>
                  <a:lnTo>
                    <a:pt x="6" y="68"/>
                  </a:lnTo>
                  <a:lnTo>
                    <a:pt x="2" y="66"/>
                  </a:lnTo>
                  <a:lnTo>
                    <a:pt x="1" y="61"/>
                  </a:lnTo>
                  <a:lnTo>
                    <a:pt x="0" y="57"/>
                  </a:lnTo>
                  <a:lnTo>
                    <a:pt x="1" y="50"/>
                  </a:lnTo>
                  <a:lnTo>
                    <a:pt x="4" y="42"/>
                  </a:lnTo>
                  <a:lnTo>
                    <a:pt x="4" y="42"/>
                  </a:lnTo>
                  <a:lnTo>
                    <a:pt x="8" y="35"/>
                  </a:lnTo>
                  <a:lnTo>
                    <a:pt x="11" y="29"/>
                  </a:lnTo>
                  <a:lnTo>
                    <a:pt x="16" y="23"/>
                  </a:lnTo>
                  <a:lnTo>
                    <a:pt x="21" y="18"/>
                  </a:lnTo>
                  <a:lnTo>
                    <a:pt x="26" y="13"/>
                  </a:lnTo>
                  <a:lnTo>
                    <a:pt x="32" y="8"/>
                  </a:lnTo>
                  <a:lnTo>
                    <a:pt x="46" y="3"/>
                  </a:lnTo>
                  <a:lnTo>
                    <a:pt x="46" y="3"/>
                  </a:lnTo>
                  <a:lnTo>
                    <a:pt x="51" y="1"/>
                  </a:lnTo>
                  <a:lnTo>
                    <a:pt x="55" y="0"/>
                  </a:lnTo>
                  <a:lnTo>
                    <a:pt x="59" y="1"/>
                  </a:lnTo>
                  <a:lnTo>
                    <a:pt x="62" y="3"/>
                  </a:lnTo>
                  <a:lnTo>
                    <a:pt x="66" y="5"/>
                  </a:lnTo>
                  <a:lnTo>
                    <a:pt x="68" y="8"/>
                  </a:lnTo>
                  <a:lnTo>
                    <a:pt x="71" y="15"/>
                  </a:lnTo>
                  <a:lnTo>
                    <a:pt x="71" y="15"/>
                  </a:lnTo>
                  <a:lnTo>
                    <a:pt x="72" y="20"/>
                  </a:lnTo>
                  <a:lnTo>
                    <a:pt x="72" y="25"/>
                  </a:lnTo>
                  <a:lnTo>
                    <a:pt x="70" y="34"/>
                  </a:lnTo>
                  <a:lnTo>
                    <a:pt x="66" y="43"/>
                  </a:lnTo>
                  <a:lnTo>
                    <a:pt x="60" y="52"/>
                  </a:lnTo>
                  <a:lnTo>
                    <a:pt x="52" y="60"/>
                  </a:lnTo>
                  <a:lnTo>
                    <a:pt x="44" y="66"/>
                  </a:lnTo>
                  <a:lnTo>
                    <a:pt x="34" y="71"/>
                  </a:lnTo>
                  <a:lnTo>
                    <a:pt x="30" y="72"/>
                  </a:lnTo>
                  <a:lnTo>
                    <a:pt x="26" y="73"/>
                  </a:lnTo>
                  <a:lnTo>
                    <a:pt x="26" y="7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4"/>
            <p:cNvSpPr>
              <a:spLocks/>
            </p:cNvSpPr>
            <p:nvPr/>
          </p:nvSpPr>
          <p:spPr bwMode="auto">
            <a:xfrm>
              <a:off x="3158" y="3055"/>
              <a:ext cx="14" cy="14"/>
            </a:xfrm>
            <a:custGeom>
              <a:avLst/>
              <a:gdLst>
                <a:gd name="T0" fmla="*/ 1 w 71"/>
                <a:gd name="T1" fmla="*/ 66 h 66"/>
                <a:gd name="T2" fmla="*/ 1 w 71"/>
                <a:gd name="T3" fmla="*/ 66 h 66"/>
                <a:gd name="T4" fmla="*/ 0 w 71"/>
                <a:gd name="T5" fmla="*/ 56 h 66"/>
                <a:gd name="T6" fmla="*/ 1 w 71"/>
                <a:gd name="T7" fmla="*/ 47 h 66"/>
                <a:gd name="T8" fmla="*/ 2 w 71"/>
                <a:gd name="T9" fmla="*/ 40 h 66"/>
                <a:gd name="T10" fmla="*/ 5 w 71"/>
                <a:gd name="T11" fmla="*/ 33 h 66"/>
                <a:gd name="T12" fmla="*/ 11 w 71"/>
                <a:gd name="T13" fmla="*/ 21 h 66"/>
                <a:gd name="T14" fmla="*/ 18 w 71"/>
                <a:gd name="T15" fmla="*/ 9 h 66"/>
                <a:gd name="T16" fmla="*/ 18 w 71"/>
                <a:gd name="T17" fmla="*/ 9 h 66"/>
                <a:gd name="T18" fmla="*/ 22 w 71"/>
                <a:gd name="T19" fmla="*/ 5 h 66"/>
                <a:gd name="T20" fmla="*/ 25 w 71"/>
                <a:gd name="T21" fmla="*/ 2 h 66"/>
                <a:gd name="T22" fmla="*/ 29 w 71"/>
                <a:gd name="T23" fmla="*/ 1 h 66"/>
                <a:gd name="T24" fmla="*/ 33 w 71"/>
                <a:gd name="T25" fmla="*/ 0 h 66"/>
                <a:gd name="T26" fmla="*/ 37 w 71"/>
                <a:gd name="T27" fmla="*/ 1 h 66"/>
                <a:gd name="T28" fmla="*/ 41 w 71"/>
                <a:gd name="T29" fmla="*/ 2 h 66"/>
                <a:gd name="T30" fmla="*/ 50 w 71"/>
                <a:gd name="T31" fmla="*/ 6 h 66"/>
                <a:gd name="T32" fmla="*/ 50 w 71"/>
                <a:gd name="T33" fmla="*/ 6 h 66"/>
                <a:gd name="T34" fmla="*/ 58 w 71"/>
                <a:gd name="T35" fmla="*/ 8 h 66"/>
                <a:gd name="T36" fmla="*/ 65 w 71"/>
                <a:gd name="T37" fmla="*/ 12 h 66"/>
                <a:gd name="T38" fmla="*/ 68 w 71"/>
                <a:gd name="T39" fmla="*/ 13 h 66"/>
                <a:gd name="T40" fmla="*/ 70 w 71"/>
                <a:gd name="T41" fmla="*/ 16 h 66"/>
                <a:gd name="T42" fmla="*/ 71 w 71"/>
                <a:gd name="T43" fmla="*/ 20 h 66"/>
                <a:gd name="T44" fmla="*/ 71 w 71"/>
                <a:gd name="T45" fmla="*/ 24 h 66"/>
                <a:gd name="T46" fmla="*/ 71 w 71"/>
                <a:gd name="T47" fmla="*/ 24 h 66"/>
                <a:gd name="T48" fmla="*/ 70 w 71"/>
                <a:gd name="T49" fmla="*/ 29 h 66"/>
                <a:gd name="T50" fmla="*/ 69 w 71"/>
                <a:gd name="T51" fmla="*/ 32 h 66"/>
                <a:gd name="T52" fmla="*/ 67 w 71"/>
                <a:gd name="T53" fmla="*/ 36 h 66"/>
                <a:gd name="T54" fmla="*/ 65 w 71"/>
                <a:gd name="T55" fmla="*/ 38 h 66"/>
                <a:gd name="T56" fmla="*/ 59 w 71"/>
                <a:gd name="T57" fmla="*/ 43 h 66"/>
                <a:gd name="T58" fmla="*/ 51 w 71"/>
                <a:gd name="T59" fmla="*/ 46 h 66"/>
                <a:gd name="T60" fmla="*/ 51 w 71"/>
                <a:gd name="T61" fmla="*/ 46 h 66"/>
                <a:gd name="T62" fmla="*/ 1 w 71"/>
                <a:gd name="T63" fmla="*/ 66 h 66"/>
                <a:gd name="T64" fmla="*/ 1 w 71"/>
                <a:gd name="T6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66">
                  <a:moveTo>
                    <a:pt x="1" y="66"/>
                  </a:moveTo>
                  <a:lnTo>
                    <a:pt x="1" y="66"/>
                  </a:lnTo>
                  <a:lnTo>
                    <a:pt x="0" y="56"/>
                  </a:lnTo>
                  <a:lnTo>
                    <a:pt x="1" y="47"/>
                  </a:lnTo>
                  <a:lnTo>
                    <a:pt x="2" y="40"/>
                  </a:lnTo>
                  <a:lnTo>
                    <a:pt x="5" y="33"/>
                  </a:lnTo>
                  <a:lnTo>
                    <a:pt x="11" y="21"/>
                  </a:lnTo>
                  <a:lnTo>
                    <a:pt x="18" y="9"/>
                  </a:lnTo>
                  <a:lnTo>
                    <a:pt x="18" y="9"/>
                  </a:lnTo>
                  <a:lnTo>
                    <a:pt x="22" y="5"/>
                  </a:lnTo>
                  <a:lnTo>
                    <a:pt x="25" y="2"/>
                  </a:lnTo>
                  <a:lnTo>
                    <a:pt x="29" y="1"/>
                  </a:lnTo>
                  <a:lnTo>
                    <a:pt x="33" y="0"/>
                  </a:lnTo>
                  <a:lnTo>
                    <a:pt x="37" y="1"/>
                  </a:lnTo>
                  <a:lnTo>
                    <a:pt x="41" y="2"/>
                  </a:lnTo>
                  <a:lnTo>
                    <a:pt x="50" y="6"/>
                  </a:lnTo>
                  <a:lnTo>
                    <a:pt x="50" y="6"/>
                  </a:lnTo>
                  <a:lnTo>
                    <a:pt x="58" y="8"/>
                  </a:lnTo>
                  <a:lnTo>
                    <a:pt x="65" y="12"/>
                  </a:lnTo>
                  <a:lnTo>
                    <a:pt x="68" y="13"/>
                  </a:lnTo>
                  <a:lnTo>
                    <a:pt x="70" y="16"/>
                  </a:lnTo>
                  <a:lnTo>
                    <a:pt x="71" y="20"/>
                  </a:lnTo>
                  <a:lnTo>
                    <a:pt x="71" y="24"/>
                  </a:lnTo>
                  <a:lnTo>
                    <a:pt x="71" y="24"/>
                  </a:lnTo>
                  <a:lnTo>
                    <a:pt x="70" y="29"/>
                  </a:lnTo>
                  <a:lnTo>
                    <a:pt x="69" y="32"/>
                  </a:lnTo>
                  <a:lnTo>
                    <a:pt x="67" y="36"/>
                  </a:lnTo>
                  <a:lnTo>
                    <a:pt x="65" y="38"/>
                  </a:lnTo>
                  <a:lnTo>
                    <a:pt x="59" y="43"/>
                  </a:lnTo>
                  <a:lnTo>
                    <a:pt x="51" y="46"/>
                  </a:lnTo>
                  <a:lnTo>
                    <a:pt x="51" y="46"/>
                  </a:lnTo>
                  <a:lnTo>
                    <a:pt x="1" y="66"/>
                  </a:lnTo>
                  <a:lnTo>
                    <a:pt x="1" y="6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5"/>
            <p:cNvSpPr>
              <a:spLocks/>
            </p:cNvSpPr>
            <p:nvPr/>
          </p:nvSpPr>
          <p:spPr bwMode="auto">
            <a:xfrm>
              <a:off x="3186" y="3013"/>
              <a:ext cx="10" cy="17"/>
            </a:xfrm>
            <a:custGeom>
              <a:avLst/>
              <a:gdLst>
                <a:gd name="T0" fmla="*/ 50 w 50"/>
                <a:gd name="T1" fmla="*/ 12 h 83"/>
                <a:gd name="T2" fmla="*/ 50 w 50"/>
                <a:gd name="T3" fmla="*/ 12 h 83"/>
                <a:gd name="T4" fmla="*/ 46 w 50"/>
                <a:gd name="T5" fmla="*/ 19 h 83"/>
                <a:gd name="T6" fmla="*/ 43 w 50"/>
                <a:gd name="T7" fmla="*/ 27 h 83"/>
                <a:gd name="T8" fmla="*/ 41 w 50"/>
                <a:gd name="T9" fmla="*/ 33 h 83"/>
                <a:gd name="T10" fmla="*/ 40 w 50"/>
                <a:gd name="T11" fmla="*/ 42 h 83"/>
                <a:gd name="T12" fmla="*/ 36 w 50"/>
                <a:gd name="T13" fmla="*/ 72 h 83"/>
                <a:gd name="T14" fmla="*/ 36 w 50"/>
                <a:gd name="T15" fmla="*/ 72 h 83"/>
                <a:gd name="T16" fmla="*/ 35 w 50"/>
                <a:gd name="T17" fmla="*/ 75 h 83"/>
                <a:gd name="T18" fmla="*/ 33 w 50"/>
                <a:gd name="T19" fmla="*/ 78 h 83"/>
                <a:gd name="T20" fmla="*/ 31 w 50"/>
                <a:gd name="T21" fmla="*/ 81 h 83"/>
                <a:gd name="T22" fmla="*/ 26 w 50"/>
                <a:gd name="T23" fmla="*/ 82 h 83"/>
                <a:gd name="T24" fmla="*/ 18 w 50"/>
                <a:gd name="T25" fmla="*/ 83 h 83"/>
                <a:gd name="T26" fmla="*/ 9 w 50"/>
                <a:gd name="T27" fmla="*/ 82 h 83"/>
                <a:gd name="T28" fmla="*/ 9 w 50"/>
                <a:gd name="T29" fmla="*/ 82 h 83"/>
                <a:gd name="T30" fmla="*/ 5 w 50"/>
                <a:gd name="T31" fmla="*/ 81 h 83"/>
                <a:gd name="T32" fmla="*/ 2 w 50"/>
                <a:gd name="T33" fmla="*/ 78 h 83"/>
                <a:gd name="T34" fmla="*/ 1 w 50"/>
                <a:gd name="T35" fmla="*/ 76 h 83"/>
                <a:gd name="T36" fmla="*/ 0 w 50"/>
                <a:gd name="T37" fmla="*/ 74 h 83"/>
                <a:gd name="T38" fmla="*/ 0 w 50"/>
                <a:gd name="T39" fmla="*/ 67 h 83"/>
                <a:gd name="T40" fmla="*/ 2 w 50"/>
                <a:gd name="T41" fmla="*/ 60 h 83"/>
                <a:gd name="T42" fmla="*/ 2 w 50"/>
                <a:gd name="T43" fmla="*/ 60 h 83"/>
                <a:gd name="T44" fmla="*/ 4 w 50"/>
                <a:gd name="T45" fmla="*/ 47 h 83"/>
                <a:gd name="T46" fmla="*/ 5 w 50"/>
                <a:gd name="T47" fmla="*/ 33 h 83"/>
                <a:gd name="T48" fmla="*/ 8 w 50"/>
                <a:gd name="T49" fmla="*/ 27 h 83"/>
                <a:gd name="T50" fmla="*/ 9 w 50"/>
                <a:gd name="T51" fmla="*/ 20 h 83"/>
                <a:gd name="T52" fmla="*/ 12 w 50"/>
                <a:gd name="T53" fmla="*/ 14 h 83"/>
                <a:gd name="T54" fmla="*/ 16 w 50"/>
                <a:gd name="T55" fmla="*/ 8 h 83"/>
                <a:gd name="T56" fmla="*/ 16 w 50"/>
                <a:gd name="T57" fmla="*/ 8 h 83"/>
                <a:gd name="T58" fmla="*/ 21 w 50"/>
                <a:gd name="T59" fmla="*/ 4 h 83"/>
                <a:gd name="T60" fmla="*/ 27 w 50"/>
                <a:gd name="T61" fmla="*/ 0 h 83"/>
                <a:gd name="T62" fmla="*/ 34 w 50"/>
                <a:gd name="T63" fmla="*/ 0 h 83"/>
                <a:gd name="T64" fmla="*/ 41 w 50"/>
                <a:gd name="T65" fmla="*/ 1 h 83"/>
                <a:gd name="T66" fmla="*/ 41 w 50"/>
                <a:gd name="T67" fmla="*/ 1 h 83"/>
                <a:gd name="T68" fmla="*/ 43 w 50"/>
                <a:gd name="T69" fmla="*/ 4 h 83"/>
                <a:gd name="T70" fmla="*/ 46 w 50"/>
                <a:gd name="T71" fmla="*/ 6 h 83"/>
                <a:gd name="T72" fmla="*/ 50 w 50"/>
                <a:gd name="T73" fmla="*/ 12 h 83"/>
                <a:gd name="T74" fmla="*/ 50 w 50"/>
                <a:gd name="T75"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83">
                  <a:moveTo>
                    <a:pt x="50" y="12"/>
                  </a:moveTo>
                  <a:lnTo>
                    <a:pt x="50" y="12"/>
                  </a:lnTo>
                  <a:lnTo>
                    <a:pt x="46" y="19"/>
                  </a:lnTo>
                  <a:lnTo>
                    <a:pt x="43" y="27"/>
                  </a:lnTo>
                  <a:lnTo>
                    <a:pt x="41" y="33"/>
                  </a:lnTo>
                  <a:lnTo>
                    <a:pt x="40" y="42"/>
                  </a:lnTo>
                  <a:lnTo>
                    <a:pt x="36" y="72"/>
                  </a:lnTo>
                  <a:lnTo>
                    <a:pt x="36" y="72"/>
                  </a:lnTo>
                  <a:lnTo>
                    <a:pt x="35" y="75"/>
                  </a:lnTo>
                  <a:lnTo>
                    <a:pt x="33" y="78"/>
                  </a:lnTo>
                  <a:lnTo>
                    <a:pt x="31" y="81"/>
                  </a:lnTo>
                  <a:lnTo>
                    <a:pt x="26" y="82"/>
                  </a:lnTo>
                  <a:lnTo>
                    <a:pt x="18" y="83"/>
                  </a:lnTo>
                  <a:lnTo>
                    <a:pt x="9" y="82"/>
                  </a:lnTo>
                  <a:lnTo>
                    <a:pt x="9" y="82"/>
                  </a:lnTo>
                  <a:lnTo>
                    <a:pt x="5" y="81"/>
                  </a:lnTo>
                  <a:lnTo>
                    <a:pt x="2" y="78"/>
                  </a:lnTo>
                  <a:lnTo>
                    <a:pt x="1" y="76"/>
                  </a:lnTo>
                  <a:lnTo>
                    <a:pt x="0" y="74"/>
                  </a:lnTo>
                  <a:lnTo>
                    <a:pt x="0" y="67"/>
                  </a:lnTo>
                  <a:lnTo>
                    <a:pt x="2" y="60"/>
                  </a:lnTo>
                  <a:lnTo>
                    <a:pt x="2" y="60"/>
                  </a:lnTo>
                  <a:lnTo>
                    <a:pt x="4" y="47"/>
                  </a:lnTo>
                  <a:lnTo>
                    <a:pt x="5" y="33"/>
                  </a:lnTo>
                  <a:lnTo>
                    <a:pt x="8" y="27"/>
                  </a:lnTo>
                  <a:lnTo>
                    <a:pt x="9" y="20"/>
                  </a:lnTo>
                  <a:lnTo>
                    <a:pt x="12" y="14"/>
                  </a:lnTo>
                  <a:lnTo>
                    <a:pt x="16" y="8"/>
                  </a:lnTo>
                  <a:lnTo>
                    <a:pt x="16" y="8"/>
                  </a:lnTo>
                  <a:lnTo>
                    <a:pt x="21" y="4"/>
                  </a:lnTo>
                  <a:lnTo>
                    <a:pt x="27" y="0"/>
                  </a:lnTo>
                  <a:lnTo>
                    <a:pt x="34" y="0"/>
                  </a:lnTo>
                  <a:lnTo>
                    <a:pt x="41" y="1"/>
                  </a:lnTo>
                  <a:lnTo>
                    <a:pt x="41" y="1"/>
                  </a:lnTo>
                  <a:lnTo>
                    <a:pt x="43" y="4"/>
                  </a:lnTo>
                  <a:lnTo>
                    <a:pt x="46" y="6"/>
                  </a:lnTo>
                  <a:lnTo>
                    <a:pt x="50" y="12"/>
                  </a:lnTo>
                  <a:lnTo>
                    <a:pt x="50"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6"/>
            <p:cNvSpPr>
              <a:spLocks/>
            </p:cNvSpPr>
            <p:nvPr/>
          </p:nvSpPr>
          <p:spPr bwMode="auto">
            <a:xfrm>
              <a:off x="2769" y="2956"/>
              <a:ext cx="240" cy="95"/>
            </a:xfrm>
            <a:custGeom>
              <a:avLst/>
              <a:gdLst>
                <a:gd name="T0" fmla="*/ 1061 w 1196"/>
                <a:gd name="T1" fmla="*/ 76 h 473"/>
                <a:gd name="T2" fmla="*/ 1077 w 1196"/>
                <a:gd name="T3" fmla="*/ 106 h 473"/>
                <a:gd name="T4" fmla="*/ 1107 w 1196"/>
                <a:gd name="T5" fmla="*/ 134 h 473"/>
                <a:gd name="T6" fmla="*/ 1128 w 1196"/>
                <a:gd name="T7" fmla="*/ 132 h 473"/>
                <a:gd name="T8" fmla="*/ 1103 w 1196"/>
                <a:gd name="T9" fmla="*/ 217 h 473"/>
                <a:gd name="T10" fmla="*/ 1068 w 1196"/>
                <a:gd name="T11" fmla="*/ 235 h 473"/>
                <a:gd name="T12" fmla="*/ 1039 w 1196"/>
                <a:gd name="T13" fmla="*/ 239 h 473"/>
                <a:gd name="T14" fmla="*/ 1051 w 1196"/>
                <a:gd name="T15" fmla="*/ 315 h 473"/>
                <a:gd name="T16" fmla="*/ 1092 w 1196"/>
                <a:gd name="T17" fmla="*/ 353 h 473"/>
                <a:gd name="T18" fmla="*/ 1104 w 1196"/>
                <a:gd name="T19" fmla="*/ 283 h 473"/>
                <a:gd name="T20" fmla="*/ 1155 w 1196"/>
                <a:gd name="T21" fmla="*/ 367 h 473"/>
                <a:gd name="T22" fmla="*/ 1189 w 1196"/>
                <a:gd name="T23" fmla="*/ 412 h 473"/>
                <a:gd name="T24" fmla="*/ 1139 w 1196"/>
                <a:gd name="T25" fmla="*/ 442 h 473"/>
                <a:gd name="T26" fmla="*/ 1080 w 1196"/>
                <a:gd name="T27" fmla="*/ 436 h 473"/>
                <a:gd name="T28" fmla="*/ 980 w 1196"/>
                <a:gd name="T29" fmla="*/ 368 h 473"/>
                <a:gd name="T30" fmla="*/ 963 w 1196"/>
                <a:gd name="T31" fmla="*/ 382 h 473"/>
                <a:gd name="T32" fmla="*/ 975 w 1196"/>
                <a:gd name="T33" fmla="*/ 453 h 473"/>
                <a:gd name="T34" fmla="*/ 935 w 1196"/>
                <a:gd name="T35" fmla="*/ 471 h 473"/>
                <a:gd name="T36" fmla="*/ 906 w 1196"/>
                <a:gd name="T37" fmla="*/ 432 h 473"/>
                <a:gd name="T38" fmla="*/ 930 w 1196"/>
                <a:gd name="T39" fmla="*/ 388 h 473"/>
                <a:gd name="T40" fmla="*/ 924 w 1196"/>
                <a:gd name="T41" fmla="*/ 327 h 473"/>
                <a:gd name="T42" fmla="*/ 937 w 1196"/>
                <a:gd name="T43" fmla="*/ 290 h 473"/>
                <a:gd name="T44" fmla="*/ 930 w 1196"/>
                <a:gd name="T45" fmla="*/ 236 h 473"/>
                <a:gd name="T46" fmla="*/ 876 w 1196"/>
                <a:gd name="T47" fmla="*/ 187 h 473"/>
                <a:gd name="T48" fmla="*/ 782 w 1196"/>
                <a:gd name="T49" fmla="*/ 185 h 473"/>
                <a:gd name="T50" fmla="*/ 785 w 1196"/>
                <a:gd name="T51" fmla="*/ 273 h 473"/>
                <a:gd name="T52" fmla="*/ 778 w 1196"/>
                <a:gd name="T53" fmla="*/ 291 h 473"/>
                <a:gd name="T54" fmla="*/ 751 w 1196"/>
                <a:gd name="T55" fmla="*/ 273 h 473"/>
                <a:gd name="T56" fmla="*/ 738 w 1196"/>
                <a:gd name="T57" fmla="*/ 191 h 473"/>
                <a:gd name="T58" fmla="*/ 728 w 1196"/>
                <a:gd name="T59" fmla="*/ 132 h 473"/>
                <a:gd name="T60" fmla="*/ 668 w 1196"/>
                <a:gd name="T61" fmla="*/ 129 h 473"/>
                <a:gd name="T62" fmla="*/ 631 w 1196"/>
                <a:gd name="T63" fmla="*/ 172 h 473"/>
                <a:gd name="T64" fmla="*/ 561 w 1196"/>
                <a:gd name="T65" fmla="*/ 153 h 473"/>
                <a:gd name="T66" fmla="*/ 428 w 1196"/>
                <a:gd name="T67" fmla="*/ 180 h 473"/>
                <a:gd name="T68" fmla="*/ 364 w 1196"/>
                <a:gd name="T69" fmla="*/ 185 h 473"/>
                <a:gd name="T70" fmla="*/ 240 w 1196"/>
                <a:gd name="T71" fmla="*/ 194 h 473"/>
                <a:gd name="T72" fmla="*/ 12 w 1196"/>
                <a:gd name="T73" fmla="*/ 208 h 473"/>
                <a:gd name="T74" fmla="*/ 36 w 1196"/>
                <a:gd name="T75" fmla="*/ 175 h 473"/>
                <a:gd name="T76" fmla="*/ 114 w 1196"/>
                <a:gd name="T77" fmla="*/ 152 h 473"/>
                <a:gd name="T78" fmla="*/ 167 w 1196"/>
                <a:gd name="T79" fmla="*/ 171 h 473"/>
                <a:gd name="T80" fmla="*/ 267 w 1196"/>
                <a:gd name="T81" fmla="*/ 153 h 473"/>
                <a:gd name="T82" fmla="*/ 309 w 1196"/>
                <a:gd name="T83" fmla="*/ 107 h 473"/>
                <a:gd name="T84" fmla="*/ 354 w 1196"/>
                <a:gd name="T85" fmla="*/ 45 h 473"/>
                <a:gd name="T86" fmla="*/ 350 w 1196"/>
                <a:gd name="T87" fmla="*/ 8 h 473"/>
                <a:gd name="T88" fmla="*/ 383 w 1196"/>
                <a:gd name="T89" fmla="*/ 3 h 473"/>
                <a:gd name="T90" fmla="*/ 459 w 1196"/>
                <a:gd name="T91" fmla="*/ 83 h 473"/>
                <a:gd name="T92" fmla="*/ 512 w 1196"/>
                <a:gd name="T93" fmla="*/ 74 h 473"/>
                <a:gd name="T94" fmla="*/ 570 w 1196"/>
                <a:gd name="T95" fmla="*/ 35 h 473"/>
                <a:gd name="T96" fmla="*/ 629 w 1196"/>
                <a:gd name="T97" fmla="*/ 61 h 473"/>
                <a:gd name="T98" fmla="*/ 683 w 1196"/>
                <a:gd name="T99" fmla="*/ 80 h 473"/>
                <a:gd name="T100" fmla="*/ 753 w 1196"/>
                <a:gd name="T101" fmla="*/ 49 h 473"/>
                <a:gd name="T102" fmla="*/ 839 w 1196"/>
                <a:gd name="T103" fmla="*/ 84 h 473"/>
                <a:gd name="T104" fmla="*/ 945 w 1196"/>
                <a:gd name="T105" fmla="*/ 164 h 473"/>
                <a:gd name="T106" fmla="*/ 1009 w 1196"/>
                <a:gd name="T107" fmla="*/ 160 h 473"/>
                <a:gd name="T108" fmla="*/ 1012 w 1196"/>
                <a:gd name="T109" fmla="*/ 80 h 473"/>
                <a:gd name="T110" fmla="*/ 997 w 1196"/>
                <a:gd name="T111" fmla="*/ 1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473">
                  <a:moveTo>
                    <a:pt x="997" y="17"/>
                  </a:moveTo>
                  <a:lnTo>
                    <a:pt x="997" y="17"/>
                  </a:lnTo>
                  <a:lnTo>
                    <a:pt x="1007" y="26"/>
                  </a:lnTo>
                  <a:lnTo>
                    <a:pt x="1015" y="35"/>
                  </a:lnTo>
                  <a:lnTo>
                    <a:pt x="1031" y="55"/>
                  </a:lnTo>
                  <a:lnTo>
                    <a:pt x="1040" y="63"/>
                  </a:lnTo>
                  <a:lnTo>
                    <a:pt x="1049" y="70"/>
                  </a:lnTo>
                  <a:lnTo>
                    <a:pt x="1061" y="76"/>
                  </a:lnTo>
                  <a:lnTo>
                    <a:pt x="1068" y="77"/>
                  </a:lnTo>
                  <a:lnTo>
                    <a:pt x="1075" y="78"/>
                  </a:lnTo>
                  <a:lnTo>
                    <a:pt x="1075" y="78"/>
                  </a:lnTo>
                  <a:lnTo>
                    <a:pt x="1073" y="85"/>
                  </a:lnTo>
                  <a:lnTo>
                    <a:pt x="1073" y="91"/>
                  </a:lnTo>
                  <a:lnTo>
                    <a:pt x="1073" y="95"/>
                  </a:lnTo>
                  <a:lnTo>
                    <a:pt x="1076" y="101"/>
                  </a:lnTo>
                  <a:lnTo>
                    <a:pt x="1077" y="106"/>
                  </a:lnTo>
                  <a:lnTo>
                    <a:pt x="1080" y="111"/>
                  </a:lnTo>
                  <a:lnTo>
                    <a:pt x="1084" y="115"/>
                  </a:lnTo>
                  <a:lnTo>
                    <a:pt x="1088" y="119"/>
                  </a:lnTo>
                  <a:lnTo>
                    <a:pt x="1088" y="119"/>
                  </a:lnTo>
                  <a:lnTo>
                    <a:pt x="1095" y="126"/>
                  </a:lnTo>
                  <a:lnTo>
                    <a:pt x="1099" y="130"/>
                  </a:lnTo>
                  <a:lnTo>
                    <a:pt x="1102" y="133"/>
                  </a:lnTo>
                  <a:lnTo>
                    <a:pt x="1107" y="134"/>
                  </a:lnTo>
                  <a:lnTo>
                    <a:pt x="1110" y="136"/>
                  </a:lnTo>
                  <a:lnTo>
                    <a:pt x="1116" y="133"/>
                  </a:lnTo>
                  <a:lnTo>
                    <a:pt x="1122" y="129"/>
                  </a:lnTo>
                  <a:lnTo>
                    <a:pt x="1122" y="129"/>
                  </a:lnTo>
                  <a:lnTo>
                    <a:pt x="1124" y="127"/>
                  </a:lnTo>
                  <a:lnTo>
                    <a:pt x="1125" y="129"/>
                  </a:lnTo>
                  <a:lnTo>
                    <a:pt x="1128" y="132"/>
                  </a:lnTo>
                  <a:lnTo>
                    <a:pt x="1128" y="132"/>
                  </a:lnTo>
                  <a:lnTo>
                    <a:pt x="1132" y="145"/>
                  </a:lnTo>
                  <a:lnTo>
                    <a:pt x="1136" y="157"/>
                  </a:lnTo>
                  <a:lnTo>
                    <a:pt x="1136" y="169"/>
                  </a:lnTo>
                  <a:lnTo>
                    <a:pt x="1133" y="180"/>
                  </a:lnTo>
                  <a:lnTo>
                    <a:pt x="1130" y="191"/>
                  </a:lnTo>
                  <a:lnTo>
                    <a:pt x="1123" y="201"/>
                  </a:lnTo>
                  <a:lnTo>
                    <a:pt x="1114" y="210"/>
                  </a:lnTo>
                  <a:lnTo>
                    <a:pt x="1103" y="217"/>
                  </a:lnTo>
                  <a:lnTo>
                    <a:pt x="1103" y="217"/>
                  </a:lnTo>
                  <a:lnTo>
                    <a:pt x="1099" y="221"/>
                  </a:lnTo>
                  <a:lnTo>
                    <a:pt x="1094" y="225"/>
                  </a:lnTo>
                  <a:lnTo>
                    <a:pt x="1090" y="229"/>
                  </a:lnTo>
                  <a:lnTo>
                    <a:pt x="1085" y="232"/>
                  </a:lnTo>
                  <a:lnTo>
                    <a:pt x="1080" y="236"/>
                  </a:lnTo>
                  <a:lnTo>
                    <a:pt x="1073" y="236"/>
                  </a:lnTo>
                  <a:lnTo>
                    <a:pt x="1068" y="235"/>
                  </a:lnTo>
                  <a:lnTo>
                    <a:pt x="1060" y="230"/>
                  </a:lnTo>
                  <a:lnTo>
                    <a:pt x="1060" y="230"/>
                  </a:lnTo>
                  <a:lnTo>
                    <a:pt x="1055" y="228"/>
                  </a:lnTo>
                  <a:lnTo>
                    <a:pt x="1051" y="228"/>
                  </a:lnTo>
                  <a:lnTo>
                    <a:pt x="1048" y="229"/>
                  </a:lnTo>
                  <a:lnTo>
                    <a:pt x="1045" y="231"/>
                  </a:lnTo>
                  <a:lnTo>
                    <a:pt x="1041" y="235"/>
                  </a:lnTo>
                  <a:lnTo>
                    <a:pt x="1039" y="239"/>
                  </a:lnTo>
                  <a:lnTo>
                    <a:pt x="1037" y="244"/>
                  </a:lnTo>
                  <a:lnTo>
                    <a:pt x="1035" y="250"/>
                  </a:lnTo>
                  <a:lnTo>
                    <a:pt x="1035" y="250"/>
                  </a:lnTo>
                  <a:lnTo>
                    <a:pt x="1035" y="263"/>
                  </a:lnTo>
                  <a:lnTo>
                    <a:pt x="1038" y="277"/>
                  </a:lnTo>
                  <a:lnTo>
                    <a:pt x="1041" y="290"/>
                  </a:lnTo>
                  <a:lnTo>
                    <a:pt x="1046" y="303"/>
                  </a:lnTo>
                  <a:lnTo>
                    <a:pt x="1051" y="315"/>
                  </a:lnTo>
                  <a:lnTo>
                    <a:pt x="1058" y="327"/>
                  </a:lnTo>
                  <a:lnTo>
                    <a:pt x="1072" y="350"/>
                  </a:lnTo>
                  <a:lnTo>
                    <a:pt x="1072" y="350"/>
                  </a:lnTo>
                  <a:lnTo>
                    <a:pt x="1076" y="353"/>
                  </a:lnTo>
                  <a:lnTo>
                    <a:pt x="1079" y="356"/>
                  </a:lnTo>
                  <a:lnTo>
                    <a:pt x="1084" y="356"/>
                  </a:lnTo>
                  <a:lnTo>
                    <a:pt x="1087" y="356"/>
                  </a:lnTo>
                  <a:lnTo>
                    <a:pt x="1092" y="353"/>
                  </a:lnTo>
                  <a:lnTo>
                    <a:pt x="1095" y="350"/>
                  </a:lnTo>
                  <a:lnTo>
                    <a:pt x="1098" y="346"/>
                  </a:lnTo>
                  <a:lnTo>
                    <a:pt x="1100" y="341"/>
                  </a:lnTo>
                  <a:lnTo>
                    <a:pt x="1100" y="341"/>
                  </a:lnTo>
                  <a:lnTo>
                    <a:pt x="1101" y="328"/>
                  </a:lnTo>
                  <a:lnTo>
                    <a:pt x="1102" y="315"/>
                  </a:lnTo>
                  <a:lnTo>
                    <a:pt x="1104" y="283"/>
                  </a:lnTo>
                  <a:lnTo>
                    <a:pt x="1104" y="283"/>
                  </a:lnTo>
                  <a:lnTo>
                    <a:pt x="1114" y="294"/>
                  </a:lnTo>
                  <a:lnTo>
                    <a:pt x="1123" y="305"/>
                  </a:lnTo>
                  <a:lnTo>
                    <a:pt x="1131" y="315"/>
                  </a:lnTo>
                  <a:lnTo>
                    <a:pt x="1139" y="326"/>
                  </a:lnTo>
                  <a:lnTo>
                    <a:pt x="1146" y="337"/>
                  </a:lnTo>
                  <a:lnTo>
                    <a:pt x="1152" y="347"/>
                  </a:lnTo>
                  <a:lnTo>
                    <a:pt x="1155" y="360"/>
                  </a:lnTo>
                  <a:lnTo>
                    <a:pt x="1155" y="367"/>
                  </a:lnTo>
                  <a:lnTo>
                    <a:pt x="1155" y="374"/>
                  </a:lnTo>
                  <a:lnTo>
                    <a:pt x="1155" y="374"/>
                  </a:lnTo>
                  <a:lnTo>
                    <a:pt x="1156" y="382"/>
                  </a:lnTo>
                  <a:lnTo>
                    <a:pt x="1159" y="390"/>
                  </a:lnTo>
                  <a:lnTo>
                    <a:pt x="1163" y="396"/>
                  </a:lnTo>
                  <a:lnTo>
                    <a:pt x="1168" y="400"/>
                  </a:lnTo>
                  <a:lnTo>
                    <a:pt x="1182" y="408"/>
                  </a:lnTo>
                  <a:lnTo>
                    <a:pt x="1189" y="412"/>
                  </a:lnTo>
                  <a:lnTo>
                    <a:pt x="1196" y="418"/>
                  </a:lnTo>
                  <a:lnTo>
                    <a:pt x="1196" y="418"/>
                  </a:lnTo>
                  <a:lnTo>
                    <a:pt x="1153" y="430"/>
                  </a:lnTo>
                  <a:lnTo>
                    <a:pt x="1153" y="430"/>
                  </a:lnTo>
                  <a:lnTo>
                    <a:pt x="1148" y="432"/>
                  </a:lnTo>
                  <a:lnTo>
                    <a:pt x="1144" y="435"/>
                  </a:lnTo>
                  <a:lnTo>
                    <a:pt x="1141" y="437"/>
                  </a:lnTo>
                  <a:lnTo>
                    <a:pt x="1139" y="442"/>
                  </a:lnTo>
                  <a:lnTo>
                    <a:pt x="1138" y="445"/>
                  </a:lnTo>
                  <a:lnTo>
                    <a:pt x="1138" y="450"/>
                  </a:lnTo>
                  <a:lnTo>
                    <a:pt x="1138" y="459"/>
                  </a:lnTo>
                  <a:lnTo>
                    <a:pt x="1138" y="459"/>
                  </a:lnTo>
                  <a:lnTo>
                    <a:pt x="1138" y="459"/>
                  </a:lnTo>
                  <a:lnTo>
                    <a:pt x="1118" y="452"/>
                  </a:lnTo>
                  <a:lnTo>
                    <a:pt x="1099" y="445"/>
                  </a:lnTo>
                  <a:lnTo>
                    <a:pt x="1080" y="436"/>
                  </a:lnTo>
                  <a:lnTo>
                    <a:pt x="1063" y="426"/>
                  </a:lnTo>
                  <a:lnTo>
                    <a:pt x="1046" y="414"/>
                  </a:lnTo>
                  <a:lnTo>
                    <a:pt x="1030" y="403"/>
                  </a:lnTo>
                  <a:lnTo>
                    <a:pt x="997" y="377"/>
                  </a:lnTo>
                  <a:lnTo>
                    <a:pt x="997" y="377"/>
                  </a:lnTo>
                  <a:lnTo>
                    <a:pt x="990" y="373"/>
                  </a:lnTo>
                  <a:lnTo>
                    <a:pt x="983" y="369"/>
                  </a:lnTo>
                  <a:lnTo>
                    <a:pt x="980" y="368"/>
                  </a:lnTo>
                  <a:lnTo>
                    <a:pt x="977" y="368"/>
                  </a:lnTo>
                  <a:lnTo>
                    <a:pt x="972" y="368"/>
                  </a:lnTo>
                  <a:lnTo>
                    <a:pt x="969" y="370"/>
                  </a:lnTo>
                  <a:lnTo>
                    <a:pt x="969" y="370"/>
                  </a:lnTo>
                  <a:lnTo>
                    <a:pt x="966" y="374"/>
                  </a:lnTo>
                  <a:lnTo>
                    <a:pt x="964" y="376"/>
                  </a:lnTo>
                  <a:lnTo>
                    <a:pt x="963" y="380"/>
                  </a:lnTo>
                  <a:lnTo>
                    <a:pt x="963" y="382"/>
                  </a:lnTo>
                  <a:lnTo>
                    <a:pt x="965" y="389"/>
                  </a:lnTo>
                  <a:lnTo>
                    <a:pt x="967" y="396"/>
                  </a:lnTo>
                  <a:lnTo>
                    <a:pt x="967" y="396"/>
                  </a:lnTo>
                  <a:lnTo>
                    <a:pt x="969" y="405"/>
                  </a:lnTo>
                  <a:lnTo>
                    <a:pt x="970" y="415"/>
                  </a:lnTo>
                  <a:lnTo>
                    <a:pt x="972" y="434"/>
                  </a:lnTo>
                  <a:lnTo>
                    <a:pt x="973" y="444"/>
                  </a:lnTo>
                  <a:lnTo>
                    <a:pt x="975" y="453"/>
                  </a:lnTo>
                  <a:lnTo>
                    <a:pt x="979" y="464"/>
                  </a:lnTo>
                  <a:lnTo>
                    <a:pt x="985" y="473"/>
                  </a:lnTo>
                  <a:lnTo>
                    <a:pt x="985" y="473"/>
                  </a:lnTo>
                  <a:lnTo>
                    <a:pt x="977" y="470"/>
                  </a:lnTo>
                  <a:lnTo>
                    <a:pt x="967" y="468"/>
                  </a:lnTo>
                  <a:lnTo>
                    <a:pt x="959" y="468"/>
                  </a:lnTo>
                  <a:lnTo>
                    <a:pt x="951" y="470"/>
                  </a:lnTo>
                  <a:lnTo>
                    <a:pt x="935" y="471"/>
                  </a:lnTo>
                  <a:lnTo>
                    <a:pt x="926" y="471"/>
                  </a:lnTo>
                  <a:lnTo>
                    <a:pt x="918" y="468"/>
                  </a:lnTo>
                  <a:lnTo>
                    <a:pt x="918" y="468"/>
                  </a:lnTo>
                  <a:lnTo>
                    <a:pt x="916" y="458"/>
                  </a:lnTo>
                  <a:lnTo>
                    <a:pt x="914" y="452"/>
                  </a:lnTo>
                  <a:lnTo>
                    <a:pt x="912" y="446"/>
                  </a:lnTo>
                  <a:lnTo>
                    <a:pt x="912" y="446"/>
                  </a:lnTo>
                  <a:lnTo>
                    <a:pt x="906" y="432"/>
                  </a:lnTo>
                  <a:lnTo>
                    <a:pt x="905" y="425"/>
                  </a:lnTo>
                  <a:lnTo>
                    <a:pt x="904" y="418"/>
                  </a:lnTo>
                  <a:lnTo>
                    <a:pt x="906" y="411"/>
                  </a:lnTo>
                  <a:lnTo>
                    <a:pt x="909" y="405"/>
                  </a:lnTo>
                  <a:lnTo>
                    <a:pt x="914" y="398"/>
                  </a:lnTo>
                  <a:lnTo>
                    <a:pt x="922" y="392"/>
                  </a:lnTo>
                  <a:lnTo>
                    <a:pt x="922" y="392"/>
                  </a:lnTo>
                  <a:lnTo>
                    <a:pt x="930" y="388"/>
                  </a:lnTo>
                  <a:lnTo>
                    <a:pt x="934" y="381"/>
                  </a:lnTo>
                  <a:lnTo>
                    <a:pt x="936" y="374"/>
                  </a:lnTo>
                  <a:lnTo>
                    <a:pt x="936" y="367"/>
                  </a:lnTo>
                  <a:lnTo>
                    <a:pt x="935" y="360"/>
                  </a:lnTo>
                  <a:lnTo>
                    <a:pt x="933" y="353"/>
                  </a:lnTo>
                  <a:lnTo>
                    <a:pt x="928" y="339"/>
                  </a:lnTo>
                  <a:lnTo>
                    <a:pt x="928" y="339"/>
                  </a:lnTo>
                  <a:lnTo>
                    <a:pt x="924" y="327"/>
                  </a:lnTo>
                  <a:lnTo>
                    <a:pt x="922" y="321"/>
                  </a:lnTo>
                  <a:lnTo>
                    <a:pt x="922" y="315"/>
                  </a:lnTo>
                  <a:lnTo>
                    <a:pt x="924" y="309"/>
                  </a:lnTo>
                  <a:lnTo>
                    <a:pt x="925" y="305"/>
                  </a:lnTo>
                  <a:lnTo>
                    <a:pt x="928" y="299"/>
                  </a:lnTo>
                  <a:lnTo>
                    <a:pt x="934" y="294"/>
                  </a:lnTo>
                  <a:lnTo>
                    <a:pt x="934" y="294"/>
                  </a:lnTo>
                  <a:lnTo>
                    <a:pt x="937" y="290"/>
                  </a:lnTo>
                  <a:lnTo>
                    <a:pt x="940" y="286"/>
                  </a:lnTo>
                  <a:lnTo>
                    <a:pt x="941" y="282"/>
                  </a:lnTo>
                  <a:lnTo>
                    <a:pt x="941" y="277"/>
                  </a:lnTo>
                  <a:lnTo>
                    <a:pt x="939" y="267"/>
                  </a:lnTo>
                  <a:lnTo>
                    <a:pt x="936" y="258"/>
                  </a:lnTo>
                  <a:lnTo>
                    <a:pt x="936" y="258"/>
                  </a:lnTo>
                  <a:lnTo>
                    <a:pt x="934" y="246"/>
                  </a:lnTo>
                  <a:lnTo>
                    <a:pt x="930" y="236"/>
                  </a:lnTo>
                  <a:lnTo>
                    <a:pt x="926" y="227"/>
                  </a:lnTo>
                  <a:lnTo>
                    <a:pt x="920" y="218"/>
                  </a:lnTo>
                  <a:lnTo>
                    <a:pt x="914" y="210"/>
                  </a:lnTo>
                  <a:lnTo>
                    <a:pt x="907" y="205"/>
                  </a:lnTo>
                  <a:lnTo>
                    <a:pt x="901" y="199"/>
                  </a:lnTo>
                  <a:lnTo>
                    <a:pt x="894" y="194"/>
                  </a:lnTo>
                  <a:lnTo>
                    <a:pt x="886" y="191"/>
                  </a:lnTo>
                  <a:lnTo>
                    <a:pt x="876" y="187"/>
                  </a:lnTo>
                  <a:lnTo>
                    <a:pt x="859" y="182"/>
                  </a:lnTo>
                  <a:lnTo>
                    <a:pt x="839" y="177"/>
                  </a:lnTo>
                  <a:lnTo>
                    <a:pt x="821" y="174"/>
                  </a:lnTo>
                  <a:lnTo>
                    <a:pt x="821" y="174"/>
                  </a:lnTo>
                  <a:lnTo>
                    <a:pt x="810" y="174"/>
                  </a:lnTo>
                  <a:lnTo>
                    <a:pt x="799" y="175"/>
                  </a:lnTo>
                  <a:lnTo>
                    <a:pt x="789" y="179"/>
                  </a:lnTo>
                  <a:lnTo>
                    <a:pt x="782" y="185"/>
                  </a:lnTo>
                  <a:lnTo>
                    <a:pt x="775" y="193"/>
                  </a:lnTo>
                  <a:lnTo>
                    <a:pt x="771" y="202"/>
                  </a:lnTo>
                  <a:lnTo>
                    <a:pt x="769" y="213"/>
                  </a:lnTo>
                  <a:lnTo>
                    <a:pt x="770" y="224"/>
                  </a:lnTo>
                  <a:lnTo>
                    <a:pt x="770" y="224"/>
                  </a:lnTo>
                  <a:lnTo>
                    <a:pt x="774" y="237"/>
                  </a:lnTo>
                  <a:lnTo>
                    <a:pt x="777" y="248"/>
                  </a:lnTo>
                  <a:lnTo>
                    <a:pt x="785" y="273"/>
                  </a:lnTo>
                  <a:lnTo>
                    <a:pt x="785" y="273"/>
                  </a:lnTo>
                  <a:lnTo>
                    <a:pt x="786" y="278"/>
                  </a:lnTo>
                  <a:lnTo>
                    <a:pt x="786" y="284"/>
                  </a:lnTo>
                  <a:lnTo>
                    <a:pt x="785" y="286"/>
                  </a:lnTo>
                  <a:lnTo>
                    <a:pt x="784" y="289"/>
                  </a:lnTo>
                  <a:lnTo>
                    <a:pt x="782" y="290"/>
                  </a:lnTo>
                  <a:lnTo>
                    <a:pt x="778" y="291"/>
                  </a:lnTo>
                  <a:lnTo>
                    <a:pt x="778" y="291"/>
                  </a:lnTo>
                  <a:lnTo>
                    <a:pt x="771" y="292"/>
                  </a:lnTo>
                  <a:lnTo>
                    <a:pt x="765" y="292"/>
                  </a:lnTo>
                  <a:lnTo>
                    <a:pt x="761" y="292"/>
                  </a:lnTo>
                  <a:lnTo>
                    <a:pt x="758" y="290"/>
                  </a:lnTo>
                  <a:lnTo>
                    <a:pt x="755" y="288"/>
                  </a:lnTo>
                  <a:lnTo>
                    <a:pt x="754" y="285"/>
                  </a:lnTo>
                  <a:lnTo>
                    <a:pt x="754" y="285"/>
                  </a:lnTo>
                  <a:lnTo>
                    <a:pt x="751" y="273"/>
                  </a:lnTo>
                  <a:lnTo>
                    <a:pt x="746" y="260"/>
                  </a:lnTo>
                  <a:lnTo>
                    <a:pt x="742" y="248"/>
                  </a:lnTo>
                  <a:lnTo>
                    <a:pt x="737" y="236"/>
                  </a:lnTo>
                  <a:lnTo>
                    <a:pt x="735" y="224"/>
                  </a:lnTo>
                  <a:lnTo>
                    <a:pt x="733" y="212"/>
                  </a:lnTo>
                  <a:lnTo>
                    <a:pt x="735" y="205"/>
                  </a:lnTo>
                  <a:lnTo>
                    <a:pt x="736" y="198"/>
                  </a:lnTo>
                  <a:lnTo>
                    <a:pt x="738" y="191"/>
                  </a:lnTo>
                  <a:lnTo>
                    <a:pt x="740" y="184"/>
                  </a:lnTo>
                  <a:lnTo>
                    <a:pt x="740" y="184"/>
                  </a:lnTo>
                  <a:lnTo>
                    <a:pt x="745" y="174"/>
                  </a:lnTo>
                  <a:lnTo>
                    <a:pt x="746" y="164"/>
                  </a:lnTo>
                  <a:lnTo>
                    <a:pt x="745" y="155"/>
                  </a:lnTo>
                  <a:lnTo>
                    <a:pt x="742" y="147"/>
                  </a:lnTo>
                  <a:lnTo>
                    <a:pt x="736" y="139"/>
                  </a:lnTo>
                  <a:lnTo>
                    <a:pt x="728" y="132"/>
                  </a:lnTo>
                  <a:lnTo>
                    <a:pt x="717" y="125"/>
                  </a:lnTo>
                  <a:lnTo>
                    <a:pt x="706" y="119"/>
                  </a:lnTo>
                  <a:lnTo>
                    <a:pt x="706" y="119"/>
                  </a:lnTo>
                  <a:lnTo>
                    <a:pt x="699" y="118"/>
                  </a:lnTo>
                  <a:lnTo>
                    <a:pt x="691" y="118"/>
                  </a:lnTo>
                  <a:lnTo>
                    <a:pt x="683" y="121"/>
                  </a:lnTo>
                  <a:lnTo>
                    <a:pt x="675" y="124"/>
                  </a:lnTo>
                  <a:lnTo>
                    <a:pt x="668" y="129"/>
                  </a:lnTo>
                  <a:lnTo>
                    <a:pt x="661" y="134"/>
                  </a:lnTo>
                  <a:lnTo>
                    <a:pt x="655" y="141"/>
                  </a:lnTo>
                  <a:lnTo>
                    <a:pt x="651" y="148"/>
                  </a:lnTo>
                  <a:lnTo>
                    <a:pt x="651" y="148"/>
                  </a:lnTo>
                  <a:lnTo>
                    <a:pt x="642" y="164"/>
                  </a:lnTo>
                  <a:lnTo>
                    <a:pt x="639" y="169"/>
                  </a:lnTo>
                  <a:lnTo>
                    <a:pt x="636" y="171"/>
                  </a:lnTo>
                  <a:lnTo>
                    <a:pt x="631" y="172"/>
                  </a:lnTo>
                  <a:lnTo>
                    <a:pt x="626" y="170"/>
                  </a:lnTo>
                  <a:lnTo>
                    <a:pt x="610" y="163"/>
                  </a:lnTo>
                  <a:lnTo>
                    <a:pt x="610" y="163"/>
                  </a:lnTo>
                  <a:lnTo>
                    <a:pt x="600" y="159"/>
                  </a:lnTo>
                  <a:lnTo>
                    <a:pt x="591" y="155"/>
                  </a:lnTo>
                  <a:lnTo>
                    <a:pt x="580" y="154"/>
                  </a:lnTo>
                  <a:lnTo>
                    <a:pt x="571" y="153"/>
                  </a:lnTo>
                  <a:lnTo>
                    <a:pt x="561" y="153"/>
                  </a:lnTo>
                  <a:lnTo>
                    <a:pt x="550" y="154"/>
                  </a:lnTo>
                  <a:lnTo>
                    <a:pt x="540" y="155"/>
                  </a:lnTo>
                  <a:lnTo>
                    <a:pt x="528" y="159"/>
                  </a:lnTo>
                  <a:lnTo>
                    <a:pt x="528" y="159"/>
                  </a:lnTo>
                  <a:lnTo>
                    <a:pt x="512" y="163"/>
                  </a:lnTo>
                  <a:lnTo>
                    <a:pt x="495" y="167"/>
                  </a:lnTo>
                  <a:lnTo>
                    <a:pt x="462" y="174"/>
                  </a:lnTo>
                  <a:lnTo>
                    <a:pt x="428" y="180"/>
                  </a:lnTo>
                  <a:lnTo>
                    <a:pt x="411" y="185"/>
                  </a:lnTo>
                  <a:lnTo>
                    <a:pt x="395" y="191"/>
                  </a:lnTo>
                  <a:lnTo>
                    <a:pt x="395" y="191"/>
                  </a:lnTo>
                  <a:lnTo>
                    <a:pt x="388" y="192"/>
                  </a:lnTo>
                  <a:lnTo>
                    <a:pt x="381" y="191"/>
                  </a:lnTo>
                  <a:lnTo>
                    <a:pt x="381" y="191"/>
                  </a:lnTo>
                  <a:lnTo>
                    <a:pt x="372" y="187"/>
                  </a:lnTo>
                  <a:lnTo>
                    <a:pt x="364" y="185"/>
                  </a:lnTo>
                  <a:lnTo>
                    <a:pt x="345" y="183"/>
                  </a:lnTo>
                  <a:lnTo>
                    <a:pt x="328" y="183"/>
                  </a:lnTo>
                  <a:lnTo>
                    <a:pt x="311" y="184"/>
                  </a:lnTo>
                  <a:lnTo>
                    <a:pt x="293" y="186"/>
                  </a:lnTo>
                  <a:lnTo>
                    <a:pt x="276" y="188"/>
                  </a:lnTo>
                  <a:lnTo>
                    <a:pt x="259" y="192"/>
                  </a:lnTo>
                  <a:lnTo>
                    <a:pt x="240" y="194"/>
                  </a:lnTo>
                  <a:lnTo>
                    <a:pt x="240" y="194"/>
                  </a:lnTo>
                  <a:lnTo>
                    <a:pt x="191" y="199"/>
                  </a:lnTo>
                  <a:lnTo>
                    <a:pt x="140" y="203"/>
                  </a:lnTo>
                  <a:lnTo>
                    <a:pt x="39" y="210"/>
                  </a:lnTo>
                  <a:lnTo>
                    <a:pt x="39" y="210"/>
                  </a:lnTo>
                  <a:lnTo>
                    <a:pt x="29" y="212"/>
                  </a:lnTo>
                  <a:lnTo>
                    <a:pt x="21" y="212"/>
                  </a:lnTo>
                  <a:lnTo>
                    <a:pt x="16" y="210"/>
                  </a:lnTo>
                  <a:lnTo>
                    <a:pt x="12" y="208"/>
                  </a:lnTo>
                  <a:lnTo>
                    <a:pt x="9" y="203"/>
                  </a:lnTo>
                  <a:lnTo>
                    <a:pt x="5" y="198"/>
                  </a:lnTo>
                  <a:lnTo>
                    <a:pt x="0" y="177"/>
                  </a:lnTo>
                  <a:lnTo>
                    <a:pt x="0" y="177"/>
                  </a:lnTo>
                  <a:lnTo>
                    <a:pt x="9" y="175"/>
                  </a:lnTo>
                  <a:lnTo>
                    <a:pt x="18" y="174"/>
                  </a:lnTo>
                  <a:lnTo>
                    <a:pt x="27" y="174"/>
                  </a:lnTo>
                  <a:lnTo>
                    <a:pt x="36" y="175"/>
                  </a:lnTo>
                  <a:lnTo>
                    <a:pt x="36" y="175"/>
                  </a:lnTo>
                  <a:lnTo>
                    <a:pt x="47" y="176"/>
                  </a:lnTo>
                  <a:lnTo>
                    <a:pt x="57" y="175"/>
                  </a:lnTo>
                  <a:lnTo>
                    <a:pt x="66" y="171"/>
                  </a:lnTo>
                  <a:lnTo>
                    <a:pt x="77" y="168"/>
                  </a:lnTo>
                  <a:lnTo>
                    <a:pt x="94" y="159"/>
                  </a:lnTo>
                  <a:lnTo>
                    <a:pt x="103" y="155"/>
                  </a:lnTo>
                  <a:lnTo>
                    <a:pt x="114" y="152"/>
                  </a:lnTo>
                  <a:lnTo>
                    <a:pt x="114" y="152"/>
                  </a:lnTo>
                  <a:lnTo>
                    <a:pt x="118" y="150"/>
                  </a:lnTo>
                  <a:lnTo>
                    <a:pt x="123" y="150"/>
                  </a:lnTo>
                  <a:lnTo>
                    <a:pt x="132" y="153"/>
                  </a:lnTo>
                  <a:lnTo>
                    <a:pt x="140" y="156"/>
                  </a:lnTo>
                  <a:lnTo>
                    <a:pt x="149" y="162"/>
                  </a:lnTo>
                  <a:lnTo>
                    <a:pt x="159" y="167"/>
                  </a:lnTo>
                  <a:lnTo>
                    <a:pt x="167" y="171"/>
                  </a:lnTo>
                  <a:lnTo>
                    <a:pt x="176" y="174"/>
                  </a:lnTo>
                  <a:lnTo>
                    <a:pt x="180" y="174"/>
                  </a:lnTo>
                  <a:lnTo>
                    <a:pt x="185" y="172"/>
                  </a:lnTo>
                  <a:lnTo>
                    <a:pt x="185" y="172"/>
                  </a:lnTo>
                  <a:lnTo>
                    <a:pt x="218" y="167"/>
                  </a:lnTo>
                  <a:lnTo>
                    <a:pt x="236" y="163"/>
                  </a:lnTo>
                  <a:lnTo>
                    <a:pt x="252" y="159"/>
                  </a:lnTo>
                  <a:lnTo>
                    <a:pt x="267" y="153"/>
                  </a:lnTo>
                  <a:lnTo>
                    <a:pt x="274" y="148"/>
                  </a:lnTo>
                  <a:lnTo>
                    <a:pt x="281" y="144"/>
                  </a:lnTo>
                  <a:lnTo>
                    <a:pt x="288" y="138"/>
                  </a:lnTo>
                  <a:lnTo>
                    <a:pt x="293" y="131"/>
                  </a:lnTo>
                  <a:lnTo>
                    <a:pt x="299" y="124"/>
                  </a:lnTo>
                  <a:lnTo>
                    <a:pt x="304" y="115"/>
                  </a:lnTo>
                  <a:lnTo>
                    <a:pt x="304" y="115"/>
                  </a:lnTo>
                  <a:lnTo>
                    <a:pt x="309" y="107"/>
                  </a:lnTo>
                  <a:lnTo>
                    <a:pt x="316" y="99"/>
                  </a:lnTo>
                  <a:lnTo>
                    <a:pt x="331" y="85"/>
                  </a:lnTo>
                  <a:lnTo>
                    <a:pt x="331" y="85"/>
                  </a:lnTo>
                  <a:lnTo>
                    <a:pt x="344" y="72"/>
                  </a:lnTo>
                  <a:lnTo>
                    <a:pt x="349" y="66"/>
                  </a:lnTo>
                  <a:lnTo>
                    <a:pt x="353" y="59"/>
                  </a:lnTo>
                  <a:lnTo>
                    <a:pt x="356" y="53"/>
                  </a:lnTo>
                  <a:lnTo>
                    <a:pt x="354" y="45"/>
                  </a:lnTo>
                  <a:lnTo>
                    <a:pt x="353" y="41"/>
                  </a:lnTo>
                  <a:lnTo>
                    <a:pt x="352" y="36"/>
                  </a:lnTo>
                  <a:lnTo>
                    <a:pt x="345" y="27"/>
                  </a:lnTo>
                  <a:lnTo>
                    <a:pt x="345" y="27"/>
                  </a:lnTo>
                  <a:lnTo>
                    <a:pt x="342" y="21"/>
                  </a:lnTo>
                  <a:lnTo>
                    <a:pt x="342" y="17"/>
                  </a:lnTo>
                  <a:lnTo>
                    <a:pt x="344" y="12"/>
                  </a:lnTo>
                  <a:lnTo>
                    <a:pt x="350" y="8"/>
                  </a:lnTo>
                  <a:lnTo>
                    <a:pt x="350" y="8"/>
                  </a:lnTo>
                  <a:lnTo>
                    <a:pt x="357" y="3"/>
                  </a:lnTo>
                  <a:lnTo>
                    <a:pt x="365" y="0"/>
                  </a:lnTo>
                  <a:lnTo>
                    <a:pt x="369" y="0"/>
                  </a:lnTo>
                  <a:lnTo>
                    <a:pt x="374" y="0"/>
                  </a:lnTo>
                  <a:lnTo>
                    <a:pt x="379" y="1"/>
                  </a:lnTo>
                  <a:lnTo>
                    <a:pt x="383" y="3"/>
                  </a:lnTo>
                  <a:lnTo>
                    <a:pt x="383" y="3"/>
                  </a:lnTo>
                  <a:lnTo>
                    <a:pt x="397" y="13"/>
                  </a:lnTo>
                  <a:lnTo>
                    <a:pt x="411" y="24"/>
                  </a:lnTo>
                  <a:lnTo>
                    <a:pt x="424" y="35"/>
                  </a:lnTo>
                  <a:lnTo>
                    <a:pt x="429" y="42"/>
                  </a:lnTo>
                  <a:lnTo>
                    <a:pt x="434" y="49"/>
                  </a:lnTo>
                  <a:lnTo>
                    <a:pt x="434" y="49"/>
                  </a:lnTo>
                  <a:lnTo>
                    <a:pt x="447" y="66"/>
                  </a:lnTo>
                  <a:lnTo>
                    <a:pt x="459" y="83"/>
                  </a:lnTo>
                  <a:lnTo>
                    <a:pt x="459" y="83"/>
                  </a:lnTo>
                  <a:lnTo>
                    <a:pt x="463" y="87"/>
                  </a:lnTo>
                  <a:lnTo>
                    <a:pt x="467" y="89"/>
                  </a:lnTo>
                  <a:lnTo>
                    <a:pt x="473" y="91"/>
                  </a:lnTo>
                  <a:lnTo>
                    <a:pt x="479" y="88"/>
                  </a:lnTo>
                  <a:lnTo>
                    <a:pt x="479" y="88"/>
                  </a:lnTo>
                  <a:lnTo>
                    <a:pt x="495" y="81"/>
                  </a:lnTo>
                  <a:lnTo>
                    <a:pt x="512" y="74"/>
                  </a:lnTo>
                  <a:lnTo>
                    <a:pt x="520" y="71"/>
                  </a:lnTo>
                  <a:lnTo>
                    <a:pt x="528" y="66"/>
                  </a:lnTo>
                  <a:lnTo>
                    <a:pt x="536" y="61"/>
                  </a:lnTo>
                  <a:lnTo>
                    <a:pt x="542" y="54"/>
                  </a:lnTo>
                  <a:lnTo>
                    <a:pt x="542" y="54"/>
                  </a:lnTo>
                  <a:lnTo>
                    <a:pt x="551" y="47"/>
                  </a:lnTo>
                  <a:lnTo>
                    <a:pt x="561" y="40"/>
                  </a:lnTo>
                  <a:lnTo>
                    <a:pt x="570" y="35"/>
                  </a:lnTo>
                  <a:lnTo>
                    <a:pt x="580" y="33"/>
                  </a:lnTo>
                  <a:lnTo>
                    <a:pt x="591" y="33"/>
                  </a:lnTo>
                  <a:lnTo>
                    <a:pt x="600" y="35"/>
                  </a:lnTo>
                  <a:lnTo>
                    <a:pt x="609" y="40"/>
                  </a:lnTo>
                  <a:lnTo>
                    <a:pt x="614" y="43"/>
                  </a:lnTo>
                  <a:lnTo>
                    <a:pt x="617" y="47"/>
                  </a:lnTo>
                  <a:lnTo>
                    <a:pt x="617" y="47"/>
                  </a:lnTo>
                  <a:lnTo>
                    <a:pt x="629" y="61"/>
                  </a:lnTo>
                  <a:lnTo>
                    <a:pt x="640" y="71"/>
                  </a:lnTo>
                  <a:lnTo>
                    <a:pt x="646" y="74"/>
                  </a:lnTo>
                  <a:lnTo>
                    <a:pt x="652" y="78"/>
                  </a:lnTo>
                  <a:lnTo>
                    <a:pt x="657" y="79"/>
                  </a:lnTo>
                  <a:lnTo>
                    <a:pt x="664" y="81"/>
                  </a:lnTo>
                  <a:lnTo>
                    <a:pt x="670" y="81"/>
                  </a:lnTo>
                  <a:lnTo>
                    <a:pt x="677" y="81"/>
                  </a:lnTo>
                  <a:lnTo>
                    <a:pt x="683" y="80"/>
                  </a:lnTo>
                  <a:lnTo>
                    <a:pt x="690" y="78"/>
                  </a:lnTo>
                  <a:lnTo>
                    <a:pt x="704" y="71"/>
                  </a:lnTo>
                  <a:lnTo>
                    <a:pt x="718" y="61"/>
                  </a:lnTo>
                  <a:lnTo>
                    <a:pt x="718" y="61"/>
                  </a:lnTo>
                  <a:lnTo>
                    <a:pt x="727" y="55"/>
                  </a:lnTo>
                  <a:lnTo>
                    <a:pt x="735" y="51"/>
                  </a:lnTo>
                  <a:lnTo>
                    <a:pt x="744" y="50"/>
                  </a:lnTo>
                  <a:lnTo>
                    <a:pt x="753" y="49"/>
                  </a:lnTo>
                  <a:lnTo>
                    <a:pt x="762" y="50"/>
                  </a:lnTo>
                  <a:lnTo>
                    <a:pt x="771" y="53"/>
                  </a:lnTo>
                  <a:lnTo>
                    <a:pt x="782" y="55"/>
                  </a:lnTo>
                  <a:lnTo>
                    <a:pt x="792" y="58"/>
                  </a:lnTo>
                  <a:lnTo>
                    <a:pt x="792" y="58"/>
                  </a:lnTo>
                  <a:lnTo>
                    <a:pt x="808" y="66"/>
                  </a:lnTo>
                  <a:lnTo>
                    <a:pt x="824" y="74"/>
                  </a:lnTo>
                  <a:lnTo>
                    <a:pt x="839" y="84"/>
                  </a:lnTo>
                  <a:lnTo>
                    <a:pt x="853" y="94"/>
                  </a:lnTo>
                  <a:lnTo>
                    <a:pt x="881" y="116"/>
                  </a:lnTo>
                  <a:lnTo>
                    <a:pt x="909" y="139"/>
                  </a:lnTo>
                  <a:lnTo>
                    <a:pt x="909" y="139"/>
                  </a:lnTo>
                  <a:lnTo>
                    <a:pt x="925" y="154"/>
                  </a:lnTo>
                  <a:lnTo>
                    <a:pt x="934" y="161"/>
                  </a:lnTo>
                  <a:lnTo>
                    <a:pt x="940" y="163"/>
                  </a:lnTo>
                  <a:lnTo>
                    <a:pt x="945" y="164"/>
                  </a:lnTo>
                  <a:lnTo>
                    <a:pt x="945" y="164"/>
                  </a:lnTo>
                  <a:lnTo>
                    <a:pt x="966" y="169"/>
                  </a:lnTo>
                  <a:lnTo>
                    <a:pt x="983" y="170"/>
                  </a:lnTo>
                  <a:lnTo>
                    <a:pt x="990" y="170"/>
                  </a:lnTo>
                  <a:lnTo>
                    <a:pt x="996" y="168"/>
                  </a:lnTo>
                  <a:lnTo>
                    <a:pt x="1001" y="167"/>
                  </a:lnTo>
                  <a:lnTo>
                    <a:pt x="1005" y="163"/>
                  </a:lnTo>
                  <a:lnTo>
                    <a:pt x="1009" y="160"/>
                  </a:lnTo>
                  <a:lnTo>
                    <a:pt x="1011" y="155"/>
                  </a:lnTo>
                  <a:lnTo>
                    <a:pt x="1013" y="149"/>
                  </a:lnTo>
                  <a:lnTo>
                    <a:pt x="1016" y="142"/>
                  </a:lnTo>
                  <a:lnTo>
                    <a:pt x="1017" y="125"/>
                  </a:lnTo>
                  <a:lnTo>
                    <a:pt x="1016" y="103"/>
                  </a:lnTo>
                  <a:lnTo>
                    <a:pt x="1016" y="103"/>
                  </a:lnTo>
                  <a:lnTo>
                    <a:pt x="1015" y="92"/>
                  </a:lnTo>
                  <a:lnTo>
                    <a:pt x="1012" y="80"/>
                  </a:lnTo>
                  <a:lnTo>
                    <a:pt x="1008" y="70"/>
                  </a:lnTo>
                  <a:lnTo>
                    <a:pt x="1003" y="59"/>
                  </a:lnTo>
                  <a:lnTo>
                    <a:pt x="994" y="39"/>
                  </a:lnTo>
                  <a:lnTo>
                    <a:pt x="990" y="28"/>
                  </a:lnTo>
                  <a:lnTo>
                    <a:pt x="987" y="17"/>
                  </a:lnTo>
                  <a:lnTo>
                    <a:pt x="987" y="17"/>
                  </a:lnTo>
                  <a:lnTo>
                    <a:pt x="997" y="17"/>
                  </a:lnTo>
                  <a:lnTo>
                    <a:pt x="997" y="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7"/>
            <p:cNvSpPr>
              <a:spLocks/>
            </p:cNvSpPr>
            <p:nvPr/>
          </p:nvSpPr>
          <p:spPr bwMode="auto">
            <a:xfrm>
              <a:off x="3001" y="2983"/>
              <a:ext cx="23" cy="25"/>
            </a:xfrm>
            <a:custGeom>
              <a:avLst/>
              <a:gdLst>
                <a:gd name="T0" fmla="*/ 2 w 114"/>
                <a:gd name="T1" fmla="*/ 0 h 129"/>
                <a:gd name="T2" fmla="*/ 17 w 114"/>
                <a:gd name="T3" fmla="*/ 2 h 129"/>
                <a:gd name="T4" fmla="*/ 27 w 114"/>
                <a:gd name="T5" fmla="*/ 8 h 129"/>
                <a:gd name="T6" fmla="*/ 34 w 114"/>
                <a:gd name="T7" fmla="*/ 20 h 129"/>
                <a:gd name="T8" fmla="*/ 40 w 114"/>
                <a:gd name="T9" fmla="*/ 32 h 129"/>
                <a:gd name="T10" fmla="*/ 42 w 114"/>
                <a:gd name="T11" fmla="*/ 43 h 129"/>
                <a:gd name="T12" fmla="*/ 46 w 114"/>
                <a:gd name="T13" fmla="*/ 54 h 129"/>
                <a:gd name="T14" fmla="*/ 48 w 114"/>
                <a:gd name="T15" fmla="*/ 59 h 129"/>
                <a:gd name="T16" fmla="*/ 56 w 114"/>
                <a:gd name="T17" fmla="*/ 68 h 129"/>
                <a:gd name="T18" fmla="*/ 65 w 114"/>
                <a:gd name="T19" fmla="*/ 74 h 129"/>
                <a:gd name="T20" fmla="*/ 77 w 114"/>
                <a:gd name="T21" fmla="*/ 76 h 129"/>
                <a:gd name="T22" fmla="*/ 83 w 114"/>
                <a:gd name="T23" fmla="*/ 76 h 129"/>
                <a:gd name="T24" fmla="*/ 91 w 114"/>
                <a:gd name="T25" fmla="*/ 73 h 129"/>
                <a:gd name="T26" fmla="*/ 95 w 114"/>
                <a:gd name="T27" fmla="*/ 65 h 129"/>
                <a:gd name="T28" fmla="*/ 99 w 114"/>
                <a:gd name="T29" fmla="*/ 46 h 129"/>
                <a:gd name="T30" fmla="*/ 99 w 114"/>
                <a:gd name="T31" fmla="*/ 38 h 129"/>
                <a:gd name="T32" fmla="*/ 103 w 114"/>
                <a:gd name="T33" fmla="*/ 31 h 129"/>
                <a:gd name="T34" fmla="*/ 109 w 114"/>
                <a:gd name="T35" fmla="*/ 32 h 129"/>
                <a:gd name="T36" fmla="*/ 114 w 114"/>
                <a:gd name="T37" fmla="*/ 39 h 129"/>
                <a:gd name="T38" fmla="*/ 114 w 114"/>
                <a:gd name="T39" fmla="*/ 44 h 129"/>
                <a:gd name="T40" fmla="*/ 107 w 114"/>
                <a:gd name="T41" fmla="*/ 80 h 129"/>
                <a:gd name="T42" fmla="*/ 106 w 114"/>
                <a:gd name="T43" fmla="*/ 115 h 129"/>
                <a:gd name="T44" fmla="*/ 106 w 114"/>
                <a:gd name="T45" fmla="*/ 120 h 129"/>
                <a:gd name="T46" fmla="*/ 101 w 114"/>
                <a:gd name="T47" fmla="*/ 128 h 129"/>
                <a:gd name="T48" fmla="*/ 97 w 114"/>
                <a:gd name="T49" fmla="*/ 129 h 129"/>
                <a:gd name="T50" fmla="*/ 89 w 114"/>
                <a:gd name="T51" fmla="*/ 127 h 129"/>
                <a:gd name="T52" fmla="*/ 83 w 114"/>
                <a:gd name="T53" fmla="*/ 120 h 129"/>
                <a:gd name="T54" fmla="*/ 82 w 114"/>
                <a:gd name="T55" fmla="*/ 112 h 129"/>
                <a:gd name="T56" fmla="*/ 74 w 114"/>
                <a:gd name="T57" fmla="*/ 100 h 129"/>
                <a:gd name="T58" fmla="*/ 63 w 114"/>
                <a:gd name="T59" fmla="*/ 92 h 129"/>
                <a:gd name="T60" fmla="*/ 42 w 114"/>
                <a:gd name="T61" fmla="*/ 84 h 129"/>
                <a:gd name="T62" fmla="*/ 30 w 114"/>
                <a:gd name="T63" fmla="*/ 80 h 129"/>
                <a:gd name="T64" fmla="*/ 12 w 114"/>
                <a:gd name="T65" fmla="*/ 65 h 129"/>
                <a:gd name="T66" fmla="*/ 2 w 114"/>
                <a:gd name="T67" fmla="*/ 43 h 129"/>
                <a:gd name="T68" fmla="*/ 0 w 114"/>
                <a:gd name="T69" fmla="*/ 16 h 129"/>
                <a:gd name="T70" fmla="*/ 2 w 114"/>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29">
                  <a:moveTo>
                    <a:pt x="2" y="0"/>
                  </a:moveTo>
                  <a:lnTo>
                    <a:pt x="2" y="0"/>
                  </a:lnTo>
                  <a:lnTo>
                    <a:pt x="10" y="0"/>
                  </a:lnTo>
                  <a:lnTo>
                    <a:pt x="17" y="2"/>
                  </a:lnTo>
                  <a:lnTo>
                    <a:pt x="23" y="5"/>
                  </a:lnTo>
                  <a:lnTo>
                    <a:pt x="27" y="8"/>
                  </a:lnTo>
                  <a:lnTo>
                    <a:pt x="31" y="14"/>
                  </a:lnTo>
                  <a:lnTo>
                    <a:pt x="34" y="20"/>
                  </a:lnTo>
                  <a:lnTo>
                    <a:pt x="40" y="32"/>
                  </a:lnTo>
                  <a:lnTo>
                    <a:pt x="40" y="32"/>
                  </a:lnTo>
                  <a:lnTo>
                    <a:pt x="41" y="37"/>
                  </a:lnTo>
                  <a:lnTo>
                    <a:pt x="42" y="43"/>
                  </a:lnTo>
                  <a:lnTo>
                    <a:pt x="44" y="48"/>
                  </a:lnTo>
                  <a:lnTo>
                    <a:pt x="46" y="54"/>
                  </a:lnTo>
                  <a:lnTo>
                    <a:pt x="46" y="54"/>
                  </a:lnTo>
                  <a:lnTo>
                    <a:pt x="48" y="59"/>
                  </a:lnTo>
                  <a:lnTo>
                    <a:pt x="53" y="63"/>
                  </a:lnTo>
                  <a:lnTo>
                    <a:pt x="56" y="68"/>
                  </a:lnTo>
                  <a:lnTo>
                    <a:pt x="61" y="71"/>
                  </a:lnTo>
                  <a:lnTo>
                    <a:pt x="65" y="74"/>
                  </a:lnTo>
                  <a:lnTo>
                    <a:pt x="71" y="75"/>
                  </a:lnTo>
                  <a:lnTo>
                    <a:pt x="77" y="76"/>
                  </a:lnTo>
                  <a:lnTo>
                    <a:pt x="83" y="76"/>
                  </a:lnTo>
                  <a:lnTo>
                    <a:pt x="83" y="76"/>
                  </a:lnTo>
                  <a:lnTo>
                    <a:pt x="87" y="75"/>
                  </a:lnTo>
                  <a:lnTo>
                    <a:pt x="91" y="73"/>
                  </a:lnTo>
                  <a:lnTo>
                    <a:pt x="93" y="69"/>
                  </a:lnTo>
                  <a:lnTo>
                    <a:pt x="95" y="65"/>
                  </a:lnTo>
                  <a:lnTo>
                    <a:pt x="98" y="56"/>
                  </a:lnTo>
                  <a:lnTo>
                    <a:pt x="99" y="46"/>
                  </a:lnTo>
                  <a:lnTo>
                    <a:pt x="99" y="46"/>
                  </a:lnTo>
                  <a:lnTo>
                    <a:pt x="99" y="38"/>
                  </a:lnTo>
                  <a:lnTo>
                    <a:pt x="100" y="33"/>
                  </a:lnTo>
                  <a:lnTo>
                    <a:pt x="103" y="31"/>
                  </a:lnTo>
                  <a:lnTo>
                    <a:pt x="103" y="31"/>
                  </a:lnTo>
                  <a:lnTo>
                    <a:pt x="109" y="32"/>
                  </a:lnTo>
                  <a:lnTo>
                    <a:pt x="113" y="36"/>
                  </a:lnTo>
                  <a:lnTo>
                    <a:pt x="114" y="39"/>
                  </a:lnTo>
                  <a:lnTo>
                    <a:pt x="114" y="44"/>
                  </a:lnTo>
                  <a:lnTo>
                    <a:pt x="114" y="44"/>
                  </a:lnTo>
                  <a:lnTo>
                    <a:pt x="110" y="61"/>
                  </a:lnTo>
                  <a:lnTo>
                    <a:pt x="107" y="80"/>
                  </a:lnTo>
                  <a:lnTo>
                    <a:pt x="106" y="98"/>
                  </a:lnTo>
                  <a:lnTo>
                    <a:pt x="106" y="115"/>
                  </a:lnTo>
                  <a:lnTo>
                    <a:pt x="106" y="115"/>
                  </a:lnTo>
                  <a:lnTo>
                    <a:pt x="106" y="120"/>
                  </a:lnTo>
                  <a:lnTo>
                    <a:pt x="105" y="124"/>
                  </a:lnTo>
                  <a:lnTo>
                    <a:pt x="101" y="128"/>
                  </a:lnTo>
                  <a:lnTo>
                    <a:pt x="97" y="129"/>
                  </a:lnTo>
                  <a:lnTo>
                    <a:pt x="97" y="129"/>
                  </a:lnTo>
                  <a:lnTo>
                    <a:pt x="92" y="129"/>
                  </a:lnTo>
                  <a:lnTo>
                    <a:pt x="89" y="127"/>
                  </a:lnTo>
                  <a:lnTo>
                    <a:pt x="85" y="123"/>
                  </a:lnTo>
                  <a:lnTo>
                    <a:pt x="83" y="120"/>
                  </a:lnTo>
                  <a:lnTo>
                    <a:pt x="83" y="120"/>
                  </a:lnTo>
                  <a:lnTo>
                    <a:pt x="82" y="112"/>
                  </a:lnTo>
                  <a:lnTo>
                    <a:pt x="78" y="105"/>
                  </a:lnTo>
                  <a:lnTo>
                    <a:pt x="74" y="100"/>
                  </a:lnTo>
                  <a:lnTo>
                    <a:pt x="69" y="96"/>
                  </a:lnTo>
                  <a:lnTo>
                    <a:pt x="63" y="92"/>
                  </a:lnTo>
                  <a:lnTo>
                    <a:pt x="57" y="89"/>
                  </a:lnTo>
                  <a:lnTo>
                    <a:pt x="42" y="84"/>
                  </a:lnTo>
                  <a:lnTo>
                    <a:pt x="42" y="84"/>
                  </a:lnTo>
                  <a:lnTo>
                    <a:pt x="30" y="80"/>
                  </a:lnTo>
                  <a:lnTo>
                    <a:pt x="21" y="73"/>
                  </a:lnTo>
                  <a:lnTo>
                    <a:pt x="12" y="65"/>
                  </a:lnTo>
                  <a:lnTo>
                    <a:pt x="6" y="54"/>
                  </a:lnTo>
                  <a:lnTo>
                    <a:pt x="2" y="43"/>
                  </a:lnTo>
                  <a:lnTo>
                    <a:pt x="0" y="30"/>
                  </a:lnTo>
                  <a:lnTo>
                    <a:pt x="0" y="16"/>
                  </a:lnTo>
                  <a:lnTo>
                    <a:pt x="2" y="0"/>
                  </a:lnTo>
                  <a:lnTo>
                    <a:pt x="2" y="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38"/>
            <p:cNvSpPr>
              <a:spLocks/>
            </p:cNvSpPr>
            <p:nvPr/>
          </p:nvSpPr>
          <p:spPr bwMode="auto">
            <a:xfrm>
              <a:off x="2946" y="2092"/>
              <a:ext cx="14" cy="12"/>
            </a:xfrm>
            <a:custGeom>
              <a:avLst/>
              <a:gdLst>
                <a:gd name="T0" fmla="*/ 70 w 70"/>
                <a:gd name="T1" fmla="*/ 60 h 61"/>
                <a:gd name="T2" fmla="*/ 70 w 70"/>
                <a:gd name="T3" fmla="*/ 60 h 61"/>
                <a:gd name="T4" fmla="*/ 61 w 70"/>
                <a:gd name="T5" fmla="*/ 61 h 61"/>
                <a:gd name="T6" fmla="*/ 54 w 70"/>
                <a:gd name="T7" fmla="*/ 61 h 61"/>
                <a:gd name="T8" fmla="*/ 47 w 70"/>
                <a:gd name="T9" fmla="*/ 59 h 61"/>
                <a:gd name="T10" fmla="*/ 40 w 70"/>
                <a:gd name="T11" fmla="*/ 58 h 61"/>
                <a:gd name="T12" fmla="*/ 28 w 70"/>
                <a:gd name="T13" fmla="*/ 52 h 61"/>
                <a:gd name="T14" fmla="*/ 15 w 70"/>
                <a:gd name="T15" fmla="*/ 47 h 61"/>
                <a:gd name="T16" fmla="*/ 15 w 70"/>
                <a:gd name="T17" fmla="*/ 47 h 61"/>
                <a:gd name="T18" fmla="*/ 8 w 70"/>
                <a:gd name="T19" fmla="*/ 44 h 61"/>
                <a:gd name="T20" fmla="*/ 5 w 70"/>
                <a:gd name="T21" fmla="*/ 41 h 61"/>
                <a:gd name="T22" fmla="*/ 3 w 70"/>
                <a:gd name="T23" fmla="*/ 38 h 61"/>
                <a:gd name="T24" fmla="*/ 1 w 70"/>
                <a:gd name="T25" fmla="*/ 36 h 61"/>
                <a:gd name="T26" fmla="*/ 0 w 70"/>
                <a:gd name="T27" fmla="*/ 31 h 61"/>
                <a:gd name="T28" fmla="*/ 0 w 70"/>
                <a:gd name="T29" fmla="*/ 23 h 61"/>
                <a:gd name="T30" fmla="*/ 0 w 70"/>
                <a:gd name="T31" fmla="*/ 23 h 61"/>
                <a:gd name="T32" fmla="*/ 1 w 70"/>
                <a:gd name="T33" fmla="*/ 18 h 61"/>
                <a:gd name="T34" fmla="*/ 3 w 70"/>
                <a:gd name="T35" fmla="*/ 15 h 61"/>
                <a:gd name="T36" fmla="*/ 6 w 70"/>
                <a:gd name="T37" fmla="*/ 12 h 61"/>
                <a:gd name="T38" fmla="*/ 8 w 70"/>
                <a:gd name="T39" fmla="*/ 9 h 61"/>
                <a:gd name="T40" fmla="*/ 15 w 70"/>
                <a:gd name="T41" fmla="*/ 6 h 61"/>
                <a:gd name="T42" fmla="*/ 22 w 70"/>
                <a:gd name="T43" fmla="*/ 2 h 61"/>
                <a:gd name="T44" fmla="*/ 22 w 70"/>
                <a:gd name="T45" fmla="*/ 2 h 61"/>
                <a:gd name="T46" fmla="*/ 30 w 70"/>
                <a:gd name="T47" fmla="*/ 0 h 61"/>
                <a:gd name="T48" fmla="*/ 33 w 70"/>
                <a:gd name="T49" fmla="*/ 0 h 61"/>
                <a:gd name="T50" fmla="*/ 38 w 70"/>
                <a:gd name="T51" fmla="*/ 1 h 61"/>
                <a:gd name="T52" fmla="*/ 41 w 70"/>
                <a:gd name="T53" fmla="*/ 2 h 61"/>
                <a:gd name="T54" fmla="*/ 44 w 70"/>
                <a:gd name="T55" fmla="*/ 5 h 61"/>
                <a:gd name="T56" fmla="*/ 47 w 70"/>
                <a:gd name="T57" fmla="*/ 7 h 61"/>
                <a:gd name="T58" fmla="*/ 49 w 70"/>
                <a:gd name="T59" fmla="*/ 10 h 61"/>
                <a:gd name="T60" fmla="*/ 49 w 70"/>
                <a:gd name="T61" fmla="*/ 10 h 61"/>
                <a:gd name="T62" fmla="*/ 56 w 70"/>
                <a:gd name="T63" fmla="*/ 21 h 61"/>
                <a:gd name="T64" fmla="*/ 62 w 70"/>
                <a:gd name="T65" fmla="*/ 32 h 61"/>
                <a:gd name="T66" fmla="*/ 67 w 70"/>
                <a:gd name="T67" fmla="*/ 45 h 61"/>
                <a:gd name="T68" fmla="*/ 69 w 70"/>
                <a:gd name="T69" fmla="*/ 52 h 61"/>
                <a:gd name="T70" fmla="*/ 70 w 70"/>
                <a:gd name="T71" fmla="*/ 60 h 61"/>
                <a:gd name="T72" fmla="*/ 70 w 70"/>
                <a:gd name="T7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61">
                  <a:moveTo>
                    <a:pt x="70" y="60"/>
                  </a:moveTo>
                  <a:lnTo>
                    <a:pt x="70" y="60"/>
                  </a:lnTo>
                  <a:lnTo>
                    <a:pt x="61" y="61"/>
                  </a:lnTo>
                  <a:lnTo>
                    <a:pt x="54" y="61"/>
                  </a:lnTo>
                  <a:lnTo>
                    <a:pt x="47" y="59"/>
                  </a:lnTo>
                  <a:lnTo>
                    <a:pt x="40" y="58"/>
                  </a:lnTo>
                  <a:lnTo>
                    <a:pt x="28" y="52"/>
                  </a:lnTo>
                  <a:lnTo>
                    <a:pt x="15" y="47"/>
                  </a:lnTo>
                  <a:lnTo>
                    <a:pt x="15" y="47"/>
                  </a:lnTo>
                  <a:lnTo>
                    <a:pt x="8" y="44"/>
                  </a:lnTo>
                  <a:lnTo>
                    <a:pt x="5" y="41"/>
                  </a:lnTo>
                  <a:lnTo>
                    <a:pt x="3" y="38"/>
                  </a:lnTo>
                  <a:lnTo>
                    <a:pt x="1" y="36"/>
                  </a:lnTo>
                  <a:lnTo>
                    <a:pt x="0" y="31"/>
                  </a:lnTo>
                  <a:lnTo>
                    <a:pt x="0" y="23"/>
                  </a:lnTo>
                  <a:lnTo>
                    <a:pt x="0" y="23"/>
                  </a:lnTo>
                  <a:lnTo>
                    <a:pt x="1" y="18"/>
                  </a:lnTo>
                  <a:lnTo>
                    <a:pt x="3" y="15"/>
                  </a:lnTo>
                  <a:lnTo>
                    <a:pt x="6" y="12"/>
                  </a:lnTo>
                  <a:lnTo>
                    <a:pt x="8" y="9"/>
                  </a:lnTo>
                  <a:lnTo>
                    <a:pt x="15" y="6"/>
                  </a:lnTo>
                  <a:lnTo>
                    <a:pt x="22" y="2"/>
                  </a:lnTo>
                  <a:lnTo>
                    <a:pt x="22" y="2"/>
                  </a:lnTo>
                  <a:lnTo>
                    <a:pt x="30" y="0"/>
                  </a:lnTo>
                  <a:lnTo>
                    <a:pt x="33" y="0"/>
                  </a:lnTo>
                  <a:lnTo>
                    <a:pt x="38" y="1"/>
                  </a:lnTo>
                  <a:lnTo>
                    <a:pt x="41" y="2"/>
                  </a:lnTo>
                  <a:lnTo>
                    <a:pt x="44" y="5"/>
                  </a:lnTo>
                  <a:lnTo>
                    <a:pt x="47" y="7"/>
                  </a:lnTo>
                  <a:lnTo>
                    <a:pt x="49" y="10"/>
                  </a:lnTo>
                  <a:lnTo>
                    <a:pt x="49" y="10"/>
                  </a:lnTo>
                  <a:lnTo>
                    <a:pt x="56" y="21"/>
                  </a:lnTo>
                  <a:lnTo>
                    <a:pt x="62" y="32"/>
                  </a:lnTo>
                  <a:lnTo>
                    <a:pt x="67" y="45"/>
                  </a:lnTo>
                  <a:lnTo>
                    <a:pt x="69" y="52"/>
                  </a:lnTo>
                  <a:lnTo>
                    <a:pt x="70" y="60"/>
                  </a:lnTo>
                  <a:lnTo>
                    <a:pt x="7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Freeform 39"/>
            <p:cNvSpPr>
              <a:spLocks/>
            </p:cNvSpPr>
            <p:nvPr/>
          </p:nvSpPr>
          <p:spPr bwMode="auto">
            <a:xfrm>
              <a:off x="3005" y="3098"/>
              <a:ext cx="7" cy="24"/>
            </a:xfrm>
            <a:custGeom>
              <a:avLst/>
              <a:gdLst>
                <a:gd name="T0" fmla="*/ 7 w 36"/>
                <a:gd name="T1" fmla="*/ 117 h 117"/>
                <a:gd name="T2" fmla="*/ 7 w 36"/>
                <a:gd name="T3" fmla="*/ 117 h 117"/>
                <a:gd name="T4" fmla="*/ 5 w 36"/>
                <a:gd name="T5" fmla="*/ 110 h 117"/>
                <a:gd name="T6" fmla="*/ 2 w 36"/>
                <a:gd name="T7" fmla="*/ 102 h 117"/>
                <a:gd name="T8" fmla="*/ 0 w 36"/>
                <a:gd name="T9" fmla="*/ 95 h 117"/>
                <a:gd name="T10" fmla="*/ 0 w 36"/>
                <a:gd name="T11" fmla="*/ 89 h 117"/>
                <a:gd name="T12" fmla="*/ 0 w 36"/>
                <a:gd name="T13" fmla="*/ 76 h 117"/>
                <a:gd name="T14" fmla="*/ 2 w 36"/>
                <a:gd name="T15" fmla="*/ 64 h 117"/>
                <a:gd name="T16" fmla="*/ 5 w 36"/>
                <a:gd name="T17" fmla="*/ 52 h 117"/>
                <a:gd name="T18" fmla="*/ 6 w 36"/>
                <a:gd name="T19" fmla="*/ 41 h 117"/>
                <a:gd name="T20" fmla="*/ 6 w 36"/>
                <a:gd name="T21" fmla="*/ 29 h 117"/>
                <a:gd name="T22" fmla="*/ 5 w 36"/>
                <a:gd name="T23" fmla="*/ 23 h 117"/>
                <a:gd name="T24" fmla="*/ 3 w 36"/>
                <a:gd name="T25" fmla="*/ 18 h 117"/>
                <a:gd name="T26" fmla="*/ 3 w 36"/>
                <a:gd name="T27" fmla="*/ 18 h 117"/>
                <a:gd name="T28" fmla="*/ 2 w 36"/>
                <a:gd name="T29" fmla="*/ 14 h 117"/>
                <a:gd name="T30" fmla="*/ 3 w 36"/>
                <a:gd name="T31" fmla="*/ 11 h 117"/>
                <a:gd name="T32" fmla="*/ 5 w 36"/>
                <a:gd name="T33" fmla="*/ 8 h 117"/>
                <a:gd name="T34" fmla="*/ 8 w 36"/>
                <a:gd name="T35" fmla="*/ 6 h 117"/>
                <a:gd name="T36" fmla="*/ 14 w 36"/>
                <a:gd name="T37" fmla="*/ 3 h 117"/>
                <a:gd name="T38" fmla="*/ 21 w 36"/>
                <a:gd name="T39" fmla="*/ 2 h 117"/>
                <a:gd name="T40" fmla="*/ 21 w 36"/>
                <a:gd name="T41" fmla="*/ 2 h 117"/>
                <a:gd name="T42" fmla="*/ 25 w 36"/>
                <a:gd name="T43" fmla="*/ 0 h 117"/>
                <a:gd name="T44" fmla="*/ 29 w 36"/>
                <a:gd name="T45" fmla="*/ 2 h 117"/>
                <a:gd name="T46" fmla="*/ 31 w 36"/>
                <a:gd name="T47" fmla="*/ 3 h 117"/>
                <a:gd name="T48" fmla="*/ 33 w 36"/>
                <a:gd name="T49" fmla="*/ 5 h 117"/>
                <a:gd name="T50" fmla="*/ 34 w 36"/>
                <a:gd name="T51" fmla="*/ 12 h 117"/>
                <a:gd name="T52" fmla="*/ 34 w 36"/>
                <a:gd name="T53" fmla="*/ 19 h 117"/>
                <a:gd name="T54" fmla="*/ 34 w 36"/>
                <a:gd name="T55" fmla="*/ 19 h 117"/>
                <a:gd name="T56" fmla="*/ 36 w 36"/>
                <a:gd name="T57" fmla="*/ 27 h 117"/>
                <a:gd name="T58" fmla="*/ 34 w 36"/>
                <a:gd name="T59" fmla="*/ 36 h 117"/>
                <a:gd name="T60" fmla="*/ 33 w 36"/>
                <a:gd name="T61" fmla="*/ 41 h 117"/>
                <a:gd name="T62" fmla="*/ 32 w 36"/>
                <a:gd name="T63" fmla="*/ 44 h 117"/>
                <a:gd name="T64" fmla="*/ 29 w 36"/>
                <a:gd name="T65" fmla="*/ 49 h 117"/>
                <a:gd name="T66" fmla="*/ 25 w 36"/>
                <a:gd name="T67" fmla="*/ 52 h 117"/>
                <a:gd name="T68" fmla="*/ 25 w 36"/>
                <a:gd name="T69" fmla="*/ 52 h 117"/>
                <a:gd name="T70" fmla="*/ 21 w 36"/>
                <a:gd name="T71" fmla="*/ 58 h 117"/>
                <a:gd name="T72" fmla="*/ 16 w 36"/>
                <a:gd name="T73" fmla="*/ 64 h 117"/>
                <a:gd name="T74" fmla="*/ 13 w 36"/>
                <a:gd name="T75" fmla="*/ 71 h 117"/>
                <a:gd name="T76" fmla="*/ 10 w 36"/>
                <a:gd name="T77" fmla="*/ 78 h 117"/>
                <a:gd name="T78" fmla="*/ 9 w 36"/>
                <a:gd name="T79" fmla="*/ 87 h 117"/>
                <a:gd name="T80" fmla="*/ 8 w 36"/>
                <a:gd name="T81" fmla="*/ 95 h 117"/>
                <a:gd name="T82" fmla="*/ 7 w 36"/>
                <a:gd name="T83" fmla="*/ 117 h 117"/>
                <a:gd name="T84" fmla="*/ 7 w 36"/>
                <a:gd name="T8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117">
                  <a:moveTo>
                    <a:pt x="7" y="117"/>
                  </a:moveTo>
                  <a:lnTo>
                    <a:pt x="7" y="117"/>
                  </a:lnTo>
                  <a:lnTo>
                    <a:pt x="5" y="110"/>
                  </a:lnTo>
                  <a:lnTo>
                    <a:pt x="2" y="102"/>
                  </a:lnTo>
                  <a:lnTo>
                    <a:pt x="0" y="95"/>
                  </a:lnTo>
                  <a:lnTo>
                    <a:pt x="0" y="89"/>
                  </a:lnTo>
                  <a:lnTo>
                    <a:pt x="0" y="76"/>
                  </a:lnTo>
                  <a:lnTo>
                    <a:pt x="2" y="64"/>
                  </a:lnTo>
                  <a:lnTo>
                    <a:pt x="5" y="52"/>
                  </a:lnTo>
                  <a:lnTo>
                    <a:pt x="6" y="41"/>
                  </a:lnTo>
                  <a:lnTo>
                    <a:pt x="6" y="29"/>
                  </a:lnTo>
                  <a:lnTo>
                    <a:pt x="5" y="23"/>
                  </a:lnTo>
                  <a:lnTo>
                    <a:pt x="3" y="18"/>
                  </a:lnTo>
                  <a:lnTo>
                    <a:pt x="3" y="18"/>
                  </a:lnTo>
                  <a:lnTo>
                    <a:pt x="2" y="14"/>
                  </a:lnTo>
                  <a:lnTo>
                    <a:pt x="3" y="11"/>
                  </a:lnTo>
                  <a:lnTo>
                    <a:pt x="5" y="8"/>
                  </a:lnTo>
                  <a:lnTo>
                    <a:pt x="8" y="6"/>
                  </a:lnTo>
                  <a:lnTo>
                    <a:pt x="14" y="3"/>
                  </a:lnTo>
                  <a:lnTo>
                    <a:pt x="21" y="2"/>
                  </a:lnTo>
                  <a:lnTo>
                    <a:pt x="21" y="2"/>
                  </a:lnTo>
                  <a:lnTo>
                    <a:pt x="25" y="0"/>
                  </a:lnTo>
                  <a:lnTo>
                    <a:pt x="29" y="2"/>
                  </a:lnTo>
                  <a:lnTo>
                    <a:pt x="31" y="3"/>
                  </a:lnTo>
                  <a:lnTo>
                    <a:pt x="33" y="5"/>
                  </a:lnTo>
                  <a:lnTo>
                    <a:pt x="34" y="12"/>
                  </a:lnTo>
                  <a:lnTo>
                    <a:pt x="34" y="19"/>
                  </a:lnTo>
                  <a:lnTo>
                    <a:pt x="34" y="19"/>
                  </a:lnTo>
                  <a:lnTo>
                    <a:pt x="36" y="27"/>
                  </a:lnTo>
                  <a:lnTo>
                    <a:pt x="34" y="36"/>
                  </a:lnTo>
                  <a:lnTo>
                    <a:pt x="33" y="41"/>
                  </a:lnTo>
                  <a:lnTo>
                    <a:pt x="32" y="44"/>
                  </a:lnTo>
                  <a:lnTo>
                    <a:pt x="29" y="49"/>
                  </a:lnTo>
                  <a:lnTo>
                    <a:pt x="25" y="52"/>
                  </a:lnTo>
                  <a:lnTo>
                    <a:pt x="25" y="52"/>
                  </a:lnTo>
                  <a:lnTo>
                    <a:pt x="21" y="58"/>
                  </a:lnTo>
                  <a:lnTo>
                    <a:pt x="16" y="64"/>
                  </a:lnTo>
                  <a:lnTo>
                    <a:pt x="13" y="71"/>
                  </a:lnTo>
                  <a:lnTo>
                    <a:pt x="10" y="78"/>
                  </a:lnTo>
                  <a:lnTo>
                    <a:pt x="9" y="87"/>
                  </a:lnTo>
                  <a:lnTo>
                    <a:pt x="8" y="95"/>
                  </a:lnTo>
                  <a:lnTo>
                    <a:pt x="7" y="117"/>
                  </a:lnTo>
                  <a:lnTo>
                    <a:pt x="7" y="117"/>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40"/>
            <p:cNvSpPr>
              <a:spLocks/>
            </p:cNvSpPr>
            <p:nvPr/>
          </p:nvSpPr>
          <p:spPr bwMode="auto">
            <a:xfrm>
              <a:off x="3101" y="3026"/>
              <a:ext cx="9" cy="14"/>
            </a:xfrm>
            <a:custGeom>
              <a:avLst/>
              <a:gdLst>
                <a:gd name="T0" fmla="*/ 0 w 46"/>
                <a:gd name="T1" fmla="*/ 41 h 72"/>
                <a:gd name="T2" fmla="*/ 0 w 46"/>
                <a:gd name="T3" fmla="*/ 41 h 72"/>
                <a:gd name="T4" fmla="*/ 5 w 46"/>
                <a:gd name="T5" fmla="*/ 36 h 72"/>
                <a:gd name="T6" fmla="*/ 10 w 46"/>
                <a:gd name="T7" fmla="*/ 32 h 72"/>
                <a:gd name="T8" fmla="*/ 19 w 46"/>
                <a:gd name="T9" fmla="*/ 19 h 72"/>
                <a:gd name="T10" fmla="*/ 24 w 46"/>
                <a:gd name="T11" fmla="*/ 13 h 72"/>
                <a:gd name="T12" fmla="*/ 29 w 46"/>
                <a:gd name="T13" fmla="*/ 9 h 72"/>
                <a:gd name="T14" fmla="*/ 36 w 46"/>
                <a:gd name="T15" fmla="*/ 4 h 72"/>
                <a:gd name="T16" fmla="*/ 46 w 46"/>
                <a:gd name="T17" fmla="*/ 0 h 72"/>
                <a:gd name="T18" fmla="*/ 46 w 46"/>
                <a:gd name="T19" fmla="*/ 0 h 72"/>
                <a:gd name="T20" fmla="*/ 34 w 46"/>
                <a:gd name="T21" fmla="*/ 72 h 72"/>
                <a:gd name="T22" fmla="*/ 34 w 46"/>
                <a:gd name="T23" fmla="*/ 72 h 72"/>
                <a:gd name="T24" fmla="*/ 27 w 46"/>
                <a:gd name="T25" fmla="*/ 71 h 72"/>
                <a:gd name="T26" fmla="*/ 23 w 46"/>
                <a:gd name="T27" fmla="*/ 67 h 72"/>
                <a:gd name="T28" fmla="*/ 19 w 46"/>
                <a:gd name="T29" fmla="*/ 64 h 72"/>
                <a:gd name="T30" fmla="*/ 16 w 46"/>
                <a:gd name="T31" fmla="*/ 59 h 72"/>
                <a:gd name="T32" fmla="*/ 9 w 46"/>
                <a:gd name="T33" fmla="*/ 49 h 72"/>
                <a:gd name="T34" fmla="*/ 4 w 46"/>
                <a:gd name="T35" fmla="*/ 45 h 72"/>
                <a:gd name="T36" fmla="*/ 0 w 46"/>
                <a:gd name="T37" fmla="*/ 41 h 72"/>
                <a:gd name="T38" fmla="*/ 0 w 46"/>
                <a:gd name="T39"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72">
                  <a:moveTo>
                    <a:pt x="0" y="41"/>
                  </a:moveTo>
                  <a:lnTo>
                    <a:pt x="0" y="41"/>
                  </a:lnTo>
                  <a:lnTo>
                    <a:pt x="5" y="36"/>
                  </a:lnTo>
                  <a:lnTo>
                    <a:pt x="10" y="32"/>
                  </a:lnTo>
                  <a:lnTo>
                    <a:pt x="19" y="19"/>
                  </a:lnTo>
                  <a:lnTo>
                    <a:pt x="24" y="13"/>
                  </a:lnTo>
                  <a:lnTo>
                    <a:pt x="29" y="9"/>
                  </a:lnTo>
                  <a:lnTo>
                    <a:pt x="36" y="4"/>
                  </a:lnTo>
                  <a:lnTo>
                    <a:pt x="46" y="0"/>
                  </a:lnTo>
                  <a:lnTo>
                    <a:pt x="46" y="0"/>
                  </a:lnTo>
                  <a:lnTo>
                    <a:pt x="34" y="72"/>
                  </a:lnTo>
                  <a:lnTo>
                    <a:pt x="34" y="72"/>
                  </a:lnTo>
                  <a:lnTo>
                    <a:pt x="27" y="71"/>
                  </a:lnTo>
                  <a:lnTo>
                    <a:pt x="23" y="67"/>
                  </a:lnTo>
                  <a:lnTo>
                    <a:pt x="19" y="64"/>
                  </a:lnTo>
                  <a:lnTo>
                    <a:pt x="16" y="59"/>
                  </a:lnTo>
                  <a:lnTo>
                    <a:pt x="9" y="49"/>
                  </a:lnTo>
                  <a:lnTo>
                    <a:pt x="4" y="45"/>
                  </a:lnTo>
                  <a:lnTo>
                    <a:pt x="0" y="41"/>
                  </a:lnTo>
                  <a:lnTo>
                    <a:pt x="0" y="41"/>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41"/>
            <p:cNvSpPr>
              <a:spLocks/>
            </p:cNvSpPr>
            <p:nvPr/>
          </p:nvSpPr>
          <p:spPr bwMode="auto">
            <a:xfrm>
              <a:off x="3023" y="3012"/>
              <a:ext cx="7" cy="17"/>
            </a:xfrm>
            <a:custGeom>
              <a:avLst/>
              <a:gdLst>
                <a:gd name="T0" fmla="*/ 24 w 35"/>
                <a:gd name="T1" fmla="*/ 87 h 87"/>
                <a:gd name="T2" fmla="*/ 24 w 35"/>
                <a:gd name="T3" fmla="*/ 87 h 87"/>
                <a:gd name="T4" fmla="*/ 20 w 35"/>
                <a:gd name="T5" fmla="*/ 65 h 87"/>
                <a:gd name="T6" fmla="*/ 15 w 35"/>
                <a:gd name="T7" fmla="*/ 43 h 87"/>
                <a:gd name="T8" fmla="*/ 8 w 35"/>
                <a:gd name="T9" fmla="*/ 21 h 87"/>
                <a:gd name="T10" fmla="*/ 5 w 35"/>
                <a:gd name="T11" fmla="*/ 11 h 87"/>
                <a:gd name="T12" fmla="*/ 0 w 35"/>
                <a:gd name="T13" fmla="*/ 0 h 87"/>
                <a:gd name="T14" fmla="*/ 0 w 35"/>
                <a:gd name="T15" fmla="*/ 0 h 87"/>
                <a:gd name="T16" fmla="*/ 13 w 35"/>
                <a:gd name="T17" fmla="*/ 5 h 87"/>
                <a:gd name="T18" fmla="*/ 23 w 35"/>
                <a:gd name="T19" fmla="*/ 10 h 87"/>
                <a:gd name="T20" fmla="*/ 30 w 35"/>
                <a:gd name="T21" fmla="*/ 14 h 87"/>
                <a:gd name="T22" fmla="*/ 34 w 35"/>
                <a:gd name="T23" fmla="*/ 19 h 87"/>
                <a:gd name="T24" fmla="*/ 35 w 35"/>
                <a:gd name="T25" fmla="*/ 24 h 87"/>
                <a:gd name="T26" fmla="*/ 35 w 35"/>
                <a:gd name="T27" fmla="*/ 30 h 87"/>
                <a:gd name="T28" fmla="*/ 32 w 35"/>
                <a:gd name="T29" fmla="*/ 40 h 87"/>
                <a:gd name="T30" fmla="*/ 28 w 35"/>
                <a:gd name="T31" fmla="*/ 51 h 87"/>
                <a:gd name="T32" fmla="*/ 28 w 35"/>
                <a:gd name="T33" fmla="*/ 51 h 87"/>
                <a:gd name="T34" fmla="*/ 25 w 35"/>
                <a:gd name="T35" fmla="*/ 60 h 87"/>
                <a:gd name="T36" fmla="*/ 25 w 35"/>
                <a:gd name="T37" fmla="*/ 70 h 87"/>
                <a:gd name="T38" fmla="*/ 24 w 35"/>
                <a:gd name="T39" fmla="*/ 79 h 87"/>
                <a:gd name="T40" fmla="*/ 24 w 35"/>
                <a:gd name="T41" fmla="*/ 87 h 87"/>
                <a:gd name="T42" fmla="*/ 24 w 35"/>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7">
                  <a:moveTo>
                    <a:pt x="24" y="87"/>
                  </a:moveTo>
                  <a:lnTo>
                    <a:pt x="24" y="87"/>
                  </a:lnTo>
                  <a:lnTo>
                    <a:pt x="20" y="65"/>
                  </a:lnTo>
                  <a:lnTo>
                    <a:pt x="15" y="43"/>
                  </a:lnTo>
                  <a:lnTo>
                    <a:pt x="8" y="21"/>
                  </a:lnTo>
                  <a:lnTo>
                    <a:pt x="5" y="11"/>
                  </a:lnTo>
                  <a:lnTo>
                    <a:pt x="0" y="0"/>
                  </a:lnTo>
                  <a:lnTo>
                    <a:pt x="0" y="0"/>
                  </a:lnTo>
                  <a:lnTo>
                    <a:pt x="13" y="5"/>
                  </a:lnTo>
                  <a:lnTo>
                    <a:pt x="23" y="10"/>
                  </a:lnTo>
                  <a:lnTo>
                    <a:pt x="30" y="14"/>
                  </a:lnTo>
                  <a:lnTo>
                    <a:pt x="34" y="19"/>
                  </a:lnTo>
                  <a:lnTo>
                    <a:pt x="35" y="24"/>
                  </a:lnTo>
                  <a:lnTo>
                    <a:pt x="35" y="30"/>
                  </a:lnTo>
                  <a:lnTo>
                    <a:pt x="32" y="40"/>
                  </a:lnTo>
                  <a:lnTo>
                    <a:pt x="28" y="51"/>
                  </a:lnTo>
                  <a:lnTo>
                    <a:pt x="28" y="51"/>
                  </a:lnTo>
                  <a:lnTo>
                    <a:pt x="25" y="60"/>
                  </a:lnTo>
                  <a:lnTo>
                    <a:pt x="25" y="70"/>
                  </a:lnTo>
                  <a:lnTo>
                    <a:pt x="24" y="79"/>
                  </a:lnTo>
                  <a:lnTo>
                    <a:pt x="24" y="87"/>
                  </a:lnTo>
                  <a:lnTo>
                    <a:pt x="24" y="87"/>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42"/>
            <p:cNvSpPr>
              <a:spLocks/>
            </p:cNvSpPr>
            <p:nvPr/>
          </p:nvSpPr>
          <p:spPr bwMode="auto">
            <a:xfrm>
              <a:off x="3041" y="3029"/>
              <a:ext cx="8" cy="7"/>
            </a:xfrm>
            <a:custGeom>
              <a:avLst/>
              <a:gdLst>
                <a:gd name="T0" fmla="*/ 39 w 39"/>
                <a:gd name="T1" fmla="*/ 16 h 36"/>
                <a:gd name="T2" fmla="*/ 39 w 39"/>
                <a:gd name="T3" fmla="*/ 16 h 36"/>
                <a:gd name="T4" fmla="*/ 38 w 39"/>
                <a:gd name="T5" fmla="*/ 19 h 36"/>
                <a:gd name="T6" fmla="*/ 35 w 39"/>
                <a:gd name="T7" fmla="*/ 23 h 36"/>
                <a:gd name="T8" fmla="*/ 28 w 39"/>
                <a:gd name="T9" fmla="*/ 26 h 36"/>
                <a:gd name="T10" fmla="*/ 28 w 39"/>
                <a:gd name="T11" fmla="*/ 26 h 36"/>
                <a:gd name="T12" fmla="*/ 22 w 39"/>
                <a:gd name="T13" fmla="*/ 31 h 36"/>
                <a:gd name="T14" fmla="*/ 16 w 39"/>
                <a:gd name="T15" fmla="*/ 34 h 36"/>
                <a:gd name="T16" fmla="*/ 14 w 39"/>
                <a:gd name="T17" fmla="*/ 35 h 36"/>
                <a:gd name="T18" fmla="*/ 12 w 39"/>
                <a:gd name="T19" fmla="*/ 36 h 36"/>
                <a:gd name="T20" fmla="*/ 8 w 39"/>
                <a:gd name="T21" fmla="*/ 35 h 36"/>
                <a:gd name="T22" fmla="*/ 5 w 39"/>
                <a:gd name="T23" fmla="*/ 33 h 36"/>
                <a:gd name="T24" fmla="*/ 5 w 39"/>
                <a:gd name="T25" fmla="*/ 33 h 36"/>
                <a:gd name="T26" fmla="*/ 2 w 39"/>
                <a:gd name="T27" fmla="*/ 31 h 36"/>
                <a:gd name="T28" fmla="*/ 1 w 39"/>
                <a:gd name="T29" fmla="*/ 27 h 36"/>
                <a:gd name="T30" fmla="*/ 0 w 39"/>
                <a:gd name="T31" fmla="*/ 21 h 36"/>
                <a:gd name="T32" fmla="*/ 1 w 39"/>
                <a:gd name="T33" fmla="*/ 15 h 36"/>
                <a:gd name="T34" fmla="*/ 5 w 39"/>
                <a:gd name="T35" fmla="*/ 8 h 36"/>
                <a:gd name="T36" fmla="*/ 5 w 39"/>
                <a:gd name="T37" fmla="*/ 8 h 36"/>
                <a:gd name="T38" fmla="*/ 6 w 39"/>
                <a:gd name="T39" fmla="*/ 4 h 36"/>
                <a:gd name="T40" fmla="*/ 8 w 39"/>
                <a:gd name="T41" fmla="*/ 2 h 36"/>
                <a:gd name="T42" fmla="*/ 12 w 39"/>
                <a:gd name="T43" fmla="*/ 1 h 36"/>
                <a:gd name="T44" fmla="*/ 14 w 39"/>
                <a:gd name="T45" fmla="*/ 0 h 36"/>
                <a:gd name="T46" fmla="*/ 20 w 39"/>
                <a:gd name="T47" fmla="*/ 1 h 36"/>
                <a:gd name="T48" fmla="*/ 27 w 39"/>
                <a:gd name="T49" fmla="*/ 3 h 36"/>
                <a:gd name="T50" fmla="*/ 27 w 39"/>
                <a:gd name="T51" fmla="*/ 3 h 36"/>
                <a:gd name="T52" fmla="*/ 35 w 39"/>
                <a:gd name="T53" fmla="*/ 8 h 36"/>
                <a:gd name="T54" fmla="*/ 37 w 39"/>
                <a:gd name="T55" fmla="*/ 11 h 36"/>
                <a:gd name="T56" fmla="*/ 39 w 39"/>
                <a:gd name="T57" fmla="*/ 16 h 36"/>
                <a:gd name="T58" fmla="*/ 39 w 39"/>
                <a:gd name="T5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6">
                  <a:moveTo>
                    <a:pt x="39" y="16"/>
                  </a:moveTo>
                  <a:lnTo>
                    <a:pt x="39" y="16"/>
                  </a:lnTo>
                  <a:lnTo>
                    <a:pt x="38" y="19"/>
                  </a:lnTo>
                  <a:lnTo>
                    <a:pt x="35" y="23"/>
                  </a:lnTo>
                  <a:lnTo>
                    <a:pt x="28" y="26"/>
                  </a:lnTo>
                  <a:lnTo>
                    <a:pt x="28" y="26"/>
                  </a:lnTo>
                  <a:lnTo>
                    <a:pt x="22" y="31"/>
                  </a:lnTo>
                  <a:lnTo>
                    <a:pt x="16" y="34"/>
                  </a:lnTo>
                  <a:lnTo>
                    <a:pt x="14" y="35"/>
                  </a:lnTo>
                  <a:lnTo>
                    <a:pt x="12" y="36"/>
                  </a:lnTo>
                  <a:lnTo>
                    <a:pt x="8" y="35"/>
                  </a:lnTo>
                  <a:lnTo>
                    <a:pt x="5" y="33"/>
                  </a:lnTo>
                  <a:lnTo>
                    <a:pt x="5" y="33"/>
                  </a:lnTo>
                  <a:lnTo>
                    <a:pt x="2" y="31"/>
                  </a:lnTo>
                  <a:lnTo>
                    <a:pt x="1" y="27"/>
                  </a:lnTo>
                  <a:lnTo>
                    <a:pt x="0" y="21"/>
                  </a:lnTo>
                  <a:lnTo>
                    <a:pt x="1" y="15"/>
                  </a:lnTo>
                  <a:lnTo>
                    <a:pt x="5" y="8"/>
                  </a:lnTo>
                  <a:lnTo>
                    <a:pt x="5" y="8"/>
                  </a:lnTo>
                  <a:lnTo>
                    <a:pt x="6" y="4"/>
                  </a:lnTo>
                  <a:lnTo>
                    <a:pt x="8" y="2"/>
                  </a:lnTo>
                  <a:lnTo>
                    <a:pt x="12" y="1"/>
                  </a:lnTo>
                  <a:lnTo>
                    <a:pt x="14" y="0"/>
                  </a:lnTo>
                  <a:lnTo>
                    <a:pt x="20" y="1"/>
                  </a:lnTo>
                  <a:lnTo>
                    <a:pt x="27" y="3"/>
                  </a:lnTo>
                  <a:lnTo>
                    <a:pt x="27" y="3"/>
                  </a:lnTo>
                  <a:lnTo>
                    <a:pt x="35" y="8"/>
                  </a:lnTo>
                  <a:lnTo>
                    <a:pt x="37" y="11"/>
                  </a:lnTo>
                  <a:lnTo>
                    <a:pt x="39" y="16"/>
                  </a:lnTo>
                  <a:lnTo>
                    <a:pt x="39" y="16"/>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43"/>
            <p:cNvSpPr>
              <a:spLocks/>
            </p:cNvSpPr>
            <p:nvPr/>
          </p:nvSpPr>
          <p:spPr bwMode="auto">
            <a:xfrm>
              <a:off x="3035" y="3037"/>
              <a:ext cx="4" cy="10"/>
            </a:xfrm>
            <a:custGeom>
              <a:avLst/>
              <a:gdLst>
                <a:gd name="T0" fmla="*/ 18 w 23"/>
                <a:gd name="T1" fmla="*/ 49 h 49"/>
                <a:gd name="T2" fmla="*/ 18 w 23"/>
                <a:gd name="T3" fmla="*/ 49 h 49"/>
                <a:gd name="T4" fmla="*/ 12 w 23"/>
                <a:gd name="T5" fmla="*/ 46 h 49"/>
                <a:gd name="T6" fmla="*/ 9 w 23"/>
                <a:gd name="T7" fmla="*/ 44 h 49"/>
                <a:gd name="T8" fmla="*/ 7 w 23"/>
                <a:gd name="T9" fmla="*/ 40 h 49"/>
                <a:gd name="T10" fmla="*/ 7 w 23"/>
                <a:gd name="T11" fmla="*/ 38 h 49"/>
                <a:gd name="T12" fmla="*/ 7 w 23"/>
                <a:gd name="T13" fmla="*/ 38 h 49"/>
                <a:gd name="T14" fmla="*/ 8 w 23"/>
                <a:gd name="T15" fmla="*/ 34 h 49"/>
                <a:gd name="T16" fmla="*/ 7 w 23"/>
                <a:gd name="T17" fmla="*/ 28 h 49"/>
                <a:gd name="T18" fmla="*/ 2 w 23"/>
                <a:gd name="T19" fmla="*/ 19 h 49"/>
                <a:gd name="T20" fmla="*/ 1 w 23"/>
                <a:gd name="T21" fmla="*/ 14 h 49"/>
                <a:gd name="T22" fmla="*/ 0 w 23"/>
                <a:gd name="T23" fmla="*/ 11 h 49"/>
                <a:gd name="T24" fmla="*/ 2 w 23"/>
                <a:gd name="T25" fmla="*/ 6 h 49"/>
                <a:gd name="T26" fmla="*/ 5 w 23"/>
                <a:gd name="T27" fmla="*/ 1 h 49"/>
                <a:gd name="T28" fmla="*/ 5 w 23"/>
                <a:gd name="T29" fmla="*/ 1 h 49"/>
                <a:gd name="T30" fmla="*/ 8 w 23"/>
                <a:gd name="T31" fmla="*/ 0 h 49"/>
                <a:gd name="T32" fmla="*/ 10 w 23"/>
                <a:gd name="T33" fmla="*/ 0 h 49"/>
                <a:gd name="T34" fmla="*/ 15 w 23"/>
                <a:gd name="T35" fmla="*/ 1 h 49"/>
                <a:gd name="T36" fmla="*/ 15 w 23"/>
                <a:gd name="T37" fmla="*/ 1 h 49"/>
                <a:gd name="T38" fmla="*/ 19 w 23"/>
                <a:gd name="T39" fmla="*/ 6 h 49"/>
                <a:gd name="T40" fmla="*/ 22 w 23"/>
                <a:gd name="T41" fmla="*/ 9 h 49"/>
                <a:gd name="T42" fmla="*/ 23 w 23"/>
                <a:gd name="T43" fmla="*/ 14 h 49"/>
                <a:gd name="T44" fmla="*/ 23 w 23"/>
                <a:gd name="T45" fmla="*/ 20 h 49"/>
                <a:gd name="T46" fmla="*/ 23 w 23"/>
                <a:gd name="T47" fmla="*/ 29 h 49"/>
                <a:gd name="T48" fmla="*/ 22 w 23"/>
                <a:gd name="T49" fmla="*/ 39 h 49"/>
                <a:gd name="T50" fmla="*/ 22 w 23"/>
                <a:gd name="T51" fmla="*/ 39 h 49"/>
                <a:gd name="T52" fmla="*/ 22 w 23"/>
                <a:gd name="T53" fmla="*/ 40 h 49"/>
                <a:gd name="T54" fmla="*/ 20 w 23"/>
                <a:gd name="T55" fmla="*/ 43 h 49"/>
                <a:gd name="T56" fmla="*/ 18 w 23"/>
                <a:gd name="T57" fmla="*/ 49 h 49"/>
                <a:gd name="T58" fmla="*/ 18 w 23"/>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49">
                  <a:moveTo>
                    <a:pt x="18" y="49"/>
                  </a:moveTo>
                  <a:lnTo>
                    <a:pt x="18" y="49"/>
                  </a:lnTo>
                  <a:lnTo>
                    <a:pt x="12" y="46"/>
                  </a:lnTo>
                  <a:lnTo>
                    <a:pt x="9" y="44"/>
                  </a:lnTo>
                  <a:lnTo>
                    <a:pt x="7" y="40"/>
                  </a:lnTo>
                  <a:lnTo>
                    <a:pt x="7" y="38"/>
                  </a:lnTo>
                  <a:lnTo>
                    <a:pt x="7" y="38"/>
                  </a:lnTo>
                  <a:lnTo>
                    <a:pt x="8" y="34"/>
                  </a:lnTo>
                  <a:lnTo>
                    <a:pt x="7" y="28"/>
                  </a:lnTo>
                  <a:lnTo>
                    <a:pt x="2" y="19"/>
                  </a:lnTo>
                  <a:lnTo>
                    <a:pt x="1" y="14"/>
                  </a:lnTo>
                  <a:lnTo>
                    <a:pt x="0" y="11"/>
                  </a:lnTo>
                  <a:lnTo>
                    <a:pt x="2" y="6"/>
                  </a:lnTo>
                  <a:lnTo>
                    <a:pt x="5" y="1"/>
                  </a:lnTo>
                  <a:lnTo>
                    <a:pt x="5" y="1"/>
                  </a:lnTo>
                  <a:lnTo>
                    <a:pt x="8" y="0"/>
                  </a:lnTo>
                  <a:lnTo>
                    <a:pt x="10" y="0"/>
                  </a:lnTo>
                  <a:lnTo>
                    <a:pt x="15" y="1"/>
                  </a:lnTo>
                  <a:lnTo>
                    <a:pt x="15" y="1"/>
                  </a:lnTo>
                  <a:lnTo>
                    <a:pt x="19" y="6"/>
                  </a:lnTo>
                  <a:lnTo>
                    <a:pt x="22" y="9"/>
                  </a:lnTo>
                  <a:lnTo>
                    <a:pt x="23" y="14"/>
                  </a:lnTo>
                  <a:lnTo>
                    <a:pt x="23" y="20"/>
                  </a:lnTo>
                  <a:lnTo>
                    <a:pt x="23" y="29"/>
                  </a:lnTo>
                  <a:lnTo>
                    <a:pt x="22" y="39"/>
                  </a:lnTo>
                  <a:lnTo>
                    <a:pt x="22" y="39"/>
                  </a:lnTo>
                  <a:lnTo>
                    <a:pt x="22" y="40"/>
                  </a:lnTo>
                  <a:lnTo>
                    <a:pt x="20" y="43"/>
                  </a:lnTo>
                  <a:lnTo>
                    <a:pt x="18" y="49"/>
                  </a:lnTo>
                  <a:lnTo>
                    <a:pt x="18" y="49"/>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44"/>
            <p:cNvSpPr>
              <a:spLocks/>
            </p:cNvSpPr>
            <p:nvPr/>
          </p:nvSpPr>
          <p:spPr bwMode="auto">
            <a:xfrm>
              <a:off x="3026" y="3028"/>
              <a:ext cx="5" cy="8"/>
            </a:xfrm>
            <a:custGeom>
              <a:avLst/>
              <a:gdLst>
                <a:gd name="T0" fmla="*/ 8 w 26"/>
                <a:gd name="T1" fmla="*/ 0 h 40"/>
                <a:gd name="T2" fmla="*/ 8 w 26"/>
                <a:gd name="T3" fmla="*/ 0 h 40"/>
                <a:gd name="T4" fmla="*/ 22 w 26"/>
                <a:gd name="T5" fmla="*/ 22 h 40"/>
                <a:gd name="T6" fmla="*/ 24 w 26"/>
                <a:gd name="T7" fmla="*/ 29 h 40"/>
                <a:gd name="T8" fmla="*/ 26 w 26"/>
                <a:gd name="T9" fmla="*/ 34 h 40"/>
                <a:gd name="T10" fmla="*/ 24 w 26"/>
                <a:gd name="T11" fmla="*/ 35 h 40"/>
                <a:gd name="T12" fmla="*/ 23 w 26"/>
                <a:gd name="T13" fmla="*/ 36 h 40"/>
                <a:gd name="T14" fmla="*/ 19 w 26"/>
                <a:gd name="T15" fmla="*/ 38 h 40"/>
                <a:gd name="T16" fmla="*/ 11 w 26"/>
                <a:gd name="T17" fmla="*/ 39 h 40"/>
                <a:gd name="T18" fmla="*/ 0 w 26"/>
                <a:gd name="T19" fmla="*/ 40 h 40"/>
                <a:gd name="T20" fmla="*/ 0 w 26"/>
                <a:gd name="T21" fmla="*/ 40 h 40"/>
                <a:gd name="T22" fmla="*/ 0 w 26"/>
                <a:gd name="T23" fmla="*/ 36 h 40"/>
                <a:gd name="T24" fmla="*/ 1 w 26"/>
                <a:gd name="T25" fmla="*/ 31 h 40"/>
                <a:gd name="T26" fmla="*/ 6 w 26"/>
                <a:gd name="T27" fmla="*/ 23 h 40"/>
                <a:gd name="T28" fmla="*/ 8 w 26"/>
                <a:gd name="T29" fmla="*/ 19 h 40"/>
                <a:gd name="T30" fmla="*/ 9 w 26"/>
                <a:gd name="T31" fmla="*/ 13 h 40"/>
                <a:gd name="T32" fmla="*/ 9 w 26"/>
                <a:gd name="T33" fmla="*/ 7 h 40"/>
                <a:gd name="T34" fmla="*/ 8 w 26"/>
                <a:gd name="T35" fmla="*/ 0 h 40"/>
                <a:gd name="T36" fmla="*/ 8 w 26"/>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0">
                  <a:moveTo>
                    <a:pt x="8" y="0"/>
                  </a:moveTo>
                  <a:lnTo>
                    <a:pt x="8" y="0"/>
                  </a:lnTo>
                  <a:lnTo>
                    <a:pt x="22" y="22"/>
                  </a:lnTo>
                  <a:lnTo>
                    <a:pt x="24" y="29"/>
                  </a:lnTo>
                  <a:lnTo>
                    <a:pt x="26" y="34"/>
                  </a:lnTo>
                  <a:lnTo>
                    <a:pt x="24" y="35"/>
                  </a:lnTo>
                  <a:lnTo>
                    <a:pt x="23" y="36"/>
                  </a:lnTo>
                  <a:lnTo>
                    <a:pt x="19" y="38"/>
                  </a:lnTo>
                  <a:lnTo>
                    <a:pt x="11" y="39"/>
                  </a:lnTo>
                  <a:lnTo>
                    <a:pt x="0" y="40"/>
                  </a:lnTo>
                  <a:lnTo>
                    <a:pt x="0" y="40"/>
                  </a:lnTo>
                  <a:lnTo>
                    <a:pt x="0" y="36"/>
                  </a:lnTo>
                  <a:lnTo>
                    <a:pt x="1" y="31"/>
                  </a:lnTo>
                  <a:lnTo>
                    <a:pt x="6" y="23"/>
                  </a:lnTo>
                  <a:lnTo>
                    <a:pt x="8" y="19"/>
                  </a:lnTo>
                  <a:lnTo>
                    <a:pt x="9" y="13"/>
                  </a:lnTo>
                  <a:lnTo>
                    <a:pt x="9" y="7"/>
                  </a:lnTo>
                  <a:lnTo>
                    <a:pt x="8" y="0"/>
                  </a:lnTo>
                  <a:lnTo>
                    <a:pt x="8" y="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45"/>
            <p:cNvSpPr>
              <a:spLocks/>
            </p:cNvSpPr>
            <p:nvPr/>
          </p:nvSpPr>
          <p:spPr bwMode="auto">
            <a:xfrm>
              <a:off x="3080" y="3024"/>
              <a:ext cx="6" cy="2"/>
            </a:xfrm>
            <a:custGeom>
              <a:avLst/>
              <a:gdLst>
                <a:gd name="T0" fmla="*/ 0 w 30"/>
                <a:gd name="T1" fmla="*/ 0 h 12"/>
                <a:gd name="T2" fmla="*/ 0 w 30"/>
                <a:gd name="T3" fmla="*/ 0 h 12"/>
                <a:gd name="T4" fmla="*/ 30 w 30"/>
                <a:gd name="T5" fmla="*/ 0 h 12"/>
                <a:gd name="T6" fmla="*/ 30 w 30"/>
                <a:gd name="T7" fmla="*/ 0 h 12"/>
                <a:gd name="T8" fmla="*/ 18 w 30"/>
                <a:gd name="T9" fmla="*/ 8 h 12"/>
                <a:gd name="T10" fmla="*/ 15 w 30"/>
                <a:gd name="T11" fmla="*/ 11 h 12"/>
                <a:gd name="T12" fmla="*/ 11 w 30"/>
                <a:gd name="T13" fmla="*/ 12 h 12"/>
                <a:gd name="T14" fmla="*/ 9 w 30"/>
                <a:gd name="T15" fmla="*/ 11 h 12"/>
                <a:gd name="T16" fmla="*/ 7 w 30"/>
                <a:gd name="T17" fmla="*/ 8 h 12"/>
                <a:gd name="T18" fmla="*/ 0 w 30"/>
                <a:gd name="T19" fmla="*/ 0 h 12"/>
                <a:gd name="T20" fmla="*/ 0 w 3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
                  <a:moveTo>
                    <a:pt x="0" y="0"/>
                  </a:moveTo>
                  <a:lnTo>
                    <a:pt x="0" y="0"/>
                  </a:lnTo>
                  <a:lnTo>
                    <a:pt x="30" y="0"/>
                  </a:lnTo>
                  <a:lnTo>
                    <a:pt x="30" y="0"/>
                  </a:lnTo>
                  <a:lnTo>
                    <a:pt x="18" y="8"/>
                  </a:lnTo>
                  <a:lnTo>
                    <a:pt x="15" y="11"/>
                  </a:lnTo>
                  <a:lnTo>
                    <a:pt x="11" y="12"/>
                  </a:lnTo>
                  <a:lnTo>
                    <a:pt x="9" y="11"/>
                  </a:lnTo>
                  <a:lnTo>
                    <a:pt x="7" y="8"/>
                  </a:lnTo>
                  <a:lnTo>
                    <a:pt x="0" y="0"/>
                  </a:lnTo>
                  <a:lnTo>
                    <a:pt x="0" y="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46"/>
            <p:cNvSpPr>
              <a:spLocks/>
            </p:cNvSpPr>
            <p:nvPr/>
          </p:nvSpPr>
          <p:spPr bwMode="auto">
            <a:xfrm>
              <a:off x="2997" y="3048"/>
              <a:ext cx="2" cy="4"/>
            </a:xfrm>
            <a:custGeom>
              <a:avLst/>
              <a:gdLst>
                <a:gd name="T0" fmla="*/ 0 w 8"/>
                <a:gd name="T1" fmla="*/ 0 h 19"/>
                <a:gd name="T2" fmla="*/ 0 w 8"/>
                <a:gd name="T3" fmla="*/ 0 h 19"/>
                <a:gd name="T4" fmla="*/ 3 w 8"/>
                <a:gd name="T5" fmla="*/ 4 h 19"/>
                <a:gd name="T6" fmla="*/ 6 w 8"/>
                <a:gd name="T7" fmla="*/ 7 h 19"/>
                <a:gd name="T8" fmla="*/ 6 w 8"/>
                <a:gd name="T9" fmla="*/ 7 h 19"/>
                <a:gd name="T10" fmla="*/ 7 w 8"/>
                <a:gd name="T11" fmla="*/ 11 h 19"/>
                <a:gd name="T12" fmla="*/ 8 w 8"/>
                <a:gd name="T13" fmla="*/ 14 h 19"/>
                <a:gd name="T14" fmla="*/ 7 w 8"/>
                <a:gd name="T15" fmla="*/ 16 h 19"/>
                <a:gd name="T16" fmla="*/ 5 w 8"/>
                <a:gd name="T17" fmla="*/ 19 h 19"/>
                <a:gd name="T18" fmla="*/ 5 w 8"/>
                <a:gd name="T19" fmla="*/ 19 h 19"/>
                <a:gd name="T20" fmla="*/ 3 w 8"/>
                <a:gd name="T21" fmla="*/ 19 h 19"/>
                <a:gd name="T22" fmla="*/ 2 w 8"/>
                <a:gd name="T23" fmla="*/ 19 h 19"/>
                <a:gd name="T24" fmla="*/ 1 w 8"/>
                <a:gd name="T25" fmla="*/ 16 h 19"/>
                <a:gd name="T26" fmla="*/ 0 w 8"/>
                <a:gd name="T27" fmla="*/ 9 h 19"/>
                <a:gd name="T28" fmla="*/ 0 w 8"/>
                <a:gd name="T29" fmla="*/ 9 h 19"/>
                <a:gd name="T30" fmla="*/ 0 w 8"/>
                <a:gd name="T31" fmla="*/ 0 h 19"/>
                <a:gd name="T32" fmla="*/ 0 w 8"/>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9">
                  <a:moveTo>
                    <a:pt x="0" y="0"/>
                  </a:moveTo>
                  <a:lnTo>
                    <a:pt x="0" y="0"/>
                  </a:lnTo>
                  <a:lnTo>
                    <a:pt x="3" y="4"/>
                  </a:lnTo>
                  <a:lnTo>
                    <a:pt x="6" y="7"/>
                  </a:lnTo>
                  <a:lnTo>
                    <a:pt x="6" y="7"/>
                  </a:lnTo>
                  <a:lnTo>
                    <a:pt x="7" y="11"/>
                  </a:lnTo>
                  <a:lnTo>
                    <a:pt x="8" y="14"/>
                  </a:lnTo>
                  <a:lnTo>
                    <a:pt x="7" y="16"/>
                  </a:lnTo>
                  <a:lnTo>
                    <a:pt x="5" y="19"/>
                  </a:lnTo>
                  <a:lnTo>
                    <a:pt x="5" y="19"/>
                  </a:lnTo>
                  <a:lnTo>
                    <a:pt x="3" y="19"/>
                  </a:lnTo>
                  <a:lnTo>
                    <a:pt x="2" y="19"/>
                  </a:lnTo>
                  <a:lnTo>
                    <a:pt x="1" y="16"/>
                  </a:lnTo>
                  <a:lnTo>
                    <a:pt x="0" y="9"/>
                  </a:lnTo>
                  <a:lnTo>
                    <a:pt x="0" y="9"/>
                  </a:lnTo>
                  <a:lnTo>
                    <a:pt x="0" y="0"/>
                  </a:lnTo>
                  <a:lnTo>
                    <a:pt x="0" y="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47"/>
            <p:cNvSpPr>
              <a:spLocks/>
            </p:cNvSpPr>
            <p:nvPr/>
          </p:nvSpPr>
          <p:spPr bwMode="auto">
            <a:xfrm>
              <a:off x="3100" y="2996"/>
              <a:ext cx="2" cy="3"/>
            </a:xfrm>
            <a:custGeom>
              <a:avLst/>
              <a:gdLst>
                <a:gd name="T0" fmla="*/ 4 w 7"/>
                <a:gd name="T1" fmla="*/ 14 h 14"/>
                <a:gd name="T2" fmla="*/ 4 w 7"/>
                <a:gd name="T3" fmla="*/ 14 h 14"/>
                <a:gd name="T4" fmla="*/ 1 w 7"/>
                <a:gd name="T5" fmla="*/ 10 h 14"/>
                <a:gd name="T6" fmla="*/ 0 w 7"/>
                <a:gd name="T7" fmla="*/ 7 h 14"/>
                <a:gd name="T8" fmla="*/ 0 w 7"/>
                <a:gd name="T9" fmla="*/ 7 h 14"/>
                <a:gd name="T10" fmla="*/ 1 w 7"/>
                <a:gd name="T11" fmla="*/ 3 h 14"/>
                <a:gd name="T12" fmla="*/ 4 w 7"/>
                <a:gd name="T13" fmla="*/ 0 h 14"/>
                <a:gd name="T14" fmla="*/ 4 w 7"/>
                <a:gd name="T15" fmla="*/ 0 h 14"/>
                <a:gd name="T16" fmla="*/ 5 w 7"/>
                <a:gd name="T17" fmla="*/ 3 h 14"/>
                <a:gd name="T18" fmla="*/ 7 w 7"/>
                <a:gd name="T19" fmla="*/ 7 h 14"/>
                <a:gd name="T20" fmla="*/ 7 w 7"/>
                <a:gd name="T21" fmla="*/ 7 h 14"/>
                <a:gd name="T22" fmla="*/ 6 w 7"/>
                <a:gd name="T23" fmla="*/ 10 h 14"/>
                <a:gd name="T24" fmla="*/ 4 w 7"/>
                <a:gd name="T25" fmla="*/ 14 h 14"/>
                <a:gd name="T26" fmla="*/ 4 w 7"/>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4">
                  <a:moveTo>
                    <a:pt x="4" y="14"/>
                  </a:moveTo>
                  <a:lnTo>
                    <a:pt x="4" y="14"/>
                  </a:lnTo>
                  <a:lnTo>
                    <a:pt x="1" y="10"/>
                  </a:lnTo>
                  <a:lnTo>
                    <a:pt x="0" y="7"/>
                  </a:lnTo>
                  <a:lnTo>
                    <a:pt x="0" y="7"/>
                  </a:lnTo>
                  <a:lnTo>
                    <a:pt x="1" y="3"/>
                  </a:lnTo>
                  <a:lnTo>
                    <a:pt x="4" y="0"/>
                  </a:lnTo>
                  <a:lnTo>
                    <a:pt x="4" y="0"/>
                  </a:lnTo>
                  <a:lnTo>
                    <a:pt x="5" y="3"/>
                  </a:lnTo>
                  <a:lnTo>
                    <a:pt x="7" y="7"/>
                  </a:lnTo>
                  <a:lnTo>
                    <a:pt x="7" y="7"/>
                  </a:lnTo>
                  <a:lnTo>
                    <a:pt x="6" y="10"/>
                  </a:lnTo>
                  <a:lnTo>
                    <a:pt x="4" y="14"/>
                  </a:ln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48"/>
            <p:cNvSpPr>
              <a:spLocks/>
            </p:cNvSpPr>
            <p:nvPr/>
          </p:nvSpPr>
          <p:spPr bwMode="auto">
            <a:xfrm>
              <a:off x="3141" y="2963"/>
              <a:ext cx="1" cy="1"/>
            </a:xfrm>
            <a:custGeom>
              <a:avLst/>
              <a:gdLst>
                <a:gd name="T0" fmla="*/ 1 w 5"/>
                <a:gd name="T1" fmla="*/ 5 h 5"/>
                <a:gd name="T2" fmla="*/ 1 w 5"/>
                <a:gd name="T3" fmla="*/ 5 h 5"/>
                <a:gd name="T4" fmla="*/ 0 w 5"/>
                <a:gd name="T5" fmla="*/ 1 h 5"/>
                <a:gd name="T6" fmla="*/ 0 w 5"/>
                <a:gd name="T7" fmla="*/ 1 h 5"/>
                <a:gd name="T8" fmla="*/ 4 w 5"/>
                <a:gd name="T9" fmla="*/ 0 h 5"/>
                <a:gd name="T10" fmla="*/ 4 w 5"/>
                <a:gd name="T11" fmla="*/ 0 h 5"/>
                <a:gd name="T12" fmla="*/ 5 w 5"/>
                <a:gd name="T13" fmla="*/ 2 h 5"/>
                <a:gd name="T14" fmla="*/ 5 w 5"/>
                <a:gd name="T15" fmla="*/ 3 h 5"/>
                <a:gd name="T16" fmla="*/ 4 w 5"/>
                <a:gd name="T17" fmla="*/ 5 h 5"/>
                <a:gd name="T18" fmla="*/ 1 w 5"/>
                <a:gd name="T19" fmla="*/ 5 h 5"/>
                <a:gd name="T20" fmla="*/ 1 w 5"/>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5"/>
                  </a:moveTo>
                  <a:lnTo>
                    <a:pt x="1" y="5"/>
                  </a:lnTo>
                  <a:lnTo>
                    <a:pt x="0" y="1"/>
                  </a:lnTo>
                  <a:lnTo>
                    <a:pt x="0" y="1"/>
                  </a:lnTo>
                  <a:lnTo>
                    <a:pt x="4" y="0"/>
                  </a:lnTo>
                  <a:lnTo>
                    <a:pt x="4" y="0"/>
                  </a:lnTo>
                  <a:lnTo>
                    <a:pt x="5" y="2"/>
                  </a:lnTo>
                  <a:lnTo>
                    <a:pt x="5" y="3"/>
                  </a:lnTo>
                  <a:lnTo>
                    <a:pt x="4" y="5"/>
                  </a:lnTo>
                  <a:lnTo>
                    <a:pt x="1" y="5"/>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49"/>
            <p:cNvSpPr>
              <a:spLocks/>
            </p:cNvSpPr>
            <p:nvPr/>
          </p:nvSpPr>
          <p:spPr bwMode="auto">
            <a:xfrm>
              <a:off x="2999" y="3057"/>
              <a:ext cx="1" cy="1"/>
            </a:xfrm>
            <a:custGeom>
              <a:avLst/>
              <a:gdLst>
                <a:gd name="T0" fmla="*/ 2 w 5"/>
                <a:gd name="T1" fmla="*/ 0 h 5"/>
                <a:gd name="T2" fmla="*/ 2 w 5"/>
                <a:gd name="T3" fmla="*/ 0 h 5"/>
                <a:gd name="T4" fmla="*/ 5 w 5"/>
                <a:gd name="T5" fmla="*/ 1 h 5"/>
                <a:gd name="T6" fmla="*/ 5 w 5"/>
                <a:gd name="T7" fmla="*/ 1 h 5"/>
                <a:gd name="T8" fmla="*/ 4 w 5"/>
                <a:gd name="T9" fmla="*/ 5 h 5"/>
                <a:gd name="T10" fmla="*/ 4 w 5"/>
                <a:gd name="T11" fmla="*/ 5 h 5"/>
                <a:gd name="T12" fmla="*/ 0 w 5"/>
                <a:gd name="T13" fmla="*/ 3 h 5"/>
                <a:gd name="T14" fmla="*/ 0 w 5"/>
                <a:gd name="T15" fmla="*/ 3 h 5"/>
                <a:gd name="T16" fmla="*/ 2 w 5"/>
                <a:gd name="T17" fmla="*/ 0 h 5"/>
                <a:gd name="T18" fmla="*/ 2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0"/>
                  </a:moveTo>
                  <a:lnTo>
                    <a:pt x="2" y="0"/>
                  </a:lnTo>
                  <a:lnTo>
                    <a:pt x="5" y="1"/>
                  </a:lnTo>
                  <a:lnTo>
                    <a:pt x="5" y="1"/>
                  </a:lnTo>
                  <a:lnTo>
                    <a:pt x="4" y="5"/>
                  </a:lnTo>
                  <a:lnTo>
                    <a:pt x="4" y="5"/>
                  </a:lnTo>
                  <a:lnTo>
                    <a:pt x="0" y="3"/>
                  </a:lnTo>
                  <a:lnTo>
                    <a:pt x="0" y="3"/>
                  </a:lnTo>
                  <a:lnTo>
                    <a:pt x="2" y="0"/>
                  </a:lnTo>
                  <a:lnTo>
                    <a:pt x="2" y="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50"/>
            <p:cNvSpPr>
              <a:spLocks/>
            </p:cNvSpPr>
            <p:nvPr/>
          </p:nvSpPr>
          <p:spPr bwMode="auto">
            <a:xfrm>
              <a:off x="3094" y="3017"/>
              <a:ext cx="1" cy="1"/>
            </a:xfrm>
            <a:custGeom>
              <a:avLst/>
              <a:gdLst>
                <a:gd name="T0" fmla="*/ 3 w 7"/>
                <a:gd name="T1" fmla="*/ 4 h 4"/>
                <a:gd name="T2" fmla="*/ 3 w 7"/>
                <a:gd name="T3" fmla="*/ 4 h 4"/>
                <a:gd name="T4" fmla="*/ 0 w 7"/>
                <a:gd name="T5" fmla="*/ 2 h 4"/>
                <a:gd name="T6" fmla="*/ 0 w 7"/>
                <a:gd name="T7" fmla="*/ 2 h 4"/>
                <a:gd name="T8" fmla="*/ 2 w 7"/>
                <a:gd name="T9" fmla="*/ 1 h 4"/>
                <a:gd name="T10" fmla="*/ 3 w 7"/>
                <a:gd name="T11" fmla="*/ 0 h 4"/>
                <a:gd name="T12" fmla="*/ 3 w 7"/>
                <a:gd name="T13" fmla="*/ 0 h 4"/>
                <a:gd name="T14" fmla="*/ 6 w 7"/>
                <a:gd name="T15" fmla="*/ 1 h 4"/>
                <a:gd name="T16" fmla="*/ 7 w 7"/>
                <a:gd name="T17" fmla="*/ 2 h 4"/>
                <a:gd name="T18" fmla="*/ 7 w 7"/>
                <a:gd name="T19" fmla="*/ 2 h 4"/>
                <a:gd name="T20" fmla="*/ 3 w 7"/>
                <a:gd name="T21" fmla="*/ 4 h 4"/>
                <a:gd name="T22" fmla="*/ 3 w 7"/>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3" y="4"/>
                  </a:moveTo>
                  <a:lnTo>
                    <a:pt x="3" y="4"/>
                  </a:lnTo>
                  <a:lnTo>
                    <a:pt x="0" y="2"/>
                  </a:lnTo>
                  <a:lnTo>
                    <a:pt x="0" y="2"/>
                  </a:lnTo>
                  <a:lnTo>
                    <a:pt x="2" y="1"/>
                  </a:lnTo>
                  <a:lnTo>
                    <a:pt x="3" y="0"/>
                  </a:lnTo>
                  <a:lnTo>
                    <a:pt x="3" y="0"/>
                  </a:lnTo>
                  <a:lnTo>
                    <a:pt x="6" y="1"/>
                  </a:lnTo>
                  <a:lnTo>
                    <a:pt x="7" y="2"/>
                  </a:lnTo>
                  <a:lnTo>
                    <a:pt x="7" y="2"/>
                  </a:lnTo>
                  <a:lnTo>
                    <a:pt x="3" y="4"/>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51"/>
            <p:cNvSpPr>
              <a:spLocks/>
            </p:cNvSpPr>
            <p:nvPr/>
          </p:nvSpPr>
          <p:spPr bwMode="auto">
            <a:xfrm>
              <a:off x="3019" y="3108"/>
              <a:ext cx="1" cy="1"/>
            </a:xfrm>
            <a:custGeom>
              <a:avLst/>
              <a:gdLst>
                <a:gd name="T0" fmla="*/ 0 w 3"/>
                <a:gd name="T1" fmla="*/ 3 h 3"/>
                <a:gd name="T2" fmla="*/ 0 w 3"/>
                <a:gd name="T3" fmla="*/ 3 h 3"/>
                <a:gd name="T4" fmla="*/ 2 w 3"/>
                <a:gd name="T5" fmla="*/ 0 h 3"/>
                <a:gd name="T6" fmla="*/ 2 w 3"/>
                <a:gd name="T7" fmla="*/ 0 h 3"/>
                <a:gd name="T8" fmla="*/ 3 w 3"/>
                <a:gd name="T9" fmla="*/ 0 h 3"/>
                <a:gd name="T10" fmla="*/ 3 w 3"/>
                <a:gd name="T11" fmla="*/ 1 h 3"/>
                <a:gd name="T12" fmla="*/ 0 w 3"/>
                <a:gd name="T13" fmla="*/ 3 h 3"/>
                <a:gd name="T14" fmla="*/ 0 w 3"/>
                <a:gd name="T15" fmla="*/ 3 h 3"/>
                <a:gd name="T16" fmla="*/ 0 w 3"/>
                <a:gd name="T17" fmla="*/ 3 h 3"/>
                <a:gd name="T18" fmla="*/ 0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lnTo>
                    <a:pt x="0" y="3"/>
                  </a:lnTo>
                  <a:lnTo>
                    <a:pt x="2" y="0"/>
                  </a:lnTo>
                  <a:lnTo>
                    <a:pt x="2" y="0"/>
                  </a:lnTo>
                  <a:lnTo>
                    <a:pt x="3" y="0"/>
                  </a:lnTo>
                  <a:lnTo>
                    <a:pt x="3" y="1"/>
                  </a:lnTo>
                  <a:lnTo>
                    <a:pt x="0" y="3"/>
                  </a:lnTo>
                  <a:lnTo>
                    <a:pt x="0" y="3"/>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52"/>
            <p:cNvSpPr>
              <a:spLocks/>
            </p:cNvSpPr>
            <p:nvPr/>
          </p:nvSpPr>
          <p:spPr bwMode="auto">
            <a:xfrm>
              <a:off x="3028" y="2012"/>
              <a:ext cx="0" cy="0"/>
            </a:xfrm>
            <a:custGeom>
              <a:avLst/>
              <a:gdLst>
                <a:gd name="T0" fmla="*/ 4 w 4"/>
                <a:gd name="T1" fmla="*/ 4 h 4"/>
                <a:gd name="T2" fmla="*/ 4 w 4"/>
                <a:gd name="T3" fmla="*/ 4 h 4"/>
                <a:gd name="T4" fmla="*/ 0 w 4"/>
                <a:gd name="T5" fmla="*/ 1 h 4"/>
                <a:gd name="T6" fmla="*/ 0 w 4"/>
                <a:gd name="T7" fmla="*/ 1 h 4"/>
                <a:gd name="T8" fmla="*/ 1 w 4"/>
                <a:gd name="T9" fmla="*/ 0 h 4"/>
                <a:gd name="T10" fmla="*/ 1 w 4"/>
                <a:gd name="T11" fmla="*/ 0 h 4"/>
                <a:gd name="T12" fmla="*/ 4 w 4"/>
                <a:gd name="T13" fmla="*/ 4 h 4"/>
                <a:gd name="T14" fmla="*/ 4 w 4"/>
                <a:gd name="T15" fmla="*/ 4 h 4"/>
                <a:gd name="T16" fmla="*/ 4 w 4"/>
                <a:gd name="T17" fmla="*/ 4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4" y="4"/>
                  </a:lnTo>
                  <a:lnTo>
                    <a:pt x="0" y="1"/>
                  </a:lnTo>
                  <a:lnTo>
                    <a:pt x="0" y="1"/>
                  </a:lnTo>
                  <a:lnTo>
                    <a:pt x="1" y="0"/>
                  </a:lnTo>
                  <a:lnTo>
                    <a:pt x="1" y="0"/>
                  </a:lnTo>
                  <a:lnTo>
                    <a:pt x="4" y="4"/>
                  </a:lnTo>
                  <a:lnTo>
                    <a:pt x="4" y="4"/>
                  </a:lnTo>
                  <a:lnTo>
                    <a:pt x="4" y="4"/>
                  </a:ln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53"/>
            <p:cNvSpPr>
              <a:spLocks/>
            </p:cNvSpPr>
            <p:nvPr/>
          </p:nvSpPr>
          <p:spPr bwMode="auto">
            <a:xfrm>
              <a:off x="3106" y="2988"/>
              <a:ext cx="0" cy="1"/>
            </a:xfrm>
            <a:custGeom>
              <a:avLst/>
              <a:gdLst>
                <a:gd name="T0" fmla="*/ 0 w 3"/>
                <a:gd name="T1" fmla="*/ 3 h 3"/>
                <a:gd name="T2" fmla="*/ 0 w 3"/>
                <a:gd name="T3" fmla="*/ 3 h 3"/>
                <a:gd name="T4" fmla="*/ 2 w 3"/>
                <a:gd name="T5" fmla="*/ 0 h 3"/>
                <a:gd name="T6" fmla="*/ 2 w 3"/>
                <a:gd name="T7" fmla="*/ 0 h 3"/>
                <a:gd name="T8" fmla="*/ 3 w 3"/>
                <a:gd name="T9" fmla="*/ 0 h 3"/>
                <a:gd name="T10" fmla="*/ 3 w 3"/>
                <a:gd name="T11" fmla="*/ 1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lnTo>
                    <a:pt x="0" y="3"/>
                  </a:lnTo>
                  <a:lnTo>
                    <a:pt x="2" y="0"/>
                  </a:lnTo>
                  <a:lnTo>
                    <a:pt x="2" y="0"/>
                  </a:lnTo>
                  <a:lnTo>
                    <a:pt x="3" y="0"/>
                  </a:lnTo>
                  <a:lnTo>
                    <a:pt x="3" y="1"/>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54"/>
            <p:cNvSpPr>
              <a:spLocks/>
            </p:cNvSpPr>
            <p:nvPr/>
          </p:nvSpPr>
          <p:spPr bwMode="auto">
            <a:xfrm>
              <a:off x="3105" y="2989"/>
              <a:ext cx="1" cy="1"/>
            </a:xfrm>
            <a:custGeom>
              <a:avLst/>
              <a:gdLst>
                <a:gd name="T0" fmla="*/ 4 w 4"/>
                <a:gd name="T1" fmla="*/ 0 h 4"/>
                <a:gd name="T2" fmla="*/ 4 w 4"/>
                <a:gd name="T3" fmla="*/ 0 h 4"/>
                <a:gd name="T4" fmla="*/ 1 w 4"/>
                <a:gd name="T5" fmla="*/ 4 h 4"/>
                <a:gd name="T6" fmla="*/ 1 w 4"/>
                <a:gd name="T7" fmla="*/ 4 h 4"/>
                <a:gd name="T8" fmla="*/ 0 w 4"/>
                <a:gd name="T9" fmla="*/ 4 h 4"/>
                <a:gd name="T10" fmla="*/ 0 w 4"/>
                <a:gd name="T11" fmla="*/ 3 h 4"/>
                <a:gd name="T12" fmla="*/ 4 w 4"/>
                <a:gd name="T13" fmla="*/ 0 h 4"/>
                <a:gd name="T14" fmla="*/ 4 w 4"/>
                <a:gd name="T15" fmla="*/ 0 h 4"/>
                <a:gd name="T16" fmla="*/ 4 w 4"/>
                <a:gd name="T17" fmla="*/ 0 h 4"/>
                <a:gd name="T18" fmla="*/ 4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0"/>
                  </a:moveTo>
                  <a:lnTo>
                    <a:pt x="4" y="0"/>
                  </a:lnTo>
                  <a:lnTo>
                    <a:pt x="1" y="4"/>
                  </a:lnTo>
                  <a:lnTo>
                    <a:pt x="1" y="4"/>
                  </a:lnTo>
                  <a:lnTo>
                    <a:pt x="0" y="4"/>
                  </a:lnTo>
                  <a:lnTo>
                    <a:pt x="0" y="3"/>
                  </a:lnTo>
                  <a:lnTo>
                    <a:pt x="4" y="0"/>
                  </a:lnTo>
                  <a:lnTo>
                    <a:pt x="4"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55"/>
            <p:cNvSpPr>
              <a:spLocks/>
            </p:cNvSpPr>
            <p:nvPr/>
          </p:nvSpPr>
          <p:spPr bwMode="auto">
            <a:xfrm>
              <a:off x="2879" y="942"/>
              <a:ext cx="175" cy="221"/>
            </a:xfrm>
            <a:custGeom>
              <a:avLst/>
              <a:gdLst>
                <a:gd name="T0" fmla="*/ 460 w 873"/>
                <a:gd name="T1" fmla="*/ 802 h 1103"/>
                <a:gd name="T2" fmla="*/ 441 w 873"/>
                <a:gd name="T3" fmla="*/ 822 h 1103"/>
                <a:gd name="T4" fmla="*/ 420 w 873"/>
                <a:gd name="T5" fmla="*/ 823 h 1103"/>
                <a:gd name="T6" fmla="*/ 411 w 873"/>
                <a:gd name="T7" fmla="*/ 789 h 1103"/>
                <a:gd name="T8" fmla="*/ 415 w 873"/>
                <a:gd name="T9" fmla="*/ 711 h 1103"/>
                <a:gd name="T10" fmla="*/ 424 w 873"/>
                <a:gd name="T11" fmla="*/ 657 h 1103"/>
                <a:gd name="T12" fmla="*/ 400 w 873"/>
                <a:gd name="T13" fmla="*/ 604 h 1103"/>
                <a:gd name="T14" fmla="*/ 368 w 873"/>
                <a:gd name="T15" fmla="*/ 550 h 1103"/>
                <a:gd name="T16" fmla="*/ 385 w 873"/>
                <a:gd name="T17" fmla="*/ 528 h 1103"/>
                <a:gd name="T18" fmla="*/ 454 w 873"/>
                <a:gd name="T19" fmla="*/ 496 h 1103"/>
                <a:gd name="T20" fmla="*/ 464 w 873"/>
                <a:gd name="T21" fmla="*/ 477 h 1103"/>
                <a:gd name="T22" fmla="*/ 438 w 873"/>
                <a:gd name="T23" fmla="*/ 441 h 1103"/>
                <a:gd name="T24" fmla="*/ 370 w 873"/>
                <a:gd name="T25" fmla="*/ 372 h 1103"/>
                <a:gd name="T26" fmla="*/ 307 w 873"/>
                <a:gd name="T27" fmla="*/ 318 h 1103"/>
                <a:gd name="T28" fmla="*/ 255 w 873"/>
                <a:gd name="T29" fmla="*/ 296 h 1103"/>
                <a:gd name="T30" fmla="*/ 232 w 873"/>
                <a:gd name="T31" fmla="*/ 273 h 1103"/>
                <a:gd name="T32" fmla="*/ 229 w 873"/>
                <a:gd name="T33" fmla="*/ 239 h 1103"/>
                <a:gd name="T34" fmla="*/ 203 w 873"/>
                <a:gd name="T35" fmla="*/ 188 h 1103"/>
                <a:gd name="T36" fmla="*/ 150 w 873"/>
                <a:gd name="T37" fmla="*/ 124 h 1103"/>
                <a:gd name="T38" fmla="*/ 37 w 873"/>
                <a:gd name="T39" fmla="*/ 49 h 1103"/>
                <a:gd name="T40" fmla="*/ 5 w 873"/>
                <a:gd name="T41" fmla="*/ 26 h 1103"/>
                <a:gd name="T42" fmla="*/ 1 w 873"/>
                <a:gd name="T43" fmla="*/ 7 h 1103"/>
                <a:gd name="T44" fmla="*/ 17 w 873"/>
                <a:gd name="T45" fmla="*/ 0 h 1103"/>
                <a:gd name="T46" fmla="*/ 110 w 873"/>
                <a:gd name="T47" fmla="*/ 44 h 1103"/>
                <a:gd name="T48" fmla="*/ 157 w 873"/>
                <a:gd name="T49" fmla="*/ 84 h 1103"/>
                <a:gd name="T50" fmla="*/ 246 w 873"/>
                <a:gd name="T51" fmla="*/ 185 h 1103"/>
                <a:gd name="T52" fmla="*/ 352 w 873"/>
                <a:gd name="T53" fmla="*/ 289 h 1103"/>
                <a:gd name="T54" fmla="*/ 406 w 873"/>
                <a:gd name="T55" fmla="*/ 316 h 1103"/>
                <a:gd name="T56" fmla="*/ 443 w 873"/>
                <a:gd name="T57" fmla="*/ 352 h 1103"/>
                <a:gd name="T58" fmla="*/ 459 w 873"/>
                <a:gd name="T59" fmla="*/ 392 h 1103"/>
                <a:gd name="T60" fmla="*/ 493 w 873"/>
                <a:gd name="T61" fmla="*/ 443 h 1103"/>
                <a:gd name="T62" fmla="*/ 538 w 873"/>
                <a:gd name="T63" fmla="*/ 473 h 1103"/>
                <a:gd name="T64" fmla="*/ 570 w 873"/>
                <a:gd name="T65" fmla="*/ 460 h 1103"/>
                <a:gd name="T66" fmla="*/ 590 w 873"/>
                <a:gd name="T67" fmla="*/ 456 h 1103"/>
                <a:gd name="T68" fmla="*/ 606 w 873"/>
                <a:gd name="T69" fmla="*/ 478 h 1103"/>
                <a:gd name="T70" fmla="*/ 600 w 873"/>
                <a:gd name="T71" fmla="*/ 505 h 1103"/>
                <a:gd name="T72" fmla="*/ 564 w 873"/>
                <a:gd name="T73" fmla="*/ 517 h 1103"/>
                <a:gd name="T74" fmla="*/ 514 w 873"/>
                <a:gd name="T75" fmla="*/ 529 h 1103"/>
                <a:gd name="T76" fmla="*/ 513 w 873"/>
                <a:gd name="T77" fmla="*/ 559 h 1103"/>
                <a:gd name="T78" fmla="*/ 526 w 873"/>
                <a:gd name="T79" fmla="*/ 596 h 1103"/>
                <a:gd name="T80" fmla="*/ 530 w 873"/>
                <a:gd name="T81" fmla="*/ 648 h 1103"/>
                <a:gd name="T82" fmla="*/ 516 w 873"/>
                <a:gd name="T83" fmla="*/ 689 h 1103"/>
                <a:gd name="T84" fmla="*/ 528 w 873"/>
                <a:gd name="T85" fmla="*/ 735 h 1103"/>
                <a:gd name="T86" fmla="*/ 640 w 873"/>
                <a:gd name="T87" fmla="*/ 872 h 1103"/>
                <a:gd name="T88" fmla="*/ 673 w 873"/>
                <a:gd name="T89" fmla="*/ 903 h 1103"/>
                <a:gd name="T90" fmla="*/ 717 w 873"/>
                <a:gd name="T91" fmla="*/ 911 h 1103"/>
                <a:gd name="T92" fmla="*/ 761 w 873"/>
                <a:gd name="T93" fmla="*/ 915 h 1103"/>
                <a:gd name="T94" fmla="*/ 791 w 873"/>
                <a:gd name="T95" fmla="*/ 947 h 1103"/>
                <a:gd name="T96" fmla="*/ 785 w 873"/>
                <a:gd name="T97" fmla="*/ 984 h 1103"/>
                <a:gd name="T98" fmla="*/ 807 w 873"/>
                <a:gd name="T99" fmla="*/ 1023 h 1103"/>
                <a:gd name="T100" fmla="*/ 859 w 873"/>
                <a:gd name="T101" fmla="*/ 1067 h 1103"/>
                <a:gd name="T102" fmla="*/ 873 w 873"/>
                <a:gd name="T103" fmla="*/ 1085 h 1103"/>
                <a:gd name="T104" fmla="*/ 867 w 873"/>
                <a:gd name="T105" fmla="*/ 1101 h 1103"/>
                <a:gd name="T106" fmla="*/ 845 w 873"/>
                <a:gd name="T107" fmla="*/ 1098 h 1103"/>
                <a:gd name="T108" fmla="*/ 754 w 873"/>
                <a:gd name="T109" fmla="*/ 1069 h 1103"/>
                <a:gd name="T110" fmla="*/ 714 w 873"/>
                <a:gd name="T111" fmla="*/ 1047 h 1103"/>
                <a:gd name="T112" fmla="*/ 680 w 873"/>
                <a:gd name="T113" fmla="*/ 1050 h 1103"/>
                <a:gd name="T114" fmla="*/ 650 w 873"/>
                <a:gd name="T115" fmla="*/ 1046 h 1103"/>
                <a:gd name="T116" fmla="*/ 630 w 873"/>
                <a:gd name="T117" fmla="*/ 994 h 1103"/>
                <a:gd name="T118" fmla="*/ 612 w 873"/>
                <a:gd name="T119" fmla="*/ 932 h 1103"/>
                <a:gd name="T120" fmla="*/ 555 w 873"/>
                <a:gd name="T121" fmla="*/ 827 h 1103"/>
                <a:gd name="T122" fmla="*/ 497 w 873"/>
                <a:gd name="T123" fmla="*/ 749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1103">
                  <a:moveTo>
                    <a:pt x="483" y="748"/>
                  </a:moveTo>
                  <a:lnTo>
                    <a:pt x="483" y="748"/>
                  </a:lnTo>
                  <a:lnTo>
                    <a:pt x="471" y="774"/>
                  </a:lnTo>
                  <a:lnTo>
                    <a:pt x="460" y="802"/>
                  </a:lnTo>
                  <a:lnTo>
                    <a:pt x="460" y="802"/>
                  </a:lnTo>
                  <a:lnTo>
                    <a:pt x="459" y="808"/>
                  </a:lnTo>
                  <a:lnTo>
                    <a:pt x="455" y="811"/>
                  </a:lnTo>
                  <a:lnTo>
                    <a:pt x="453" y="815"/>
                  </a:lnTo>
                  <a:lnTo>
                    <a:pt x="449" y="817"/>
                  </a:lnTo>
                  <a:lnTo>
                    <a:pt x="441" y="822"/>
                  </a:lnTo>
                  <a:lnTo>
                    <a:pt x="433" y="824"/>
                  </a:lnTo>
                  <a:lnTo>
                    <a:pt x="433" y="824"/>
                  </a:lnTo>
                  <a:lnTo>
                    <a:pt x="428" y="825"/>
                  </a:lnTo>
                  <a:lnTo>
                    <a:pt x="422" y="824"/>
                  </a:lnTo>
                  <a:lnTo>
                    <a:pt x="420" y="823"/>
                  </a:lnTo>
                  <a:lnTo>
                    <a:pt x="418" y="820"/>
                  </a:lnTo>
                  <a:lnTo>
                    <a:pt x="416" y="818"/>
                  </a:lnTo>
                  <a:lnTo>
                    <a:pt x="416" y="815"/>
                  </a:lnTo>
                  <a:lnTo>
                    <a:pt x="416" y="815"/>
                  </a:lnTo>
                  <a:lnTo>
                    <a:pt x="411" y="789"/>
                  </a:lnTo>
                  <a:lnTo>
                    <a:pt x="408" y="764"/>
                  </a:lnTo>
                  <a:lnTo>
                    <a:pt x="407" y="751"/>
                  </a:lnTo>
                  <a:lnTo>
                    <a:pt x="407" y="737"/>
                  </a:lnTo>
                  <a:lnTo>
                    <a:pt x="410" y="725"/>
                  </a:lnTo>
                  <a:lnTo>
                    <a:pt x="415" y="711"/>
                  </a:lnTo>
                  <a:lnTo>
                    <a:pt x="415" y="711"/>
                  </a:lnTo>
                  <a:lnTo>
                    <a:pt x="421" y="697"/>
                  </a:lnTo>
                  <a:lnTo>
                    <a:pt x="424" y="683"/>
                  </a:lnTo>
                  <a:lnTo>
                    <a:pt x="425" y="671"/>
                  </a:lnTo>
                  <a:lnTo>
                    <a:pt x="424" y="657"/>
                  </a:lnTo>
                  <a:lnTo>
                    <a:pt x="422" y="643"/>
                  </a:lnTo>
                  <a:lnTo>
                    <a:pt x="416" y="630"/>
                  </a:lnTo>
                  <a:lnTo>
                    <a:pt x="409" y="616"/>
                  </a:lnTo>
                  <a:lnTo>
                    <a:pt x="400" y="604"/>
                  </a:lnTo>
                  <a:lnTo>
                    <a:pt x="400" y="604"/>
                  </a:lnTo>
                  <a:lnTo>
                    <a:pt x="384" y="584"/>
                  </a:lnTo>
                  <a:lnTo>
                    <a:pt x="373" y="568"/>
                  </a:lnTo>
                  <a:lnTo>
                    <a:pt x="370" y="561"/>
                  </a:lnTo>
                  <a:lnTo>
                    <a:pt x="368" y="555"/>
                  </a:lnTo>
                  <a:lnTo>
                    <a:pt x="368" y="550"/>
                  </a:lnTo>
                  <a:lnTo>
                    <a:pt x="368" y="545"/>
                  </a:lnTo>
                  <a:lnTo>
                    <a:pt x="370" y="540"/>
                  </a:lnTo>
                  <a:lnTo>
                    <a:pt x="373" y="536"/>
                  </a:lnTo>
                  <a:lnTo>
                    <a:pt x="378" y="532"/>
                  </a:lnTo>
                  <a:lnTo>
                    <a:pt x="385" y="528"/>
                  </a:lnTo>
                  <a:lnTo>
                    <a:pt x="402" y="520"/>
                  </a:lnTo>
                  <a:lnTo>
                    <a:pt x="426" y="509"/>
                  </a:lnTo>
                  <a:lnTo>
                    <a:pt x="426" y="509"/>
                  </a:lnTo>
                  <a:lnTo>
                    <a:pt x="443" y="502"/>
                  </a:lnTo>
                  <a:lnTo>
                    <a:pt x="454" y="496"/>
                  </a:lnTo>
                  <a:lnTo>
                    <a:pt x="459" y="492"/>
                  </a:lnTo>
                  <a:lnTo>
                    <a:pt x="461" y="489"/>
                  </a:lnTo>
                  <a:lnTo>
                    <a:pt x="463" y="485"/>
                  </a:lnTo>
                  <a:lnTo>
                    <a:pt x="464" y="482"/>
                  </a:lnTo>
                  <a:lnTo>
                    <a:pt x="464" y="477"/>
                  </a:lnTo>
                  <a:lnTo>
                    <a:pt x="463" y="474"/>
                  </a:lnTo>
                  <a:lnTo>
                    <a:pt x="461" y="469"/>
                  </a:lnTo>
                  <a:lnTo>
                    <a:pt x="459" y="464"/>
                  </a:lnTo>
                  <a:lnTo>
                    <a:pt x="449" y="453"/>
                  </a:lnTo>
                  <a:lnTo>
                    <a:pt x="438" y="441"/>
                  </a:lnTo>
                  <a:lnTo>
                    <a:pt x="438" y="441"/>
                  </a:lnTo>
                  <a:lnTo>
                    <a:pt x="403" y="407"/>
                  </a:lnTo>
                  <a:lnTo>
                    <a:pt x="386" y="390"/>
                  </a:lnTo>
                  <a:lnTo>
                    <a:pt x="370" y="372"/>
                  </a:lnTo>
                  <a:lnTo>
                    <a:pt x="370" y="372"/>
                  </a:lnTo>
                  <a:lnTo>
                    <a:pt x="358" y="360"/>
                  </a:lnTo>
                  <a:lnTo>
                    <a:pt x="346" y="348"/>
                  </a:lnTo>
                  <a:lnTo>
                    <a:pt x="334" y="337"/>
                  </a:lnTo>
                  <a:lnTo>
                    <a:pt x="320" y="327"/>
                  </a:lnTo>
                  <a:lnTo>
                    <a:pt x="307" y="318"/>
                  </a:lnTo>
                  <a:lnTo>
                    <a:pt x="293" y="310"/>
                  </a:lnTo>
                  <a:lnTo>
                    <a:pt x="278" y="303"/>
                  </a:lnTo>
                  <a:lnTo>
                    <a:pt x="261" y="297"/>
                  </a:lnTo>
                  <a:lnTo>
                    <a:pt x="261" y="297"/>
                  </a:lnTo>
                  <a:lnTo>
                    <a:pt x="255" y="296"/>
                  </a:lnTo>
                  <a:lnTo>
                    <a:pt x="248" y="293"/>
                  </a:lnTo>
                  <a:lnTo>
                    <a:pt x="242" y="289"/>
                  </a:lnTo>
                  <a:lnTo>
                    <a:pt x="237" y="285"/>
                  </a:lnTo>
                  <a:lnTo>
                    <a:pt x="234" y="280"/>
                  </a:lnTo>
                  <a:lnTo>
                    <a:pt x="232" y="273"/>
                  </a:lnTo>
                  <a:lnTo>
                    <a:pt x="231" y="266"/>
                  </a:lnTo>
                  <a:lnTo>
                    <a:pt x="231" y="258"/>
                  </a:lnTo>
                  <a:lnTo>
                    <a:pt x="231" y="258"/>
                  </a:lnTo>
                  <a:lnTo>
                    <a:pt x="231" y="248"/>
                  </a:lnTo>
                  <a:lnTo>
                    <a:pt x="229" y="239"/>
                  </a:lnTo>
                  <a:lnTo>
                    <a:pt x="227" y="229"/>
                  </a:lnTo>
                  <a:lnTo>
                    <a:pt x="224" y="220"/>
                  </a:lnTo>
                  <a:lnTo>
                    <a:pt x="213" y="204"/>
                  </a:lnTo>
                  <a:lnTo>
                    <a:pt x="203" y="188"/>
                  </a:lnTo>
                  <a:lnTo>
                    <a:pt x="203" y="188"/>
                  </a:lnTo>
                  <a:lnTo>
                    <a:pt x="196" y="175"/>
                  </a:lnTo>
                  <a:lnTo>
                    <a:pt x="187" y="164"/>
                  </a:lnTo>
                  <a:lnTo>
                    <a:pt x="179" y="153"/>
                  </a:lnTo>
                  <a:lnTo>
                    <a:pt x="169" y="143"/>
                  </a:lnTo>
                  <a:lnTo>
                    <a:pt x="150" y="124"/>
                  </a:lnTo>
                  <a:lnTo>
                    <a:pt x="129" y="106"/>
                  </a:lnTo>
                  <a:lnTo>
                    <a:pt x="107" y="90"/>
                  </a:lnTo>
                  <a:lnTo>
                    <a:pt x="84" y="76"/>
                  </a:lnTo>
                  <a:lnTo>
                    <a:pt x="61" y="62"/>
                  </a:lnTo>
                  <a:lnTo>
                    <a:pt x="37" y="49"/>
                  </a:lnTo>
                  <a:lnTo>
                    <a:pt x="37" y="49"/>
                  </a:lnTo>
                  <a:lnTo>
                    <a:pt x="27" y="43"/>
                  </a:lnTo>
                  <a:lnTo>
                    <a:pt x="17" y="37"/>
                  </a:lnTo>
                  <a:lnTo>
                    <a:pt x="8" y="30"/>
                  </a:lnTo>
                  <a:lnTo>
                    <a:pt x="5" y="26"/>
                  </a:lnTo>
                  <a:lnTo>
                    <a:pt x="2" y="20"/>
                  </a:lnTo>
                  <a:lnTo>
                    <a:pt x="2" y="20"/>
                  </a:lnTo>
                  <a:lnTo>
                    <a:pt x="0" y="15"/>
                  </a:lnTo>
                  <a:lnTo>
                    <a:pt x="0" y="11"/>
                  </a:lnTo>
                  <a:lnTo>
                    <a:pt x="1" y="7"/>
                  </a:lnTo>
                  <a:lnTo>
                    <a:pt x="5" y="4"/>
                  </a:lnTo>
                  <a:lnTo>
                    <a:pt x="5" y="4"/>
                  </a:lnTo>
                  <a:lnTo>
                    <a:pt x="12" y="0"/>
                  </a:lnTo>
                  <a:lnTo>
                    <a:pt x="15" y="0"/>
                  </a:lnTo>
                  <a:lnTo>
                    <a:pt x="17" y="0"/>
                  </a:lnTo>
                  <a:lnTo>
                    <a:pt x="17" y="0"/>
                  </a:lnTo>
                  <a:lnTo>
                    <a:pt x="36" y="9"/>
                  </a:lnTo>
                  <a:lnTo>
                    <a:pt x="54" y="19"/>
                  </a:lnTo>
                  <a:lnTo>
                    <a:pt x="92" y="35"/>
                  </a:lnTo>
                  <a:lnTo>
                    <a:pt x="110" y="44"/>
                  </a:lnTo>
                  <a:lnTo>
                    <a:pt x="127" y="54"/>
                  </a:lnTo>
                  <a:lnTo>
                    <a:pt x="135" y="61"/>
                  </a:lnTo>
                  <a:lnTo>
                    <a:pt x="143" y="68"/>
                  </a:lnTo>
                  <a:lnTo>
                    <a:pt x="150" y="76"/>
                  </a:lnTo>
                  <a:lnTo>
                    <a:pt x="157" y="84"/>
                  </a:lnTo>
                  <a:lnTo>
                    <a:pt x="157" y="84"/>
                  </a:lnTo>
                  <a:lnTo>
                    <a:pt x="178" y="111"/>
                  </a:lnTo>
                  <a:lnTo>
                    <a:pt x="199" y="136"/>
                  </a:lnTo>
                  <a:lnTo>
                    <a:pt x="222" y="160"/>
                  </a:lnTo>
                  <a:lnTo>
                    <a:pt x="246" y="185"/>
                  </a:lnTo>
                  <a:lnTo>
                    <a:pt x="293" y="232"/>
                  </a:lnTo>
                  <a:lnTo>
                    <a:pt x="339" y="279"/>
                  </a:lnTo>
                  <a:lnTo>
                    <a:pt x="339" y="279"/>
                  </a:lnTo>
                  <a:lnTo>
                    <a:pt x="345" y="285"/>
                  </a:lnTo>
                  <a:lnTo>
                    <a:pt x="352" y="289"/>
                  </a:lnTo>
                  <a:lnTo>
                    <a:pt x="365" y="297"/>
                  </a:lnTo>
                  <a:lnTo>
                    <a:pt x="380" y="304"/>
                  </a:lnTo>
                  <a:lnTo>
                    <a:pt x="395" y="311"/>
                  </a:lnTo>
                  <a:lnTo>
                    <a:pt x="395" y="311"/>
                  </a:lnTo>
                  <a:lnTo>
                    <a:pt x="406" y="316"/>
                  </a:lnTo>
                  <a:lnTo>
                    <a:pt x="415" y="322"/>
                  </a:lnTo>
                  <a:lnTo>
                    <a:pt x="423" y="327"/>
                  </a:lnTo>
                  <a:lnTo>
                    <a:pt x="431" y="335"/>
                  </a:lnTo>
                  <a:lnTo>
                    <a:pt x="437" y="344"/>
                  </a:lnTo>
                  <a:lnTo>
                    <a:pt x="443" y="352"/>
                  </a:lnTo>
                  <a:lnTo>
                    <a:pt x="447" y="362"/>
                  </a:lnTo>
                  <a:lnTo>
                    <a:pt x="451" y="373"/>
                  </a:lnTo>
                  <a:lnTo>
                    <a:pt x="451" y="373"/>
                  </a:lnTo>
                  <a:lnTo>
                    <a:pt x="454" y="383"/>
                  </a:lnTo>
                  <a:lnTo>
                    <a:pt x="459" y="392"/>
                  </a:lnTo>
                  <a:lnTo>
                    <a:pt x="462" y="401"/>
                  </a:lnTo>
                  <a:lnTo>
                    <a:pt x="468" y="410"/>
                  </a:lnTo>
                  <a:lnTo>
                    <a:pt x="479" y="428"/>
                  </a:lnTo>
                  <a:lnTo>
                    <a:pt x="493" y="443"/>
                  </a:lnTo>
                  <a:lnTo>
                    <a:pt x="493" y="443"/>
                  </a:lnTo>
                  <a:lnTo>
                    <a:pt x="502" y="452"/>
                  </a:lnTo>
                  <a:lnTo>
                    <a:pt x="511" y="459"/>
                  </a:lnTo>
                  <a:lnTo>
                    <a:pt x="520" y="466"/>
                  </a:lnTo>
                  <a:lnTo>
                    <a:pt x="528" y="470"/>
                  </a:lnTo>
                  <a:lnTo>
                    <a:pt x="538" y="473"/>
                  </a:lnTo>
                  <a:lnTo>
                    <a:pt x="543" y="473"/>
                  </a:lnTo>
                  <a:lnTo>
                    <a:pt x="547" y="471"/>
                  </a:lnTo>
                  <a:lnTo>
                    <a:pt x="553" y="470"/>
                  </a:lnTo>
                  <a:lnTo>
                    <a:pt x="559" y="467"/>
                  </a:lnTo>
                  <a:lnTo>
                    <a:pt x="570" y="460"/>
                  </a:lnTo>
                  <a:lnTo>
                    <a:pt x="570" y="460"/>
                  </a:lnTo>
                  <a:lnTo>
                    <a:pt x="576" y="456"/>
                  </a:lnTo>
                  <a:lnTo>
                    <a:pt x="582" y="455"/>
                  </a:lnTo>
                  <a:lnTo>
                    <a:pt x="587" y="455"/>
                  </a:lnTo>
                  <a:lnTo>
                    <a:pt x="590" y="456"/>
                  </a:lnTo>
                  <a:lnTo>
                    <a:pt x="595" y="460"/>
                  </a:lnTo>
                  <a:lnTo>
                    <a:pt x="598" y="463"/>
                  </a:lnTo>
                  <a:lnTo>
                    <a:pt x="603" y="473"/>
                  </a:lnTo>
                  <a:lnTo>
                    <a:pt x="603" y="473"/>
                  </a:lnTo>
                  <a:lnTo>
                    <a:pt x="606" y="478"/>
                  </a:lnTo>
                  <a:lnTo>
                    <a:pt x="607" y="484"/>
                  </a:lnTo>
                  <a:lnTo>
                    <a:pt x="607" y="490"/>
                  </a:lnTo>
                  <a:lnTo>
                    <a:pt x="606" y="496"/>
                  </a:lnTo>
                  <a:lnTo>
                    <a:pt x="604" y="500"/>
                  </a:lnTo>
                  <a:lnTo>
                    <a:pt x="600" y="505"/>
                  </a:lnTo>
                  <a:lnTo>
                    <a:pt x="596" y="508"/>
                  </a:lnTo>
                  <a:lnTo>
                    <a:pt x="590" y="511"/>
                  </a:lnTo>
                  <a:lnTo>
                    <a:pt x="590" y="511"/>
                  </a:lnTo>
                  <a:lnTo>
                    <a:pt x="577" y="515"/>
                  </a:lnTo>
                  <a:lnTo>
                    <a:pt x="564" y="517"/>
                  </a:lnTo>
                  <a:lnTo>
                    <a:pt x="536" y="523"/>
                  </a:lnTo>
                  <a:lnTo>
                    <a:pt x="536" y="523"/>
                  </a:lnTo>
                  <a:lnTo>
                    <a:pt x="527" y="524"/>
                  </a:lnTo>
                  <a:lnTo>
                    <a:pt x="520" y="527"/>
                  </a:lnTo>
                  <a:lnTo>
                    <a:pt x="514" y="529"/>
                  </a:lnTo>
                  <a:lnTo>
                    <a:pt x="512" y="532"/>
                  </a:lnTo>
                  <a:lnTo>
                    <a:pt x="509" y="537"/>
                  </a:lnTo>
                  <a:lnTo>
                    <a:pt x="509" y="543"/>
                  </a:lnTo>
                  <a:lnTo>
                    <a:pt x="511" y="550"/>
                  </a:lnTo>
                  <a:lnTo>
                    <a:pt x="513" y="559"/>
                  </a:lnTo>
                  <a:lnTo>
                    <a:pt x="513" y="559"/>
                  </a:lnTo>
                  <a:lnTo>
                    <a:pt x="517" y="572"/>
                  </a:lnTo>
                  <a:lnTo>
                    <a:pt x="522" y="585"/>
                  </a:lnTo>
                  <a:lnTo>
                    <a:pt x="522" y="585"/>
                  </a:lnTo>
                  <a:lnTo>
                    <a:pt x="526" y="596"/>
                  </a:lnTo>
                  <a:lnTo>
                    <a:pt x="529" y="606"/>
                  </a:lnTo>
                  <a:lnTo>
                    <a:pt x="531" y="616"/>
                  </a:lnTo>
                  <a:lnTo>
                    <a:pt x="532" y="627"/>
                  </a:lnTo>
                  <a:lnTo>
                    <a:pt x="531" y="637"/>
                  </a:lnTo>
                  <a:lnTo>
                    <a:pt x="530" y="648"/>
                  </a:lnTo>
                  <a:lnTo>
                    <a:pt x="528" y="659"/>
                  </a:lnTo>
                  <a:lnTo>
                    <a:pt x="523" y="669"/>
                  </a:lnTo>
                  <a:lnTo>
                    <a:pt x="523" y="669"/>
                  </a:lnTo>
                  <a:lnTo>
                    <a:pt x="519" y="680"/>
                  </a:lnTo>
                  <a:lnTo>
                    <a:pt x="516" y="689"/>
                  </a:lnTo>
                  <a:lnTo>
                    <a:pt x="515" y="699"/>
                  </a:lnTo>
                  <a:lnTo>
                    <a:pt x="516" y="709"/>
                  </a:lnTo>
                  <a:lnTo>
                    <a:pt x="519" y="717"/>
                  </a:lnTo>
                  <a:lnTo>
                    <a:pt x="522" y="726"/>
                  </a:lnTo>
                  <a:lnTo>
                    <a:pt x="528" y="735"/>
                  </a:lnTo>
                  <a:lnTo>
                    <a:pt x="536" y="744"/>
                  </a:lnTo>
                  <a:lnTo>
                    <a:pt x="536" y="744"/>
                  </a:lnTo>
                  <a:lnTo>
                    <a:pt x="562" y="775"/>
                  </a:lnTo>
                  <a:lnTo>
                    <a:pt x="589" y="808"/>
                  </a:lnTo>
                  <a:lnTo>
                    <a:pt x="640" y="872"/>
                  </a:lnTo>
                  <a:lnTo>
                    <a:pt x="640" y="872"/>
                  </a:lnTo>
                  <a:lnTo>
                    <a:pt x="648" y="881"/>
                  </a:lnTo>
                  <a:lnTo>
                    <a:pt x="656" y="889"/>
                  </a:lnTo>
                  <a:lnTo>
                    <a:pt x="664" y="898"/>
                  </a:lnTo>
                  <a:lnTo>
                    <a:pt x="673" y="903"/>
                  </a:lnTo>
                  <a:lnTo>
                    <a:pt x="682" y="908"/>
                  </a:lnTo>
                  <a:lnTo>
                    <a:pt x="693" y="911"/>
                  </a:lnTo>
                  <a:lnTo>
                    <a:pt x="704" y="913"/>
                  </a:lnTo>
                  <a:lnTo>
                    <a:pt x="717" y="911"/>
                  </a:lnTo>
                  <a:lnTo>
                    <a:pt x="717" y="911"/>
                  </a:lnTo>
                  <a:lnTo>
                    <a:pt x="725" y="910"/>
                  </a:lnTo>
                  <a:lnTo>
                    <a:pt x="733" y="910"/>
                  </a:lnTo>
                  <a:lnTo>
                    <a:pt x="749" y="911"/>
                  </a:lnTo>
                  <a:lnTo>
                    <a:pt x="749" y="911"/>
                  </a:lnTo>
                  <a:lnTo>
                    <a:pt x="761" y="915"/>
                  </a:lnTo>
                  <a:lnTo>
                    <a:pt x="770" y="918"/>
                  </a:lnTo>
                  <a:lnTo>
                    <a:pt x="778" y="924"/>
                  </a:lnTo>
                  <a:lnTo>
                    <a:pt x="784" y="930"/>
                  </a:lnTo>
                  <a:lnTo>
                    <a:pt x="788" y="938"/>
                  </a:lnTo>
                  <a:lnTo>
                    <a:pt x="791" y="947"/>
                  </a:lnTo>
                  <a:lnTo>
                    <a:pt x="791" y="956"/>
                  </a:lnTo>
                  <a:lnTo>
                    <a:pt x="788" y="967"/>
                  </a:lnTo>
                  <a:lnTo>
                    <a:pt x="788" y="967"/>
                  </a:lnTo>
                  <a:lnTo>
                    <a:pt x="786" y="976"/>
                  </a:lnTo>
                  <a:lnTo>
                    <a:pt x="785" y="984"/>
                  </a:lnTo>
                  <a:lnTo>
                    <a:pt x="786" y="992"/>
                  </a:lnTo>
                  <a:lnTo>
                    <a:pt x="788" y="999"/>
                  </a:lnTo>
                  <a:lnTo>
                    <a:pt x="792" y="1005"/>
                  </a:lnTo>
                  <a:lnTo>
                    <a:pt x="795" y="1010"/>
                  </a:lnTo>
                  <a:lnTo>
                    <a:pt x="807" y="1023"/>
                  </a:lnTo>
                  <a:lnTo>
                    <a:pt x="807" y="1023"/>
                  </a:lnTo>
                  <a:lnTo>
                    <a:pt x="818" y="1035"/>
                  </a:lnTo>
                  <a:lnTo>
                    <a:pt x="831" y="1046"/>
                  </a:lnTo>
                  <a:lnTo>
                    <a:pt x="845" y="1056"/>
                  </a:lnTo>
                  <a:lnTo>
                    <a:pt x="859" y="1067"/>
                  </a:lnTo>
                  <a:lnTo>
                    <a:pt x="859" y="1067"/>
                  </a:lnTo>
                  <a:lnTo>
                    <a:pt x="865" y="1071"/>
                  </a:lnTo>
                  <a:lnTo>
                    <a:pt x="870" y="1078"/>
                  </a:lnTo>
                  <a:lnTo>
                    <a:pt x="872" y="1082"/>
                  </a:lnTo>
                  <a:lnTo>
                    <a:pt x="873" y="1085"/>
                  </a:lnTo>
                  <a:lnTo>
                    <a:pt x="873" y="1089"/>
                  </a:lnTo>
                  <a:lnTo>
                    <a:pt x="872" y="1093"/>
                  </a:lnTo>
                  <a:lnTo>
                    <a:pt x="872" y="1093"/>
                  </a:lnTo>
                  <a:lnTo>
                    <a:pt x="870" y="1098"/>
                  </a:lnTo>
                  <a:lnTo>
                    <a:pt x="867" y="1101"/>
                  </a:lnTo>
                  <a:lnTo>
                    <a:pt x="863" y="1103"/>
                  </a:lnTo>
                  <a:lnTo>
                    <a:pt x="860" y="1103"/>
                  </a:lnTo>
                  <a:lnTo>
                    <a:pt x="852" y="1101"/>
                  </a:lnTo>
                  <a:lnTo>
                    <a:pt x="845" y="1098"/>
                  </a:lnTo>
                  <a:lnTo>
                    <a:pt x="845" y="1098"/>
                  </a:lnTo>
                  <a:lnTo>
                    <a:pt x="830" y="1092"/>
                  </a:lnTo>
                  <a:lnTo>
                    <a:pt x="815" y="1088"/>
                  </a:lnTo>
                  <a:lnTo>
                    <a:pt x="784" y="1080"/>
                  </a:lnTo>
                  <a:lnTo>
                    <a:pt x="769" y="1075"/>
                  </a:lnTo>
                  <a:lnTo>
                    <a:pt x="754" y="1069"/>
                  </a:lnTo>
                  <a:lnTo>
                    <a:pt x="739" y="1062"/>
                  </a:lnTo>
                  <a:lnTo>
                    <a:pt x="725" y="1053"/>
                  </a:lnTo>
                  <a:lnTo>
                    <a:pt x="725" y="1053"/>
                  </a:lnTo>
                  <a:lnTo>
                    <a:pt x="720" y="1050"/>
                  </a:lnTo>
                  <a:lnTo>
                    <a:pt x="714" y="1047"/>
                  </a:lnTo>
                  <a:lnTo>
                    <a:pt x="709" y="1046"/>
                  </a:lnTo>
                  <a:lnTo>
                    <a:pt x="703" y="1046"/>
                  </a:lnTo>
                  <a:lnTo>
                    <a:pt x="691" y="1046"/>
                  </a:lnTo>
                  <a:lnTo>
                    <a:pt x="680" y="1050"/>
                  </a:lnTo>
                  <a:lnTo>
                    <a:pt x="680" y="1050"/>
                  </a:lnTo>
                  <a:lnTo>
                    <a:pt x="672" y="1053"/>
                  </a:lnTo>
                  <a:lnTo>
                    <a:pt x="665" y="1054"/>
                  </a:lnTo>
                  <a:lnTo>
                    <a:pt x="658" y="1053"/>
                  </a:lnTo>
                  <a:lnTo>
                    <a:pt x="653" y="1050"/>
                  </a:lnTo>
                  <a:lnTo>
                    <a:pt x="650" y="1046"/>
                  </a:lnTo>
                  <a:lnTo>
                    <a:pt x="647" y="1040"/>
                  </a:lnTo>
                  <a:lnTo>
                    <a:pt x="642" y="1027"/>
                  </a:lnTo>
                  <a:lnTo>
                    <a:pt x="642" y="1027"/>
                  </a:lnTo>
                  <a:lnTo>
                    <a:pt x="637" y="1010"/>
                  </a:lnTo>
                  <a:lnTo>
                    <a:pt x="630" y="994"/>
                  </a:lnTo>
                  <a:lnTo>
                    <a:pt x="625" y="978"/>
                  </a:lnTo>
                  <a:lnTo>
                    <a:pt x="620" y="961"/>
                  </a:lnTo>
                  <a:lnTo>
                    <a:pt x="620" y="961"/>
                  </a:lnTo>
                  <a:lnTo>
                    <a:pt x="617" y="946"/>
                  </a:lnTo>
                  <a:lnTo>
                    <a:pt x="612" y="932"/>
                  </a:lnTo>
                  <a:lnTo>
                    <a:pt x="607" y="918"/>
                  </a:lnTo>
                  <a:lnTo>
                    <a:pt x="602" y="904"/>
                  </a:lnTo>
                  <a:lnTo>
                    <a:pt x="588" y="878"/>
                  </a:lnTo>
                  <a:lnTo>
                    <a:pt x="573" y="853"/>
                  </a:lnTo>
                  <a:lnTo>
                    <a:pt x="555" y="827"/>
                  </a:lnTo>
                  <a:lnTo>
                    <a:pt x="538" y="803"/>
                  </a:lnTo>
                  <a:lnTo>
                    <a:pt x="504" y="755"/>
                  </a:lnTo>
                  <a:lnTo>
                    <a:pt x="504" y="755"/>
                  </a:lnTo>
                  <a:lnTo>
                    <a:pt x="500" y="751"/>
                  </a:lnTo>
                  <a:lnTo>
                    <a:pt x="497" y="749"/>
                  </a:lnTo>
                  <a:lnTo>
                    <a:pt x="491" y="748"/>
                  </a:lnTo>
                  <a:lnTo>
                    <a:pt x="483" y="748"/>
                  </a:lnTo>
                  <a:lnTo>
                    <a:pt x="483" y="74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56"/>
            <p:cNvSpPr>
              <a:spLocks/>
            </p:cNvSpPr>
            <p:nvPr/>
          </p:nvSpPr>
          <p:spPr bwMode="auto">
            <a:xfrm>
              <a:off x="2494" y="1856"/>
              <a:ext cx="65" cy="142"/>
            </a:xfrm>
            <a:custGeom>
              <a:avLst/>
              <a:gdLst>
                <a:gd name="T0" fmla="*/ 28 w 326"/>
                <a:gd name="T1" fmla="*/ 166 h 708"/>
                <a:gd name="T2" fmla="*/ 53 w 326"/>
                <a:gd name="T3" fmla="*/ 163 h 708"/>
                <a:gd name="T4" fmla="*/ 70 w 326"/>
                <a:gd name="T5" fmla="*/ 154 h 708"/>
                <a:gd name="T6" fmla="*/ 55 w 326"/>
                <a:gd name="T7" fmla="*/ 116 h 708"/>
                <a:gd name="T8" fmla="*/ 16 w 326"/>
                <a:gd name="T9" fmla="*/ 41 h 708"/>
                <a:gd name="T10" fmla="*/ 0 w 326"/>
                <a:gd name="T11" fmla="*/ 0 h 708"/>
                <a:gd name="T12" fmla="*/ 35 w 326"/>
                <a:gd name="T13" fmla="*/ 5 h 708"/>
                <a:gd name="T14" fmla="*/ 86 w 326"/>
                <a:gd name="T15" fmla="*/ 23 h 708"/>
                <a:gd name="T16" fmla="*/ 139 w 326"/>
                <a:gd name="T17" fmla="*/ 42 h 708"/>
                <a:gd name="T18" fmla="*/ 187 w 326"/>
                <a:gd name="T19" fmla="*/ 71 h 708"/>
                <a:gd name="T20" fmla="*/ 215 w 326"/>
                <a:gd name="T21" fmla="*/ 99 h 708"/>
                <a:gd name="T22" fmla="*/ 230 w 326"/>
                <a:gd name="T23" fmla="*/ 111 h 708"/>
                <a:gd name="T24" fmla="*/ 249 w 326"/>
                <a:gd name="T25" fmla="*/ 115 h 708"/>
                <a:gd name="T26" fmla="*/ 263 w 326"/>
                <a:gd name="T27" fmla="*/ 111 h 708"/>
                <a:gd name="T28" fmla="*/ 280 w 326"/>
                <a:gd name="T29" fmla="*/ 108 h 708"/>
                <a:gd name="T30" fmla="*/ 297 w 326"/>
                <a:gd name="T31" fmla="*/ 113 h 708"/>
                <a:gd name="T32" fmla="*/ 308 w 326"/>
                <a:gd name="T33" fmla="*/ 122 h 708"/>
                <a:gd name="T34" fmla="*/ 280 w 326"/>
                <a:gd name="T35" fmla="*/ 130 h 708"/>
                <a:gd name="T36" fmla="*/ 267 w 326"/>
                <a:gd name="T37" fmla="*/ 146 h 708"/>
                <a:gd name="T38" fmla="*/ 266 w 326"/>
                <a:gd name="T39" fmla="*/ 163 h 708"/>
                <a:gd name="T40" fmla="*/ 273 w 326"/>
                <a:gd name="T41" fmla="*/ 183 h 708"/>
                <a:gd name="T42" fmla="*/ 296 w 326"/>
                <a:gd name="T43" fmla="*/ 202 h 708"/>
                <a:gd name="T44" fmla="*/ 326 w 326"/>
                <a:gd name="T45" fmla="*/ 224 h 708"/>
                <a:gd name="T46" fmla="*/ 298 w 326"/>
                <a:gd name="T47" fmla="*/ 239 h 708"/>
                <a:gd name="T48" fmla="*/ 280 w 326"/>
                <a:gd name="T49" fmla="*/ 245 h 708"/>
                <a:gd name="T50" fmla="*/ 260 w 326"/>
                <a:gd name="T51" fmla="*/ 261 h 708"/>
                <a:gd name="T52" fmla="*/ 255 w 326"/>
                <a:gd name="T53" fmla="*/ 296 h 708"/>
                <a:gd name="T54" fmla="*/ 257 w 326"/>
                <a:gd name="T55" fmla="*/ 341 h 708"/>
                <a:gd name="T56" fmla="*/ 270 w 326"/>
                <a:gd name="T57" fmla="*/ 429 h 708"/>
                <a:gd name="T58" fmla="*/ 288 w 326"/>
                <a:gd name="T59" fmla="*/ 532 h 708"/>
                <a:gd name="T60" fmla="*/ 292 w 326"/>
                <a:gd name="T61" fmla="*/ 606 h 708"/>
                <a:gd name="T62" fmla="*/ 288 w 326"/>
                <a:gd name="T63" fmla="*/ 649 h 708"/>
                <a:gd name="T64" fmla="*/ 275 w 326"/>
                <a:gd name="T65" fmla="*/ 693 h 708"/>
                <a:gd name="T66" fmla="*/ 262 w 326"/>
                <a:gd name="T67" fmla="*/ 708 h 708"/>
                <a:gd name="T68" fmla="*/ 247 w 326"/>
                <a:gd name="T69" fmla="*/ 701 h 708"/>
                <a:gd name="T70" fmla="*/ 235 w 326"/>
                <a:gd name="T71" fmla="*/ 680 h 708"/>
                <a:gd name="T72" fmla="*/ 214 w 326"/>
                <a:gd name="T73" fmla="*/ 619 h 708"/>
                <a:gd name="T74" fmla="*/ 212 w 326"/>
                <a:gd name="T75" fmla="*/ 604 h 708"/>
                <a:gd name="T76" fmla="*/ 217 w 326"/>
                <a:gd name="T77" fmla="*/ 592 h 708"/>
                <a:gd name="T78" fmla="*/ 228 w 326"/>
                <a:gd name="T79" fmla="*/ 587 h 708"/>
                <a:gd name="T80" fmla="*/ 242 w 326"/>
                <a:gd name="T81" fmla="*/ 577 h 708"/>
                <a:gd name="T82" fmla="*/ 246 w 326"/>
                <a:gd name="T83" fmla="*/ 562 h 708"/>
                <a:gd name="T84" fmla="*/ 250 w 326"/>
                <a:gd name="T85" fmla="*/ 530 h 708"/>
                <a:gd name="T86" fmla="*/ 244 w 326"/>
                <a:gd name="T87" fmla="*/ 467 h 708"/>
                <a:gd name="T88" fmla="*/ 223 w 326"/>
                <a:gd name="T89" fmla="*/ 388 h 708"/>
                <a:gd name="T90" fmla="*/ 213 w 326"/>
                <a:gd name="T91" fmla="*/ 354 h 708"/>
                <a:gd name="T92" fmla="*/ 210 w 326"/>
                <a:gd name="T93" fmla="*/ 331 h 708"/>
                <a:gd name="T94" fmla="*/ 200 w 326"/>
                <a:gd name="T95" fmla="*/ 298 h 708"/>
                <a:gd name="T96" fmla="*/ 184 w 326"/>
                <a:gd name="T97" fmla="*/ 270 h 708"/>
                <a:gd name="T98" fmla="*/ 161 w 326"/>
                <a:gd name="T99" fmla="*/ 250 h 708"/>
                <a:gd name="T100" fmla="*/ 102 w 326"/>
                <a:gd name="T101" fmla="*/ 217 h 708"/>
                <a:gd name="T102" fmla="*/ 70 w 326"/>
                <a:gd name="T103" fmla="*/ 206 h 708"/>
                <a:gd name="T104" fmla="*/ 40 w 326"/>
                <a:gd name="T105" fmla="*/ 189 h 708"/>
                <a:gd name="T106" fmla="*/ 23 w 326"/>
                <a:gd name="T107" fmla="*/ 16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6" h="708">
                  <a:moveTo>
                    <a:pt x="23" y="168"/>
                  </a:moveTo>
                  <a:lnTo>
                    <a:pt x="23" y="168"/>
                  </a:lnTo>
                  <a:lnTo>
                    <a:pt x="28" y="166"/>
                  </a:lnTo>
                  <a:lnTo>
                    <a:pt x="35" y="164"/>
                  </a:lnTo>
                  <a:lnTo>
                    <a:pt x="47" y="163"/>
                  </a:lnTo>
                  <a:lnTo>
                    <a:pt x="53" y="163"/>
                  </a:lnTo>
                  <a:lnTo>
                    <a:pt x="60" y="162"/>
                  </a:lnTo>
                  <a:lnTo>
                    <a:pt x="64" y="159"/>
                  </a:lnTo>
                  <a:lnTo>
                    <a:pt x="70" y="154"/>
                  </a:lnTo>
                  <a:lnTo>
                    <a:pt x="70" y="154"/>
                  </a:lnTo>
                  <a:lnTo>
                    <a:pt x="63" y="136"/>
                  </a:lnTo>
                  <a:lnTo>
                    <a:pt x="55" y="116"/>
                  </a:lnTo>
                  <a:lnTo>
                    <a:pt x="35" y="79"/>
                  </a:lnTo>
                  <a:lnTo>
                    <a:pt x="25" y="61"/>
                  </a:lnTo>
                  <a:lnTo>
                    <a:pt x="16" y="41"/>
                  </a:lnTo>
                  <a:lnTo>
                    <a:pt x="8" y="20"/>
                  </a:lnTo>
                  <a:lnTo>
                    <a:pt x="0" y="0"/>
                  </a:lnTo>
                  <a:lnTo>
                    <a:pt x="0" y="0"/>
                  </a:lnTo>
                  <a:lnTo>
                    <a:pt x="12" y="1"/>
                  </a:lnTo>
                  <a:lnTo>
                    <a:pt x="24" y="2"/>
                  </a:lnTo>
                  <a:lnTo>
                    <a:pt x="35" y="5"/>
                  </a:lnTo>
                  <a:lnTo>
                    <a:pt x="46" y="8"/>
                  </a:lnTo>
                  <a:lnTo>
                    <a:pt x="66" y="16"/>
                  </a:lnTo>
                  <a:lnTo>
                    <a:pt x="86" y="23"/>
                  </a:lnTo>
                  <a:lnTo>
                    <a:pt x="86" y="23"/>
                  </a:lnTo>
                  <a:lnTo>
                    <a:pt x="122" y="35"/>
                  </a:lnTo>
                  <a:lnTo>
                    <a:pt x="139" y="42"/>
                  </a:lnTo>
                  <a:lnTo>
                    <a:pt x="156" y="50"/>
                  </a:lnTo>
                  <a:lnTo>
                    <a:pt x="172" y="61"/>
                  </a:lnTo>
                  <a:lnTo>
                    <a:pt x="187" y="71"/>
                  </a:lnTo>
                  <a:lnTo>
                    <a:pt x="201" y="84"/>
                  </a:lnTo>
                  <a:lnTo>
                    <a:pt x="215" y="99"/>
                  </a:lnTo>
                  <a:lnTo>
                    <a:pt x="215" y="99"/>
                  </a:lnTo>
                  <a:lnTo>
                    <a:pt x="220" y="103"/>
                  </a:lnTo>
                  <a:lnTo>
                    <a:pt x="224" y="108"/>
                  </a:lnTo>
                  <a:lnTo>
                    <a:pt x="230" y="111"/>
                  </a:lnTo>
                  <a:lnTo>
                    <a:pt x="236" y="114"/>
                  </a:lnTo>
                  <a:lnTo>
                    <a:pt x="242" y="115"/>
                  </a:lnTo>
                  <a:lnTo>
                    <a:pt x="249" y="115"/>
                  </a:lnTo>
                  <a:lnTo>
                    <a:pt x="255" y="114"/>
                  </a:lnTo>
                  <a:lnTo>
                    <a:pt x="263" y="111"/>
                  </a:lnTo>
                  <a:lnTo>
                    <a:pt x="263" y="111"/>
                  </a:lnTo>
                  <a:lnTo>
                    <a:pt x="268" y="109"/>
                  </a:lnTo>
                  <a:lnTo>
                    <a:pt x="274" y="108"/>
                  </a:lnTo>
                  <a:lnTo>
                    <a:pt x="280" y="108"/>
                  </a:lnTo>
                  <a:lnTo>
                    <a:pt x="285" y="108"/>
                  </a:lnTo>
                  <a:lnTo>
                    <a:pt x="291" y="109"/>
                  </a:lnTo>
                  <a:lnTo>
                    <a:pt x="297" y="113"/>
                  </a:lnTo>
                  <a:lnTo>
                    <a:pt x="303" y="116"/>
                  </a:lnTo>
                  <a:lnTo>
                    <a:pt x="308" y="122"/>
                  </a:lnTo>
                  <a:lnTo>
                    <a:pt x="308" y="122"/>
                  </a:lnTo>
                  <a:lnTo>
                    <a:pt x="292" y="125"/>
                  </a:lnTo>
                  <a:lnTo>
                    <a:pt x="285" y="128"/>
                  </a:lnTo>
                  <a:lnTo>
                    <a:pt x="280" y="130"/>
                  </a:lnTo>
                  <a:lnTo>
                    <a:pt x="274" y="134"/>
                  </a:lnTo>
                  <a:lnTo>
                    <a:pt x="269" y="139"/>
                  </a:lnTo>
                  <a:lnTo>
                    <a:pt x="267" y="146"/>
                  </a:lnTo>
                  <a:lnTo>
                    <a:pt x="265" y="155"/>
                  </a:lnTo>
                  <a:lnTo>
                    <a:pt x="265" y="155"/>
                  </a:lnTo>
                  <a:lnTo>
                    <a:pt x="266" y="163"/>
                  </a:lnTo>
                  <a:lnTo>
                    <a:pt x="267" y="171"/>
                  </a:lnTo>
                  <a:lnTo>
                    <a:pt x="269" y="177"/>
                  </a:lnTo>
                  <a:lnTo>
                    <a:pt x="273" y="183"/>
                  </a:lnTo>
                  <a:lnTo>
                    <a:pt x="277" y="189"/>
                  </a:lnTo>
                  <a:lnTo>
                    <a:pt x="283" y="193"/>
                  </a:lnTo>
                  <a:lnTo>
                    <a:pt x="296" y="202"/>
                  </a:lnTo>
                  <a:lnTo>
                    <a:pt x="296" y="202"/>
                  </a:lnTo>
                  <a:lnTo>
                    <a:pt x="310" y="213"/>
                  </a:lnTo>
                  <a:lnTo>
                    <a:pt x="326" y="224"/>
                  </a:lnTo>
                  <a:lnTo>
                    <a:pt x="326" y="224"/>
                  </a:lnTo>
                  <a:lnTo>
                    <a:pt x="307" y="235"/>
                  </a:lnTo>
                  <a:lnTo>
                    <a:pt x="298" y="239"/>
                  </a:lnTo>
                  <a:lnTo>
                    <a:pt x="290" y="242"/>
                  </a:lnTo>
                  <a:lnTo>
                    <a:pt x="290" y="242"/>
                  </a:lnTo>
                  <a:lnTo>
                    <a:pt x="280" y="245"/>
                  </a:lnTo>
                  <a:lnTo>
                    <a:pt x="272" y="250"/>
                  </a:lnTo>
                  <a:lnTo>
                    <a:pt x="265" y="254"/>
                  </a:lnTo>
                  <a:lnTo>
                    <a:pt x="260" y="261"/>
                  </a:lnTo>
                  <a:lnTo>
                    <a:pt x="258" y="268"/>
                  </a:lnTo>
                  <a:lnTo>
                    <a:pt x="257" y="277"/>
                  </a:lnTo>
                  <a:lnTo>
                    <a:pt x="255" y="296"/>
                  </a:lnTo>
                  <a:lnTo>
                    <a:pt x="255" y="296"/>
                  </a:lnTo>
                  <a:lnTo>
                    <a:pt x="255" y="319"/>
                  </a:lnTo>
                  <a:lnTo>
                    <a:pt x="257" y="341"/>
                  </a:lnTo>
                  <a:lnTo>
                    <a:pt x="260" y="363"/>
                  </a:lnTo>
                  <a:lnTo>
                    <a:pt x="263" y="386"/>
                  </a:lnTo>
                  <a:lnTo>
                    <a:pt x="270" y="429"/>
                  </a:lnTo>
                  <a:lnTo>
                    <a:pt x="278" y="473"/>
                  </a:lnTo>
                  <a:lnTo>
                    <a:pt x="278" y="473"/>
                  </a:lnTo>
                  <a:lnTo>
                    <a:pt x="288" y="532"/>
                  </a:lnTo>
                  <a:lnTo>
                    <a:pt x="291" y="562"/>
                  </a:lnTo>
                  <a:lnTo>
                    <a:pt x="292" y="591"/>
                  </a:lnTo>
                  <a:lnTo>
                    <a:pt x="292" y="606"/>
                  </a:lnTo>
                  <a:lnTo>
                    <a:pt x="291" y="621"/>
                  </a:lnTo>
                  <a:lnTo>
                    <a:pt x="290" y="635"/>
                  </a:lnTo>
                  <a:lnTo>
                    <a:pt x="288" y="649"/>
                  </a:lnTo>
                  <a:lnTo>
                    <a:pt x="284" y="664"/>
                  </a:lnTo>
                  <a:lnTo>
                    <a:pt x="281" y="679"/>
                  </a:lnTo>
                  <a:lnTo>
                    <a:pt x="275" y="693"/>
                  </a:lnTo>
                  <a:lnTo>
                    <a:pt x="268" y="708"/>
                  </a:lnTo>
                  <a:lnTo>
                    <a:pt x="268" y="708"/>
                  </a:lnTo>
                  <a:lnTo>
                    <a:pt x="262" y="708"/>
                  </a:lnTo>
                  <a:lnTo>
                    <a:pt x="257" y="707"/>
                  </a:lnTo>
                  <a:lnTo>
                    <a:pt x="252" y="705"/>
                  </a:lnTo>
                  <a:lnTo>
                    <a:pt x="247" y="701"/>
                  </a:lnTo>
                  <a:lnTo>
                    <a:pt x="243" y="697"/>
                  </a:lnTo>
                  <a:lnTo>
                    <a:pt x="240" y="692"/>
                  </a:lnTo>
                  <a:lnTo>
                    <a:pt x="235" y="680"/>
                  </a:lnTo>
                  <a:lnTo>
                    <a:pt x="235" y="680"/>
                  </a:lnTo>
                  <a:lnTo>
                    <a:pt x="223" y="649"/>
                  </a:lnTo>
                  <a:lnTo>
                    <a:pt x="214" y="619"/>
                  </a:lnTo>
                  <a:lnTo>
                    <a:pt x="214" y="619"/>
                  </a:lnTo>
                  <a:lnTo>
                    <a:pt x="212" y="609"/>
                  </a:lnTo>
                  <a:lnTo>
                    <a:pt x="212" y="604"/>
                  </a:lnTo>
                  <a:lnTo>
                    <a:pt x="212" y="600"/>
                  </a:lnTo>
                  <a:lnTo>
                    <a:pt x="214" y="595"/>
                  </a:lnTo>
                  <a:lnTo>
                    <a:pt x="217" y="592"/>
                  </a:lnTo>
                  <a:lnTo>
                    <a:pt x="221" y="589"/>
                  </a:lnTo>
                  <a:lnTo>
                    <a:pt x="228" y="587"/>
                  </a:lnTo>
                  <a:lnTo>
                    <a:pt x="228" y="587"/>
                  </a:lnTo>
                  <a:lnTo>
                    <a:pt x="234" y="585"/>
                  </a:lnTo>
                  <a:lnTo>
                    <a:pt x="238" y="581"/>
                  </a:lnTo>
                  <a:lnTo>
                    <a:pt x="242" y="577"/>
                  </a:lnTo>
                  <a:lnTo>
                    <a:pt x="244" y="572"/>
                  </a:lnTo>
                  <a:lnTo>
                    <a:pt x="246" y="568"/>
                  </a:lnTo>
                  <a:lnTo>
                    <a:pt x="246" y="562"/>
                  </a:lnTo>
                  <a:lnTo>
                    <a:pt x="249" y="550"/>
                  </a:lnTo>
                  <a:lnTo>
                    <a:pt x="249" y="550"/>
                  </a:lnTo>
                  <a:lnTo>
                    <a:pt x="250" y="530"/>
                  </a:lnTo>
                  <a:lnTo>
                    <a:pt x="249" y="509"/>
                  </a:lnTo>
                  <a:lnTo>
                    <a:pt x="247" y="488"/>
                  </a:lnTo>
                  <a:lnTo>
                    <a:pt x="244" y="467"/>
                  </a:lnTo>
                  <a:lnTo>
                    <a:pt x="239" y="448"/>
                  </a:lnTo>
                  <a:lnTo>
                    <a:pt x="235" y="428"/>
                  </a:lnTo>
                  <a:lnTo>
                    <a:pt x="223" y="388"/>
                  </a:lnTo>
                  <a:lnTo>
                    <a:pt x="223" y="388"/>
                  </a:lnTo>
                  <a:lnTo>
                    <a:pt x="216" y="366"/>
                  </a:lnTo>
                  <a:lnTo>
                    <a:pt x="213" y="354"/>
                  </a:lnTo>
                  <a:lnTo>
                    <a:pt x="212" y="344"/>
                  </a:lnTo>
                  <a:lnTo>
                    <a:pt x="212" y="344"/>
                  </a:lnTo>
                  <a:lnTo>
                    <a:pt x="210" y="331"/>
                  </a:lnTo>
                  <a:lnTo>
                    <a:pt x="208" y="319"/>
                  </a:lnTo>
                  <a:lnTo>
                    <a:pt x="205" y="308"/>
                  </a:lnTo>
                  <a:lnTo>
                    <a:pt x="200" y="298"/>
                  </a:lnTo>
                  <a:lnTo>
                    <a:pt x="196" y="288"/>
                  </a:lnTo>
                  <a:lnTo>
                    <a:pt x="190" y="278"/>
                  </a:lnTo>
                  <a:lnTo>
                    <a:pt x="184" y="270"/>
                  </a:lnTo>
                  <a:lnTo>
                    <a:pt x="176" y="263"/>
                  </a:lnTo>
                  <a:lnTo>
                    <a:pt x="169" y="255"/>
                  </a:lnTo>
                  <a:lnTo>
                    <a:pt x="161" y="250"/>
                  </a:lnTo>
                  <a:lnTo>
                    <a:pt x="143" y="237"/>
                  </a:lnTo>
                  <a:lnTo>
                    <a:pt x="123" y="227"/>
                  </a:lnTo>
                  <a:lnTo>
                    <a:pt x="102" y="217"/>
                  </a:lnTo>
                  <a:lnTo>
                    <a:pt x="102" y="217"/>
                  </a:lnTo>
                  <a:lnTo>
                    <a:pt x="80" y="209"/>
                  </a:lnTo>
                  <a:lnTo>
                    <a:pt x="70" y="206"/>
                  </a:lnTo>
                  <a:lnTo>
                    <a:pt x="60" y="201"/>
                  </a:lnTo>
                  <a:lnTo>
                    <a:pt x="49" y="195"/>
                  </a:lnTo>
                  <a:lnTo>
                    <a:pt x="40" y="189"/>
                  </a:lnTo>
                  <a:lnTo>
                    <a:pt x="31" y="179"/>
                  </a:lnTo>
                  <a:lnTo>
                    <a:pt x="23" y="168"/>
                  </a:lnTo>
                  <a:lnTo>
                    <a:pt x="23" y="1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57"/>
            <p:cNvSpPr>
              <a:spLocks/>
            </p:cNvSpPr>
            <p:nvPr/>
          </p:nvSpPr>
          <p:spPr bwMode="auto">
            <a:xfrm>
              <a:off x="2550" y="2544"/>
              <a:ext cx="75" cy="61"/>
            </a:xfrm>
            <a:custGeom>
              <a:avLst/>
              <a:gdLst>
                <a:gd name="T0" fmla="*/ 274 w 376"/>
                <a:gd name="T1" fmla="*/ 296 h 307"/>
                <a:gd name="T2" fmla="*/ 258 w 376"/>
                <a:gd name="T3" fmla="*/ 256 h 307"/>
                <a:gd name="T4" fmla="*/ 244 w 376"/>
                <a:gd name="T5" fmla="*/ 239 h 307"/>
                <a:gd name="T6" fmla="*/ 236 w 376"/>
                <a:gd name="T7" fmla="*/ 237 h 307"/>
                <a:gd name="T8" fmla="*/ 216 w 376"/>
                <a:gd name="T9" fmla="*/ 241 h 307"/>
                <a:gd name="T10" fmla="*/ 186 w 376"/>
                <a:gd name="T11" fmla="*/ 258 h 307"/>
                <a:gd name="T12" fmla="*/ 170 w 376"/>
                <a:gd name="T13" fmla="*/ 262 h 307"/>
                <a:gd name="T14" fmla="*/ 139 w 376"/>
                <a:gd name="T15" fmla="*/ 281 h 307"/>
                <a:gd name="T16" fmla="*/ 119 w 376"/>
                <a:gd name="T17" fmla="*/ 283 h 307"/>
                <a:gd name="T18" fmla="*/ 110 w 376"/>
                <a:gd name="T19" fmla="*/ 277 h 307"/>
                <a:gd name="T20" fmla="*/ 96 w 376"/>
                <a:gd name="T21" fmla="*/ 259 h 307"/>
                <a:gd name="T22" fmla="*/ 80 w 376"/>
                <a:gd name="T23" fmla="*/ 230 h 307"/>
                <a:gd name="T24" fmla="*/ 40 w 376"/>
                <a:gd name="T25" fmla="*/ 174 h 307"/>
                <a:gd name="T26" fmla="*/ 33 w 376"/>
                <a:gd name="T27" fmla="*/ 155 h 307"/>
                <a:gd name="T28" fmla="*/ 42 w 376"/>
                <a:gd name="T29" fmla="*/ 146 h 307"/>
                <a:gd name="T30" fmla="*/ 50 w 376"/>
                <a:gd name="T31" fmla="*/ 143 h 307"/>
                <a:gd name="T32" fmla="*/ 57 w 376"/>
                <a:gd name="T33" fmla="*/ 138 h 307"/>
                <a:gd name="T34" fmla="*/ 80 w 376"/>
                <a:gd name="T35" fmla="*/ 125 h 307"/>
                <a:gd name="T36" fmla="*/ 86 w 376"/>
                <a:gd name="T37" fmla="*/ 109 h 307"/>
                <a:gd name="T38" fmla="*/ 80 w 376"/>
                <a:gd name="T39" fmla="*/ 94 h 307"/>
                <a:gd name="T40" fmla="*/ 64 w 376"/>
                <a:gd name="T41" fmla="*/ 77 h 307"/>
                <a:gd name="T42" fmla="*/ 40 w 376"/>
                <a:gd name="T43" fmla="*/ 70 h 307"/>
                <a:gd name="T44" fmla="*/ 24 w 376"/>
                <a:gd name="T45" fmla="*/ 68 h 307"/>
                <a:gd name="T46" fmla="*/ 9 w 376"/>
                <a:gd name="T47" fmla="*/ 56 h 307"/>
                <a:gd name="T48" fmla="*/ 1 w 376"/>
                <a:gd name="T49" fmla="*/ 36 h 307"/>
                <a:gd name="T50" fmla="*/ 0 w 376"/>
                <a:gd name="T51" fmla="*/ 24 h 307"/>
                <a:gd name="T52" fmla="*/ 4 w 376"/>
                <a:gd name="T53" fmla="*/ 10 h 307"/>
                <a:gd name="T54" fmla="*/ 17 w 376"/>
                <a:gd name="T55" fmla="*/ 2 h 307"/>
                <a:gd name="T56" fmla="*/ 28 w 376"/>
                <a:gd name="T57" fmla="*/ 1 h 307"/>
                <a:gd name="T58" fmla="*/ 41 w 376"/>
                <a:gd name="T59" fmla="*/ 15 h 307"/>
                <a:gd name="T60" fmla="*/ 64 w 376"/>
                <a:gd name="T61" fmla="*/ 49 h 307"/>
                <a:gd name="T62" fmla="*/ 79 w 376"/>
                <a:gd name="T63" fmla="*/ 67 h 307"/>
                <a:gd name="T64" fmla="*/ 92 w 376"/>
                <a:gd name="T65" fmla="*/ 70 h 307"/>
                <a:gd name="T66" fmla="*/ 111 w 376"/>
                <a:gd name="T67" fmla="*/ 72 h 307"/>
                <a:gd name="T68" fmla="*/ 134 w 376"/>
                <a:gd name="T69" fmla="*/ 85 h 307"/>
                <a:gd name="T70" fmla="*/ 153 w 376"/>
                <a:gd name="T71" fmla="*/ 105 h 307"/>
                <a:gd name="T72" fmla="*/ 234 w 376"/>
                <a:gd name="T73" fmla="*/ 183 h 307"/>
                <a:gd name="T74" fmla="*/ 249 w 376"/>
                <a:gd name="T75" fmla="*/ 188 h 307"/>
                <a:gd name="T76" fmla="*/ 273 w 376"/>
                <a:gd name="T77" fmla="*/ 175 h 307"/>
                <a:gd name="T78" fmla="*/ 316 w 376"/>
                <a:gd name="T79" fmla="*/ 142 h 307"/>
                <a:gd name="T80" fmla="*/ 336 w 376"/>
                <a:gd name="T81" fmla="*/ 131 h 307"/>
                <a:gd name="T82" fmla="*/ 357 w 376"/>
                <a:gd name="T83" fmla="*/ 137 h 307"/>
                <a:gd name="T84" fmla="*/ 371 w 376"/>
                <a:gd name="T85" fmla="*/ 148 h 307"/>
                <a:gd name="T86" fmla="*/ 376 w 376"/>
                <a:gd name="T87" fmla="*/ 165 h 307"/>
                <a:gd name="T88" fmla="*/ 367 w 376"/>
                <a:gd name="T89" fmla="*/ 178 h 307"/>
                <a:gd name="T90" fmla="*/ 353 w 376"/>
                <a:gd name="T91" fmla="*/ 195 h 307"/>
                <a:gd name="T92" fmla="*/ 327 w 376"/>
                <a:gd name="T93" fmla="*/ 209 h 307"/>
                <a:gd name="T94" fmla="*/ 305 w 376"/>
                <a:gd name="T95" fmla="*/ 218 h 307"/>
                <a:gd name="T96" fmla="*/ 287 w 376"/>
                <a:gd name="T97" fmla="*/ 239 h 307"/>
                <a:gd name="T98" fmla="*/ 281 w 376"/>
                <a:gd name="T99" fmla="*/ 272 h 307"/>
                <a:gd name="T100" fmla="*/ 281 w 376"/>
                <a:gd name="T10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6" h="307">
                  <a:moveTo>
                    <a:pt x="281" y="307"/>
                  </a:moveTo>
                  <a:lnTo>
                    <a:pt x="281" y="307"/>
                  </a:lnTo>
                  <a:lnTo>
                    <a:pt x="274" y="296"/>
                  </a:lnTo>
                  <a:lnTo>
                    <a:pt x="269" y="285"/>
                  </a:lnTo>
                  <a:lnTo>
                    <a:pt x="261" y="265"/>
                  </a:lnTo>
                  <a:lnTo>
                    <a:pt x="258" y="256"/>
                  </a:lnTo>
                  <a:lnTo>
                    <a:pt x="253" y="249"/>
                  </a:lnTo>
                  <a:lnTo>
                    <a:pt x="247" y="242"/>
                  </a:lnTo>
                  <a:lnTo>
                    <a:pt x="244" y="239"/>
                  </a:lnTo>
                  <a:lnTo>
                    <a:pt x="239" y="238"/>
                  </a:lnTo>
                  <a:lnTo>
                    <a:pt x="239" y="238"/>
                  </a:lnTo>
                  <a:lnTo>
                    <a:pt x="236" y="237"/>
                  </a:lnTo>
                  <a:lnTo>
                    <a:pt x="231" y="237"/>
                  </a:lnTo>
                  <a:lnTo>
                    <a:pt x="224" y="238"/>
                  </a:lnTo>
                  <a:lnTo>
                    <a:pt x="216" y="241"/>
                  </a:lnTo>
                  <a:lnTo>
                    <a:pt x="209" y="245"/>
                  </a:lnTo>
                  <a:lnTo>
                    <a:pt x="194" y="254"/>
                  </a:lnTo>
                  <a:lnTo>
                    <a:pt x="186" y="258"/>
                  </a:lnTo>
                  <a:lnTo>
                    <a:pt x="177" y="260"/>
                  </a:lnTo>
                  <a:lnTo>
                    <a:pt x="177" y="260"/>
                  </a:lnTo>
                  <a:lnTo>
                    <a:pt x="170" y="262"/>
                  </a:lnTo>
                  <a:lnTo>
                    <a:pt x="162" y="267"/>
                  </a:lnTo>
                  <a:lnTo>
                    <a:pt x="146" y="276"/>
                  </a:lnTo>
                  <a:lnTo>
                    <a:pt x="139" y="281"/>
                  </a:lnTo>
                  <a:lnTo>
                    <a:pt x="131" y="283"/>
                  </a:lnTo>
                  <a:lnTo>
                    <a:pt x="124" y="284"/>
                  </a:lnTo>
                  <a:lnTo>
                    <a:pt x="119" y="283"/>
                  </a:lnTo>
                  <a:lnTo>
                    <a:pt x="116" y="282"/>
                  </a:lnTo>
                  <a:lnTo>
                    <a:pt x="116" y="282"/>
                  </a:lnTo>
                  <a:lnTo>
                    <a:pt x="110" y="277"/>
                  </a:lnTo>
                  <a:lnTo>
                    <a:pt x="106" y="273"/>
                  </a:lnTo>
                  <a:lnTo>
                    <a:pt x="101" y="266"/>
                  </a:lnTo>
                  <a:lnTo>
                    <a:pt x="96" y="259"/>
                  </a:lnTo>
                  <a:lnTo>
                    <a:pt x="88" y="244"/>
                  </a:lnTo>
                  <a:lnTo>
                    <a:pt x="80" y="230"/>
                  </a:lnTo>
                  <a:lnTo>
                    <a:pt x="80" y="230"/>
                  </a:lnTo>
                  <a:lnTo>
                    <a:pt x="61" y="201"/>
                  </a:lnTo>
                  <a:lnTo>
                    <a:pt x="40" y="174"/>
                  </a:lnTo>
                  <a:lnTo>
                    <a:pt x="40" y="174"/>
                  </a:lnTo>
                  <a:lnTo>
                    <a:pt x="34" y="165"/>
                  </a:lnTo>
                  <a:lnTo>
                    <a:pt x="33" y="160"/>
                  </a:lnTo>
                  <a:lnTo>
                    <a:pt x="33" y="155"/>
                  </a:lnTo>
                  <a:lnTo>
                    <a:pt x="34" y="152"/>
                  </a:lnTo>
                  <a:lnTo>
                    <a:pt x="38" y="148"/>
                  </a:lnTo>
                  <a:lnTo>
                    <a:pt x="42" y="146"/>
                  </a:lnTo>
                  <a:lnTo>
                    <a:pt x="48" y="143"/>
                  </a:lnTo>
                  <a:lnTo>
                    <a:pt x="48" y="143"/>
                  </a:lnTo>
                  <a:lnTo>
                    <a:pt x="50" y="143"/>
                  </a:lnTo>
                  <a:lnTo>
                    <a:pt x="53" y="142"/>
                  </a:lnTo>
                  <a:lnTo>
                    <a:pt x="53" y="142"/>
                  </a:lnTo>
                  <a:lnTo>
                    <a:pt x="57" y="138"/>
                  </a:lnTo>
                  <a:lnTo>
                    <a:pt x="63" y="136"/>
                  </a:lnTo>
                  <a:lnTo>
                    <a:pt x="76" y="129"/>
                  </a:lnTo>
                  <a:lnTo>
                    <a:pt x="80" y="125"/>
                  </a:lnTo>
                  <a:lnTo>
                    <a:pt x="84" y="121"/>
                  </a:lnTo>
                  <a:lnTo>
                    <a:pt x="86" y="116"/>
                  </a:lnTo>
                  <a:lnTo>
                    <a:pt x="86" y="109"/>
                  </a:lnTo>
                  <a:lnTo>
                    <a:pt x="86" y="109"/>
                  </a:lnTo>
                  <a:lnTo>
                    <a:pt x="84" y="101"/>
                  </a:lnTo>
                  <a:lnTo>
                    <a:pt x="80" y="94"/>
                  </a:lnTo>
                  <a:lnTo>
                    <a:pt x="76" y="87"/>
                  </a:lnTo>
                  <a:lnTo>
                    <a:pt x="70" y="82"/>
                  </a:lnTo>
                  <a:lnTo>
                    <a:pt x="64" y="77"/>
                  </a:lnTo>
                  <a:lnTo>
                    <a:pt x="57" y="74"/>
                  </a:lnTo>
                  <a:lnTo>
                    <a:pt x="49" y="71"/>
                  </a:lnTo>
                  <a:lnTo>
                    <a:pt x="40" y="70"/>
                  </a:lnTo>
                  <a:lnTo>
                    <a:pt x="40" y="70"/>
                  </a:lnTo>
                  <a:lnTo>
                    <a:pt x="32" y="69"/>
                  </a:lnTo>
                  <a:lnTo>
                    <a:pt x="24" y="68"/>
                  </a:lnTo>
                  <a:lnTo>
                    <a:pt x="18" y="64"/>
                  </a:lnTo>
                  <a:lnTo>
                    <a:pt x="13" y="61"/>
                  </a:lnTo>
                  <a:lnTo>
                    <a:pt x="9" y="56"/>
                  </a:lnTo>
                  <a:lnTo>
                    <a:pt x="5" y="49"/>
                  </a:lnTo>
                  <a:lnTo>
                    <a:pt x="3" y="42"/>
                  </a:lnTo>
                  <a:lnTo>
                    <a:pt x="1" y="36"/>
                  </a:lnTo>
                  <a:lnTo>
                    <a:pt x="1" y="36"/>
                  </a:lnTo>
                  <a:lnTo>
                    <a:pt x="0" y="29"/>
                  </a:lnTo>
                  <a:lnTo>
                    <a:pt x="0" y="24"/>
                  </a:lnTo>
                  <a:lnTo>
                    <a:pt x="0" y="18"/>
                  </a:lnTo>
                  <a:lnTo>
                    <a:pt x="2" y="15"/>
                  </a:lnTo>
                  <a:lnTo>
                    <a:pt x="4" y="10"/>
                  </a:lnTo>
                  <a:lnTo>
                    <a:pt x="8" y="8"/>
                  </a:lnTo>
                  <a:lnTo>
                    <a:pt x="17" y="2"/>
                  </a:lnTo>
                  <a:lnTo>
                    <a:pt x="17" y="2"/>
                  </a:lnTo>
                  <a:lnTo>
                    <a:pt x="22" y="0"/>
                  </a:lnTo>
                  <a:lnTo>
                    <a:pt x="25" y="0"/>
                  </a:lnTo>
                  <a:lnTo>
                    <a:pt x="28" y="1"/>
                  </a:lnTo>
                  <a:lnTo>
                    <a:pt x="32" y="2"/>
                  </a:lnTo>
                  <a:lnTo>
                    <a:pt x="36" y="8"/>
                  </a:lnTo>
                  <a:lnTo>
                    <a:pt x="41" y="15"/>
                  </a:lnTo>
                  <a:lnTo>
                    <a:pt x="41" y="15"/>
                  </a:lnTo>
                  <a:lnTo>
                    <a:pt x="64" y="49"/>
                  </a:lnTo>
                  <a:lnTo>
                    <a:pt x="64" y="49"/>
                  </a:lnTo>
                  <a:lnTo>
                    <a:pt x="69" y="57"/>
                  </a:lnTo>
                  <a:lnTo>
                    <a:pt x="76" y="64"/>
                  </a:lnTo>
                  <a:lnTo>
                    <a:pt x="79" y="67"/>
                  </a:lnTo>
                  <a:lnTo>
                    <a:pt x="83" y="69"/>
                  </a:lnTo>
                  <a:lnTo>
                    <a:pt x="87" y="70"/>
                  </a:lnTo>
                  <a:lnTo>
                    <a:pt x="92" y="70"/>
                  </a:lnTo>
                  <a:lnTo>
                    <a:pt x="92" y="70"/>
                  </a:lnTo>
                  <a:lnTo>
                    <a:pt x="102" y="70"/>
                  </a:lnTo>
                  <a:lnTo>
                    <a:pt x="111" y="72"/>
                  </a:lnTo>
                  <a:lnTo>
                    <a:pt x="119" y="76"/>
                  </a:lnTo>
                  <a:lnTo>
                    <a:pt x="128" y="80"/>
                  </a:lnTo>
                  <a:lnTo>
                    <a:pt x="134" y="85"/>
                  </a:lnTo>
                  <a:lnTo>
                    <a:pt x="140" y="92"/>
                  </a:lnTo>
                  <a:lnTo>
                    <a:pt x="153" y="105"/>
                  </a:lnTo>
                  <a:lnTo>
                    <a:pt x="153" y="105"/>
                  </a:lnTo>
                  <a:lnTo>
                    <a:pt x="219" y="169"/>
                  </a:lnTo>
                  <a:lnTo>
                    <a:pt x="219" y="169"/>
                  </a:lnTo>
                  <a:lnTo>
                    <a:pt x="234" y="183"/>
                  </a:lnTo>
                  <a:lnTo>
                    <a:pt x="238" y="186"/>
                  </a:lnTo>
                  <a:lnTo>
                    <a:pt x="244" y="189"/>
                  </a:lnTo>
                  <a:lnTo>
                    <a:pt x="249" y="188"/>
                  </a:lnTo>
                  <a:lnTo>
                    <a:pt x="255" y="185"/>
                  </a:lnTo>
                  <a:lnTo>
                    <a:pt x="273" y="175"/>
                  </a:lnTo>
                  <a:lnTo>
                    <a:pt x="273" y="175"/>
                  </a:lnTo>
                  <a:lnTo>
                    <a:pt x="295" y="159"/>
                  </a:lnTo>
                  <a:lnTo>
                    <a:pt x="316" y="142"/>
                  </a:lnTo>
                  <a:lnTo>
                    <a:pt x="316" y="142"/>
                  </a:lnTo>
                  <a:lnTo>
                    <a:pt x="323" y="137"/>
                  </a:lnTo>
                  <a:lnTo>
                    <a:pt x="330" y="133"/>
                  </a:lnTo>
                  <a:lnTo>
                    <a:pt x="336" y="131"/>
                  </a:lnTo>
                  <a:lnTo>
                    <a:pt x="343" y="131"/>
                  </a:lnTo>
                  <a:lnTo>
                    <a:pt x="350" y="133"/>
                  </a:lnTo>
                  <a:lnTo>
                    <a:pt x="357" y="137"/>
                  </a:lnTo>
                  <a:lnTo>
                    <a:pt x="364" y="142"/>
                  </a:lnTo>
                  <a:lnTo>
                    <a:pt x="371" y="148"/>
                  </a:lnTo>
                  <a:lnTo>
                    <a:pt x="371" y="148"/>
                  </a:lnTo>
                  <a:lnTo>
                    <a:pt x="375" y="154"/>
                  </a:lnTo>
                  <a:lnTo>
                    <a:pt x="376" y="160"/>
                  </a:lnTo>
                  <a:lnTo>
                    <a:pt x="376" y="165"/>
                  </a:lnTo>
                  <a:lnTo>
                    <a:pt x="374" y="170"/>
                  </a:lnTo>
                  <a:lnTo>
                    <a:pt x="372" y="174"/>
                  </a:lnTo>
                  <a:lnTo>
                    <a:pt x="367" y="178"/>
                  </a:lnTo>
                  <a:lnTo>
                    <a:pt x="360" y="186"/>
                  </a:lnTo>
                  <a:lnTo>
                    <a:pt x="360" y="186"/>
                  </a:lnTo>
                  <a:lnTo>
                    <a:pt x="353" y="195"/>
                  </a:lnTo>
                  <a:lnTo>
                    <a:pt x="345" y="201"/>
                  </a:lnTo>
                  <a:lnTo>
                    <a:pt x="337" y="206"/>
                  </a:lnTo>
                  <a:lnTo>
                    <a:pt x="327" y="209"/>
                  </a:lnTo>
                  <a:lnTo>
                    <a:pt x="327" y="209"/>
                  </a:lnTo>
                  <a:lnTo>
                    <a:pt x="314" y="213"/>
                  </a:lnTo>
                  <a:lnTo>
                    <a:pt x="305" y="218"/>
                  </a:lnTo>
                  <a:lnTo>
                    <a:pt x="297" y="223"/>
                  </a:lnTo>
                  <a:lnTo>
                    <a:pt x="291" y="231"/>
                  </a:lnTo>
                  <a:lnTo>
                    <a:pt x="287" y="239"/>
                  </a:lnTo>
                  <a:lnTo>
                    <a:pt x="283" y="250"/>
                  </a:lnTo>
                  <a:lnTo>
                    <a:pt x="281" y="260"/>
                  </a:lnTo>
                  <a:lnTo>
                    <a:pt x="281" y="272"/>
                  </a:lnTo>
                  <a:lnTo>
                    <a:pt x="281" y="272"/>
                  </a:lnTo>
                  <a:lnTo>
                    <a:pt x="281" y="307"/>
                  </a:lnTo>
                  <a:lnTo>
                    <a:pt x="281" y="3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58"/>
            <p:cNvSpPr>
              <a:spLocks/>
            </p:cNvSpPr>
            <p:nvPr/>
          </p:nvSpPr>
          <p:spPr bwMode="auto">
            <a:xfrm>
              <a:off x="2099" y="3310"/>
              <a:ext cx="22" cy="41"/>
            </a:xfrm>
            <a:custGeom>
              <a:avLst/>
              <a:gdLst>
                <a:gd name="T0" fmla="*/ 72 w 108"/>
                <a:gd name="T1" fmla="*/ 204 h 204"/>
                <a:gd name="T2" fmla="*/ 81 w 108"/>
                <a:gd name="T3" fmla="*/ 174 h 204"/>
                <a:gd name="T4" fmla="*/ 78 w 108"/>
                <a:gd name="T5" fmla="*/ 149 h 204"/>
                <a:gd name="T6" fmla="*/ 67 w 108"/>
                <a:gd name="T7" fmla="*/ 125 h 204"/>
                <a:gd name="T8" fmla="*/ 47 w 108"/>
                <a:gd name="T9" fmla="*/ 105 h 204"/>
                <a:gd name="T10" fmla="*/ 43 w 108"/>
                <a:gd name="T11" fmla="*/ 100 h 204"/>
                <a:gd name="T12" fmla="*/ 35 w 108"/>
                <a:gd name="T13" fmla="*/ 82 h 204"/>
                <a:gd name="T14" fmla="*/ 31 w 108"/>
                <a:gd name="T15" fmla="*/ 68 h 204"/>
                <a:gd name="T16" fmla="*/ 23 w 108"/>
                <a:gd name="T17" fmla="*/ 51 h 204"/>
                <a:gd name="T18" fmla="*/ 15 w 108"/>
                <a:gd name="T19" fmla="*/ 40 h 204"/>
                <a:gd name="T20" fmla="*/ 8 w 108"/>
                <a:gd name="T21" fmla="*/ 36 h 204"/>
                <a:gd name="T22" fmla="*/ 2 w 108"/>
                <a:gd name="T23" fmla="*/ 30 h 204"/>
                <a:gd name="T24" fmla="*/ 0 w 108"/>
                <a:gd name="T25" fmla="*/ 23 h 204"/>
                <a:gd name="T26" fmla="*/ 2 w 108"/>
                <a:gd name="T27" fmla="*/ 7 h 204"/>
                <a:gd name="T28" fmla="*/ 5 w 108"/>
                <a:gd name="T29" fmla="*/ 3 h 204"/>
                <a:gd name="T30" fmla="*/ 10 w 108"/>
                <a:gd name="T31" fmla="*/ 0 h 204"/>
                <a:gd name="T32" fmla="*/ 20 w 108"/>
                <a:gd name="T33" fmla="*/ 0 h 204"/>
                <a:gd name="T34" fmla="*/ 27 w 108"/>
                <a:gd name="T35" fmla="*/ 3 h 204"/>
                <a:gd name="T36" fmla="*/ 38 w 108"/>
                <a:gd name="T37" fmla="*/ 7 h 204"/>
                <a:gd name="T38" fmla="*/ 62 w 108"/>
                <a:gd name="T39" fmla="*/ 8 h 204"/>
                <a:gd name="T40" fmla="*/ 76 w 108"/>
                <a:gd name="T41" fmla="*/ 10 h 204"/>
                <a:gd name="T42" fmla="*/ 62 w 108"/>
                <a:gd name="T43" fmla="*/ 28 h 204"/>
                <a:gd name="T44" fmla="*/ 58 w 108"/>
                <a:gd name="T45" fmla="*/ 39 h 204"/>
                <a:gd name="T46" fmla="*/ 55 w 108"/>
                <a:gd name="T47" fmla="*/ 56 h 204"/>
                <a:gd name="T48" fmla="*/ 62 w 108"/>
                <a:gd name="T49" fmla="*/ 79 h 204"/>
                <a:gd name="T50" fmla="*/ 76 w 108"/>
                <a:gd name="T51" fmla="*/ 102 h 204"/>
                <a:gd name="T52" fmla="*/ 81 w 108"/>
                <a:gd name="T53" fmla="*/ 111 h 204"/>
                <a:gd name="T54" fmla="*/ 90 w 108"/>
                <a:gd name="T55" fmla="*/ 137 h 204"/>
                <a:gd name="T56" fmla="*/ 95 w 108"/>
                <a:gd name="T57" fmla="*/ 155 h 204"/>
                <a:gd name="T58" fmla="*/ 105 w 108"/>
                <a:gd name="T59" fmla="*/ 173 h 204"/>
                <a:gd name="T60" fmla="*/ 107 w 108"/>
                <a:gd name="T61" fmla="*/ 176 h 204"/>
                <a:gd name="T62" fmla="*/ 107 w 108"/>
                <a:gd name="T63" fmla="*/ 183 h 204"/>
                <a:gd name="T64" fmla="*/ 100 w 108"/>
                <a:gd name="T65" fmla="*/ 190 h 204"/>
                <a:gd name="T66" fmla="*/ 72 w 108"/>
                <a:gd name="T6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204">
                  <a:moveTo>
                    <a:pt x="72" y="204"/>
                  </a:moveTo>
                  <a:lnTo>
                    <a:pt x="72" y="204"/>
                  </a:lnTo>
                  <a:lnTo>
                    <a:pt x="77" y="189"/>
                  </a:lnTo>
                  <a:lnTo>
                    <a:pt x="81" y="174"/>
                  </a:lnTo>
                  <a:lnTo>
                    <a:pt x="81" y="161"/>
                  </a:lnTo>
                  <a:lnTo>
                    <a:pt x="78" y="149"/>
                  </a:lnTo>
                  <a:lnTo>
                    <a:pt x="74" y="137"/>
                  </a:lnTo>
                  <a:lnTo>
                    <a:pt x="67" y="125"/>
                  </a:lnTo>
                  <a:lnTo>
                    <a:pt x="58" y="115"/>
                  </a:lnTo>
                  <a:lnTo>
                    <a:pt x="47" y="105"/>
                  </a:lnTo>
                  <a:lnTo>
                    <a:pt x="47" y="105"/>
                  </a:lnTo>
                  <a:lnTo>
                    <a:pt x="43" y="100"/>
                  </a:lnTo>
                  <a:lnTo>
                    <a:pt x="39" y="94"/>
                  </a:lnTo>
                  <a:lnTo>
                    <a:pt x="35" y="82"/>
                  </a:lnTo>
                  <a:lnTo>
                    <a:pt x="35" y="82"/>
                  </a:lnTo>
                  <a:lnTo>
                    <a:pt x="31" y="68"/>
                  </a:lnTo>
                  <a:lnTo>
                    <a:pt x="27" y="56"/>
                  </a:lnTo>
                  <a:lnTo>
                    <a:pt x="23" y="51"/>
                  </a:lnTo>
                  <a:lnTo>
                    <a:pt x="20" y="45"/>
                  </a:lnTo>
                  <a:lnTo>
                    <a:pt x="15" y="40"/>
                  </a:lnTo>
                  <a:lnTo>
                    <a:pt x="8" y="36"/>
                  </a:lnTo>
                  <a:lnTo>
                    <a:pt x="8" y="36"/>
                  </a:lnTo>
                  <a:lnTo>
                    <a:pt x="5" y="33"/>
                  </a:lnTo>
                  <a:lnTo>
                    <a:pt x="2" y="30"/>
                  </a:lnTo>
                  <a:lnTo>
                    <a:pt x="0" y="26"/>
                  </a:lnTo>
                  <a:lnTo>
                    <a:pt x="0" y="23"/>
                  </a:lnTo>
                  <a:lnTo>
                    <a:pt x="0" y="15"/>
                  </a:lnTo>
                  <a:lnTo>
                    <a:pt x="2" y="7"/>
                  </a:lnTo>
                  <a:lnTo>
                    <a:pt x="2" y="7"/>
                  </a:lnTo>
                  <a:lnTo>
                    <a:pt x="5" y="3"/>
                  </a:lnTo>
                  <a:lnTo>
                    <a:pt x="7" y="1"/>
                  </a:lnTo>
                  <a:lnTo>
                    <a:pt x="10" y="0"/>
                  </a:lnTo>
                  <a:lnTo>
                    <a:pt x="14" y="0"/>
                  </a:lnTo>
                  <a:lnTo>
                    <a:pt x="20" y="0"/>
                  </a:lnTo>
                  <a:lnTo>
                    <a:pt x="27" y="3"/>
                  </a:lnTo>
                  <a:lnTo>
                    <a:pt x="27" y="3"/>
                  </a:lnTo>
                  <a:lnTo>
                    <a:pt x="32" y="6"/>
                  </a:lnTo>
                  <a:lnTo>
                    <a:pt x="38" y="7"/>
                  </a:lnTo>
                  <a:lnTo>
                    <a:pt x="50" y="8"/>
                  </a:lnTo>
                  <a:lnTo>
                    <a:pt x="62" y="8"/>
                  </a:lnTo>
                  <a:lnTo>
                    <a:pt x="76" y="10"/>
                  </a:lnTo>
                  <a:lnTo>
                    <a:pt x="76" y="10"/>
                  </a:lnTo>
                  <a:lnTo>
                    <a:pt x="66" y="22"/>
                  </a:lnTo>
                  <a:lnTo>
                    <a:pt x="62" y="28"/>
                  </a:lnTo>
                  <a:lnTo>
                    <a:pt x="59" y="33"/>
                  </a:lnTo>
                  <a:lnTo>
                    <a:pt x="58" y="39"/>
                  </a:lnTo>
                  <a:lnTo>
                    <a:pt x="57" y="45"/>
                  </a:lnTo>
                  <a:lnTo>
                    <a:pt x="55" y="56"/>
                  </a:lnTo>
                  <a:lnTo>
                    <a:pt x="58" y="68"/>
                  </a:lnTo>
                  <a:lnTo>
                    <a:pt x="62" y="79"/>
                  </a:lnTo>
                  <a:lnTo>
                    <a:pt x="68" y="91"/>
                  </a:lnTo>
                  <a:lnTo>
                    <a:pt x="76" y="102"/>
                  </a:lnTo>
                  <a:lnTo>
                    <a:pt x="76" y="102"/>
                  </a:lnTo>
                  <a:lnTo>
                    <a:pt x="81" y="111"/>
                  </a:lnTo>
                  <a:lnTo>
                    <a:pt x="84" y="119"/>
                  </a:lnTo>
                  <a:lnTo>
                    <a:pt x="90" y="137"/>
                  </a:lnTo>
                  <a:lnTo>
                    <a:pt x="92" y="146"/>
                  </a:lnTo>
                  <a:lnTo>
                    <a:pt x="95" y="155"/>
                  </a:lnTo>
                  <a:lnTo>
                    <a:pt x="99" y="165"/>
                  </a:lnTo>
                  <a:lnTo>
                    <a:pt x="105" y="173"/>
                  </a:lnTo>
                  <a:lnTo>
                    <a:pt x="105" y="173"/>
                  </a:lnTo>
                  <a:lnTo>
                    <a:pt x="107" y="176"/>
                  </a:lnTo>
                  <a:lnTo>
                    <a:pt x="108" y="180"/>
                  </a:lnTo>
                  <a:lnTo>
                    <a:pt x="107" y="183"/>
                  </a:lnTo>
                  <a:lnTo>
                    <a:pt x="105" y="187"/>
                  </a:lnTo>
                  <a:lnTo>
                    <a:pt x="100" y="190"/>
                  </a:lnTo>
                  <a:lnTo>
                    <a:pt x="93" y="195"/>
                  </a:lnTo>
                  <a:lnTo>
                    <a:pt x="72" y="204"/>
                  </a:lnTo>
                  <a:lnTo>
                    <a:pt x="72" y="204"/>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Freeform 59"/>
            <p:cNvSpPr>
              <a:spLocks/>
            </p:cNvSpPr>
            <p:nvPr/>
          </p:nvSpPr>
          <p:spPr bwMode="auto">
            <a:xfrm>
              <a:off x="2066" y="3370"/>
              <a:ext cx="21" cy="17"/>
            </a:xfrm>
            <a:custGeom>
              <a:avLst/>
              <a:gdLst>
                <a:gd name="T0" fmla="*/ 107 w 107"/>
                <a:gd name="T1" fmla="*/ 30 h 88"/>
                <a:gd name="T2" fmla="*/ 107 w 107"/>
                <a:gd name="T3" fmla="*/ 30 h 88"/>
                <a:gd name="T4" fmla="*/ 100 w 107"/>
                <a:gd name="T5" fmla="*/ 31 h 88"/>
                <a:gd name="T6" fmla="*/ 93 w 107"/>
                <a:gd name="T7" fmla="*/ 34 h 88"/>
                <a:gd name="T8" fmla="*/ 87 w 107"/>
                <a:gd name="T9" fmla="*/ 37 h 88"/>
                <a:gd name="T10" fmla="*/ 82 w 107"/>
                <a:gd name="T11" fmla="*/ 40 h 88"/>
                <a:gd name="T12" fmla="*/ 78 w 107"/>
                <a:gd name="T13" fmla="*/ 45 h 88"/>
                <a:gd name="T14" fmla="*/ 75 w 107"/>
                <a:gd name="T15" fmla="*/ 50 h 88"/>
                <a:gd name="T16" fmla="*/ 69 w 107"/>
                <a:gd name="T17" fmla="*/ 61 h 88"/>
                <a:gd name="T18" fmla="*/ 69 w 107"/>
                <a:gd name="T19" fmla="*/ 61 h 88"/>
                <a:gd name="T20" fmla="*/ 66 w 107"/>
                <a:gd name="T21" fmla="*/ 69 h 88"/>
                <a:gd name="T22" fmla="*/ 61 w 107"/>
                <a:gd name="T23" fmla="*/ 75 h 88"/>
                <a:gd name="T24" fmla="*/ 56 w 107"/>
                <a:gd name="T25" fmla="*/ 81 h 88"/>
                <a:gd name="T26" fmla="*/ 51 w 107"/>
                <a:gd name="T27" fmla="*/ 84 h 88"/>
                <a:gd name="T28" fmla="*/ 44 w 107"/>
                <a:gd name="T29" fmla="*/ 86 h 88"/>
                <a:gd name="T30" fmla="*/ 37 w 107"/>
                <a:gd name="T31" fmla="*/ 88 h 88"/>
                <a:gd name="T32" fmla="*/ 30 w 107"/>
                <a:gd name="T33" fmla="*/ 88 h 88"/>
                <a:gd name="T34" fmla="*/ 22 w 107"/>
                <a:gd name="T35" fmla="*/ 86 h 88"/>
                <a:gd name="T36" fmla="*/ 22 w 107"/>
                <a:gd name="T37" fmla="*/ 86 h 88"/>
                <a:gd name="T38" fmla="*/ 16 w 107"/>
                <a:gd name="T39" fmla="*/ 86 h 88"/>
                <a:gd name="T40" fmla="*/ 10 w 107"/>
                <a:gd name="T41" fmla="*/ 88 h 88"/>
                <a:gd name="T42" fmla="*/ 4 w 107"/>
                <a:gd name="T43" fmla="*/ 86 h 88"/>
                <a:gd name="T44" fmla="*/ 2 w 107"/>
                <a:gd name="T45" fmla="*/ 85 h 88"/>
                <a:gd name="T46" fmla="*/ 1 w 107"/>
                <a:gd name="T47" fmla="*/ 83 h 88"/>
                <a:gd name="T48" fmla="*/ 1 w 107"/>
                <a:gd name="T49" fmla="*/ 83 h 88"/>
                <a:gd name="T50" fmla="*/ 0 w 107"/>
                <a:gd name="T51" fmla="*/ 80 h 88"/>
                <a:gd name="T52" fmla="*/ 1 w 107"/>
                <a:gd name="T53" fmla="*/ 77 h 88"/>
                <a:gd name="T54" fmla="*/ 3 w 107"/>
                <a:gd name="T55" fmla="*/ 73 h 88"/>
                <a:gd name="T56" fmla="*/ 8 w 107"/>
                <a:gd name="T57" fmla="*/ 68 h 88"/>
                <a:gd name="T58" fmla="*/ 11 w 107"/>
                <a:gd name="T59" fmla="*/ 63 h 88"/>
                <a:gd name="T60" fmla="*/ 11 w 107"/>
                <a:gd name="T61" fmla="*/ 63 h 88"/>
                <a:gd name="T62" fmla="*/ 21 w 107"/>
                <a:gd name="T63" fmla="*/ 47 h 88"/>
                <a:gd name="T64" fmla="*/ 29 w 107"/>
                <a:gd name="T65" fmla="*/ 31 h 88"/>
                <a:gd name="T66" fmla="*/ 29 w 107"/>
                <a:gd name="T67" fmla="*/ 31 h 88"/>
                <a:gd name="T68" fmla="*/ 34 w 107"/>
                <a:gd name="T69" fmla="*/ 20 h 88"/>
                <a:gd name="T70" fmla="*/ 40 w 107"/>
                <a:gd name="T71" fmla="*/ 10 h 88"/>
                <a:gd name="T72" fmla="*/ 47 w 107"/>
                <a:gd name="T73" fmla="*/ 5 h 88"/>
                <a:gd name="T74" fmla="*/ 53 w 107"/>
                <a:gd name="T75" fmla="*/ 1 h 88"/>
                <a:gd name="T76" fmla="*/ 61 w 107"/>
                <a:gd name="T77" fmla="*/ 0 h 88"/>
                <a:gd name="T78" fmla="*/ 69 w 107"/>
                <a:gd name="T79" fmla="*/ 2 h 88"/>
                <a:gd name="T80" fmla="*/ 79 w 107"/>
                <a:gd name="T81" fmla="*/ 6 h 88"/>
                <a:gd name="T82" fmla="*/ 90 w 107"/>
                <a:gd name="T83" fmla="*/ 13 h 88"/>
                <a:gd name="T84" fmla="*/ 90 w 107"/>
                <a:gd name="T85" fmla="*/ 13 h 88"/>
                <a:gd name="T86" fmla="*/ 101 w 107"/>
                <a:gd name="T87" fmla="*/ 21 h 88"/>
                <a:gd name="T88" fmla="*/ 101 w 107"/>
                <a:gd name="T89" fmla="*/ 21 h 88"/>
                <a:gd name="T90" fmla="*/ 104 w 107"/>
                <a:gd name="T91" fmla="*/ 23 h 88"/>
                <a:gd name="T92" fmla="*/ 107 w 107"/>
                <a:gd name="T93" fmla="*/ 30 h 88"/>
                <a:gd name="T94" fmla="*/ 107 w 107"/>
                <a:gd name="T95" fmla="*/ 3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88">
                  <a:moveTo>
                    <a:pt x="107" y="30"/>
                  </a:moveTo>
                  <a:lnTo>
                    <a:pt x="107" y="30"/>
                  </a:lnTo>
                  <a:lnTo>
                    <a:pt x="100" y="31"/>
                  </a:lnTo>
                  <a:lnTo>
                    <a:pt x="93" y="34"/>
                  </a:lnTo>
                  <a:lnTo>
                    <a:pt x="87" y="37"/>
                  </a:lnTo>
                  <a:lnTo>
                    <a:pt x="82" y="40"/>
                  </a:lnTo>
                  <a:lnTo>
                    <a:pt x="78" y="45"/>
                  </a:lnTo>
                  <a:lnTo>
                    <a:pt x="75" y="50"/>
                  </a:lnTo>
                  <a:lnTo>
                    <a:pt x="69" y="61"/>
                  </a:lnTo>
                  <a:lnTo>
                    <a:pt x="69" y="61"/>
                  </a:lnTo>
                  <a:lnTo>
                    <a:pt x="66" y="69"/>
                  </a:lnTo>
                  <a:lnTo>
                    <a:pt x="61" y="75"/>
                  </a:lnTo>
                  <a:lnTo>
                    <a:pt x="56" y="81"/>
                  </a:lnTo>
                  <a:lnTo>
                    <a:pt x="51" y="84"/>
                  </a:lnTo>
                  <a:lnTo>
                    <a:pt x="44" y="86"/>
                  </a:lnTo>
                  <a:lnTo>
                    <a:pt x="37" y="88"/>
                  </a:lnTo>
                  <a:lnTo>
                    <a:pt x="30" y="88"/>
                  </a:lnTo>
                  <a:lnTo>
                    <a:pt x="22" y="86"/>
                  </a:lnTo>
                  <a:lnTo>
                    <a:pt x="22" y="86"/>
                  </a:lnTo>
                  <a:lnTo>
                    <a:pt x="16" y="86"/>
                  </a:lnTo>
                  <a:lnTo>
                    <a:pt x="10" y="88"/>
                  </a:lnTo>
                  <a:lnTo>
                    <a:pt x="4" y="86"/>
                  </a:lnTo>
                  <a:lnTo>
                    <a:pt x="2" y="85"/>
                  </a:lnTo>
                  <a:lnTo>
                    <a:pt x="1" y="83"/>
                  </a:lnTo>
                  <a:lnTo>
                    <a:pt x="1" y="83"/>
                  </a:lnTo>
                  <a:lnTo>
                    <a:pt x="0" y="80"/>
                  </a:lnTo>
                  <a:lnTo>
                    <a:pt x="1" y="77"/>
                  </a:lnTo>
                  <a:lnTo>
                    <a:pt x="3" y="73"/>
                  </a:lnTo>
                  <a:lnTo>
                    <a:pt x="8" y="68"/>
                  </a:lnTo>
                  <a:lnTo>
                    <a:pt x="11" y="63"/>
                  </a:lnTo>
                  <a:lnTo>
                    <a:pt x="11" y="63"/>
                  </a:lnTo>
                  <a:lnTo>
                    <a:pt x="21" y="47"/>
                  </a:lnTo>
                  <a:lnTo>
                    <a:pt x="29" y="31"/>
                  </a:lnTo>
                  <a:lnTo>
                    <a:pt x="29" y="31"/>
                  </a:lnTo>
                  <a:lnTo>
                    <a:pt x="34" y="20"/>
                  </a:lnTo>
                  <a:lnTo>
                    <a:pt x="40" y="10"/>
                  </a:lnTo>
                  <a:lnTo>
                    <a:pt x="47" y="5"/>
                  </a:lnTo>
                  <a:lnTo>
                    <a:pt x="53" y="1"/>
                  </a:lnTo>
                  <a:lnTo>
                    <a:pt x="61" y="0"/>
                  </a:lnTo>
                  <a:lnTo>
                    <a:pt x="69" y="2"/>
                  </a:lnTo>
                  <a:lnTo>
                    <a:pt x="79" y="6"/>
                  </a:lnTo>
                  <a:lnTo>
                    <a:pt x="90" y="13"/>
                  </a:lnTo>
                  <a:lnTo>
                    <a:pt x="90" y="13"/>
                  </a:lnTo>
                  <a:lnTo>
                    <a:pt x="101" y="21"/>
                  </a:lnTo>
                  <a:lnTo>
                    <a:pt x="101" y="21"/>
                  </a:lnTo>
                  <a:lnTo>
                    <a:pt x="104" y="23"/>
                  </a:lnTo>
                  <a:lnTo>
                    <a:pt x="107" y="30"/>
                  </a:lnTo>
                  <a:lnTo>
                    <a:pt x="107" y="3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60"/>
            <p:cNvSpPr>
              <a:spLocks/>
            </p:cNvSpPr>
            <p:nvPr/>
          </p:nvSpPr>
          <p:spPr bwMode="auto">
            <a:xfrm>
              <a:off x="2084" y="3326"/>
              <a:ext cx="4" cy="5"/>
            </a:xfrm>
            <a:custGeom>
              <a:avLst/>
              <a:gdLst>
                <a:gd name="T0" fmla="*/ 19 w 23"/>
                <a:gd name="T1" fmla="*/ 0 h 28"/>
                <a:gd name="T2" fmla="*/ 19 w 23"/>
                <a:gd name="T3" fmla="*/ 0 h 28"/>
                <a:gd name="T4" fmla="*/ 21 w 23"/>
                <a:gd name="T5" fmla="*/ 8 h 28"/>
                <a:gd name="T6" fmla="*/ 23 w 23"/>
                <a:gd name="T7" fmla="*/ 16 h 28"/>
                <a:gd name="T8" fmla="*/ 21 w 23"/>
                <a:gd name="T9" fmla="*/ 20 h 28"/>
                <a:gd name="T10" fmla="*/ 19 w 23"/>
                <a:gd name="T11" fmla="*/ 23 h 28"/>
                <a:gd name="T12" fmla="*/ 17 w 23"/>
                <a:gd name="T13" fmla="*/ 26 h 28"/>
                <a:gd name="T14" fmla="*/ 12 w 23"/>
                <a:gd name="T15" fmla="*/ 28 h 28"/>
                <a:gd name="T16" fmla="*/ 12 w 23"/>
                <a:gd name="T17" fmla="*/ 28 h 28"/>
                <a:gd name="T18" fmla="*/ 9 w 23"/>
                <a:gd name="T19" fmla="*/ 28 h 28"/>
                <a:gd name="T20" fmla="*/ 5 w 23"/>
                <a:gd name="T21" fmla="*/ 28 h 28"/>
                <a:gd name="T22" fmla="*/ 2 w 23"/>
                <a:gd name="T23" fmla="*/ 27 h 28"/>
                <a:gd name="T24" fmla="*/ 0 w 23"/>
                <a:gd name="T25" fmla="*/ 24 h 28"/>
                <a:gd name="T26" fmla="*/ 0 w 23"/>
                <a:gd name="T27" fmla="*/ 24 h 28"/>
                <a:gd name="T28" fmla="*/ 0 w 23"/>
                <a:gd name="T29" fmla="*/ 20 h 28"/>
                <a:gd name="T30" fmla="*/ 0 w 23"/>
                <a:gd name="T31" fmla="*/ 15 h 28"/>
                <a:gd name="T32" fmla="*/ 1 w 23"/>
                <a:gd name="T33" fmla="*/ 12 h 28"/>
                <a:gd name="T34" fmla="*/ 3 w 23"/>
                <a:gd name="T35" fmla="*/ 8 h 28"/>
                <a:gd name="T36" fmla="*/ 6 w 23"/>
                <a:gd name="T37" fmla="*/ 6 h 28"/>
                <a:gd name="T38" fmla="*/ 10 w 23"/>
                <a:gd name="T39" fmla="*/ 4 h 28"/>
                <a:gd name="T40" fmla="*/ 19 w 23"/>
                <a:gd name="T41" fmla="*/ 0 h 28"/>
                <a:gd name="T42" fmla="*/ 19 w 23"/>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8">
                  <a:moveTo>
                    <a:pt x="19" y="0"/>
                  </a:moveTo>
                  <a:lnTo>
                    <a:pt x="19" y="0"/>
                  </a:lnTo>
                  <a:lnTo>
                    <a:pt x="21" y="8"/>
                  </a:lnTo>
                  <a:lnTo>
                    <a:pt x="23" y="16"/>
                  </a:lnTo>
                  <a:lnTo>
                    <a:pt x="21" y="20"/>
                  </a:lnTo>
                  <a:lnTo>
                    <a:pt x="19" y="23"/>
                  </a:lnTo>
                  <a:lnTo>
                    <a:pt x="17" y="26"/>
                  </a:lnTo>
                  <a:lnTo>
                    <a:pt x="12" y="28"/>
                  </a:lnTo>
                  <a:lnTo>
                    <a:pt x="12" y="28"/>
                  </a:lnTo>
                  <a:lnTo>
                    <a:pt x="9" y="28"/>
                  </a:lnTo>
                  <a:lnTo>
                    <a:pt x="5" y="28"/>
                  </a:lnTo>
                  <a:lnTo>
                    <a:pt x="2" y="27"/>
                  </a:lnTo>
                  <a:lnTo>
                    <a:pt x="0" y="24"/>
                  </a:lnTo>
                  <a:lnTo>
                    <a:pt x="0" y="24"/>
                  </a:lnTo>
                  <a:lnTo>
                    <a:pt x="0" y="20"/>
                  </a:lnTo>
                  <a:lnTo>
                    <a:pt x="0" y="15"/>
                  </a:lnTo>
                  <a:lnTo>
                    <a:pt x="1" y="12"/>
                  </a:lnTo>
                  <a:lnTo>
                    <a:pt x="3" y="8"/>
                  </a:lnTo>
                  <a:lnTo>
                    <a:pt x="6" y="6"/>
                  </a:lnTo>
                  <a:lnTo>
                    <a:pt x="10" y="4"/>
                  </a:lnTo>
                  <a:lnTo>
                    <a:pt x="19" y="0"/>
                  </a:lnTo>
                  <a:lnTo>
                    <a:pt x="19" y="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61"/>
            <p:cNvSpPr>
              <a:spLocks/>
            </p:cNvSpPr>
            <p:nvPr/>
          </p:nvSpPr>
          <p:spPr bwMode="auto">
            <a:xfrm>
              <a:off x="2066" y="3316"/>
              <a:ext cx="1" cy="2"/>
            </a:xfrm>
            <a:custGeom>
              <a:avLst/>
              <a:gdLst>
                <a:gd name="T0" fmla="*/ 5 w 5"/>
                <a:gd name="T1" fmla="*/ 3 h 7"/>
                <a:gd name="T2" fmla="*/ 5 w 5"/>
                <a:gd name="T3" fmla="*/ 3 h 7"/>
                <a:gd name="T4" fmla="*/ 1 w 5"/>
                <a:gd name="T5" fmla="*/ 7 h 7"/>
                <a:gd name="T6" fmla="*/ 1 w 5"/>
                <a:gd name="T7" fmla="*/ 7 h 7"/>
                <a:gd name="T8" fmla="*/ 1 w 5"/>
                <a:gd name="T9" fmla="*/ 6 h 7"/>
                <a:gd name="T10" fmla="*/ 0 w 5"/>
                <a:gd name="T11" fmla="*/ 3 h 7"/>
                <a:gd name="T12" fmla="*/ 0 w 5"/>
                <a:gd name="T13" fmla="*/ 3 h 7"/>
                <a:gd name="T14" fmla="*/ 1 w 5"/>
                <a:gd name="T15" fmla="*/ 2 h 7"/>
                <a:gd name="T16" fmla="*/ 3 w 5"/>
                <a:gd name="T17" fmla="*/ 0 h 7"/>
                <a:gd name="T18" fmla="*/ 3 w 5"/>
                <a:gd name="T19" fmla="*/ 0 h 7"/>
                <a:gd name="T20" fmla="*/ 5 w 5"/>
                <a:gd name="T21" fmla="*/ 3 h 7"/>
                <a:gd name="T22" fmla="*/ 5 w 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5" y="3"/>
                  </a:moveTo>
                  <a:lnTo>
                    <a:pt x="5" y="3"/>
                  </a:lnTo>
                  <a:lnTo>
                    <a:pt x="1" y="7"/>
                  </a:lnTo>
                  <a:lnTo>
                    <a:pt x="1" y="7"/>
                  </a:lnTo>
                  <a:lnTo>
                    <a:pt x="1" y="6"/>
                  </a:lnTo>
                  <a:lnTo>
                    <a:pt x="0" y="3"/>
                  </a:lnTo>
                  <a:lnTo>
                    <a:pt x="0" y="3"/>
                  </a:lnTo>
                  <a:lnTo>
                    <a:pt x="1" y="2"/>
                  </a:lnTo>
                  <a:lnTo>
                    <a:pt x="3" y="0"/>
                  </a:lnTo>
                  <a:lnTo>
                    <a:pt x="3" y="0"/>
                  </a:lnTo>
                  <a:lnTo>
                    <a:pt x="5" y="3"/>
                  </a:ln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62"/>
            <p:cNvSpPr>
              <a:spLocks/>
            </p:cNvSpPr>
            <p:nvPr/>
          </p:nvSpPr>
          <p:spPr bwMode="auto">
            <a:xfrm>
              <a:off x="2794" y="3229"/>
              <a:ext cx="49" cy="16"/>
            </a:xfrm>
            <a:custGeom>
              <a:avLst/>
              <a:gdLst>
                <a:gd name="T0" fmla="*/ 117 w 244"/>
                <a:gd name="T1" fmla="*/ 80 h 80"/>
                <a:gd name="T2" fmla="*/ 117 w 244"/>
                <a:gd name="T3" fmla="*/ 80 h 80"/>
                <a:gd name="T4" fmla="*/ 107 w 244"/>
                <a:gd name="T5" fmla="*/ 72 h 80"/>
                <a:gd name="T6" fmla="*/ 104 w 244"/>
                <a:gd name="T7" fmla="*/ 69 h 80"/>
                <a:gd name="T8" fmla="*/ 100 w 244"/>
                <a:gd name="T9" fmla="*/ 66 h 80"/>
                <a:gd name="T10" fmla="*/ 100 w 244"/>
                <a:gd name="T11" fmla="*/ 66 h 80"/>
                <a:gd name="T12" fmla="*/ 94 w 244"/>
                <a:gd name="T13" fmla="*/ 59 h 80"/>
                <a:gd name="T14" fmla="*/ 89 w 244"/>
                <a:gd name="T15" fmla="*/ 53 h 80"/>
                <a:gd name="T16" fmla="*/ 82 w 244"/>
                <a:gd name="T17" fmla="*/ 50 h 80"/>
                <a:gd name="T18" fmla="*/ 75 w 244"/>
                <a:gd name="T19" fmla="*/ 49 h 80"/>
                <a:gd name="T20" fmla="*/ 68 w 244"/>
                <a:gd name="T21" fmla="*/ 49 h 80"/>
                <a:gd name="T22" fmla="*/ 61 w 244"/>
                <a:gd name="T23" fmla="*/ 50 h 80"/>
                <a:gd name="T24" fmla="*/ 53 w 244"/>
                <a:gd name="T25" fmla="*/ 53 h 80"/>
                <a:gd name="T26" fmla="*/ 46 w 244"/>
                <a:gd name="T27" fmla="*/ 58 h 80"/>
                <a:gd name="T28" fmla="*/ 46 w 244"/>
                <a:gd name="T29" fmla="*/ 58 h 80"/>
                <a:gd name="T30" fmla="*/ 38 w 244"/>
                <a:gd name="T31" fmla="*/ 63 h 80"/>
                <a:gd name="T32" fmla="*/ 29 w 244"/>
                <a:gd name="T33" fmla="*/ 66 h 80"/>
                <a:gd name="T34" fmla="*/ 29 w 244"/>
                <a:gd name="T35" fmla="*/ 66 h 80"/>
                <a:gd name="T36" fmla="*/ 24 w 244"/>
                <a:gd name="T37" fmla="*/ 68 h 80"/>
                <a:gd name="T38" fmla="*/ 20 w 244"/>
                <a:gd name="T39" fmla="*/ 69 h 80"/>
                <a:gd name="T40" fmla="*/ 15 w 244"/>
                <a:gd name="T41" fmla="*/ 69 h 80"/>
                <a:gd name="T42" fmla="*/ 11 w 244"/>
                <a:gd name="T43" fmla="*/ 67 h 80"/>
                <a:gd name="T44" fmla="*/ 8 w 244"/>
                <a:gd name="T45" fmla="*/ 65 h 80"/>
                <a:gd name="T46" fmla="*/ 6 w 244"/>
                <a:gd name="T47" fmla="*/ 61 h 80"/>
                <a:gd name="T48" fmla="*/ 3 w 244"/>
                <a:gd name="T49" fmla="*/ 58 h 80"/>
                <a:gd name="T50" fmla="*/ 2 w 244"/>
                <a:gd name="T51" fmla="*/ 52 h 80"/>
                <a:gd name="T52" fmla="*/ 2 w 244"/>
                <a:gd name="T53" fmla="*/ 52 h 80"/>
                <a:gd name="T54" fmla="*/ 0 w 244"/>
                <a:gd name="T55" fmla="*/ 42 h 80"/>
                <a:gd name="T56" fmla="*/ 1 w 244"/>
                <a:gd name="T57" fmla="*/ 31 h 80"/>
                <a:gd name="T58" fmla="*/ 3 w 244"/>
                <a:gd name="T59" fmla="*/ 22 h 80"/>
                <a:gd name="T60" fmla="*/ 8 w 244"/>
                <a:gd name="T61" fmla="*/ 14 h 80"/>
                <a:gd name="T62" fmla="*/ 15 w 244"/>
                <a:gd name="T63" fmla="*/ 8 h 80"/>
                <a:gd name="T64" fmla="*/ 23 w 244"/>
                <a:gd name="T65" fmla="*/ 4 h 80"/>
                <a:gd name="T66" fmla="*/ 32 w 244"/>
                <a:gd name="T67" fmla="*/ 0 h 80"/>
                <a:gd name="T68" fmla="*/ 43 w 244"/>
                <a:gd name="T69" fmla="*/ 0 h 80"/>
                <a:gd name="T70" fmla="*/ 43 w 244"/>
                <a:gd name="T71" fmla="*/ 0 h 80"/>
                <a:gd name="T72" fmla="*/ 92 w 244"/>
                <a:gd name="T73" fmla="*/ 5 h 80"/>
                <a:gd name="T74" fmla="*/ 143 w 244"/>
                <a:gd name="T75" fmla="*/ 10 h 80"/>
                <a:gd name="T76" fmla="*/ 168 w 244"/>
                <a:gd name="T77" fmla="*/ 13 h 80"/>
                <a:gd name="T78" fmla="*/ 194 w 244"/>
                <a:gd name="T79" fmla="*/ 18 h 80"/>
                <a:gd name="T80" fmla="*/ 219 w 244"/>
                <a:gd name="T81" fmla="*/ 25 h 80"/>
                <a:gd name="T82" fmla="*/ 244 w 244"/>
                <a:gd name="T83" fmla="*/ 34 h 80"/>
                <a:gd name="T84" fmla="*/ 244 w 244"/>
                <a:gd name="T85" fmla="*/ 34 h 80"/>
                <a:gd name="T86" fmla="*/ 209 w 244"/>
                <a:gd name="T87" fmla="*/ 35 h 80"/>
                <a:gd name="T88" fmla="*/ 192 w 244"/>
                <a:gd name="T89" fmla="*/ 34 h 80"/>
                <a:gd name="T90" fmla="*/ 176 w 244"/>
                <a:gd name="T91" fmla="*/ 31 h 80"/>
                <a:gd name="T92" fmla="*/ 176 w 244"/>
                <a:gd name="T93" fmla="*/ 31 h 80"/>
                <a:gd name="T94" fmla="*/ 164 w 244"/>
                <a:gd name="T95" fmla="*/ 29 h 80"/>
                <a:gd name="T96" fmla="*/ 154 w 244"/>
                <a:gd name="T97" fmla="*/ 28 h 80"/>
                <a:gd name="T98" fmla="*/ 147 w 244"/>
                <a:gd name="T99" fmla="*/ 28 h 80"/>
                <a:gd name="T100" fmla="*/ 142 w 244"/>
                <a:gd name="T101" fmla="*/ 30 h 80"/>
                <a:gd name="T102" fmla="*/ 137 w 244"/>
                <a:gd name="T103" fmla="*/ 34 h 80"/>
                <a:gd name="T104" fmla="*/ 134 w 244"/>
                <a:gd name="T105" fmla="*/ 41 h 80"/>
                <a:gd name="T106" fmla="*/ 127 w 244"/>
                <a:gd name="T107" fmla="*/ 64 h 80"/>
                <a:gd name="T108" fmla="*/ 127 w 244"/>
                <a:gd name="T109" fmla="*/ 64 h 80"/>
                <a:gd name="T110" fmla="*/ 123 w 244"/>
                <a:gd name="T111" fmla="*/ 71 h 80"/>
                <a:gd name="T112" fmla="*/ 117 w 244"/>
                <a:gd name="T113" fmla="*/ 80 h 80"/>
                <a:gd name="T114" fmla="*/ 117 w 244"/>
                <a:gd name="T11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80">
                  <a:moveTo>
                    <a:pt x="117" y="80"/>
                  </a:moveTo>
                  <a:lnTo>
                    <a:pt x="117" y="80"/>
                  </a:lnTo>
                  <a:lnTo>
                    <a:pt x="107" y="72"/>
                  </a:lnTo>
                  <a:lnTo>
                    <a:pt x="104" y="69"/>
                  </a:lnTo>
                  <a:lnTo>
                    <a:pt x="100" y="66"/>
                  </a:lnTo>
                  <a:lnTo>
                    <a:pt x="100" y="66"/>
                  </a:lnTo>
                  <a:lnTo>
                    <a:pt x="94" y="59"/>
                  </a:lnTo>
                  <a:lnTo>
                    <a:pt x="89" y="53"/>
                  </a:lnTo>
                  <a:lnTo>
                    <a:pt x="82" y="50"/>
                  </a:lnTo>
                  <a:lnTo>
                    <a:pt x="75" y="49"/>
                  </a:lnTo>
                  <a:lnTo>
                    <a:pt x="68" y="49"/>
                  </a:lnTo>
                  <a:lnTo>
                    <a:pt x="61" y="50"/>
                  </a:lnTo>
                  <a:lnTo>
                    <a:pt x="53" y="53"/>
                  </a:lnTo>
                  <a:lnTo>
                    <a:pt x="46" y="58"/>
                  </a:lnTo>
                  <a:lnTo>
                    <a:pt x="46" y="58"/>
                  </a:lnTo>
                  <a:lnTo>
                    <a:pt x="38" y="63"/>
                  </a:lnTo>
                  <a:lnTo>
                    <a:pt x="29" y="66"/>
                  </a:lnTo>
                  <a:lnTo>
                    <a:pt x="29" y="66"/>
                  </a:lnTo>
                  <a:lnTo>
                    <a:pt x="24" y="68"/>
                  </a:lnTo>
                  <a:lnTo>
                    <a:pt x="20" y="69"/>
                  </a:lnTo>
                  <a:lnTo>
                    <a:pt x="15" y="69"/>
                  </a:lnTo>
                  <a:lnTo>
                    <a:pt x="11" y="67"/>
                  </a:lnTo>
                  <a:lnTo>
                    <a:pt x="8" y="65"/>
                  </a:lnTo>
                  <a:lnTo>
                    <a:pt x="6" y="61"/>
                  </a:lnTo>
                  <a:lnTo>
                    <a:pt x="3" y="58"/>
                  </a:lnTo>
                  <a:lnTo>
                    <a:pt x="2" y="52"/>
                  </a:lnTo>
                  <a:lnTo>
                    <a:pt x="2" y="52"/>
                  </a:lnTo>
                  <a:lnTo>
                    <a:pt x="0" y="42"/>
                  </a:lnTo>
                  <a:lnTo>
                    <a:pt x="1" y="31"/>
                  </a:lnTo>
                  <a:lnTo>
                    <a:pt x="3" y="22"/>
                  </a:lnTo>
                  <a:lnTo>
                    <a:pt x="8" y="14"/>
                  </a:lnTo>
                  <a:lnTo>
                    <a:pt x="15" y="8"/>
                  </a:lnTo>
                  <a:lnTo>
                    <a:pt x="23" y="4"/>
                  </a:lnTo>
                  <a:lnTo>
                    <a:pt x="32" y="0"/>
                  </a:lnTo>
                  <a:lnTo>
                    <a:pt x="43" y="0"/>
                  </a:lnTo>
                  <a:lnTo>
                    <a:pt x="43" y="0"/>
                  </a:lnTo>
                  <a:lnTo>
                    <a:pt x="92" y="5"/>
                  </a:lnTo>
                  <a:lnTo>
                    <a:pt x="143" y="10"/>
                  </a:lnTo>
                  <a:lnTo>
                    <a:pt x="168" y="13"/>
                  </a:lnTo>
                  <a:lnTo>
                    <a:pt x="194" y="18"/>
                  </a:lnTo>
                  <a:lnTo>
                    <a:pt x="219" y="25"/>
                  </a:lnTo>
                  <a:lnTo>
                    <a:pt x="244" y="34"/>
                  </a:lnTo>
                  <a:lnTo>
                    <a:pt x="244" y="34"/>
                  </a:lnTo>
                  <a:lnTo>
                    <a:pt x="209" y="35"/>
                  </a:lnTo>
                  <a:lnTo>
                    <a:pt x="192" y="34"/>
                  </a:lnTo>
                  <a:lnTo>
                    <a:pt x="176" y="31"/>
                  </a:lnTo>
                  <a:lnTo>
                    <a:pt x="176" y="31"/>
                  </a:lnTo>
                  <a:lnTo>
                    <a:pt x="164" y="29"/>
                  </a:lnTo>
                  <a:lnTo>
                    <a:pt x="154" y="28"/>
                  </a:lnTo>
                  <a:lnTo>
                    <a:pt x="147" y="28"/>
                  </a:lnTo>
                  <a:lnTo>
                    <a:pt x="142" y="30"/>
                  </a:lnTo>
                  <a:lnTo>
                    <a:pt x="137" y="34"/>
                  </a:lnTo>
                  <a:lnTo>
                    <a:pt x="134" y="41"/>
                  </a:lnTo>
                  <a:lnTo>
                    <a:pt x="127" y="64"/>
                  </a:lnTo>
                  <a:lnTo>
                    <a:pt x="127" y="64"/>
                  </a:lnTo>
                  <a:lnTo>
                    <a:pt x="123" y="71"/>
                  </a:lnTo>
                  <a:lnTo>
                    <a:pt x="117" y="80"/>
                  </a:lnTo>
                  <a:lnTo>
                    <a:pt x="117" y="80"/>
                  </a:lnTo>
                  <a:close/>
                </a:path>
              </a:pathLst>
            </a:custGeom>
            <a:solidFill>
              <a:srgbClr val="56A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63"/>
            <p:cNvSpPr>
              <a:spLocks/>
            </p:cNvSpPr>
            <p:nvPr/>
          </p:nvSpPr>
          <p:spPr bwMode="auto">
            <a:xfrm>
              <a:off x="2849" y="3236"/>
              <a:ext cx="1" cy="1"/>
            </a:xfrm>
            <a:custGeom>
              <a:avLst/>
              <a:gdLst>
                <a:gd name="T0" fmla="*/ 5 w 5"/>
                <a:gd name="T1" fmla="*/ 2 h 5"/>
                <a:gd name="T2" fmla="*/ 5 w 5"/>
                <a:gd name="T3" fmla="*/ 2 h 5"/>
                <a:gd name="T4" fmla="*/ 4 w 5"/>
                <a:gd name="T5" fmla="*/ 5 h 5"/>
                <a:gd name="T6" fmla="*/ 4 w 5"/>
                <a:gd name="T7" fmla="*/ 5 h 5"/>
                <a:gd name="T8" fmla="*/ 1 w 5"/>
                <a:gd name="T9" fmla="*/ 5 h 5"/>
                <a:gd name="T10" fmla="*/ 0 w 5"/>
                <a:gd name="T11" fmla="*/ 4 h 5"/>
                <a:gd name="T12" fmla="*/ 0 w 5"/>
                <a:gd name="T13" fmla="*/ 3 h 5"/>
                <a:gd name="T14" fmla="*/ 1 w 5"/>
                <a:gd name="T15" fmla="*/ 0 h 5"/>
                <a:gd name="T16" fmla="*/ 1 w 5"/>
                <a:gd name="T17" fmla="*/ 0 h 5"/>
                <a:gd name="T18" fmla="*/ 2 w 5"/>
                <a:gd name="T19" fmla="*/ 0 h 5"/>
                <a:gd name="T20" fmla="*/ 5 w 5"/>
                <a:gd name="T21" fmla="*/ 2 h 5"/>
                <a:gd name="T22" fmla="*/ 5 w 5"/>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5" y="2"/>
                  </a:moveTo>
                  <a:lnTo>
                    <a:pt x="5" y="2"/>
                  </a:lnTo>
                  <a:lnTo>
                    <a:pt x="4" y="5"/>
                  </a:lnTo>
                  <a:lnTo>
                    <a:pt x="4" y="5"/>
                  </a:lnTo>
                  <a:lnTo>
                    <a:pt x="1" y="5"/>
                  </a:lnTo>
                  <a:lnTo>
                    <a:pt x="0" y="4"/>
                  </a:lnTo>
                  <a:lnTo>
                    <a:pt x="0" y="3"/>
                  </a:lnTo>
                  <a:lnTo>
                    <a:pt x="1" y="0"/>
                  </a:lnTo>
                  <a:lnTo>
                    <a:pt x="1" y="0"/>
                  </a:lnTo>
                  <a:lnTo>
                    <a:pt x="2" y="0"/>
                  </a:lnTo>
                  <a:lnTo>
                    <a:pt x="5" y="2"/>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64"/>
            <p:cNvSpPr>
              <a:spLocks/>
            </p:cNvSpPr>
            <p:nvPr/>
          </p:nvSpPr>
          <p:spPr bwMode="auto">
            <a:xfrm>
              <a:off x="2294" y="3380"/>
              <a:ext cx="406" cy="369"/>
            </a:xfrm>
            <a:custGeom>
              <a:avLst/>
              <a:gdLst>
                <a:gd name="T0" fmla="*/ 2017 w 2030"/>
                <a:gd name="T1" fmla="*/ 933 h 1843"/>
                <a:gd name="T2" fmla="*/ 1984 w 2030"/>
                <a:gd name="T3" fmla="*/ 1009 h 1843"/>
                <a:gd name="T4" fmla="*/ 1913 w 2030"/>
                <a:gd name="T5" fmla="*/ 1060 h 1843"/>
                <a:gd name="T6" fmla="*/ 1911 w 2030"/>
                <a:gd name="T7" fmla="*/ 1177 h 1843"/>
                <a:gd name="T8" fmla="*/ 1881 w 2030"/>
                <a:gd name="T9" fmla="*/ 1248 h 1843"/>
                <a:gd name="T10" fmla="*/ 1919 w 2030"/>
                <a:gd name="T11" fmla="*/ 1372 h 1843"/>
                <a:gd name="T12" fmla="*/ 1798 w 2030"/>
                <a:gd name="T13" fmla="*/ 1348 h 1843"/>
                <a:gd name="T14" fmla="*/ 1659 w 2030"/>
                <a:gd name="T15" fmla="*/ 1336 h 1843"/>
                <a:gd name="T16" fmla="*/ 1603 w 2030"/>
                <a:gd name="T17" fmla="*/ 1382 h 1843"/>
                <a:gd name="T18" fmla="*/ 1512 w 2030"/>
                <a:gd name="T19" fmla="*/ 1436 h 1843"/>
                <a:gd name="T20" fmla="*/ 1464 w 2030"/>
                <a:gd name="T21" fmla="*/ 1472 h 1843"/>
                <a:gd name="T22" fmla="*/ 1429 w 2030"/>
                <a:gd name="T23" fmla="*/ 1387 h 1843"/>
                <a:gd name="T24" fmla="*/ 1284 w 2030"/>
                <a:gd name="T25" fmla="*/ 1351 h 1843"/>
                <a:gd name="T26" fmla="*/ 1152 w 2030"/>
                <a:gd name="T27" fmla="*/ 1410 h 1843"/>
                <a:gd name="T28" fmla="*/ 1010 w 2030"/>
                <a:gd name="T29" fmla="*/ 1445 h 1843"/>
                <a:gd name="T30" fmla="*/ 975 w 2030"/>
                <a:gd name="T31" fmla="*/ 1594 h 1843"/>
                <a:gd name="T32" fmla="*/ 1010 w 2030"/>
                <a:gd name="T33" fmla="*/ 1745 h 1843"/>
                <a:gd name="T34" fmla="*/ 947 w 2030"/>
                <a:gd name="T35" fmla="*/ 1843 h 1843"/>
                <a:gd name="T36" fmla="*/ 886 w 2030"/>
                <a:gd name="T37" fmla="*/ 1733 h 1843"/>
                <a:gd name="T38" fmla="*/ 821 w 2030"/>
                <a:gd name="T39" fmla="*/ 1614 h 1843"/>
                <a:gd name="T40" fmla="*/ 689 w 2030"/>
                <a:gd name="T41" fmla="*/ 1586 h 1843"/>
                <a:gd name="T42" fmla="*/ 625 w 2030"/>
                <a:gd name="T43" fmla="*/ 1641 h 1843"/>
                <a:gd name="T44" fmla="*/ 583 w 2030"/>
                <a:gd name="T45" fmla="*/ 1578 h 1843"/>
                <a:gd name="T46" fmla="*/ 471 w 2030"/>
                <a:gd name="T47" fmla="*/ 1592 h 1843"/>
                <a:gd name="T48" fmla="*/ 403 w 2030"/>
                <a:gd name="T49" fmla="*/ 1617 h 1843"/>
                <a:gd name="T50" fmla="*/ 343 w 2030"/>
                <a:gd name="T51" fmla="*/ 1520 h 1843"/>
                <a:gd name="T52" fmla="*/ 255 w 2030"/>
                <a:gd name="T53" fmla="*/ 1488 h 1843"/>
                <a:gd name="T54" fmla="*/ 140 w 2030"/>
                <a:gd name="T55" fmla="*/ 1502 h 1843"/>
                <a:gd name="T56" fmla="*/ 82 w 2030"/>
                <a:gd name="T57" fmla="*/ 1524 h 1843"/>
                <a:gd name="T58" fmla="*/ 0 w 2030"/>
                <a:gd name="T59" fmla="*/ 1497 h 1843"/>
                <a:gd name="T60" fmla="*/ 82 w 2030"/>
                <a:gd name="T61" fmla="*/ 1368 h 1843"/>
                <a:gd name="T62" fmla="*/ 134 w 2030"/>
                <a:gd name="T63" fmla="*/ 1305 h 1843"/>
                <a:gd name="T64" fmla="*/ 171 w 2030"/>
                <a:gd name="T65" fmla="*/ 1234 h 1843"/>
                <a:gd name="T66" fmla="*/ 243 w 2030"/>
                <a:gd name="T67" fmla="*/ 1192 h 1843"/>
                <a:gd name="T68" fmla="*/ 285 w 2030"/>
                <a:gd name="T69" fmla="*/ 1154 h 1843"/>
                <a:gd name="T70" fmla="*/ 357 w 2030"/>
                <a:gd name="T71" fmla="*/ 1050 h 1843"/>
                <a:gd name="T72" fmla="*/ 483 w 2030"/>
                <a:gd name="T73" fmla="*/ 883 h 1843"/>
                <a:gd name="T74" fmla="*/ 505 w 2030"/>
                <a:gd name="T75" fmla="*/ 747 h 1843"/>
                <a:gd name="T76" fmla="*/ 525 w 2030"/>
                <a:gd name="T77" fmla="*/ 625 h 1843"/>
                <a:gd name="T78" fmla="*/ 556 w 2030"/>
                <a:gd name="T79" fmla="*/ 485 h 1843"/>
                <a:gd name="T80" fmla="*/ 536 w 2030"/>
                <a:gd name="T81" fmla="*/ 284 h 1843"/>
                <a:gd name="T82" fmla="*/ 576 w 2030"/>
                <a:gd name="T83" fmla="*/ 177 h 1843"/>
                <a:gd name="T84" fmla="*/ 619 w 2030"/>
                <a:gd name="T85" fmla="*/ 147 h 1843"/>
                <a:gd name="T86" fmla="*/ 707 w 2030"/>
                <a:gd name="T87" fmla="*/ 170 h 1843"/>
                <a:gd name="T88" fmla="*/ 816 w 2030"/>
                <a:gd name="T89" fmla="*/ 160 h 1843"/>
                <a:gd name="T90" fmla="*/ 864 w 2030"/>
                <a:gd name="T91" fmla="*/ 3 h 1843"/>
                <a:gd name="T92" fmla="*/ 901 w 2030"/>
                <a:gd name="T93" fmla="*/ 85 h 1843"/>
                <a:gd name="T94" fmla="*/ 830 w 2030"/>
                <a:gd name="T95" fmla="*/ 362 h 1843"/>
                <a:gd name="T96" fmla="*/ 857 w 2030"/>
                <a:gd name="T97" fmla="*/ 506 h 1843"/>
                <a:gd name="T98" fmla="*/ 916 w 2030"/>
                <a:gd name="T99" fmla="*/ 527 h 1843"/>
                <a:gd name="T100" fmla="*/ 965 w 2030"/>
                <a:gd name="T101" fmla="*/ 472 h 1843"/>
                <a:gd name="T102" fmla="*/ 1077 w 2030"/>
                <a:gd name="T103" fmla="*/ 241 h 1843"/>
                <a:gd name="T104" fmla="*/ 1137 w 2030"/>
                <a:gd name="T105" fmla="*/ 147 h 1843"/>
                <a:gd name="T106" fmla="*/ 1234 w 2030"/>
                <a:gd name="T107" fmla="*/ 90 h 1843"/>
                <a:gd name="T108" fmla="*/ 1338 w 2030"/>
                <a:gd name="T109" fmla="*/ 109 h 1843"/>
                <a:gd name="T110" fmla="*/ 1467 w 2030"/>
                <a:gd name="T111" fmla="*/ 87 h 1843"/>
                <a:gd name="T112" fmla="*/ 1511 w 2030"/>
                <a:gd name="T113" fmla="*/ 54 h 1843"/>
                <a:gd name="T114" fmla="*/ 1552 w 2030"/>
                <a:gd name="T115" fmla="*/ 235 h 1843"/>
                <a:gd name="T116" fmla="*/ 1543 w 2030"/>
                <a:gd name="T117" fmla="*/ 397 h 1843"/>
                <a:gd name="T118" fmla="*/ 1585 w 2030"/>
                <a:gd name="T119" fmla="*/ 530 h 1843"/>
                <a:gd name="T120" fmla="*/ 1689 w 2030"/>
                <a:gd name="T121" fmla="*/ 659 h 1843"/>
                <a:gd name="T122" fmla="*/ 1856 w 2030"/>
                <a:gd name="T123" fmla="*/ 682 h 1843"/>
                <a:gd name="T124" fmla="*/ 1957 w 2030"/>
                <a:gd name="T125" fmla="*/ 746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0" h="1843">
                  <a:moveTo>
                    <a:pt x="2030" y="805"/>
                  </a:moveTo>
                  <a:lnTo>
                    <a:pt x="2030" y="805"/>
                  </a:lnTo>
                  <a:lnTo>
                    <a:pt x="1976" y="878"/>
                  </a:lnTo>
                  <a:lnTo>
                    <a:pt x="1976" y="878"/>
                  </a:lnTo>
                  <a:lnTo>
                    <a:pt x="1978" y="882"/>
                  </a:lnTo>
                  <a:lnTo>
                    <a:pt x="1981" y="887"/>
                  </a:lnTo>
                  <a:lnTo>
                    <a:pt x="1987" y="894"/>
                  </a:lnTo>
                  <a:lnTo>
                    <a:pt x="1994" y="899"/>
                  </a:lnTo>
                  <a:lnTo>
                    <a:pt x="2001" y="906"/>
                  </a:lnTo>
                  <a:lnTo>
                    <a:pt x="2001" y="906"/>
                  </a:lnTo>
                  <a:lnTo>
                    <a:pt x="2007" y="912"/>
                  </a:lnTo>
                  <a:lnTo>
                    <a:pt x="2011" y="919"/>
                  </a:lnTo>
                  <a:lnTo>
                    <a:pt x="2015" y="926"/>
                  </a:lnTo>
                  <a:lnTo>
                    <a:pt x="2017" y="933"/>
                  </a:lnTo>
                  <a:lnTo>
                    <a:pt x="2017" y="940"/>
                  </a:lnTo>
                  <a:lnTo>
                    <a:pt x="2016" y="947"/>
                  </a:lnTo>
                  <a:lnTo>
                    <a:pt x="2012" y="954"/>
                  </a:lnTo>
                  <a:lnTo>
                    <a:pt x="2007" y="962"/>
                  </a:lnTo>
                  <a:lnTo>
                    <a:pt x="2007" y="962"/>
                  </a:lnTo>
                  <a:lnTo>
                    <a:pt x="2002" y="967"/>
                  </a:lnTo>
                  <a:lnTo>
                    <a:pt x="2000" y="973"/>
                  </a:lnTo>
                  <a:lnTo>
                    <a:pt x="1997" y="979"/>
                  </a:lnTo>
                  <a:lnTo>
                    <a:pt x="1997" y="986"/>
                  </a:lnTo>
                  <a:lnTo>
                    <a:pt x="1995" y="999"/>
                  </a:lnTo>
                  <a:lnTo>
                    <a:pt x="1994" y="1005"/>
                  </a:lnTo>
                  <a:lnTo>
                    <a:pt x="1992" y="1014"/>
                  </a:lnTo>
                  <a:lnTo>
                    <a:pt x="1992" y="1014"/>
                  </a:lnTo>
                  <a:lnTo>
                    <a:pt x="1984" y="1009"/>
                  </a:lnTo>
                  <a:lnTo>
                    <a:pt x="1977" y="1007"/>
                  </a:lnTo>
                  <a:lnTo>
                    <a:pt x="1969" y="1004"/>
                  </a:lnTo>
                  <a:lnTo>
                    <a:pt x="1962" y="1004"/>
                  </a:lnTo>
                  <a:lnTo>
                    <a:pt x="1955" y="1005"/>
                  </a:lnTo>
                  <a:lnTo>
                    <a:pt x="1947" y="1008"/>
                  </a:lnTo>
                  <a:lnTo>
                    <a:pt x="1940" y="1012"/>
                  </a:lnTo>
                  <a:lnTo>
                    <a:pt x="1932" y="1018"/>
                  </a:lnTo>
                  <a:lnTo>
                    <a:pt x="1932" y="1018"/>
                  </a:lnTo>
                  <a:lnTo>
                    <a:pt x="1925" y="1024"/>
                  </a:lnTo>
                  <a:lnTo>
                    <a:pt x="1920" y="1031"/>
                  </a:lnTo>
                  <a:lnTo>
                    <a:pt x="1917" y="1038"/>
                  </a:lnTo>
                  <a:lnTo>
                    <a:pt x="1914" y="1045"/>
                  </a:lnTo>
                  <a:lnTo>
                    <a:pt x="1913" y="1052"/>
                  </a:lnTo>
                  <a:lnTo>
                    <a:pt x="1913" y="1060"/>
                  </a:lnTo>
                  <a:lnTo>
                    <a:pt x="1913" y="1075"/>
                  </a:lnTo>
                  <a:lnTo>
                    <a:pt x="1913" y="1075"/>
                  </a:lnTo>
                  <a:lnTo>
                    <a:pt x="1916" y="1091"/>
                  </a:lnTo>
                  <a:lnTo>
                    <a:pt x="1916" y="1107"/>
                  </a:lnTo>
                  <a:lnTo>
                    <a:pt x="1914" y="1115"/>
                  </a:lnTo>
                  <a:lnTo>
                    <a:pt x="1913" y="1123"/>
                  </a:lnTo>
                  <a:lnTo>
                    <a:pt x="1911" y="1130"/>
                  </a:lnTo>
                  <a:lnTo>
                    <a:pt x="1909" y="1138"/>
                  </a:lnTo>
                  <a:lnTo>
                    <a:pt x="1909" y="1138"/>
                  </a:lnTo>
                  <a:lnTo>
                    <a:pt x="1908" y="1143"/>
                  </a:lnTo>
                  <a:lnTo>
                    <a:pt x="1906" y="1147"/>
                  </a:lnTo>
                  <a:lnTo>
                    <a:pt x="1906" y="1156"/>
                  </a:lnTo>
                  <a:lnTo>
                    <a:pt x="1906" y="1156"/>
                  </a:lnTo>
                  <a:lnTo>
                    <a:pt x="1911" y="1177"/>
                  </a:lnTo>
                  <a:lnTo>
                    <a:pt x="1912" y="1187"/>
                  </a:lnTo>
                  <a:lnTo>
                    <a:pt x="1912" y="1197"/>
                  </a:lnTo>
                  <a:lnTo>
                    <a:pt x="1910" y="1206"/>
                  </a:lnTo>
                  <a:lnTo>
                    <a:pt x="1909" y="1210"/>
                  </a:lnTo>
                  <a:lnTo>
                    <a:pt x="1906" y="1215"/>
                  </a:lnTo>
                  <a:lnTo>
                    <a:pt x="1903" y="1220"/>
                  </a:lnTo>
                  <a:lnTo>
                    <a:pt x="1898" y="1224"/>
                  </a:lnTo>
                  <a:lnTo>
                    <a:pt x="1894" y="1228"/>
                  </a:lnTo>
                  <a:lnTo>
                    <a:pt x="1888" y="1232"/>
                  </a:lnTo>
                  <a:lnTo>
                    <a:pt x="1888" y="1232"/>
                  </a:lnTo>
                  <a:lnTo>
                    <a:pt x="1885" y="1235"/>
                  </a:lnTo>
                  <a:lnTo>
                    <a:pt x="1883" y="1238"/>
                  </a:lnTo>
                  <a:lnTo>
                    <a:pt x="1881" y="1243"/>
                  </a:lnTo>
                  <a:lnTo>
                    <a:pt x="1881" y="1248"/>
                  </a:lnTo>
                  <a:lnTo>
                    <a:pt x="1880" y="1263"/>
                  </a:lnTo>
                  <a:lnTo>
                    <a:pt x="1881" y="1278"/>
                  </a:lnTo>
                  <a:lnTo>
                    <a:pt x="1883" y="1295"/>
                  </a:lnTo>
                  <a:lnTo>
                    <a:pt x="1887" y="1310"/>
                  </a:lnTo>
                  <a:lnTo>
                    <a:pt x="1893" y="1322"/>
                  </a:lnTo>
                  <a:lnTo>
                    <a:pt x="1895" y="1327"/>
                  </a:lnTo>
                  <a:lnTo>
                    <a:pt x="1897" y="1330"/>
                  </a:lnTo>
                  <a:lnTo>
                    <a:pt x="1897" y="1330"/>
                  </a:lnTo>
                  <a:lnTo>
                    <a:pt x="1906" y="1339"/>
                  </a:lnTo>
                  <a:lnTo>
                    <a:pt x="1913" y="1349"/>
                  </a:lnTo>
                  <a:lnTo>
                    <a:pt x="1917" y="1353"/>
                  </a:lnTo>
                  <a:lnTo>
                    <a:pt x="1919" y="1359"/>
                  </a:lnTo>
                  <a:lnTo>
                    <a:pt x="1919" y="1365"/>
                  </a:lnTo>
                  <a:lnTo>
                    <a:pt x="1919" y="1372"/>
                  </a:lnTo>
                  <a:lnTo>
                    <a:pt x="1919" y="1372"/>
                  </a:lnTo>
                  <a:lnTo>
                    <a:pt x="1917" y="1374"/>
                  </a:lnTo>
                  <a:lnTo>
                    <a:pt x="1914" y="1375"/>
                  </a:lnTo>
                  <a:lnTo>
                    <a:pt x="1912" y="1376"/>
                  </a:lnTo>
                  <a:lnTo>
                    <a:pt x="1910" y="1376"/>
                  </a:lnTo>
                  <a:lnTo>
                    <a:pt x="1905" y="1374"/>
                  </a:lnTo>
                  <a:lnTo>
                    <a:pt x="1902" y="1373"/>
                  </a:lnTo>
                  <a:lnTo>
                    <a:pt x="1902" y="1373"/>
                  </a:lnTo>
                  <a:lnTo>
                    <a:pt x="1891" y="1367"/>
                  </a:lnTo>
                  <a:lnTo>
                    <a:pt x="1882" y="1363"/>
                  </a:lnTo>
                  <a:lnTo>
                    <a:pt x="1861" y="1354"/>
                  </a:lnTo>
                  <a:lnTo>
                    <a:pt x="1841" y="1350"/>
                  </a:lnTo>
                  <a:lnTo>
                    <a:pt x="1819" y="1348"/>
                  </a:lnTo>
                  <a:lnTo>
                    <a:pt x="1798" y="1348"/>
                  </a:lnTo>
                  <a:lnTo>
                    <a:pt x="1776" y="1349"/>
                  </a:lnTo>
                  <a:lnTo>
                    <a:pt x="1755" y="1352"/>
                  </a:lnTo>
                  <a:lnTo>
                    <a:pt x="1734" y="1357"/>
                  </a:lnTo>
                  <a:lnTo>
                    <a:pt x="1734" y="1357"/>
                  </a:lnTo>
                  <a:lnTo>
                    <a:pt x="1722" y="1359"/>
                  </a:lnTo>
                  <a:lnTo>
                    <a:pt x="1711" y="1360"/>
                  </a:lnTo>
                  <a:lnTo>
                    <a:pt x="1705" y="1360"/>
                  </a:lnTo>
                  <a:lnTo>
                    <a:pt x="1700" y="1359"/>
                  </a:lnTo>
                  <a:lnTo>
                    <a:pt x="1694" y="1357"/>
                  </a:lnTo>
                  <a:lnTo>
                    <a:pt x="1690" y="1353"/>
                  </a:lnTo>
                  <a:lnTo>
                    <a:pt x="1690" y="1353"/>
                  </a:lnTo>
                  <a:lnTo>
                    <a:pt x="1679" y="1345"/>
                  </a:lnTo>
                  <a:lnTo>
                    <a:pt x="1669" y="1339"/>
                  </a:lnTo>
                  <a:lnTo>
                    <a:pt x="1659" y="1336"/>
                  </a:lnTo>
                  <a:lnTo>
                    <a:pt x="1648" y="1335"/>
                  </a:lnTo>
                  <a:lnTo>
                    <a:pt x="1637" y="1334"/>
                  </a:lnTo>
                  <a:lnTo>
                    <a:pt x="1625" y="1335"/>
                  </a:lnTo>
                  <a:lnTo>
                    <a:pt x="1603" y="1336"/>
                  </a:lnTo>
                  <a:lnTo>
                    <a:pt x="1603" y="1336"/>
                  </a:lnTo>
                  <a:lnTo>
                    <a:pt x="1602" y="1342"/>
                  </a:lnTo>
                  <a:lnTo>
                    <a:pt x="1603" y="1348"/>
                  </a:lnTo>
                  <a:lnTo>
                    <a:pt x="1606" y="1352"/>
                  </a:lnTo>
                  <a:lnTo>
                    <a:pt x="1608" y="1357"/>
                  </a:lnTo>
                  <a:lnTo>
                    <a:pt x="1614" y="1367"/>
                  </a:lnTo>
                  <a:lnTo>
                    <a:pt x="1616" y="1373"/>
                  </a:lnTo>
                  <a:lnTo>
                    <a:pt x="1617" y="1379"/>
                  </a:lnTo>
                  <a:lnTo>
                    <a:pt x="1617" y="1379"/>
                  </a:lnTo>
                  <a:lnTo>
                    <a:pt x="1603" y="1382"/>
                  </a:lnTo>
                  <a:lnTo>
                    <a:pt x="1591" y="1386"/>
                  </a:lnTo>
                  <a:lnTo>
                    <a:pt x="1585" y="1389"/>
                  </a:lnTo>
                  <a:lnTo>
                    <a:pt x="1579" y="1392"/>
                  </a:lnTo>
                  <a:lnTo>
                    <a:pt x="1573" y="1398"/>
                  </a:lnTo>
                  <a:lnTo>
                    <a:pt x="1570" y="1404"/>
                  </a:lnTo>
                  <a:lnTo>
                    <a:pt x="1570" y="1404"/>
                  </a:lnTo>
                  <a:lnTo>
                    <a:pt x="1567" y="1410"/>
                  </a:lnTo>
                  <a:lnTo>
                    <a:pt x="1563" y="1413"/>
                  </a:lnTo>
                  <a:lnTo>
                    <a:pt x="1554" y="1420"/>
                  </a:lnTo>
                  <a:lnTo>
                    <a:pt x="1543" y="1426"/>
                  </a:lnTo>
                  <a:lnTo>
                    <a:pt x="1532" y="1429"/>
                  </a:lnTo>
                  <a:lnTo>
                    <a:pt x="1532" y="1429"/>
                  </a:lnTo>
                  <a:lnTo>
                    <a:pt x="1519" y="1434"/>
                  </a:lnTo>
                  <a:lnTo>
                    <a:pt x="1512" y="1436"/>
                  </a:lnTo>
                  <a:lnTo>
                    <a:pt x="1508" y="1440"/>
                  </a:lnTo>
                  <a:lnTo>
                    <a:pt x="1502" y="1443"/>
                  </a:lnTo>
                  <a:lnTo>
                    <a:pt x="1497" y="1448"/>
                  </a:lnTo>
                  <a:lnTo>
                    <a:pt x="1494" y="1454"/>
                  </a:lnTo>
                  <a:lnTo>
                    <a:pt x="1492" y="1462"/>
                  </a:lnTo>
                  <a:lnTo>
                    <a:pt x="1492" y="1462"/>
                  </a:lnTo>
                  <a:lnTo>
                    <a:pt x="1489" y="1465"/>
                  </a:lnTo>
                  <a:lnTo>
                    <a:pt x="1488" y="1467"/>
                  </a:lnTo>
                  <a:lnTo>
                    <a:pt x="1486" y="1470"/>
                  </a:lnTo>
                  <a:lnTo>
                    <a:pt x="1482" y="1471"/>
                  </a:lnTo>
                  <a:lnTo>
                    <a:pt x="1476" y="1473"/>
                  </a:lnTo>
                  <a:lnTo>
                    <a:pt x="1469" y="1473"/>
                  </a:lnTo>
                  <a:lnTo>
                    <a:pt x="1469" y="1473"/>
                  </a:lnTo>
                  <a:lnTo>
                    <a:pt x="1464" y="1472"/>
                  </a:lnTo>
                  <a:lnTo>
                    <a:pt x="1461" y="1471"/>
                  </a:lnTo>
                  <a:lnTo>
                    <a:pt x="1458" y="1468"/>
                  </a:lnTo>
                  <a:lnTo>
                    <a:pt x="1457" y="1465"/>
                  </a:lnTo>
                  <a:lnTo>
                    <a:pt x="1455" y="1459"/>
                  </a:lnTo>
                  <a:lnTo>
                    <a:pt x="1455" y="1452"/>
                  </a:lnTo>
                  <a:lnTo>
                    <a:pt x="1455" y="1452"/>
                  </a:lnTo>
                  <a:lnTo>
                    <a:pt x="1454" y="1442"/>
                  </a:lnTo>
                  <a:lnTo>
                    <a:pt x="1452" y="1433"/>
                  </a:lnTo>
                  <a:lnTo>
                    <a:pt x="1450" y="1424"/>
                  </a:lnTo>
                  <a:lnTo>
                    <a:pt x="1447" y="1416"/>
                  </a:lnTo>
                  <a:lnTo>
                    <a:pt x="1443" y="1407"/>
                  </a:lnTo>
                  <a:lnTo>
                    <a:pt x="1440" y="1401"/>
                  </a:lnTo>
                  <a:lnTo>
                    <a:pt x="1434" y="1394"/>
                  </a:lnTo>
                  <a:lnTo>
                    <a:pt x="1429" y="1387"/>
                  </a:lnTo>
                  <a:lnTo>
                    <a:pt x="1417" y="1375"/>
                  </a:lnTo>
                  <a:lnTo>
                    <a:pt x="1403" y="1365"/>
                  </a:lnTo>
                  <a:lnTo>
                    <a:pt x="1388" y="1356"/>
                  </a:lnTo>
                  <a:lnTo>
                    <a:pt x="1372" y="1348"/>
                  </a:lnTo>
                  <a:lnTo>
                    <a:pt x="1372" y="1348"/>
                  </a:lnTo>
                  <a:lnTo>
                    <a:pt x="1360" y="1343"/>
                  </a:lnTo>
                  <a:lnTo>
                    <a:pt x="1349" y="1339"/>
                  </a:lnTo>
                  <a:lnTo>
                    <a:pt x="1338" y="1337"/>
                  </a:lnTo>
                  <a:lnTo>
                    <a:pt x="1327" y="1337"/>
                  </a:lnTo>
                  <a:lnTo>
                    <a:pt x="1316" y="1337"/>
                  </a:lnTo>
                  <a:lnTo>
                    <a:pt x="1305" y="1341"/>
                  </a:lnTo>
                  <a:lnTo>
                    <a:pt x="1295" y="1344"/>
                  </a:lnTo>
                  <a:lnTo>
                    <a:pt x="1284" y="1351"/>
                  </a:lnTo>
                  <a:lnTo>
                    <a:pt x="1284" y="1351"/>
                  </a:lnTo>
                  <a:lnTo>
                    <a:pt x="1272" y="1358"/>
                  </a:lnTo>
                  <a:lnTo>
                    <a:pt x="1259" y="1364"/>
                  </a:lnTo>
                  <a:lnTo>
                    <a:pt x="1245" y="1368"/>
                  </a:lnTo>
                  <a:lnTo>
                    <a:pt x="1231" y="1372"/>
                  </a:lnTo>
                  <a:lnTo>
                    <a:pt x="1205" y="1378"/>
                  </a:lnTo>
                  <a:lnTo>
                    <a:pt x="1191" y="1382"/>
                  </a:lnTo>
                  <a:lnTo>
                    <a:pt x="1178" y="1387"/>
                  </a:lnTo>
                  <a:lnTo>
                    <a:pt x="1178" y="1387"/>
                  </a:lnTo>
                  <a:lnTo>
                    <a:pt x="1169" y="1390"/>
                  </a:lnTo>
                  <a:lnTo>
                    <a:pt x="1161" y="1394"/>
                  </a:lnTo>
                  <a:lnTo>
                    <a:pt x="1157" y="1396"/>
                  </a:lnTo>
                  <a:lnTo>
                    <a:pt x="1154" y="1399"/>
                  </a:lnTo>
                  <a:lnTo>
                    <a:pt x="1153" y="1404"/>
                  </a:lnTo>
                  <a:lnTo>
                    <a:pt x="1152" y="1410"/>
                  </a:lnTo>
                  <a:lnTo>
                    <a:pt x="1152" y="1410"/>
                  </a:lnTo>
                  <a:lnTo>
                    <a:pt x="1151" y="1418"/>
                  </a:lnTo>
                  <a:lnTo>
                    <a:pt x="1148" y="1426"/>
                  </a:lnTo>
                  <a:lnTo>
                    <a:pt x="1145" y="1432"/>
                  </a:lnTo>
                  <a:lnTo>
                    <a:pt x="1139" y="1435"/>
                  </a:lnTo>
                  <a:lnTo>
                    <a:pt x="1133" y="1439"/>
                  </a:lnTo>
                  <a:lnTo>
                    <a:pt x="1126" y="1441"/>
                  </a:lnTo>
                  <a:lnTo>
                    <a:pt x="1119" y="1442"/>
                  </a:lnTo>
                  <a:lnTo>
                    <a:pt x="1111" y="1443"/>
                  </a:lnTo>
                  <a:lnTo>
                    <a:pt x="1111" y="1443"/>
                  </a:lnTo>
                  <a:lnTo>
                    <a:pt x="1068" y="1444"/>
                  </a:lnTo>
                  <a:lnTo>
                    <a:pt x="1024" y="1445"/>
                  </a:lnTo>
                  <a:lnTo>
                    <a:pt x="1024" y="1445"/>
                  </a:lnTo>
                  <a:lnTo>
                    <a:pt x="1010" y="1445"/>
                  </a:lnTo>
                  <a:lnTo>
                    <a:pt x="1000" y="1447"/>
                  </a:lnTo>
                  <a:lnTo>
                    <a:pt x="993" y="1449"/>
                  </a:lnTo>
                  <a:lnTo>
                    <a:pt x="988" y="1451"/>
                  </a:lnTo>
                  <a:lnTo>
                    <a:pt x="985" y="1457"/>
                  </a:lnTo>
                  <a:lnTo>
                    <a:pt x="982" y="1465"/>
                  </a:lnTo>
                  <a:lnTo>
                    <a:pt x="982" y="1475"/>
                  </a:lnTo>
                  <a:lnTo>
                    <a:pt x="981" y="1489"/>
                  </a:lnTo>
                  <a:lnTo>
                    <a:pt x="981" y="1489"/>
                  </a:lnTo>
                  <a:lnTo>
                    <a:pt x="980" y="1563"/>
                  </a:lnTo>
                  <a:lnTo>
                    <a:pt x="980" y="1563"/>
                  </a:lnTo>
                  <a:lnTo>
                    <a:pt x="979" y="1579"/>
                  </a:lnTo>
                  <a:lnTo>
                    <a:pt x="978" y="1587"/>
                  </a:lnTo>
                  <a:lnTo>
                    <a:pt x="975" y="1594"/>
                  </a:lnTo>
                  <a:lnTo>
                    <a:pt x="975" y="1594"/>
                  </a:lnTo>
                  <a:lnTo>
                    <a:pt x="969" y="1609"/>
                  </a:lnTo>
                  <a:lnTo>
                    <a:pt x="965" y="1622"/>
                  </a:lnTo>
                  <a:lnTo>
                    <a:pt x="964" y="1636"/>
                  </a:lnTo>
                  <a:lnTo>
                    <a:pt x="965" y="1648"/>
                  </a:lnTo>
                  <a:lnTo>
                    <a:pt x="967" y="1661"/>
                  </a:lnTo>
                  <a:lnTo>
                    <a:pt x="973" y="1674"/>
                  </a:lnTo>
                  <a:lnTo>
                    <a:pt x="980" y="1685"/>
                  </a:lnTo>
                  <a:lnTo>
                    <a:pt x="989" y="1695"/>
                  </a:lnTo>
                  <a:lnTo>
                    <a:pt x="989" y="1695"/>
                  </a:lnTo>
                  <a:lnTo>
                    <a:pt x="997" y="1706"/>
                  </a:lnTo>
                  <a:lnTo>
                    <a:pt x="1004" y="1716"/>
                  </a:lnTo>
                  <a:lnTo>
                    <a:pt x="1008" y="1725"/>
                  </a:lnTo>
                  <a:lnTo>
                    <a:pt x="1010" y="1736"/>
                  </a:lnTo>
                  <a:lnTo>
                    <a:pt x="1010" y="1745"/>
                  </a:lnTo>
                  <a:lnTo>
                    <a:pt x="1008" y="1755"/>
                  </a:lnTo>
                  <a:lnTo>
                    <a:pt x="1004" y="1767"/>
                  </a:lnTo>
                  <a:lnTo>
                    <a:pt x="998" y="1777"/>
                  </a:lnTo>
                  <a:lnTo>
                    <a:pt x="998" y="1777"/>
                  </a:lnTo>
                  <a:lnTo>
                    <a:pt x="994" y="1788"/>
                  </a:lnTo>
                  <a:lnTo>
                    <a:pt x="989" y="1798"/>
                  </a:lnTo>
                  <a:lnTo>
                    <a:pt x="985" y="1809"/>
                  </a:lnTo>
                  <a:lnTo>
                    <a:pt x="980" y="1820"/>
                  </a:lnTo>
                  <a:lnTo>
                    <a:pt x="980" y="1820"/>
                  </a:lnTo>
                  <a:lnTo>
                    <a:pt x="973" y="1829"/>
                  </a:lnTo>
                  <a:lnTo>
                    <a:pt x="964" y="1836"/>
                  </a:lnTo>
                  <a:lnTo>
                    <a:pt x="956" y="1841"/>
                  </a:lnTo>
                  <a:lnTo>
                    <a:pt x="951" y="1842"/>
                  </a:lnTo>
                  <a:lnTo>
                    <a:pt x="947" y="1843"/>
                  </a:lnTo>
                  <a:lnTo>
                    <a:pt x="942" y="1842"/>
                  </a:lnTo>
                  <a:lnTo>
                    <a:pt x="939" y="1841"/>
                  </a:lnTo>
                  <a:lnTo>
                    <a:pt x="934" y="1839"/>
                  </a:lnTo>
                  <a:lnTo>
                    <a:pt x="929" y="1837"/>
                  </a:lnTo>
                  <a:lnTo>
                    <a:pt x="922" y="1829"/>
                  </a:lnTo>
                  <a:lnTo>
                    <a:pt x="916" y="1820"/>
                  </a:lnTo>
                  <a:lnTo>
                    <a:pt x="916" y="1820"/>
                  </a:lnTo>
                  <a:lnTo>
                    <a:pt x="905" y="1799"/>
                  </a:lnTo>
                  <a:lnTo>
                    <a:pt x="896" y="1778"/>
                  </a:lnTo>
                  <a:lnTo>
                    <a:pt x="891" y="1768"/>
                  </a:lnTo>
                  <a:lnTo>
                    <a:pt x="889" y="1756"/>
                  </a:lnTo>
                  <a:lnTo>
                    <a:pt x="887" y="1745"/>
                  </a:lnTo>
                  <a:lnTo>
                    <a:pt x="886" y="1733"/>
                  </a:lnTo>
                  <a:lnTo>
                    <a:pt x="886" y="1733"/>
                  </a:lnTo>
                  <a:lnTo>
                    <a:pt x="884" y="1717"/>
                  </a:lnTo>
                  <a:lnTo>
                    <a:pt x="881" y="1702"/>
                  </a:lnTo>
                  <a:lnTo>
                    <a:pt x="876" y="1687"/>
                  </a:lnTo>
                  <a:lnTo>
                    <a:pt x="869" y="1674"/>
                  </a:lnTo>
                  <a:lnTo>
                    <a:pt x="863" y="1660"/>
                  </a:lnTo>
                  <a:lnTo>
                    <a:pt x="854" y="1647"/>
                  </a:lnTo>
                  <a:lnTo>
                    <a:pt x="838" y="1621"/>
                  </a:lnTo>
                  <a:lnTo>
                    <a:pt x="838" y="1621"/>
                  </a:lnTo>
                  <a:lnTo>
                    <a:pt x="835" y="1616"/>
                  </a:lnTo>
                  <a:lnTo>
                    <a:pt x="834" y="1615"/>
                  </a:lnTo>
                  <a:lnTo>
                    <a:pt x="833" y="1614"/>
                  </a:lnTo>
                  <a:lnTo>
                    <a:pt x="833" y="1614"/>
                  </a:lnTo>
                  <a:lnTo>
                    <a:pt x="827" y="1614"/>
                  </a:lnTo>
                  <a:lnTo>
                    <a:pt x="821" y="1614"/>
                  </a:lnTo>
                  <a:lnTo>
                    <a:pt x="810" y="1611"/>
                  </a:lnTo>
                  <a:lnTo>
                    <a:pt x="800" y="1607"/>
                  </a:lnTo>
                  <a:lnTo>
                    <a:pt x="791" y="1601"/>
                  </a:lnTo>
                  <a:lnTo>
                    <a:pt x="773" y="1588"/>
                  </a:lnTo>
                  <a:lnTo>
                    <a:pt x="762" y="1583"/>
                  </a:lnTo>
                  <a:lnTo>
                    <a:pt x="752" y="1579"/>
                  </a:lnTo>
                  <a:lnTo>
                    <a:pt x="752" y="1579"/>
                  </a:lnTo>
                  <a:lnTo>
                    <a:pt x="743" y="1578"/>
                  </a:lnTo>
                  <a:lnTo>
                    <a:pt x="735" y="1578"/>
                  </a:lnTo>
                  <a:lnTo>
                    <a:pt x="727" y="1578"/>
                  </a:lnTo>
                  <a:lnTo>
                    <a:pt x="720" y="1579"/>
                  </a:lnTo>
                  <a:lnTo>
                    <a:pt x="705" y="1583"/>
                  </a:lnTo>
                  <a:lnTo>
                    <a:pt x="689" y="1586"/>
                  </a:lnTo>
                  <a:lnTo>
                    <a:pt x="689" y="1586"/>
                  </a:lnTo>
                  <a:lnTo>
                    <a:pt x="680" y="1587"/>
                  </a:lnTo>
                  <a:lnTo>
                    <a:pt x="674" y="1589"/>
                  </a:lnTo>
                  <a:lnTo>
                    <a:pt x="667" y="1592"/>
                  </a:lnTo>
                  <a:lnTo>
                    <a:pt x="660" y="1595"/>
                  </a:lnTo>
                  <a:lnTo>
                    <a:pt x="654" y="1601"/>
                  </a:lnTo>
                  <a:lnTo>
                    <a:pt x="649" y="1607"/>
                  </a:lnTo>
                  <a:lnTo>
                    <a:pt x="646" y="1615"/>
                  </a:lnTo>
                  <a:lnTo>
                    <a:pt x="645" y="1624"/>
                  </a:lnTo>
                  <a:lnTo>
                    <a:pt x="645" y="1624"/>
                  </a:lnTo>
                  <a:lnTo>
                    <a:pt x="642" y="1629"/>
                  </a:lnTo>
                  <a:lnTo>
                    <a:pt x="640" y="1632"/>
                  </a:lnTo>
                  <a:lnTo>
                    <a:pt x="638" y="1636"/>
                  </a:lnTo>
                  <a:lnTo>
                    <a:pt x="633" y="1638"/>
                  </a:lnTo>
                  <a:lnTo>
                    <a:pt x="625" y="1641"/>
                  </a:lnTo>
                  <a:lnTo>
                    <a:pt x="616" y="1642"/>
                  </a:lnTo>
                  <a:lnTo>
                    <a:pt x="616" y="1642"/>
                  </a:lnTo>
                  <a:lnTo>
                    <a:pt x="613" y="1642"/>
                  </a:lnTo>
                  <a:lnTo>
                    <a:pt x="610" y="1640"/>
                  </a:lnTo>
                  <a:lnTo>
                    <a:pt x="608" y="1638"/>
                  </a:lnTo>
                  <a:lnTo>
                    <a:pt x="606" y="1636"/>
                  </a:lnTo>
                  <a:lnTo>
                    <a:pt x="603" y="1629"/>
                  </a:lnTo>
                  <a:lnTo>
                    <a:pt x="601" y="1622"/>
                  </a:lnTo>
                  <a:lnTo>
                    <a:pt x="601" y="1622"/>
                  </a:lnTo>
                  <a:lnTo>
                    <a:pt x="595" y="1609"/>
                  </a:lnTo>
                  <a:lnTo>
                    <a:pt x="595" y="1609"/>
                  </a:lnTo>
                  <a:lnTo>
                    <a:pt x="591" y="1596"/>
                  </a:lnTo>
                  <a:lnTo>
                    <a:pt x="586" y="1584"/>
                  </a:lnTo>
                  <a:lnTo>
                    <a:pt x="583" y="1578"/>
                  </a:lnTo>
                  <a:lnTo>
                    <a:pt x="578" y="1573"/>
                  </a:lnTo>
                  <a:lnTo>
                    <a:pt x="572" y="1570"/>
                  </a:lnTo>
                  <a:lnTo>
                    <a:pt x="564" y="1568"/>
                  </a:lnTo>
                  <a:lnTo>
                    <a:pt x="564" y="1568"/>
                  </a:lnTo>
                  <a:lnTo>
                    <a:pt x="545" y="1565"/>
                  </a:lnTo>
                  <a:lnTo>
                    <a:pt x="534" y="1564"/>
                  </a:lnTo>
                  <a:lnTo>
                    <a:pt x="524" y="1563"/>
                  </a:lnTo>
                  <a:lnTo>
                    <a:pt x="515" y="1564"/>
                  </a:lnTo>
                  <a:lnTo>
                    <a:pt x="504" y="1566"/>
                  </a:lnTo>
                  <a:lnTo>
                    <a:pt x="495" y="1571"/>
                  </a:lnTo>
                  <a:lnTo>
                    <a:pt x="485" y="1577"/>
                  </a:lnTo>
                  <a:lnTo>
                    <a:pt x="485" y="1577"/>
                  </a:lnTo>
                  <a:lnTo>
                    <a:pt x="478" y="1585"/>
                  </a:lnTo>
                  <a:lnTo>
                    <a:pt x="471" y="1592"/>
                  </a:lnTo>
                  <a:lnTo>
                    <a:pt x="467" y="1601"/>
                  </a:lnTo>
                  <a:lnTo>
                    <a:pt x="465" y="1611"/>
                  </a:lnTo>
                  <a:lnTo>
                    <a:pt x="465" y="1611"/>
                  </a:lnTo>
                  <a:lnTo>
                    <a:pt x="459" y="1640"/>
                  </a:lnTo>
                  <a:lnTo>
                    <a:pt x="453" y="1670"/>
                  </a:lnTo>
                  <a:lnTo>
                    <a:pt x="453" y="1670"/>
                  </a:lnTo>
                  <a:lnTo>
                    <a:pt x="439" y="1665"/>
                  </a:lnTo>
                  <a:lnTo>
                    <a:pt x="427" y="1661"/>
                  </a:lnTo>
                  <a:lnTo>
                    <a:pt x="418" y="1655"/>
                  </a:lnTo>
                  <a:lnTo>
                    <a:pt x="410" y="1648"/>
                  </a:lnTo>
                  <a:lnTo>
                    <a:pt x="407" y="1644"/>
                  </a:lnTo>
                  <a:lnTo>
                    <a:pt x="405" y="1639"/>
                  </a:lnTo>
                  <a:lnTo>
                    <a:pt x="403" y="1629"/>
                  </a:lnTo>
                  <a:lnTo>
                    <a:pt x="403" y="1617"/>
                  </a:lnTo>
                  <a:lnTo>
                    <a:pt x="405" y="1604"/>
                  </a:lnTo>
                  <a:lnTo>
                    <a:pt x="405" y="1604"/>
                  </a:lnTo>
                  <a:lnTo>
                    <a:pt x="412" y="1579"/>
                  </a:lnTo>
                  <a:lnTo>
                    <a:pt x="413" y="1571"/>
                  </a:lnTo>
                  <a:lnTo>
                    <a:pt x="412" y="1565"/>
                  </a:lnTo>
                  <a:lnTo>
                    <a:pt x="409" y="1559"/>
                  </a:lnTo>
                  <a:lnTo>
                    <a:pt x="403" y="1555"/>
                  </a:lnTo>
                  <a:lnTo>
                    <a:pt x="380" y="1540"/>
                  </a:lnTo>
                  <a:lnTo>
                    <a:pt x="380" y="1540"/>
                  </a:lnTo>
                  <a:lnTo>
                    <a:pt x="366" y="1530"/>
                  </a:lnTo>
                  <a:lnTo>
                    <a:pt x="359" y="1525"/>
                  </a:lnTo>
                  <a:lnTo>
                    <a:pt x="352" y="1523"/>
                  </a:lnTo>
                  <a:lnTo>
                    <a:pt x="352" y="1523"/>
                  </a:lnTo>
                  <a:lnTo>
                    <a:pt x="343" y="1520"/>
                  </a:lnTo>
                  <a:lnTo>
                    <a:pt x="335" y="1517"/>
                  </a:lnTo>
                  <a:lnTo>
                    <a:pt x="328" y="1511"/>
                  </a:lnTo>
                  <a:lnTo>
                    <a:pt x="323" y="1505"/>
                  </a:lnTo>
                  <a:lnTo>
                    <a:pt x="320" y="1497"/>
                  </a:lnTo>
                  <a:lnTo>
                    <a:pt x="318" y="1489"/>
                  </a:lnTo>
                  <a:lnTo>
                    <a:pt x="316" y="1479"/>
                  </a:lnTo>
                  <a:lnTo>
                    <a:pt x="315" y="1467"/>
                  </a:lnTo>
                  <a:lnTo>
                    <a:pt x="315" y="1467"/>
                  </a:lnTo>
                  <a:lnTo>
                    <a:pt x="306" y="1475"/>
                  </a:lnTo>
                  <a:lnTo>
                    <a:pt x="296" y="1482"/>
                  </a:lnTo>
                  <a:lnTo>
                    <a:pt x="285" y="1486"/>
                  </a:lnTo>
                  <a:lnTo>
                    <a:pt x="275" y="1488"/>
                  </a:lnTo>
                  <a:lnTo>
                    <a:pt x="266" y="1489"/>
                  </a:lnTo>
                  <a:lnTo>
                    <a:pt x="255" y="1488"/>
                  </a:lnTo>
                  <a:lnTo>
                    <a:pt x="245" y="1486"/>
                  </a:lnTo>
                  <a:lnTo>
                    <a:pt x="233" y="1483"/>
                  </a:lnTo>
                  <a:lnTo>
                    <a:pt x="233" y="1483"/>
                  </a:lnTo>
                  <a:lnTo>
                    <a:pt x="225" y="1481"/>
                  </a:lnTo>
                  <a:lnTo>
                    <a:pt x="217" y="1480"/>
                  </a:lnTo>
                  <a:lnTo>
                    <a:pt x="208" y="1480"/>
                  </a:lnTo>
                  <a:lnTo>
                    <a:pt x="200" y="1481"/>
                  </a:lnTo>
                  <a:lnTo>
                    <a:pt x="192" y="1482"/>
                  </a:lnTo>
                  <a:lnTo>
                    <a:pt x="184" y="1486"/>
                  </a:lnTo>
                  <a:lnTo>
                    <a:pt x="168" y="1493"/>
                  </a:lnTo>
                  <a:lnTo>
                    <a:pt x="168" y="1493"/>
                  </a:lnTo>
                  <a:lnTo>
                    <a:pt x="154" y="1498"/>
                  </a:lnTo>
                  <a:lnTo>
                    <a:pt x="147" y="1501"/>
                  </a:lnTo>
                  <a:lnTo>
                    <a:pt x="140" y="1502"/>
                  </a:lnTo>
                  <a:lnTo>
                    <a:pt x="133" y="1502"/>
                  </a:lnTo>
                  <a:lnTo>
                    <a:pt x="126" y="1502"/>
                  </a:lnTo>
                  <a:lnTo>
                    <a:pt x="118" y="1498"/>
                  </a:lnTo>
                  <a:lnTo>
                    <a:pt x="111" y="1495"/>
                  </a:lnTo>
                  <a:lnTo>
                    <a:pt x="111" y="1495"/>
                  </a:lnTo>
                  <a:lnTo>
                    <a:pt x="106" y="1492"/>
                  </a:lnTo>
                  <a:lnTo>
                    <a:pt x="102" y="1490"/>
                  </a:lnTo>
                  <a:lnTo>
                    <a:pt x="97" y="1492"/>
                  </a:lnTo>
                  <a:lnTo>
                    <a:pt x="95" y="1493"/>
                  </a:lnTo>
                  <a:lnTo>
                    <a:pt x="92" y="1496"/>
                  </a:lnTo>
                  <a:lnTo>
                    <a:pt x="91" y="1500"/>
                  </a:lnTo>
                  <a:lnTo>
                    <a:pt x="87" y="1509"/>
                  </a:lnTo>
                  <a:lnTo>
                    <a:pt x="87" y="1509"/>
                  </a:lnTo>
                  <a:lnTo>
                    <a:pt x="82" y="1524"/>
                  </a:lnTo>
                  <a:lnTo>
                    <a:pt x="79" y="1534"/>
                  </a:lnTo>
                  <a:lnTo>
                    <a:pt x="74" y="1543"/>
                  </a:lnTo>
                  <a:lnTo>
                    <a:pt x="70" y="1551"/>
                  </a:lnTo>
                  <a:lnTo>
                    <a:pt x="63" y="1558"/>
                  </a:lnTo>
                  <a:lnTo>
                    <a:pt x="54" y="1565"/>
                  </a:lnTo>
                  <a:lnTo>
                    <a:pt x="24" y="1584"/>
                  </a:lnTo>
                  <a:lnTo>
                    <a:pt x="24" y="1584"/>
                  </a:lnTo>
                  <a:lnTo>
                    <a:pt x="17" y="1566"/>
                  </a:lnTo>
                  <a:lnTo>
                    <a:pt x="11" y="1550"/>
                  </a:lnTo>
                  <a:lnTo>
                    <a:pt x="6" y="1533"/>
                  </a:lnTo>
                  <a:lnTo>
                    <a:pt x="2" y="1515"/>
                  </a:lnTo>
                  <a:lnTo>
                    <a:pt x="2" y="1515"/>
                  </a:lnTo>
                  <a:lnTo>
                    <a:pt x="0" y="1505"/>
                  </a:lnTo>
                  <a:lnTo>
                    <a:pt x="0" y="1497"/>
                  </a:lnTo>
                  <a:lnTo>
                    <a:pt x="0" y="1488"/>
                  </a:lnTo>
                  <a:lnTo>
                    <a:pt x="2" y="1481"/>
                  </a:lnTo>
                  <a:lnTo>
                    <a:pt x="4" y="1473"/>
                  </a:lnTo>
                  <a:lnTo>
                    <a:pt x="9" y="1466"/>
                  </a:lnTo>
                  <a:lnTo>
                    <a:pt x="16" y="1458"/>
                  </a:lnTo>
                  <a:lnTo>
                    <a:pt x="24" y="1451"/>
                  </a:lnTo>
                  <a:lnTo>
                    <a:pt x="24" y="1451"/>
                  </a:lnTo>
                  <a:lnTo>
                    <a:pt x="35" y="1442"/>
                  </a:lnTo>
                  <a:lnTo>
                    <a:pt x="46" y="1432"/>
                  </a:lnTo>
                  <a:lnTo>
                    <a:pt x="56" y="1421"/>
                  </a:lnTo>
                  <a:lnTo>
                    <a:pt x="64" y="1409"/>
                  </a:lnTo>
                  <a:lnTo>
                    <a:pt x="72" y="1396"/>
                  </a:lnTo>
                  <a:lnTo>
                    <a:pt x="78" y="1382"/>
                  </a:lnTo>
                  <a:lnTo>
                    <a:pt x="82" y="1368"/>
                  </a:lnTo>
                  <a:lnTo>
                    <a:pt x="86" y="1353"/>
                  </a:lnTo>
                  <a:lnTo>
                    <a:pt x="86" y="1353"/>
                  </a:lnTo>
                  <a:lnTo>
                    <a:pt x="91" y="1335"/>
                  </a:lnTo>
                  <a:lnTo>
                    <a:pt x="96" y="1318"/>
                  </a:lnTo>
                  <a:lnTo>
                    <a:pt x="96" y="1318"/>
                  </a:lnTo>
                  <a:lnTo>
                    <a:pt x="102" y="1308"/>
                  </a:lnTo>
                  <a:lnTo>
                    <a:pt x="104" y="1305"/>
                  </a:lnTo>
                  <a:lnTo>
                    <a:pt x="109" y="1301"/>
                  </a:lnTo>
                  <a:lnTo>
                    <a:pt x="112" y="1299"/>
                  </a:lnTo>
                  <a:lnTo>
                    <a:pt x="117" y="1299"/>
                  </a:lnTo>
                  <a:lnTo>
                    <a:pt x="123" y="1299"/>
                  </a:lnTo>
                  <a:lnTo>
                    <a:pt x="129" y="1303"/>
                  </a:lnTo>
                  <a:lnTo>
                    <a:pt x="129" y="1303"/>
                  </a:lnTo>
                  <a:lnTo>
                    <a:pt x="134" y="1305"/>
                  </a:lnTo>
                  <a:lnTo>
                    <a:pt x="140" y="1306"/>
                  </a:lnTo>
                  <a:lnTo>
                    <a:pt x="145" y="1306"/>
                  </a:lnTo>
                  <a:lnTo>
                    <a:pt x="148" y="1304"/>
                  </a:lnTo>
                  <a:lnTo>
                    <a:pt x="152" y="1301"/>
                  </a:lnTo>
                  <a:lnTo>
                    <a:pt x="154" y="1298"/>
                  </a:lnTo>
                  <a:lnTo>
                    <a:pt x="156" y="1292"/>
                  </a:lnTo>
                  <a:lnTo>
                    <a:pt x="157" y="1287"/>
                  </a:lnTo>
                  <a:lnTo>
                    <a:pt x="157" y="1287"/>
                  </a:lnTo>
                  <a:lnTo>
                    <a:pt x="162" y="1272"/>
                  </a:lnTo>
                  <a:lnTo>
                    <a:pt x="164" y="1255"/>
                  </a:lnTo>
                  <a:lnTo>
                    <a:pt x="164" y="1255"/>
                  </a:lnTo>
                  <a:lnTo>
                    <a:pt x="167" y="1247"/>
                  </a:lnTo>
                  <a:lnTo>
                    <a:pt x="169" y="1240"/>
                  </a:lnTo>
                  <a:lnTo>
                    <a:pt x="171" y="1234"/>
                  </a:lnTo>
                  <a:lnTo>
                    <a:pt x="176" y="1229"/>
                  </a:lnTo>
                  <a:lnTo>
                    <a:pt x="180" y="1224"/>
                  </a:lnTo>
                  <a:lnTo>
                    <a:pt x="186" y="1221"/>
                  </a:lnTo>
                  <a:lnTo>
                    <a:pt x="193" y="1219"/>
                  </a:lnTo>
                  <a:lnTo>
                    <a:pt x="202" y="1217"/>
                  </a:lnTo>
                  <a:lnTo>
                    <a:pt x="202" y="1217"/>
                  </a:lnTo>
                  <a:lnTo>
                    <a:pt x="215" y="1215"/>
                  </a:lnTo>
                  <a:lnTo>
                    <a:pt x="221" y="1213"/>
                  </a:lnTo>
                  <a:lnTo>
                    <a:pt x="227" y="1210"/>
                  </a:lnTo>
                  <a:lnTo>
                    <a:pt x="231" y="1207"/>
                  </a:lnTo>
                  <a:lnTo>
                    <a:pt x="236" y="1204"/>
                  </a:lnTo>
                  <a:lnTo>
                    <a:pt x="239" y="1198"/>
                  </a:lnTo>
                  <a:lnTo>
                    <a:pt x="243" y="1192"/>
                  </a:lnTo>
                  <a:lnTo>
                    <a:pt x="243" y="1192"/>
                  </a:lnTo>
                  <a:lnTo>
                    <a:pt x="244" y="1189"/>
                  </a:lnTo>
                  <a:lnTo>
                    <a:pt x="246" y="1186"/>
                  </a:lnTo>
                  <a:lnTo>
                    <a:pt x="252" y="1182"/>
                  </a:lnTo>
                  <a:lnTo>
                    <a:pt x="259" y="1179"/>
                  </a:lnTo>
                  <a:lnTo>
                    <a:pt x="266" y="1178"/>
                  </a:lnTo>
                  <a:lnTo>
                    <a:pt x="266" y="1178"/>
                  </a:lnTo>
                  <a:lnTo>
                    <a:pt x="273" y="1177"/>
                  </a:lnTo>
                  <a:lnTo>
                    <a:pt x="278" y="1174"/>
                  </a:lnTo>
                  <a:lnTo>
                    <a:pt x="282" y="1172"/>
                  </a:lnTo>
                  <a:lnTo>
                    <a:pt x="283" y="1170"/>
                  </a:lnTo>
                  <a:lnTo>
                    <a:pt x="284" y="1167"/>
                  </a:lnTo>
                  <a:lnTo>
                    <a:pt x="285" y="1163"/>
                  </a:lnTo>
                  <a:lnTo>
                    <a:pt x="285" y="1163"/>
                  </a:lnTo>
                  <a:lnTo>
                    <a:pt x="285" y="1154"/>
                  </a:lnTo>
                  <a:lnTo>
                    <a:pt x="286" y="1147"/>
                  </a:lnTo>
                  <a:lnTo>
                    <a:pt x="290" y="1140"/>
                  </a:lnTo>
                  <a:lnTo>
                    <a:pt x="293" y="1134"/>
                  </a:lnTo>
                  <a:lnTo>
                    <a:pt x="298" y="1130"/>
                  </a:lnTo>
                  <a:lnTo>
                    <a:pt x="304" y="1126"/>
                  </a:lnTo>
                  <a:lnTo>
                    <a:pt x="318" y="1119"/>
                  </a:lnTo>
                  <a:lnTo>
                    <a:pt x="318" y="1119"/>
                  </a:lnTo>
                  <a:lnTo>
                    <a:pt x="324" y="1115"/>
                  </a:lnTo>
                  <a:lnTo>
                    <a:pt x="329" y="1109"/>
                  </a:lnTo>
                  <a:lnTo>
                    <a:pt x="334" y="1102"/>
                  </a:lnTo>
                  <a:lnTo>
                    <a:pt x="336" y="1094"/>
                  </a:lnTo>
                  <a:lnTo>
                    <a:pt x="336" y="1094"/>
                  </a:lnTo>
                  <a:lnTo>
                    <a:pt x="346" y="1072"/>
                  </a:lnTo>
                  <a:lnTo>
                    <a:pt x="357" y="1050"/>
                  </a:lnTo>
                  <a:lnTo>
                    <a:pt x="369" y="1030"/>
                  </a:lnTo>
                  <a:lnTo>
                    <a:pt x="382" y="1009"/>
                  </a:lnTo>
                  <a:lnTo>
                    <a:pt x="410" y="970"/>
                  </a:lnTo>
                  <a:lnTo>
                    <a:pt x="424" y="950"/>
                  </a:lnTo>
                  <a:lnTo>
                    <a:pt x="436" y="929"/>
                  </a:lnTo>
                  <a:lnTo>
                    <a:pt x="436" y="929"/>
                  </a:lnTo>
                  <a:lnTo>
                    <a:pt x="441" y="924"/>
                  </a:lnTo>
                  <a:lnTo>
                    <a:pt x="445" y="919"/>
                  </a:lnTo>
                  <a:lnTo>
                    <a:pt x="450" y="914"/>
                  </a:lnTo>
                  <a:lnTo>
                    <a:pt x="456" y="910"/>
                  </a:lnTo>
                  <a:lnTo>
                    <a:pt x="456" y="910"/>
                  </a:lnTo>
                  <a:lnTo>
                    <a:pt x="467" y="902"/>
                  </a:lnTo>
                  <a:lnTo>
                    <a:pt x="477" y="893"/>
                  </a:lnTo>
                  <a:lnTo>
                    <a:pt x="483" y="883"/>
                  </a:lnTo>
                  <a:lnTo>
                    <a:pt x="488" y="872"/>
                  </a:lnTo>
                  <a:lnTo>
                    <a:pt x="492" y="861"/>
                  </a:lnTo>
                  <a:lnTo>
                    <a:pt x="494" y="849"/>
                  </a:lnTo>
                  <a:lnTo>
                    <a:pt x="495" y="836"/>
                  </a:lnTo>
                  <a:lnTo>
                    <a:pt x="494" y="823"/>
                  </a:lnTo>
                  <a:lnTo>
                    <a:pt x="494" y="823"/>
                  </a:lnTo>
                  <a:lnTo>
                    <a:pt x="492" y="782"/>
                  </a:lnTo>
                  <a:lnTo>
                    <a:pt x="492" y="782"/>
                  </a:lnTo>
                  <a:lnTo>
                    <a:pt x="492" y="770"/>
                  </a:lnTo>
                  <a:lnTo>
                    <a:pt x="493" y="765"/>
                  </a:lnTo>
                  <a:lnTo>
                    <a:pt x="495" y="760"/>
                  </a:lnTo>
                  <a:lnTo>
                    <a:pt x="497" y="756"/>
                  </a:lnTo>
                  <a:lnTo>
                    <a:pt x="501" y="752"/>
                  </a:lnTo>
                  <a:lnTo>
                    <a:pt x="505" y="747"/>
                  </a:lnTo>
                  <a:lnTo>
                    <a:pt x="511" y="744"/>
                  </a:lnTo>
                  <a:lnTo>
                    <a:pt x="511" y="744"/>
                  </a:lnTo>
                  <a:lnTo>
                    <a:pt x="521" y="737"/>
                  </a:lnTo>
                  <a:lnTo>
                    <a:pt x="530" y="729"/>
                  </a:lnTo>
                  <a:lnTo>
                    <a:pt x="535" y="720"/>
                  </a:lnTo>
                  <a:lnTo>
                    <a:pt x="540" y="711"/>
                  </a:lnTo>
                  <a:lnTo>
                    <a:pt x="542" y="700"/>
                  </a:lnTo>
                  <a:lnTo>
                    <a:pt x="542" y="690"/>
                  </a:lnTo>
                  <a:lnTo>
                    <a:pt x="540" y="678"/>
                  </a:lnTo>
                  <a:lnTo>
                    <a:pt x="535" y="666"/>
                  </a:lnTo>
                  <a:lnTo>
                    <a:pt x="535" y="666"/>
                  </a:lnTo>
                  <a:lnTo>
                    <a:pt x="531" y="652"/>
                  </a:lnTo>
                  <a:lnTo>
                    <a:pt x="526" y="638"/>
                  </a:lnTo>
                  <a:lnTo>
                    <a:pt x="525" y="625"/>
                  </a:lnTo>
                  <a:lnTo>
                    <a:pt x="525" y="613"/>
                  </a:lnTo>
                  <a:lnTo>
                    <a:pt x="527" y="600"/>
                  </a:lnTo>
                  <a:lnTo>
                    <a:pt x="531" y="587"/>
                  </a:lnTo>
                  <a:lnTo>
                    <a:pt x="538" y="575"/>
                  </a:lnTo>
                  <a:lnTo>
                    <a:pt x="546" y="563"/>
                  </a:lnTo>
                  <a:lnTo>
                    <a:pt x="546" y="563"/>
                  </a:lnTo>
                  <a:lnTo>
                    <a:pt x="549" y="557"/>
                  </a:lnTo>
                  <a:lnTo>
                    <a:pt x="551" y="553"/>
                  </a:lnTo>
                  <a:lnTo>
                    <a:pt x="553" y="547"/>
                  </a:lnTo>
                  <a:lnTo>
                    <a:pt x="554" y="541"/>
                  </a:lnTo>
                  <a:lnTo>
                    <a:pt x="555" y="530"/>
                  </a:lnTo>
                  <a:lnTo>
                    <a:pt x="555" y="518"/>
                  </a:lnTo>
                  <a:lnTo>
                    <a:pt x="555" y="518"/>
                  </a:lnTo>
                  <a:lnTo>
                    <a:pt x="556" y="485"/>
                  </a:lnTo>
                  <a:lnTo>
                    <a:pt x="556" y="453"/>
                  </a:lnTo>
                  <a:lnTo>
                    <a:pt x="557" y="419"/>
                  </a:lnTo>
                  <a:lnTo>
                    <a:pt x="560" y="402"/>
                  </a:lnTo>
                  <a:lnTo>
                    <a:pt x="563" y="386"/>
                  </a:lnTo>
                  <a:lnTo>
                    <a:pt x="563" y="386"/>
                  </a:lnTo>
                  <a:lnTo>
                    <a:pt x="563" y="379"/>
                  </a:lnTo>
                  <a:lnTo>
                    <a:pt x="563" y="373"/>
                  </a:lnTo>
                  <a:lnTo>
                    <a:pt x="562" y="366"/>
                  </a:lnTo>
                  <a:lnTo>
                    <a:pt x="561" y="360"/>
                  </a:lnTo>
                  <a:lnTo>
                    <a:pt x="551" y="337"/>
                  </a:lnTo>
                  <a:lnTo>
                    <a:pt x="551" y="337"/>
                  </a:lnTo>
                  <a:lnTo>
                    <a:pt x="546" y="320"/>
                  </a:lnTo>
                  <a:lnTo>
                    <a:pt x="540" y="303"/>
                  </a:lnTo>
                  <a:lnTo>
                    <a:pt x="536" y="284"/>
                  </a:lnTo>
                  <a:lnTo>
                    <a:pt x="535" y="275"/>
                  </a:lnTo>
                  <a:lnTo>
                    <a:pt x="535" y="266"/>
                  </a:lnTo>
                  <a:lnTo>
                    <a:pt x="535" y="266"/>
                  </a:lnTo>
                  <a:lnTo>
                    <a:pt x="536" y="249"/>
                  </a:lnTo>
                  <a:lnTo>
                    <a:pt x="538" y="241"/>
                  </a:lnTo>
                  <a:lnTo>
                    <a:pt x="540" y="233"/>
                  </a:lnTo>
                  <a:lnTo>
                    <a:pt x="542" y="225"/>
                  </a:lnTo>
                  <a:lnTo>
                    <a:pt x="547" y="218"/>
                  </a:lnTo>
                  <a:lnTo>
                    <a:pt x="551" y="211"/>
                  </a:lnTo>
                  <a:lnTo>
                    <a:pt x="558" y="204"/>
                  </a:lnTo>
                  <a:lnTo>
                    <a:pt x="558" y="204"/>
                  </a:lnTo>
                  <a:lnTo>
                    <a:pt x="563" y="198"/>
                  </a:lnTo>
                  <a:lnTo>
                    <a:pt x="568" y="191"/>
                  </a:lnTo>
                  <a:lnTo>
                    <a:pt x="576" y="177"/>
                  </a:lnTo>
                  <a:lnTo>
                    <a:pt x="576" y="177"/>
                  </a:lnTo>
                  <a:lnTo>
                    <a:pt x="578" y="173"/>
                  </a:lnTo>
                  <a:lnTo>
                    <a:pt x="580" y="168"/>
                  </a:lnTo>
                  <a:lnTo>
                    <a:pt x="583" y="158"/>
                  </a:lnTo>
                  <a:lnTo>
                    <a:pt x="584" y="152"/>
                  </a:lnTo>
                  <a:lnTo>
                    <a:pt x="585" y="147"/>
                  </a:lnTo>
                  <a:lnTo>
                    <a:pt x="588" y="144"/>
                  </a:lnTo>
                  <a:lnTo>
                    <a:pt x="592" y="140"/>
                  </a:lnTo>
                  <a:lnTo>
                    <a:pt x="592" y="140"/>
                  </a:lnTo>
                  <a:lnTo>
                    <a:pt x="596" y="138"/>
                  </a:lnTo>
                  <a:lnTo>
                    <a:pt x="602" y="138"/>
                  </a:lnTo>
                  <a:lnTo>
                    <a:pt x="607" y="139"/>
                  </a:lnTo>
                  <a:lnTo>
                    <a:pt x="610" y="142"/>
                  </a:lnTo>
                  <a:lnTo>
                    <a:pt x="619" y="147"/>
                  </a:lnTo>
                  <a:lnTo>
                    <a:pt x="624" y="150"/>
                  </a:lnTo>
                  <a:lnTo>
                    <a:pt x="629" y="152"/>
                  </a:lnTo>
                  <a:lnTo>
                    <a:pt x="629" y="152"/>
                  </a:lnTo>
                  <a:lnTo>
                    <a:pt x="636" y="153"/>
                  </a:lnTo>
                  <a:lnTo>
                    <a:pt x="642" y="152"/>
                  </a:lnTo>
                  <a:lnTo>
                    <a:pt x="642" y="152"/>
                  </a:lnTo>
                  <a:lnTo>
                    <a:pt x="660" y="151"/>
                  </a:lnTo>
                  <a:lnTo>
                    <a:pt x="674" y="150"/>
                  </a:lnTo>
                  <a:lnTo>
                    <a:pt x="685" y="152"/>
                  </a:lnTo>
                  <a:lnTo>
                    <a:pt x="690" y="153"/>
                  </a:lnTo>
                  <a:lnTo>
                    <a:pt x="694" y="155"/>
                  </a:lnTo>
                  <a:lnTo>
                    <a:pt x="698" y="158"/>
                  </a:lnTo>
                  <a:lnTo>
                    <a:pt x="701" y="161"/>
                  </a:lnTo>
                  <a:lnTo>
                    <a:pt x="707" y="170"/>
                  </a:lnTo>
                  <a:lnTo>
                    <a:pt x="713" y="184"/>
                  </a:lnTo>
                  <a:lnTo>
                    <a:pt x="719" y="200"/>
                  </a:lnTo>
                  <a:lnTo>
                    <a:pt x="719" y="200"/>
                  </a:lnTo>
                  <a:lnTo>
                    <a:pt x="729" y="199"/>
                  </a:lnTo>
                  <a:lnTo>
                    <a:pt x="740" y="197"/>
                  </a:lnTo>
                  <a:lnTo>
                    <a:pt x="761" y="190"/>
                  </a:lnTo>
                  <a:lnTo>
                    <a:pt x="783" y="183"/>
                  </a:lnTo>
                  <a:lnTo>
                    <a:pt x="804" y="176"/>
                  </a:lnTo>
                  <a:lnTo>
                    <a:pt x="804" y="176"/>
                  </a:lnTo>
                  <a:lnTo>
                    <a:pt x="810" y="175"/>
                  </a:lnTo>
                  <a:lnTo>
                    <a:pt x="811" y="174"/>
                  </a:lnTo>
                  <a:lnTo>
                    <a:pt x="812" y="173"/>
                  </a:lnTo>
                  <a:lnTo>
                    <a:pt x="812" y="173"/>
                  </a:lnTo>
                  <a:lnTo>
                    <a:pt x="816" y="160"/>
                  </a:lnTo>
                  <a:lnTo>
                    <a:pt x="823" y="149"/>
                  </a:lnTo>
                  <a:lnTo>
                    <a:pt x="839" y="125"/>
                  </a:lnTo>
                  <a:lnTo>
                    <a:pt x="846" y="115"/>
                  </a:lnTo>
                  <a:lnTo>
                    <a:pt x="853" y="102"/>
                  </a:lnTo>
                  <a:lnTo>
                    <a:pt x="857" y="90"/>
                  </a:lnTo>
                  <a:lnTo>
                    <a:pt x="859" y="83"/>
                  </a:lnTo>
                  <a:lnTo>
                    <a:pt x="859" y="76"/>
                  </a:lnTo>
                  <a:lnTo>
                    <a:pt x="859" y="76"/>
                  </a:lnTo>
                  <a:lnTo>
                    <a:pt x="859" y="25"/>
                  </a:lnTo>
                  <a:lnTo>
                    <a:pt x="859" y="25"/>
                  </a:lnTo>
                  <a:lnTo>
                    <a:pt x="860" y="15"/>
                  </a:lnTo>
                  <a:lnTo>
                    <a:pt x="860" y="10"/>
                  </a:lnTo>
                  <a:lnTo>
                    <a:pt x="861" y="7"/>
                  </a:lnTo>
                  <a:lnTo>
                    <a:pt x="864" y="3"/>
                  </a:lnTo>
                  <a:lnTo>
                    <a:pt x="868" y="1"/>
                  </a:lnTo>
                  <a:lnTo>
                    <a:pt x="873" y="0"/>
                  </a:lnTo>
                  <a:lnTo>
                    <a:pt x="881" y="0"/>
                  </a:lnTo>
                  <a:lnTo>
                    <a:pt x="881" y="0"/>
                  </a:lnTo>
                  <a:lnTo>
                    <a:pt x="896" y="2"/>
                  </a:lnTo>
                  <a:lnTo>
                    <a:pt x="902" y="5"/>
                  </a:lnTo>
                  <a:lnTo>
                    <a:pt x="905" y="7"/>
                  </a:lnTo>
                  <a:lnTo>
                    <a:pt x="909" y="10"/>
                  </a:lnTo>
                  <a:lnTo>
                    <a:pt x="910" y="16"/>
                  </a:lnTo>
                  <a:lnTo>
                    <a:pt x="910" y="22"/>
                  </a:lnTo>
                  <a:lnTo>
                    <a:pt x="910" y="29"/>
                  </a:lnTo>
                  <a:lnTo>
                    <a:pt x="910" y="29"/>
                  </a:lnTo>
                  <a:lnTo>
                    <a:pt x="905" y="58"/>
                  </a:lnTo>
                  <a:lnTo>
                    <a:pt x="901" y="85"/>
                  </a:lnTo>
                  <a:lnTo>
                    <a:pt x="895" y="113"/>
                  </a:lnTo>
                  <a:lnTo>
                    <a:pt x="888" y="140"/>
                  </a:lnTo>
                  <a:lnTo>
                    <a:pt x="880" y="168"/>
                  </a:lnTo>
                  <a:lnTo>
                    <a:pt x="869" y="195"/>
                  </a:lnTo>
                  <a:lnTo>
                    <a:pt x="859" y="222"/>
                  </a:lnTo>
                  <a:lnTo>
                    <a:pt x="846" y="249"/>
                  </a:lnTo>
                  <a:lnTo>
                    <a:pt x="846" y="249"/>
                  </a:lnTo>
                  <a:lnTo>
                    <a:pt x="838" y="266"/>
                  </a:lnTo>
                  <a:lnTo>
                    <a:pt x="833" y="284"/>
                  </a:lnTo>
                  <a:lnTo>
                    <a:pt x="828" y="303"/>
                  </a:lnTo>
                  <a:lnTo>
                    <a:pt x="827" y="322"/>
                  </a:lnTo>
                  <a:lnTo>
                    <a:pt x="827" y="342"/>
                  </a:lnTo>
                  <a:lnTo>
                    <a:pt x="828" y="351"/>
                  </a:lnTo>
                  <a:lnTo>
                    <a:pt x="830" y="362"/>
                  </a:lnTo>
                  <a:lnTo>
                    <a:pt x="834" y="371"/>
                  </a:lnTo>
                  <a:lnTo>
                    <a:pt x="837" y="381"/>
                  </a:lnTo>
                  <a:lnTo>
                    <a:pt x="841" y="390"/>
                  </a:lnTo>
                  <a:lnTo>
                    <a:pt x="846" y="400"/>
                  </a:lnTo>
                  <a:lnTo>
                    <a:pt x="846" y="400"/>
                  </a:lnTo>
                  <a:lnTo>
                    <a:pt x="851" y="411"/>
                  </a:lnTo>
                  <a:lnTo>
                    <a:pt x="856" y="421"/>
                  </a:lnTo>
                  <a:lnTo>
                    <a:pt x="858" y="432"/>
                  </a:lnTo>
                  <a:lnTo>
                    <a:pt x="859" y="443"/>
                  </a:lnTo>
                  <a:lnTo>
                    <a:pt x="860" y="455"/>
                  </a:lnTo>
                  <a:lnTo>
                    <a:pt x="860" y="466"/>
                  </a:lnTo>
                  <a:lnTo>
                    <a:pt x="858" y="489"/>
                  </a:lnTo>
                  <a:lnTo>
                    <a:pt x="858" y="489"/>
                  </a:lnTo>
                  <a:lnTo>
                    <a:pt x="857" y="506"/>
                  </a:lnTo>
                  <a:lnTo>
                    <a:pt x="858" y="518"/>
                  </a:lnTo>
                  <a:lnTo>
                    <a:pt x="859" y="523"/>
                  </a:lnTo>
                  <a:lnTo>
                    <a:pt x="861" y="527"/>
                  </a:lnTo>
                  <a:lnTo>
                    <a:pt x="864" y="531"/>
                  </a:lnTo>
                  <a:lnTo>
                    <a:pt x="867" y="533"/>
                  </a:lnTo>
                  <a:lnTo>
                    <a:pt x="871" y="536"/>
                  </a:lnTo>
                  <a:lnTo>
                    <a:pt x="874" y="538"/>
                  </a:lnTo>
                  <a:lnTo>
                    <a:pt x="879" y="538"/>
                  </a:lnTo>
                  <a:lnTo>
                    <a:pt x="883" y="538"/>
                  </a:lnTo>
                  <a:lnTo>
                    <a:pt x="896" y="536"/>
                  </a:lnTo>
                  <a:lnTo>
                    <a:pt x="910" y="531"/>
                  </a:lnTo>
                  <a:lnTo>
                    <a:pt x="910" y="531"/>
                  </a:lnTo>
                  <a:lnTo>
                    <a:pt x="914" y="529"/>
                  </a:lnTo>
                  <a:lnTo>
                    <a:pt x="916" y="527"/>
                  </a:lnTo>
                  <a:lnTo>
                    <a:pt x="918" y="526"/>
                  </a:lnTo>
                  <a:lnTo>
                    <a:pt x="918" y="526"/>
                  </a:lnTo>
                  <a:lnTo>
                    <a:pt x="932" y="526"/>
                  </a:lnTo>
                  <a:lnTo>
                    <a:pt x="937" y="526"/>
                  </a:lnTo>
                  <a:lnTo>
                    <a:pt x="942" y="524"/>
                  </a:lnTo>
                  <a:lnTo>
                    <a:pt x="947" y="523"/>
                  </a:lnTo>
                  <a:lnTo>
                    <a:pt x="950" y="519"/>
                  </a:lnTo>
                  <a:lnTo>
                    <a:pt x="954" y="517"/>
                  </a:lnTo>
                  <a:lnTo>
                    <a:pt x="956" y="514"/>
                  </a:lnTo>
                  <a:lnTo>
                    <a:pt x="960" y="506"/>
                  </a:lnTo>
                  <a:lnTo>
                    <a:pt x="963" y="495"/>
                  </a:lnTo>
                  <a:lnTo>
                    <a:pt x="964" y="485"/>
                  </a:lnTo>
                  <a:lnTo>
                    <a:pt x="965" y="472"/>
                  </a:lnTo>
                  <a:lnTo>
                    <a:pt x="965" y="472"/>
                  </a:lnTo>
                  <a:lnTo>
                    <a:pt x="969" y="435"/>
                  </a:lnTo>
                  <a:lnTo>
                    <a:pt x="972" y="417"/>
                  </a:lnTo>
                  <a:lnTo>
                    <a:pt x="975" y="398"/>
                  </a:lnTo>
                  <a:lnTo>
                    <a:pt x="980" y="380"/>
                  </a:lnTo>
                  <a:lnTo>
                    <a:pt x="986" y="362"/>
                  </a:lnTo>
                  <a:lnTo>
                    <a:pt x="994" y="344"/>
                  </a:lnTo>
                  <a:lnTo>
                    <a:pt x="1003" y="327"/>
                  </a:lnTo>
                  <a:lnTo>
                    <a:pt x="1003" y="327"/>
                  </a:lnTo>
                  <a:lnTo>
                    <a:pt x="1020" y="298"/>
                  </a:lnTo>
                  <a:lnTo>
                    <a:pt x="1030" y="284"/>
                  </a:lnTo>
                  <a:lnTo>
                    <a:pt x="1040" y="272"/>
                  </a:lnTo>
                  <a:lnTo>
                    <a:pt x="1051" y="260"/>
                  </a:lnTo>
                  <a:lnTo>
                    <a:pt x="1063" y="250"/>
                  </a:lnTo>
                  <a:lnTo>
                    <a:pt x="1077" y="241"/>
                  </a:lnTo>
                  <a:lnTo>
                    <a:pt x="1092" y="233"/>
                  </a:lnTo>
                  <a:lnTo>
                    <a:pt x="1092" y="233"/>
                  </a:lnTo>
                  <a:lnTo>
                    <a:pt x="1100" y="228"/>
                  </a:lnTo>
                  <a:lnTo>
                    <a:pt x="1106" y="225"/>
                  </a:lnTo>
                  <a:lnTo>
                    <a:pt x="1110" y="219"/>
                  </a:lnTo>
                  <a:lnTo>
                    <a:pt x="1115" y="213"/>
                  </a:lnTo>
                  <a:lnTo>
                    <a:pt x="1118" y="207"/>
                  </a:lnTo>
                  <a:lnTo>
                    <a:pt x="1122" y="200"/>
                  </a:lnTo>
                  <a:lnTo>
                    <a:pt x="1123" y="193"/>
                  </a:lnTo>
                  <a:lnTo>
                    <a:pt x="1125" y="185"/>
                  </a:lnTo>
                  <a:lnTo>
                    <a:pt x="1125" y="185"/>
                  </a:lnTo>
                  <a:lnTo>
                    <a:pt x="1128" y="173"/>
                  </a:lnTo>
                  <a:lnTo>
                    <a:pt x="1132" y="160"/>
                  </a:lnTo>
                  <a:lnTo>
                    <a:pt x="1137" y="147"/>
                  </a:lnTo>
                  <a:lnTo>
                    <a:pt x="1144" y="136"/>
                  </a:lnTo>
                  <a:lnTo>
                    <a:pt x="1157" y="114"/>
                  </a:lnTo>
                  <a:lnTo>
                    <a:pt x="1171" y="92"/>
                  </a:lnTo>
                  <a:lnTo>
                    <a:pt x="1171" y="92"/>
                  </a:lnTo>
                  <a:lnTo>
                    <a:pt x="1176" y="85"/>
                  </a:lnTo>
                  <a:lnTo>
                    <a:pt x="1182" y="79"/>
                  </a:lnTo>
                  <a:lnTo>
                    <a:pt x="1184" y="77"/>
                  </a:lnTo>
                  <a:lnTo>
                    <a:pt x="1187" y="76"/>
                  </a:lnTo>
                  <a:lnTo>
                    <a:pt x="1192" y="77"/>
                  </a:lnTo>
                  <a:lnTo>
                    <a:pt x="1197" y="79"/>
                  </a:lnTo>
                  <a:lnTo>
                    <a:pt x="1197" y="79"/>
                  </a:lnTo>
                  <a:lnTo>
                    <a:pt x="1208" y="85"/>
                  </a:lnTo>
                  <a:lnTo>
                    <a:pt x="1221" y="89"/>
                  </a:lnTo>
                  <a:lnTo>
                    <a:pt x="1234" y="90"/>
                  </a:lnTo>
                  <a:lnTo>
                    <a:pt x="1245" y="90"/>
                  </a:lnTo>
                  <a:lnTo>
                    <a:pt x="1258" y="87"/>
                  </a:lnTo>
                  <a:lnTo>
                    <a:pt x="1270" y="85"/>
                  </a:lnTo>
                  <a:lnTo>
                    <a:pt x="1295" y="82"/>
                  </a:lnTo>
                  <a:lnTo>
                    <a:pt x="1295" y="82"/>
                  </a:lnTo>
                  <a:lnTo>
                    <a:pt x="1310" y="79"/>
                  </a:lnTo>
                  <a:lnTo>
                    <a:pt x="1316" y="79"/>
                  </a:lnTo>
                  <a:lnTo>
                    <a:pt x="1323" y="81"/>
                  </a:lnTo>
                  <a:lnTo>
                    <a:pt x="1328" y="84"/>
                  </a:lnTo>
                  <a:lnTo>
                    <a:pt x="1333" y="89"/>
                  </a:lnTo>
                  <a:lnTo>
                    <a:pt x="1335" y="96"/>
                  </a:lnTo>
                  <a:lnTo>
                    <a:pt x="1337" y="105"/>
                  </a:lnTo>
                  <a:lnTo>
                    <a:pt x="1337" y="105"/>
                  </a:lnTo>
                  <a:lnTo>
                    <a:pt x="1338" y="109"/>
                  </a:lnTo>
                  <a:lnTo>
                    <a:pt x="1340" y="114"/>
                  </a:lnTo>
                  <a:lnTo>
                    <a:pt x="1342" y="116"/>
                  </a:lnTo>
                  <a:lnTo>
                    <a:pt x="1345" y="117"/>
                  </a:lnTo>
                  <a:lnTo>
                    <a:pt x="1349" y="119"/>
                  </a:lnTo>
                  <a:lnTo>
                    <a:pt x="1352" y="119"/>
                  </a:lnTo>
                  <a:lnTo>
                    <a:pt x="1361" y="117"/>
                  </a:lnTo>
                  <a:lnTo>
                    <a:pt x="1361" y="117"/>
                  </a:lnTo>
                  <a:lnTo>
                    <a:pt x="1404" y="108"/>
                  </a:lnTo>
                  <a:lnTo>
                    <a:pt x="1447" y="100"/>
                  </a:lnTo>
                  <a:lnTo>
                    <a:pt x="1447" y="100"/>
                  </a:lnTo>
                  <a:lnTo>
                    <a:pt x="1454" y="99"/>
                  </a:lnTo>
                  <a:lnTo>
                    <a:pt x="1459" y="96"/>
                  </a:lnTo>
                  <a:lnTo>
                    <a:pt x="1464" y="92"/>
                  </a:lnTo>
                  <a:lnTo>
                    <a:pt x="1467" y="87"/>
                  </a:lnTo>
                  <a:lnTo>
                    <a:pt x="1474" y="76"/>
                  </a:lnTo>
                  <a:lnTo>
                    <a:pt x="1480" y="66"/>
                  </a:lnTo>
                  <a:lnTo>
                    <a:pt x="1480" y="66"/>
                  </a:lnTo>
                  <a:lnTo>
                    <a:pt x="1482" y="60"/>
                  </a:lnTo>
                  <a:lnTo>
                    <a:pt x="1486" y="53"/>
                  </a:lnTo>
                  <a:lnTo>
                    <a:pt x="1488" y="51"/>
                  </a:lnTo>
                  <a:lnTo>
                    <a:pt x="1490" y="48"/>
                  </a:lnTo>
                  <a:lnTo>
                    <a:pt x="1493" y="47"/>
                  </a:lnTo>
                  <a:lnTo>
                    <a:pt x="1497" y="47"/>
                  </a:lnTo>
                  <a:lnTo>
                    <a:pt x="1497" y="47"/>
                  </a:lnTo>
                  <a:lnTo>
                    <a:pt x="1502" y="48"/>
                  </a:lnTo>
                  <a:lnTo>
                    <a:pt x="1505" y="49"/>
                  </a:lnTo>
                  <a:lnTo>
                    <a:pt x="1509" y="52"/>
                  </a:lnTo>
                  <a:lnTo>
                    <a:pt x="1511" y="54"/>
                  </a:lnTo>
                  <a:lnTo>
                    <a:pt x="1516" y="61"/>
                  </a:lnTo>
                  <a:lnTo>
                    <a:pt x="1518" y="69"/>
                  </a:lnTo>
                  <a:lnTo>
                    <a:pt x="1518" y="69"/>
                  </a:lnTo>
                  <a:lnTo>
                    <a:pt x="1527" y="102"/>
                  </a:lnTo>
                  <a:lnTo>
                    <a:pt x="1537" y="137"/>
                  </a:lnTo>
                  <a:lnTo>
                    <a:pt x="1547" y="172"/>
                  </a:lnTo>
                  <a:lnTo>
                    <a:pt x="1552" y="189"/>
                  </a:lnTo>
                  <a:lnTo>
                    <a:pt x="1558" y="205"/>
                  </a:lnTo>
                  <a:lnTo>
                    <a:pt x="1558" y="205"/>
                  </a:lnTo>
                  <a:lnTo>
                    <a:pt x="1560" y="213"/>
                  </a:lnTo>
                  <a:lnTo>
                    <a:pt x="1560" y="221"/>
                  </a:lnTo>
                  <a:lnTo>
                    <a:pt x="1556" y="228"/>
                  </a:lnTo>
                  <a:lnTo>
                    <a:pt x="1552" y="235"/>
                  </a:lnTo>
                  <a:lnTo>
                    <a:pt x="1552" y="235"/>
                  </a:lnTo>
                  <a:lnTo>
                    <a:pt x="1543" y="244"/>
                  </a:lnTo>
                  <a:lnTo>
                    <a:pt x="1537" y="256"/>
                  </a:lnTo>
                  <a:lnTo>
                    <a:pt x="1526" y="279"/>
                  </a:lnTo>
                  <a:lnTo>
                    <a:pt x="1526" y="279"/>
                  </a:lnTo>
                  <a:lnTo>
                    <a:pt x="1523" y="287"/>
                  </a:lnTo>
                  <a:lnTo>
                    <a:pt x="1519" y="295"/>
                  </a:lnTo>
                  <a:lnTo>
                    <a:pt x="1517" y="303"/>
                  </a:lnTo>
                  <a:lnTo>
                    <a:pt x="1516" y="311"/>
                  </a:lnTo>
                  <a:lnTo>
                    <a:pt x="1515" y="326"/>
                  </a:lnTo>
                  <a:lnTo>
                    <a:pt x="1516" y="341"/>
                  </a:lnTo>
                  <a:lnTo>
                    <a:pt x="1520" y="356"/>
                  </a:lnTo>
                  <a:lnTo>
                    <a:pt x="1526" y="370"/>
                  </a:lnTo>
                  <a:lnTo>
                    <a:pt x="1534" y="383"/>
                  </a:lnTo>
                  <a:lnTo>
                    <a:pt x="1543" y="397"/>
                  </a:lnTo>
                  <a:lnTo>
                    <a:pt x="1543" y="397"/>
                  </a:lnTo>
                  <a:lnTo>
                    <a:pt x="1556" y="415"/>
                  </a:lnTo>
                  <a:lnTo>
                    <a:pt x="1570" y="430"/>
                  </a:lnTo>
                  <a:lnTo>
                    <a:pt x="1570" y="430"/>
                  </a:lnTo>
                  <a:lnTo>
                    <a:pt x="1573" y="435"/>
                  </a:lnTo>
                  <a:lnTo>
                    <a:pt x="1577" y="441"/>
                  </a:lnTo>
                  <a:lnTo>
                    <a:pt x="1578" y="448"/>
                  </a:lnTo>
                  <a:lnTo>
                    <a:pt x="1579" y="455"/>
                  </a:lnTo>
                  <a:lnTo>
                    <a:pt x="1579" y="455"/>
                  </a:lnTo>
                  <a:lnTo>
                    <a:pt x="1578" y="468"/>
                  </a:lnTo>
                  <a:lnTo>
                    <a:pt x="1578" y="480"/>
                  </a:lnTo>
                  <a:lnTo>
                    <a:pt x="1579" y="493"/>
                  </a:lnTo>
                  <a:lnTo>
                    <a:pt x="1580" y="506"/>
                  </a:lnTo>
                  <a:lnTo>
                    <a:pt x="1585" y="530"/>
                  </a:lnTo>
                  <a:lnTo>
                    <a:pt x="1592" y="554"/>
                  </a:lnTo>
                  <a:lnTo>
                    <a:pt x="1601" y="578"/>
                  </a:lnTo>
                  <a:lnTo>
                    <a:pt x="1610" y="601"/>
                  </a:lnTo>
                  <a:lnTo>
                    <a:pt x="1630" y="647"/>
                  </a:lnTo>
                  <a:lnTo>
                    <a:pt x="1630" y="647"/>
                  </a:lnTo>
                  <a:lnTo>
                    <a:pt x="1633" y="655"/>
                  </a:lnTo>
                  <a:lnTo>
                    <a:pt x="1636" y="658"/>
                  </a:lnTo>
                  <a:lnTo>
                    <a:pt x="1639" y="660"/>
                  </a:lnTo>
                  <a:lnTo>
                    <a:pt x="1643" y="661"/>
                  </a:lnTo>
                  <a:lnTo>
                    <a:pt x="1646" y="662"/>
                  </a:lnTo>
                  <a:lnTo>
                    <a:pt x="1654" y="662"/>
                  </a:lnTo>
                  <a:lnTo>
                    <a:pt x="1654" y="662"/>
                  </a:lnTo>
                  <a:lnTo>
                    <a:pt x="1677" y="660"/>
                  </a:lnTo>
                  <a:lnTo>
                    <a:pt x="1689" y="659"/>
                  </a:lnTo>
                  <a:lnTo>
                    <a:pt x="1700" y="658"/>
                  </a:lnTo>
                  <a:lnTo>
                    <a:pt x="1700" y="658"/>
                  </a:lnTo>
                  <a:lnTo>
                    <a:pt x="1717" y="654"/>
                  </a:lnTo>
                  <a:lnTo>
                    <a:pt x="1735" y="653"/>
                  </a:lnTo>
                  <a:lnTo>
                    <a:pt x="1752" y="654"/>
                  </a:lnTo>
                  <a:lnTo>
                    <a:pt x="1769" y="655"/>
                  </a:lnTo>
                  <a:lnTo>
                    <a:pt x="1785" y="659"/>
                  </a:lnTo>
                  <a:lnTo>
                    <a:pt x="1803" y="662"/>
                  </a:lnTo>
                  <a:lnTo>
                    <a:pt x="1836" y="670"/>
                  </a:lnTo>
                  <a:lnTo>
                    <a:pt x="1836" y="670"/>
                  </a:lnTo>
                  <a:lnTo>
                    <a:pt x="1843" y="673"/>
                  </a:lnTo>
                  <a:lnTo>
                    <a:pt x="1849" y="675"/>
                  </a:lnTo>
                  <a:lnTo>
                    <a:pt x="1855" y="680"/>
                  </a:lnTo>
                  <a:lnTo>
                    <a:pt x="1856" y="682"/>
                  </a:lnTo>
                  <a:lnTo>
                    <a:pt x="1858" y="685"/>
                  </a:lnTo>
                  <a:lnTo>
                    <a:pt x="1858" y="685"/>
                  </a:lnTo>
                  <a:lnTo>
                    <a:pt x="1861" y="694"/>
                  </a:lnTo>
                  <a:lnTo>
                    <a:pt x="1866" y="701"/>
                  </a:lnTo>
                  <a:lnTo>
                    <a:pt x="1872" y="707"/>
                  </a:lnTo>
                  <a:lnTo>
                    <a:pt x="1878" y="712"/>
                  </a:lnTo>
                  <a:lnTo>
                    <a:pt x="1886" y="715"/>
                  </a:lnTo>
                  <a:lnTo>
                    <a:pt x="1893" y="719"/>
                  </a:lnTo>
                  <a:lnTo>
                    <a:pt x="1910" y="722"/>
                  </a:lnTo>
                  <a:lnTo>
                    <a:pt x="1910" y="722"/>
                  </a:lnTo>
                  <a:lnTo>
                    <a:pt x="1924" y="726"/>
                  </a:lnTo>
                  <a:lnTo>
                    <a:pt x="1935" y="731"/>
                  </a:lnTo>
                  <a:lnTo>
                    <a:pt x="1947" y="738"/>
                  </a:lnTo>
                  <a:lnTo>
                    <a:pt x="1957" y="746"/>
                  </a:lnTo>
                  <a:lnTo>
                    <a:pt x="1978" y="762"/>
                  </a:lnTo>
                  <a:lnTo>
                    <a:pt x="1987" y="772"/>
                  </a:lnTo>
                  <a:lnTo>
                    <a:pt x="1997" y="780"/>
                  </a:lnTo>
                  <a:lnTo>
                    <a:pt x="1997" y="780"/>
                  </a:lnTo>
                  <a:lnTo>
                    <a:pt x="2012" y="791"/>
                  </a:lnTo>
                  <a:lnTo>
                    <a:pt x="2030" y="805"/>
                  </a:lnTo>
                  <a:lnTo>
                    <a:pt x="2030" y="805"/>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65"/>
            <p:cNvSpPr>
              <a:spLocks/>
            </p:cNvSpPr>
            <p:nvPr/>
          </p:nvSpPr>
          <p:spPr bwMode="auto">
            <a:xfrm>
              <a:off x="2325" y="3652"/>
              <a:ext cx="405" cy="251"/>
            </a:xfrm>
            <a:custGeom>
              <a:avLst/>
              <a:gdLst>
                <a:gd name="T0" fmla="*/ 1570 w 2022"/>
                <a:gd name="T1" fmla="*/ 23 h 1255"/>
                <a:gd name="T2" fmla="*/ 1723 w 2022"/>
                <a:gd name="T3" fmla="*/ 29 h 1255"/>
                <a:gd name="T4" fmla="*/ 1792 w 2022"/>
                <a:gd name="T5" fmla="*/ 90 h 1255"/>
                <a:gd name="T6" fmla="*/ 1838 w 2022"/>
                <a:gd name="T7" fmla="*/ 144 h 1255"/>
                <a:gd name="T8" fmla="*/ 1898 w 2022"/>
                <a:gd name="T9" fmla="*/ 225 h 1255"/>
                <a:gd name="T10" fmla="*/ 2009 w 2022"/>
                <a:gd name="T11" fmla="*/ 334 h 1255"/>
                <a:gd name="T12" fmla="*/ 2003 w 2022"/>
                <a:gd name="T13" fmla="*/ 441 h 1255"/>
                <a:gd name="T14" fmla="*/ 1859 w 2022"/>
                <a:gd name="T15" fmla="*/ 451 h 1255"/>
                <a:gd name="T16" fmla="*/ 1776 w 2022"/>
                <a:gd name="T17" fmla="*/ 446 h 1255"/>
                <a:gd name="T18" fmla="*/ 1785 w 2022"/>
                <a:gd name="T19" fmla="*/ 557 h 1255"/>
                <a:gd name="T20" fmla="*/ 1762 w 2022"/>
                <a:gd name="T21" fmla="*/ 620 h 1255"/>
                <a:gd name="T22" fmla="*/ 1643 w 2022"/>
                <a:gd name="T23" fmla="*/ 678 h 1255"/>
                <a:gd name="T24" fmla="*/ 1682 w 2022"/>
                <a:gd name="T25" fmla="*/ 848 h 1255"/>
                <a:gd name="T26" fmla="*/ 1641 w 2022"/>
                <a:gd name="T27" fmla="*/ 935 h 1255"/>
                <a:gd name="T28" fmla="*/ 1625 w 2022"/>
                <a:gd name="T29" fmla="*/ 1012 h 1255"/>
                <a:gd name="T30" fmla="*/ 1608 w 2022"/>
                <a:gd name="T31" fmla="*/ 1101 h 1255"/>
                <a:gd name="T32" fmla="*/ 1557 w 2022"/>
                <a:gd name="T33" fmla="*/ 1091 h 1255"/>
                <a:gd name="T34" fmla="*/ 1490 w 2022"/>
                <a:gd name="T35" fmla="*/ 1153 h 1255"/>
                <a:gd name="T36" fmla="*/ 1412 w 2022"/>
                <a:gd name="T37" fmla="*/ 1115 h 1255"/>
                <a:gd name="T38" fmla="*/ 1305 w 2022"/>
                <a:gd name="T39" fmla="*/ 1184 h 1255"/>
                <a:gd name="T40" fmla="*/ 1238 w 2022"/>
                <a:gd name="T41" fmla="*/ 1254 h 1255"/>
                <a:gd name="T42" fmla="*/ 1099 w 2022"/>
                <a:gd name="T43" fmla="*/ 1209 h 1255"/>
                <a:gd name="T44" fmla="*/ 997 w 2022"/>
                <a:gd name="T45" fmla="*/ 1123 h 1255"/>
                <a:gd name="T46" fmla="*/ 762 w 2022"/>
                <a:gd name="T47" fmla="*/ 1049 h 1255"/>
                <a:gd name="T48" fmla="*/ 685 w 2022"/>
                <a:gd name="T49" fmla="*/ 1050 h 1255"/>
                <a:gd name="T50" fmla="*/ 607 w 2022"/>
                <a:gd name="T51" fmla="*/ 999 h 1255"/>
                <a:gd name="T52" fmla="*/ 551 w 2022"/>
                <a:gd name="T53" fmla="*/ 1083 h 1255"/>
                <a:gd name="T54" fmla="*/ 465 w 2022"/>
                <a:gd name="T55" fmla="*/ 1100 h 1255"/>
                <a:gd name="T56" fmla="*/ 360 w 2022"/>
                <a:gd name="T57" fmla="*/ 1121 h 1255"/>
                <a:gd name="T58" fmla="*/ 145 w 2022"/>
                <a:gd name="T59" fmla="*/ 1167 h 1255"/>
                <a:gd name="T60" fmla="*/ 113 w 2022"/>
                <a:gd name="T61" fmla="*/ 1105 h 1255"/>
                <a:gd name="T62" fmla="*/ 120 w 2022"/>
                <a:gd name="T63" fmla="*/ 1039 h 1255"/>
                <a:gd name="T64" fmla="*/ 68 w 2022"/>
                <a:gd name="T65" fmla="*/ 865 h 1255"/>
                <a:gd name="T66" fmla="*/ 16 w 2022"/>
                <a:gd name="T67" fmla="*/ 756 h 1255"/>
                <a:gd name="T68" fmla="*/ 0 w 2022"/>
                <a:gd name="T69" fmla="*/ 536 h 1255"/>
                <a:gd name="T70" fmla="*/ 74 w 2022"/>
                <a:gd name="T71" fmla="*/ 514 h 1255"/>
                <a:gd name="T72" fmla="*/ 144 w 2022"/>
                <a:gd name="T73" fmla="*/ 514 h 1255"/>
                <a:gd name="T74" fmla="*/ 216 w 2022"/>
                <a:gd name="T75" fmla="*/ 484 h 1255"/>
                <a:gd name="T76" fmla="*/ 287 w 2022"/>
                <a:gd name="T77" fmla="*/ 463 h 1255"/>
                <a:gd name="T78" fmla="*/ 318 w 2022"/>
                <a:gd name="T79" fmla="*/ 341 h 1255"/>
                <a:gd name="T80" fmla="*/ 349 w 2022"/>
                <a:gd name="T81" fmla="*/ 233 h 1255"/>
                <a:gd name="T82" fmla="*/ 417 w 2022"/>
                <a:gd name="T83" fmla="*/ 253 h 1255"/>
                <a:gd name="T84" fmla="*/ 484 w 2022"/>
                <a:gd name="T85" fmla="*/ 301 h 1255"/>
                <a:gd name="T86" fmla="*/ 552 w 2022"/>
                <a:gd name="T87" fmla="*/ 245 h 1255"/>
                <a:gd name="T88" fmla="*/ 641 w 2022"/>
                <a:gd name="T89" fmla="*/ 274 h 1255"/>
                <a:gd name="T90" fmla="*/ 704 w 2022"/>
                <a:gd name="T91" fmla="*/ 357 h 1255"/>
                <a:gd name="T92" fmla="*/ 766 w 2022"/>
                <a:gd name="T93" fmla="*/ 502 h 1255"/>
                <a:gd name="T94" fmla="*/ 847 w 2022"/>
                <a:gd name="T95" fmla="*/ 466 h 1255"/>
                <a:gd name="T96" fmla="*/ 874 w 2022"/>
                <a:gd name="T97" fmla="*/ 355 h 1255"/>
                <a:gd name="T98" fmla="*/ 831 w 2022"/>
                <a:gd name="T99" fmla="*/ 279 h 1255"/>
                <a:gd name="T100" fmla="*/ 852 w 2022"/>
                <a:gd name="T101" fmla="*/ 120 h 1255"/>
                <a:gd name="T102" fmla="*/ 985 w 2022"/>
                <a:gd name="T103" fmla="*/ 101 h 1255"/>
                <a:gd name="T104" fmla="*/ 1033 w 2022"/>
                <a:gd name="T105" fmla="*/ 53 h 1255"/>
                <a:gd name="T106" fmla="*/ 1165 w 2022"/>
                <a:gd name="T107" fmla="*/ 6 h 1255"/>
                <a:gd name="T108" fmla="*/ 1272 w 2022"/>
                <a:gd name="T109" fmla="*/ 75 h 1255"/>
                <a:gd name="T110" fmla="*/ 1295 w 2022"/>
                <a:gd name="T111" fmla="*/ 139 h 1255"/>
                <a:gd name="T112" fmla="*/ 1366 w 2022"/>
                <a:gd name="T113" fmla="*/ 101 h 1255"/>
                <a:gd name="T114" fmla="*/ 1476 w 2022"/>
                <a:gd name="T115" fmla="*/ 51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22" h="1255">
                  <a:moveTo>
                    <a:pt x="1489" y="2"/>
                  </a:moveTo>
                  <a:lnTo>
                    <a:pt x="1489" y="2"/>
                  </a:lnTo>
                  <a:lnTo>
                    <a:pt x="1493" y="0"/>
                  </a:lnTo>
                  <a:lnTo>
                    <a:pt x="1495" y="0"/>
                  </a:lnTo>
                  <a:lnTo>
                    <a:pt x="1495" y="0"/>
                  </a:lnTo>
                  <a:lnTo>
                    <a:pt x="1502" y="6"/>
                  </a:lnTo>
                  <a:lnTo>
                    <a:pt x="1510" y="10"/>
                  </a:lnTo>
                  <a:lnTo>
                    <a:pt x="1517" y="14"/>
                  </a:lnTo>
                  <a:lnTo>
                    <a:pt x="1523" y="17"/>
                  </a:lnTo>
                  <a:lnTo>
                    <a:pt x="1538" y="22"/>
                  </a:lnTo>
                  <a:lnTo>
                    <a:pt x="1553" y="23"/>
                  </a:lnTo>
                  <a:lnTo>
                    <a:pt x="1570" y="23"/>
                  </a:lnTo>
                  <a:lnTo>
                    <a:pt x="1585" y="22"/>
                  </a:lnTo>
                  <a:lnTo>
                    <a:pt x="1601" y="18"/>
                  </a:lnTo>
                  <a:lnTo>
                    <a:pt x="1616" y="15"/>
                  </a:lnTo>
                  <a:lnTo>
                    <a:pt x="1616" y="15"/>
                  </a:lnTo>
                  <a:lnTo>
                    <a:pt x="1627" y="11"/>
                  </a:lnTo>
                  <a:lnTo>
                    <a:pt x="1639" y="10"/>
                  </a:lnTo>
                  <a:lnTo>
                    <a:pt x="1650" y="10"/>
                  </a:lnTo>
                  <a:lnTo>
                    <a:pt x="1661" y="10"/>
                  </a:lnTo>
                  <a:lnTo>
                    <a:pt x="1672" y="11"/>
                  </a:lnTo>
                  <a:lnTo>
                    <a:pt x="1682" y="14"/>
                  </a:lnTo>
                  <a:lnTo>
                    <a:pt x="1702" y="21"/>
                  </a:lnTo>
                  <a:lnTo>
                    <a:pt x="1723" y="29"/>
                  </a:lnTo>
                  <a:lnTo>
                    <a:pt x="1742" y="37"/>
                  </a:lnTo>
                  <a:lnTo>
                    <a:pt x="1762" y="46"/>
                  </a:lnTo>
                  <a:lnTo>
                    <a:pt x="1782" y="55"/>
                  </a:lnTo>
                  <a:lnTo>
                    <a:pt x="1782" y="55"/>
                  </a:lnTo>
                  <a:lnTo>
                    <a:pt x="1786" y="58"/>
                  </a:lnTo>
                  <a:lnTo>
                    <a:pt x="1791" y="61"/>
                  </a:lnTo>
                  <a:lnTo>
                    <a:pt x="1793" y="64"/>
                  </a:lnTo>
                  <a:lnTo>
                    <a:pt x="1795" y="69"/>
                  </a:lnTo>
                  <a:lnTo>
                    <a:pt x="1795" y="74"/>
                  </a:lnTo>
                  <a:lnTo>
                    <a:pt x="1795" y="78"/>
                  </a:lnTo>
                  <a:lnTo>
                    <a:pt x="1794" y="84"/>
                  </a:lnTo>
                  <a:lnTo>
                    <a:pt x="1792" y="90"/>
                  </a:lnTo>
                  <a:lnTo>
                    <a:pt x="1792" y="90"/>
                  </a:lnTo>
                  <a:lnTo>
                    <a:pt x="1788" y="99"/>
                  </a:lnTo>
                  <a:lnTo>
                    <a:pt x="1786" y="107"/>
                  </a:lnTo>
                  <a:lnTo>
                    <a:pt x="1787" y="114"/>
                  </a:lnTo>
                  <a:lnTo>
                    <a:pt x="1790" y="120"/>
                  </a:lnTo>
                  <a:lnTo>
                    <a:pt x="1793" y="124"/>
                  </a:lnTo>
                  <a:lnTo>
                    <a:pt x="1799" y="129"/>
                  </a:lnTo>
                  <a:lnTo>
                    <a:pt x="1807" y="132"/>
                  </a:lnTo>
                  <a:lnTo>
                    <a:pt x="1815" y="136"/>
                  </a:lnTo>
                  <a:lnTo>
                    <a:pt x="1815" y="136"/>
                  </a:lnTo>
                  <a:lnTo>
                    <a:pt x="1828" y="139"/>
                  </a:lnTo>
                  <a:lnTo>
                    <a:pt x="1838" y="144"/>
                  </a:lnTo>
                  <a:lnTo>
                    <a:pt x="1848" y="151"/>
                  </a:lnTo>
                  <a:lnTo>
                    <a:pt x="1856" y="158"/>
                  </a:lnTo>
                  <a:lnTo>
                    <a:pt x="1864" y="167"/>
                  </a:lnTo>
                  <a:lnTo>
                    <a:pt x="1870" y="176"/>
                  </a:lnTo>
                  <a:lnTo>
                    <a:pt x="1876" y="188"/>
                  </a:lnTo>
                  <a:lnTo>
                    <a:pt x="1879" y="199"/>
                  </a:lnTo>
                  <a:lnTo>
                    <a:pt x="1879" y="199"/>
                  </a:lnTo>
                  <a:lnTo>
                    <a:pt x="1883" y="208"/>
                  </a:lnTo>
                  <a:lnTo>
                    <a:pt x="1888" y="216"/>
                  </a:lnTo>
                  <a:lnTo>
                    <a:pt x="1890" y="220"/>
                  </a:lnTo>
                  <a:lnTo>
                    <a:pt x="1893" y="222"/>
                  </a:lnTo>
                  <a:lnTo>
                    <a:pt x="1898" y="225"/>
                  </a:lnTo>
                  <a:lnTo>
                    <a:pt x="1903" y="227"/>
                  </a:lnTo>
                  <a:lnTo>
                    <a:pt x="1903" y="227"/>
                  </a:lnTo>
                  <a:lnTo>
                    <a:pt x="1913" y="229"/>
                  </a:lnTo>
                  <a:lnTo>
                    <a:pt x="1923" y="234"/>
                  </a:lnTo>
                  <a:lnTo>
                    <a:pt x="1931" y="237"/>
                  </a:lnTo>
                  <a:lnTo>
                    <a:pt x="1939" y="243"/>
                  </a:lnTo>
                  <a:lnTo>
                    <a:pt x="1947" y="249"/>
                  </a:lnTo>
                  <a:lnTo>
                    <a:pt x="1954" y="256"/>
                  </a:lnTo>
                  <a:lnTo>
                    <a:pt x="1967" y="269"/>
                  </a:lnTo>
                  <a:lnTo>
                    <a:pt x="1979" y="284"/>
                  </a:lnTo>
                  <a:lnTo>
                    <a:pt x="1988" y="301"/>
                  </a:lnTo>
                  <a:lnTo>
                    <a:pt x="2009" y="334"/>
                  </a:lnTo>
                  <a:lnTo>
                    <a:pt x="2009" y="334"/>
                  </a:lnTo>
                  <a:lnTo>
                    <a:pt x="2014" y="345"/>
                  </a:lnTo>
                  <a:lnTo>
                    <a:pt x="2019" y="357"/>
                  </a:lnTo>
                  <a:lnTo>
                    <a:pt x="2021" y="369"/>
                  </a:lnTo>
                  <a:lnTo>
                    <a:pt x="2022" y="380"/>
                  </a:lnTo>
                  <a:lnTo>
                    <a:pt x="2022" y="392"/>
                  </a:lnTo>
                  <a:lnTo>
                    <a:pt x="2020" y="403"/>
                  </a:lnTo>
                  <a:lnTo>
                    <a:pt x="2017" y="415"/>
                  </a:lnTo>
                  <a:lnTo>
                    <a:pt x="2012" y="426"/>
                  </a:lnTo>
                  <a:lnTo>
                    <a:pt x="2012" y="426"/>
                  </a:lnTo>
                  <a:lnTo>
                    <a:pt x="2009" y="434"/>
                  </a:lnTo>
                  <a:lnTo>
                    <a:pt x="2003" y="441"/>
                  </a:lnTo>
                  <a:lnTo>
                    <a:pt x="2000" y="443"/>
                  </a:lnTo>
                  <a:lnTo>
                    <a:pt x="1997" y="446"/>
                  </a:lnTo>
                  <a:lnTo>
                    <a:pt x="1992" y="447"/>
                  </a:lnTo>
                  <a:lnTo>
                    <a:pt x="1987" y="447"/>
                  </a:lnTo>
                  <a:lnTo>
                    <a:pt x="1987" y="447"/>
                  </a:lnTo>
                  <a:lnTo>
                    <a:pt x="1967" y="449"/>
                  </a:lnTo>
                  <a:lnTo>
                    <a:pt x="1947" y="450"/>
                  </a:lnTo>
                  <a:lnTo>
                    <a:pt x="1928" y="453"/>
                  </a:lnTo>
                  <a:lnTo>
                    <a:pt x="1908" y="455"/>
                  </a:lnTo>
                  <a:lnTo>
                    <a:pt x="1889" y="455"/>
                  </a:lnTo>
                  <a:lnTo>
                    <a:pt x="1869" y="453"/>
                  </a:lnTo>
                  <a:lnTo>
                    <a:pt x="1859" y="451"/>
                  </a:lnTo>
                  <a:lnTo>
                    <a:pt x="1848" y="449"/>
                  </a:lnTo>
                  <a:lnTo>
                    <a:pt x="1839" y="446"/>
                  </a:lnTo>
                  <a:lnTo>
                    <a:pt x="1829" y="441"/>
                  </a:lnTo>
                  <a:lnTo>
                    <a:pt x="1829" y="441"/>
                  </a:lnTo>
                  <a:lnTo>
                    <a:pt x="1821" y="438"/>
                  </a:lnTo>
                  <a:lnTo>
                    <a:pt x="1813" y="436"/>
                  </a:lnTo>
                  <a:lnTo>
                    <a:pt x="1806" y="435"/>
                  </a:lnTo>
                  <a:lnTo>
                    <a:pt x="1799" y="435"/>
                  </a:lnTo>
                  <a:lnTo>
                    <a:pt x="1792" y="436"/>
                  </a:lnTo>
                  <a:lnTo>
                    <a:pt x="1786" y="439"/>
                  </a:lnTo>
                  <a:lnTo>
                    <a:pt x="1780" y="441"/>
                  </a:lnTo>
                  <a:lnTo>
                    <a:pt x="1776" y="446"/>
                  </a:lnTo>
                  <a:lnTo>
                    <a:pt x="1772" y="450"/>
                  </a:lnTo>
                  <a:lnTo>
                    <a:pt x="1769" y="455"/>
                  </a:lnTo>
                  <a:lnTo>
                    <a:pt x="1767" y="462"/>
                  </a:lnTo>
                  <a:lnTo>
                    <a:pt x="1764" y="469"/>
                  </a:lnTo>
                  <a:lnTo>
                    <a:pt x="1763" y="476"/>
                  </a:lnTo>
                  <a:lnTo>
                    <a:pt x="1763" y="484"/>
                  </a:lnTo>
                  <a:lnTo>
                    <a:pt x="1764" y="492"/>
                  </a:lnTo>
                  <a:lnTo>
                    <a:pt x="1765" y="501"/>
                  </a:lnTo>
                  <a:lnTo>
                    <a:pt x="1765" y="501"/>
                  </a:lnTo>
                  <a:lnTo>
                    <a:pt x="1770" y="515"/>
                  </a:lnTo>
                  <a:lnTo>
                    <a:pt x="1775" y="529"/>
                  </a:lnTo>
                  <a:lnTo>
                    <a:pt x="1785" y="557"/>
                  </a:lnTo>
                  <a:lnTo>
                    <a:pt x="1785" y="557"/>
                  </a:lnTo>
                  <a:lnTo>
                    <a:pt x="1790" y="574"/>
                  </a:lnTo>
                  <a:lnTo>
                    <a:pt x="1793" y="587"/>
                  </a:lnTo>
                  <a:lnTo>
                    <a:pt x="1793" y="593"/>
                  </a:lnTo>
                  <a:lnTo>
                    <a:pt x="1793" y="599"/>
                  </a:lnTo>
                  <a:lnTo>
                    <a:pt x="1792" y="602"/>
                  </a:lnTo>
                  <a:lnTo>
                    <a:pt x="1790" y="607"/>
                  </a:lnTo>
                  <a:lnTo>
                    <a:pt x="1787" y="609"/>
                  </a:lnTo>
                  <a:lnTo>
                    <a:pt x="1784" y="613"/>
                  </a:lnTo>
                  <a:lnTo>
                    <a:pt x="1779" y="615"/>
                  </a:lnTo>
                  <a:lnTo>
                    <a:pt x="1775" y="617"/>
                  </a:lnTo>
                  <a:lnTo>
                    <a:pt x="1762" y="620"/>
                  </a:lnTo>
                  <a:lnTo>
                    <a:pt x="1745" y="622"/>
                  </a:lnTo>
                  <a:lnTo>
                    <a:pt x="1745" y="622"/>
                  </a:lnTo>
                  <a:lnTo>
                    <a:pt x="1730" y="624"/>
                  </a:lnTo>
                  <a:lnTo>
                    <a:pt x="1716" y="627"/>
                  </a:lnTo>
                  <a:lnTo>
                    <a:pt x="1702" y="631"/>
                  </a:lnTo>
                  <a:lnTo>
                    <a:pt x="1689" y="636"/>
                  </a:lnTo>
                  <a:lnTo>
                    <a:pt x="1663" y="647"/>
                  </a:lnTo>
                  <a:lnTo>
                    <a:pt x="1636" y="661"/>
                  </a:lnTo>
                  <a:lnTo>
                    <a:pt x="1636" y="661"/>
                  </a:lnTo>
                  <a:lnTo>
                    <a:pt x="1640" y="671"/>
                  </a:lnTo>
                  <a:lnTo>
                    <a:pt x="1641" y="675"/>
                  </a:lnTo>
                  <a:lnTo>
                    <a:pt x="1643" y="678"/>
                  </a:lnTo>
                  <a:lnTo>
                    <a:pt x="1643" y="678"/>
                  </a:lnTo>
                  <a:lnTo>
                    <a:pt x="1651" y="689"/>
                  </a:lnTo>
                  <a:lnTo>
                    <a:pt x="1657" y="698"/>
                  </a:lnTo>
                  <a:lnTo>
                    <a:pt x="1663" y="708"/>
                  </a:lnTo>
                  <a:lnTo>
                    <a:pt x="1667" y="718"/>
                  </a:lnTo>
                  <a:lnTo>
                    <a:pt x="1671" y="728"/>
                  </a:lnTo>
                  <a:lnTo>
                    <a:pt x="1674" y="738"/>
                  </a:lnTo>
                  <a:lnTo>
                    <a:pt x="1679" y="760"/>
                  </a:lnTo>
                  <a:lnTo>
                    <a:pt x="1681" y="782"/>
                  </a:lnTo>
                  <a:lnTo>
                    <a:pt x="1682" y="804"/>
                  </a:lnTo>
                  <a:lnTo>
                    <a:pt x="1682" y="848"/>
                  </a:lnTo>
                  <a:lnTo>
                    <a:pt x="1682" y="848"/>
                  </a:lnTo>
                  <a:lnTo>
                    <a:pt x="1682" y="853"/>
                  </a:lnTo>
                  <a:lnTo>
                    <a:pt x="1681" y="859"/>
                  </a:lnTo>
                  <a:lnTo>
                    <a:pt x="1678" y="868"/>
                  </a:lnTo>
                  <a:lnTo>
                    <a:pt x="1672" y="876"/>
                  </a:lnTo>
                  <a:lnTo>
                    <a:pt x="1665" y="883"/>
                  </a:lnTo>
                  <a:lnTo>
                    <a:pt x="1665" y="883"/>
                  </a:lnTo>
                  <a:lnTo>
                    <a:pt x="1658" y="891"/>
                  </a:lnTo>
                  <a:lnTo>
                    <a:pt x="1652" y="899"/>
                  </a:lnTo>
                  <a:lnTo>
                    <a:pt x="1648" y="908"/>
                  </a:lnTo>
                  <a:lnTo>
                    <a:pt x="1644" y="917"/>
                  </a:lnTo>
                  <a:lnTo>
                    <a:pt x="1642" y="925"/>
                  </a:lnTo>
                  <a:lnTo>
                    <a:pt x="1641" y="935"/>
                  </a:lnTo>
                  <a:lnTo>
                    <a:pt x="1641" y="944"/>
                  </a:lnTo>
                  <a:lnTo>
                    <a:pt x="1643" y="955"/>
                  </a:lnTo>
                  <a:lnTo>
                    <a:pt x="1643" y="955"/>
                  </a:lnTo>
                  <a:lnTo>
                    <a:pt x="1644" y="966"/>
                  </a:lnTo>
                  <a:lnTo>
                    <a:pt x="1644" y="977"/>
                  </a:lnTo>
                  <a:lnTo>
                    <a:pt x="1643" y="982"/>
                  </a:lnTo>
                  <a:lnTo>
                    <a:pt x="1641" y="987"/>
                  </a:lnTo>
                  <a:lnTo>
                    <a:pt x="1638" y="993"/>
                  </a:lnTo>
                  <a:lnTo>
                    <a:pt x="1634" y="997"/>
                  </a:lnTo>
                  <a:lnTo>
                    <a:pt x="1634" y="997"/>
                  </a:lnTo>
                  <a:lnTo>
                    <a:pt x="1628" y="1004"/>
                  </a:lnTo>
                  <a:lnTo>
                    <a:pt x="1625" y="1012"/>
                  </a:lnTo>
                  <a:lnTo>
                    <a:pt x="1623" y="1020"/>
                  </a:lnTo>
                  <a:lnTo>
                    <a:pt x="1621" y="1028"/>
                  </a:lnTo>
                  <a:lnTo>
                    <a:pt x="1621" y="1046"/>
                  </a:lnTo>
                  <a:lnTo>
                    <a:pt x="1620" y="1055"/>
                  </a:lnTo>
                  <a:lnTo>
                    <a:pt x="1619" y="1063"/>
                  </a:lnTo>
                  <a:lnTo>
                    <a:pt x="1619" y="1063"/>
                  </a:lnTo>
                  <a:lnTo>
                    <a:pt x="1617" y="1084"/>
                  </a:lnTo>
                  <a:lnTo>
                    <a:pt x="1616" y="1088"/>
                  </a:lnTo>
                  <a:lnTo>
                    <a:pt x="1613" y="1093"/>
                  </a:lnTo>
                  <a:lnTo>
                    <a:pt x="1611" y="1098"/>
                  </a:lnTo>
                  <a:lnTo>
                    <a:pt x="1608" y="1101"/>
                  </a:lnTo>
                  <a:lnTo>
                    <a:pt x="1608" y="1101"/>
                  </a:lnTo>
                  <a:lnTo>
                    <a:pt x="1602" y="1106"/>
                  </a:lnTo>
                  <a:lnTo>
                    <a:pt x="1596" y="1109"/>
                  </a:lnTo>
                  <a:lnTo>
                    <a:pt x="1594" y="1110"/>
                  </a:lnTo>
                  <a:lnTo>
                    <a:pt x="1590" y="1110"/>
                  </a:lnTo>
                  <a:lnTo>
                    <a:pt x="1587" y="1109"/>
                  </a:lnTo>
                  <a:lnTo>
                    <a:pt x="1583" y="1107"/>
                  </a:lnTo>
                  <a:lnTo>
                    <a:pt x="1583" y="1107"/>
                  </a:lnTo>
                  <a:lnTo>
                    <a:pt x="1576" y="1101"/>
                  </a:lnTo>
                  <a:lnTo>
                    <a:pt x="1570" y="1094"/>
                  </a:lnTo>
                  <a:lnTo>
                    <a:pt x="1566" y="1092"/>
                  </a:lnTo>
                  <a:lnTo>
                    <a:pt x="1561" y="1091"/>
                  </a:lnTo>
                  <a:lnTo>
                    <a:pt x="1557" y="1091"/>
                  </a:lnTo>
                  <a:lnTo>
                    <a:pt x="1552" y="1093"/>
                  </a:lnTo>
                  <a:lnTo>
                    <a:pt x="1552" y="1093"/>
                  </a:lnTo>
                  <a:lnTo>
                    <a:pt x="1540" y="1100"/>
                  </a:lnTo>
                  <a:lnTo>
                    <a:pt x="1527" y="1107"/>
                  </a:lnTo>
                  <a:lnTo>
                    <a:pt x="1521" y="1111"/>
                  </a:lnTo>
                  <a:lnTo>
                    <a:pt x="1515" y="1117"/>
                  </a:lnTo>
                  <a:lnTo>
                    <a:pt x="1511" y="1123"/>
                  </a:lnTo>
                  <a:lnTo>
                    <a:pt x="1506" y="1130"/>
                  </a:lnTo>
                  <a:lnTo>
                    <a:pt x="1506" y="1130"/>
                  </a:lnTo>
                  <a:lnTo>
                    <a:pt x="1497" y="1147"/>
                  </a:lnTo>
                  <a:lnTo>
                    <a:pt x="1493" y="1152"/>
                  </a:lnTo>
                  <a:lnTo>
                    <a:pt x="1490" y="1153"/>
                  </a:lnTo>
                  <a:lnTo>
                    <a:pt x="1485" y="1152"/>
                  </a:lnTo>
                  <a:lnTo>
                    <a:pt x="1481" y="1148"/>
                  </a:lnTo>
                  <a:lnTo>
                    <a:pt x="1469" y="1132"/>
                  </a:lnTo>
                  <a:lnTo>
                    <a:pt x="1469" y="1132"/>
                  </a:lnTo>
                  <a:lnTo>
                    <a:pt x="1464" y="1125"/>
                  </a:lnTo>
                  <a:lnTo>
                    <a:pt x="1460" y="1123"/>
                  </a:lnTo>
                  <a:lnTo>
                    <a:pt x="1457" y="1121"/>
                  </a:lnTo>
                  <a:lnTo>
                    <a:pt x="1457" y="1121"/>
                  </a:lnTo>
                  <a:lnTo>
                    <a:pt x="1445" y="1117"/>
                  </a:lnTo>
                  <a:lnTo>
                    <a:pt x="1434" y="1116"/>
                  </a:lnTo>
                  <a:lnTo>
                    <a:pt x="1422" y="1115"/>
                  </a:lnTo>
                  <a:lnTo>
                    <a:pt x="1412" y="1115"/>
                  </a:lnTo>
                  <a:lnTo>
                    <a:pt x="1400" y="1115"/>
                  </a:lnTo>
                  <a:lnTo>
                    <a:pt x="1390" y="1117"/>
                  </a:lnTo>
                  <a:lnTo>
                    <a:pt x="1378" y="1119"/>
                  </a:lnTo>
                  <a:lnTo>
                    <a:pt x="1369" y="1124"/>
                  </a:lnTo>
                  <a:lnTo>
                    <a:pt x="1359" y="1129"/>
                  </a:lnTo>
                  <a:lnTo>
                    <a:pt x="1349" y="1133"/>
                  </a:lnTo>
                  <a:lnTo>
                    <a:pt x="1340" y="1140"/>
                  </a:lnTo>
                  <a:lnTo>
                    <a:pt x="1332" y="1147"/>
                  </a:lnTo>
                  <a:lnTo>
                    <a:pt x="1324" y="1155"/>
                  </a:lnTo>
                  <a:lnTo>
                    <a:pt x="1316" y="1164"/>
                  </a:lnTo>
                  <a:lnTo>
                    <a:pt x="1310" y="1174"/>
                  </a:lnTo>
                  <a:lnTo>
                    <a:pt x="1305" y="1184"/>
                  </a:lnTo>
                  <a:lnTo>
                    <a:pt x="1305" y="1184"/>
                  </a:lnTo>
                  <a:lnTo>
                    <a:pt x="1291" y="1210"/>
                  </a:lnTo>
                  <a:lnTo>
                    <a:pt x="1284" y="1224"/>
                  </a:lnTo>
                  <a:lnTo>
                    <a:pt x="1277" y="1237"/>
                  </a:lnTo>
                  <a:lnTo>
                    <a:pt x="1277" y="1237"/>
                  </a:lnTo>
                  <a:lnTo>
                    <a:pt x="1272" y="1243"/>
                  </a:lnTo>
                  <a:lnTo>
                    <a:pt x="1268" y="1247"/>
                  </a:lnTo>
                  <a:lnTo>
                    <a:pt x="1263" y="1252"/>
                  </a:lnTo>
                  <a:lnTo>
                    <a:pt x="1257" y="1254"/>
                  </a:lnTo>
                  <a:lnTo>
                    <a:pt x="1252" y="1255"/>
                  </a:lnTo>
                  <a:lnTo>
                    <a:pt x="1245" y="1255"/>
                  </a:lnTo>
                  <a:lnTo>
                    <a:pt x="1238" y="1254"/>
                  </a:lnTo>
                  <a:lnTo>
                    <a:pt x="1230" y="1250"/>
                  </a:lnTo>
                  <a:lnTo>
                    <a:pt x="1230" y="1250"/>
                  </a:lnTo>
                  <a:lnTo>
                    <a:pt x="1220" y="1245"/>
                  </a:lnTo>
                  <a:lnTo>
                    <a:pt x="1211" y="1242"/>
                  </a:lnTo>
                  <a:lnTo>
                    <a:pt x="1192" y="1235"/>
                  </a:lnTo>
                  <a:lnTo>
                    <a:pt x="1172" y="1230"/>
                  </a:lnTo>
                  <a:lnTo>
                    <a:pt x="1151" y="1227"/>
                  </a:lnTo>
                  <a:lnTo>
                    <a:pt x="1151" y="1227"/>
                  </a:lnTo>
                  <a:lnTo>
                    <a:pt x="1136" y="1224"/>
                  </a:lnTo>
                  <a:lnTo>
                    <a:pt x="1124" y="1221"/>
                  </a:lnTo>
                  <a:lnTo>
                    <a:pt x="1111" y="1216"/>
                  </a:lnTo>
                  <a:lnTo>
                    <a:pt x="1099" y="1209"/>
                  </a:lnTo>
                  <a:lnTo>
                    <a:pt x="1088" y="1202"/>
                  </a:lnTo>
                  <a:lnTo>
                    <a:pt x="1079" y="1193"/>
                  </a:lnTo>
                  <a:lnTo>
                    <a:pt x="1069" y="1183"/>
                  </a:lnTo>
                  <a:lnTo>
                    <a:pt x="1061" y="1170"/>
                  </a:lnTo>
                  <a:lnTo>
                    <a:pt x="1061" y="1170"/>
                  </a:lnTo>
                  <a:lnTo>
                    <a:pt x="1054" y="1160"/>
                  </a:lnTo>
                  <a:lnTo>
                    <a:pt x="1048" y="1151"/>
                  </a:lnTo>
                  <a:lnTo>
                    <a:pt x="1040" y="1143"/>
                  </a:lnTo>
                  <a:lnTo>
                    <a:pt x="1030" y="1136"/>
                  </a:lnTo>
                  <a:lnTo>
                    <a:pt x="1020" y="1130"/>
                  </a:lnTo>
                  <a:lnTo>
                    <a:pt x="1010" y="1125"/>
                  </a:lnTo>
                  <a:lnTo>
                    <a:pt x="997" y="1123"/>
                  </a:lnTo>
                  <a:lnTo>
                    <a:pt x="984" y="1121"/>
                  </a:lnTo>
                  <a:lnTo>
                    <a:pt x="984" y="1121"/>
                  </a:lnTo>
                  <a:lnTo>
                    <a:pt x="973" y="1119"/>
                  </a:lnTo>
                  <a:lnTo>
                    <a:pt x="962" y="1116"/>
                  </a:lnTo>
                  <a:lnTo>
                    <a:pt x="951" y="1113"/>
                  </a:lnTo>
                  <a:lnTo>
                    <a:pt x="940" y="1108"/>
                  </a:lnTo>
                  <a:lnTo>
                    <a:pt x="920" y="1099"/>
                  </a:lnTo>
                  <a:lnTo>
                    <a:pt x="898" y="1091"/>
                  </a:lnTo>
                  <a:lnTo>
                    <a:pt x="898" y="1091"/>
                  </a:lnTo>
                  <a:lnTo>
                    <a:pt x="830" y="1070"/>
                  </a:lnTo>
                  <a:lnTo>
                    <a:pt x="762" y="1049"/>
                  </a:lnTo>
                  <a:lnTo>
                    <a:pt x="762" y="1049"/>
                  </a:lnTo>
                  <a:lnTo>
                    <a:pt x="753" y="1047"/>
                  </a:lnTo>
                  <a:lnTo>
                    <a:pt x="748" y="1047"/>
                  </a:lnTo>
                  <a:lnTo>
                    <a:pt x="743" y="1048"/>
                  </a:lnTo>
                  <a:lnTo>
                    <a:pt x="743" y="1048"/>
                  </a:lnTo>
                  <a:lnTo>
                    <a:pt x="735" y="1050"/>
                  </a:lnTo>
                  <a:lnTo>
                    <a:pt x="727" y="1053"/>
                  </a:lnTo>
                  <a:lnTo>
                    <a:pt x="719" y="1055"/>
                  </a:lnTo>
                  <a:lnTo>
                    <a:pt x="712" y="1055"/>
                  </a:lnTo>
                  <a:lnTo>
                    <a:pt x="704" y="1055"/>
                  </a:lnTo>
                  <a:lnTo>
                    <a:pt x="697" y="1054"/>
                  </a:lnTo>
                  <a:lnTo>
                    <a:pt x="690" y="1053"/>
                  </a:lnTo>
                  <a:lnTo>
                    <a:pt x="685" y="1050"/>
                  </a:lnTo>
                  <a:lnTo>
                    <a:pt x="672" y="1045"/>
                  </a:lnTo>
                  <a:lnTo>
                    <a:pt x="660" y="1035"/>
                  </a:lnTo>
                  <a:lnTo>
                    <a:pt x="649" y="1025"/>
                  </a:lnTo>
                  <a:lnTo>
                    <a:pt x="637" y="1012"/>
                  </a:lnTo>
                  <a:lnTo>
                    <a:pt x="637" y="1012"/>
                  </a:lnTo>
                  <a:lnTo>
                    <a:pt x="634" y="1009"/>
                  </a:lnTo>
                  <a:lnTo>
                    <a:pt x="629" y="1004"/>
                  </a:lnTo>
                  <a:lnTo>
                    <a:pt x="625" y="1002"/>
                  </a:lnTo>
                  <a:lnTo>
                    <a:pt x="621" y="1000"/>
                  </a:lnTo>
                  <a:lnTo>
                    <a:pt x="617" y="999"/>
                  </a:lnTo>
                  <a:lnTo>
                    <a:pt x="612" y="997"/>
                  </a:lnTo>
                  <a:lnTo>
                    <a:pt x="607" y="999"/>
                  </a:lnTo>
                  <a:lnTo>
                    <a:pt x="603" y="999"/>
                  </a:lnTo>
                  <a:lnTo>
                    <a:pt x="595" y="1002"/>
                  </a:lnTo>
                  <a:lnTo>
                    <a:pt x="588" y="1009"/>
                  </a:lnTo>
                  <a:lnTo>
                    <a:pt x="581" y="1017"/>
                  </a:lnTo>
                  <a:lnTo>
                    <a:pt x="577" y="1028"/>
                  </a:lnTo>
                  <a:lnTo>
                    <a:pt x="577" y="1028"/>
                  </a:lnTo>
                  <a:lnTo>
                    <a:pt x="572" y="1046"/>
                  </a:lnTo>
                  <a:lnTo>
                    <a:pt x="565" y="1063"/>
                  </a:lnTo>
                  <a:lnTo>
                    <a:pt x="565" y="1063"/>
                  </a:lnTo>
                  <a:lnTo>
                    <a:pt x="560" y="1070"/>
                  </a:lnTo>
                  <a:lnTo>
                    <a:pt x="556" y="1077"/>
                  </a:lnTo>
                  <a:lnTo>
                    <a:pt x="551" y="1083"/>
                  </a:lnTo>
                  <a:lnTo>
                    <a:pt x="545" y="1087"/>
                  </a:lnTo>
                  <a:lnTo>
                    <a:pt x="539" y="1091"/>
                  </a:lnTo>
                  <a:lnTo>
                    <a:pt x="531" y="1093"/>
                  </a:lnTo>
                  <a:lnTo>
                    <a:pt x="523" y="1093"/>
                  </a:lnTo>
                  <a:lnTo>
                    <a:pt x="514" y="1093"/>
                  </a:lnTo>
                  <a:lnTo>
                    <a:pt x="514" y="1093"/>
                  </a:lnTo>
                  <a:lnTo>
                    <a:pt x="506" y="1092"/>
                  </a:lnTo>
                  <a:lnTo>
                    <a:pt x="497" y="1092"/>
                  </a:lnTo>
                  <a:lnTo>
                    <a:pt x="489" y="1093"/>
                  </a:lnTo>
                  <a:lnTo>
                    <a:pt x="481" y="1094"/>
                  </a:lnTo>
                  <a:lnTo>
                    <a:pt x="473" y="1096"/>
                  </a:lnTo>
                  <a:lnTo>
                    <a:pt x="465" y="1100"/>
                  </a:lnTo>
                  <a:lnTo>
                    <a:pt x="457" y="1103"/>
                  </a:lnTo>
                  <a:lnTo>
                    <a:pt x="448" y="1108"/>
                  </a:lnTo>
                  <a:lnTo>
                    <a:pt x="448" y="1108"/>
                  </a:lnTo>
                  <a:lnTo>
                    <a:pt x="438" y="1114"/>
                  </a:lnTo>
                  <a:lnTo>
                    <a:pt x="428" y="1117"/>
                  </a:lnTo>
                  <a:lnTo>
                    <a:pt x="416" y="1118"/>
                  </a:lnTo>
                  <a:lnTo>
                    <a:pt x="405" y="1118"/>
                  </a:lnTo>
                  <a:lnTo>
                    <a:pt x="405" y="1118"/>
                  </a:lnTo>
                  <a:lnTo>
                    <a:pt x="393" y="1117"/>
                  </a:lnTo>
                  <a:lnTo>
                    <a:pt x="382" y="1117"/>
                  </a:lnTo>
                  <a:lnTo>
                    <a:pt x="370" y="1118"/>
                  </a:lnTo>
                  <a:lnTo>
                    <a:pt x="360" y="1121"/>
                  </a:lnTo>
                  <a:lnTo>
                    <a:pt x="338" y="1128"/>
                  </a:lnTo>
                  <a:lnTo>
                    <a:pt x="316" y="1137"/>
                  </a:lnTo>
                  <a:lnTo>
                    <a:pt x="316" y="1137"/>
                  </a:lnTo>
                  <a:lnTo>
                    <a:pt x="295" y="1144"/>
                  </a:lnTo>
                  <a:lnTo>
                    <a:pt x="274" y="1151"/>
                  </a:lnTo>
                  <a:lnTo>
                    <a:pt x="254" y="1157"/>
                  </a:lnTo>
                  <a:lnTo>
                    <a:pt x="233" y="1162"/>
                  </a:lnTo>
                  <a:lnTo>
                    <a:pt x="211" y="1166"/>
                  </a:lnTo>
                  <a:lnTo>
                    <a:pt x="190" y="1168"/>
                  </a:lnTo>
                  <a:lnTo>
                    <a:pt x="168" y="1168"/>
                  </a:lnTo>
                  <a:lnTo>
                    <a:pt x="145" y="1167"/>
                  </a:lnTo>
                  <a:lnTo>
                    <a:pt x="145" y="1167"/>
                  </a:lnTo>
                  <a:lnTo>
                    <a:pt x="136" y="1166"/>
                  </a:lnTo>
                  <a:lnTo>
                    <a:pt x="128" y="1163"/>
                  </a:lnTo>
                  <a:lnTo>
                    <a:pt x="122" y="1160"/>
                  </a:lnTo>
                  <a:lnTo>
                    <a:pt x="118" y="1156"/>
                  </a:lnTo>
                  <a:lnTo>
                    <a:pt x="115" y="1151"/>
                  </a:lnTo>
                  <a:lnTo>
                    <a:pt x="114" y="1144"/>
                  </a:lnTo>
                  <a:lnTo>
                    <a:pt x="113" y="1136"/>
                  </a:lnTo>
                  <a:lnTo>
                    <a:pt x="114" y="1125"/>
                  </a:lnTo>
                  <a:lnTo>
                    <a:pt x="114" y="1125"/>
                  </a:lnTo>
                  <a:lnTo>
                    <a:pt x="114" y="1118"/>
                  </a:lnTo>
                  <a:lnTo>
                    <a:pt x="114" y="1111"/>
                  </a:lnTo>
                  <a:lnTo>
                    <a:pt x="113" y="1105"/>
                  </a:lnTo>
                  <a:lnTo>
                    <a:pt x="110" y="1099"/>
                  </a:lnTo>
                  <a:lnTo>
                    <a:pt x="110" y="1099"/>
                  </a:lnTo>
                  <a:lnTo>
                    <a:pt x="107" y="1094"/>
                  </a:lnTo>
                  <a:lnTo>
                    <a:pt x="106" y="1090"/>
                  </a:lnTo>
                  <a:lnTo>
                    <a:pt x="105" y="1085"/>
                  </a:lnTo>
                  <a:lnTo>
                    <a:pt x="104" y="1081"/>
                  </a:lnTo>
                  <a:lnTo>
                    <a:pt x="106" y="1072"/>
                  </a:lnTo>
                  <a:lnTo>
                    <a:pt x="110" y="1064"/>
                  </a:lnTo>
                  <a:lnTo>
                    <a:pt x="110" y="1064"/>
                  </a:lnTo>
                  <a:lnTo>
                    <a:pt x="114" y="1056"/>
                  </a:lnTo>
                  <a:lnTo>
                    <a:pt x="118" y="1047"/>
                  </a:lnTo>
                  <a:lnTo>
                    <a:pt x="120" y="1039"/>
                  </a:lnTo>
                  <a:lnTo>
                    <a:pt x="121" y="1031"/>
                  </a:lnTo>
                  <a:lnTo>
                    <a:pt x="122" y="1023"/>
                  </a:lnTo>
                  <a:lnTo>
                    <a:pt x="122" y="1016"/>
                  </a:lnTo>
                  <a:lnTo>
                    <a:pt x="121" y="1000"/>
                  </a:lnTo>
                  <a:lnTo>
                    <a:pt x="118" y="985"/>
                  </a:lnTo>
                  <a:lnTo>
                    <a:pt x="112" y="970"/>
                  </a:lnTo>
                  <a:lnTo>
                    <a:pt x="106" y="955"/>
                  </a:lnTo>
                  <a:lnTo>
                    <a:pt x="99" y="941"/>
                  </a:lnTo>
                  <a:lnTo>
                    <a:pt x="99" y="941"/>
                  </a:lnTo>
                  <a:lnTo>
                    <a:pt x="88" y="916"/>
                  </a:lnTo>
                  <a:lnTo>
                    <a:pt x="77" y="890"/>
                  </a:lnTo>
                  <a:lnTo>
                    <a:pt x="68" y="865"/>
                  </a:lnTo>
                  <a:lnTo>
                    <a:pt x="60" y="840"/>
                  </a:lnTo>
                  <a:lnTo>
                    <a:pt x="60" y="840"/>
                  </a:lnTo>
                  <a:lnTo>
                    <a:pt x="54" y="820"/>
                  </a:lnTo>
                  <a:lnTo>
                    <a:pt x="47" y="803"/>
                  </a:lnTo>
                  <a:lnTo>
                    <a:pt x="43" y="794"/>
                  </a:lnTo>
                  <a:lnTo>
                    <a:pt x="38" y="785"/>
                  </a:lnTo>
                  <a:lnTo>
                    <a:pt x="32" y="777"/>
                  </a:lnTo>
                  <a:lnTo>
                    <a:pt x="26" y="770"/>
                  </a:lnTo>
                  <a:lnTo>
                    <a:pt x="26" y="770"/>
                  </a:lnTo>
                  <a:lnTo>
                    <a:pt x="22" y="766"/>
                  </a:lnTo>
                  <a:lnTo>
                    <a:pt x="19" y="760"/>
                  </a:lnTo>
                  <a:lnTo>
                    <a:pt x="16" y="756"/>
                  </a:lnTo>
                  <a:lnTo>
                    <a:pt x="15" y="750"/>
                  </a:lnTo>
                  <a:lnTo>
                    <a:pt x="13" y="739"/>
                  </a:lnTo>
                  <a:lnTo>
                    <a:pt x="13" y="728"/>
                  </a:lnTo>
                  <a:lnTo>
                    <a:pt x="13" y="728"/>
                  </a:lnTo>
                  <a:lnTo>
                    <a:pt x="13" y="706"/>
                  </a:lnTo>
                  <a:lnTo>
                    <a:pt x="13" y="685"/>
                  </a:lnTo>
                  <a:lnTo>
                    <a:pt x="12" y="643"/>
                  </a:lnTo>
                  <a:lnTo>
                    <a:pt x="7" y="600"/>
                  </a:lnTo>
                  <a:lnTo>
                    <a:pt x="1" y="557"/>
                  </a:lnTo>
                  <a:lnTo>
                    <a:pt x="1" y="557"/>
                  </a:lnTo>
                  <a:lnTo>
                    <a:pt x="0" y="546"/>
                  </a:lnTo>
                  <a:lnTo>
                    <a:pt x="0" y="536"/>
                  </a:lnTo>
                  <a:lnTo>
                    <a:pt x="3" y="529"/>
                  </a:lnTo>
                  <a:lnTo>
                    <a:pt x="4" y="525"/>
                  </a:lnTo>
                  <a:lnTo>
                    <a:pt x="6" y="523"/>
                  </a:lnTo>
                  <a:lnTo>
                    <a:pt x="11" y="521"/>
                  </a:lnTo>
                  <a:lnTo>
                    <a:pt x="19" y="518"/>
                  </a:lnTo>
                  <a:lnTo>
                    <a:pt x="30" y="518"/>
                  </a:lnTo>
                  <a:lnTo>
                    <a:pt x="43" y="519"/>
                  </a:lnTo>
                  <a:lnTo>
                    <a:pt x="43" y="519"/>
                  </a:lnTo>
                  <a:lnTo>
                    <a:pt x="49" y="519"/>
                  </a:lnTo>
                  <a:lnTo>
                    <a:pt x="53" y="518"/>
                  </a:lnTo>
                  <a:lnTo>
                    <a:pt x="64" y="516"/>
                  </a:lnTo>
                  <a:lnTo>
                    <a:pt x="74" y="514"/>
                  </a:lnTo>
                  <a:lnTo>
                    <a:pt x="83" y="511"/>
                  </a:lnTo>
                  <a:lnTo>
                    <a:pt x="83" y="511"/>
                  </a:lnTo>
                  <a:lnTo>
                    <a:pt x="96" y="507"/>
                  </a:lnTo>
                  <a:lnTo>
                    <a:pt x="109" y="503"/>
                  </a:lnTo>
                  <a:lnTo>
                    <a:pt x="115" y="503"/>
                  </a:lnTo>
                  <a:lnTo>
                    <a:pt x="121" y="503"/>
                  </a:lnTo>
                  <a:lnTo>
                    <a:pt x="128" y="507"/>
                  </a:lnTo>
                  <a:lnTo>
                    <a:pt x="135" y="511"/>
                  </a:lnTo>
                  <a:lnTo>
                    <a:pt x="135" y="511"/>
                  </a:lnTo>
                  <a:lnTo>
                    <a:pt x="138" y="514"/>
                  </a:lnTo>
                  <a:lnTo>
                    <a:pt x="141" y="515"/>
                  </a:lnTo>
                  <a:lnTo>
                    <a:pt x="144" y="514"/>
                  </a:lnTo>
                  <a:lnTo>
                    <a:pt x="148" y="512"/>
                  </a:lnTo>
                  <a:lnTo>
                    <a:pt x="153" y="508"/>
                  </a:lnTo>
                  <a:lnTo>
                    <a:pt x="158" y="503"/>
                  </a:lnTo>
                  <a:lnTo>
                    <a:pt x="158" y="503"/>
                  </a:lnTo>
                  <a:lnTo>
                    <a:pt x="164" y="498"/>
                  </a:lnTo>
                  <a:lnTo>
                    <a:pt x="171" y="493"/>
                  </a:lnTo>
                  <a:lnTo>
                    <a:pt x="178" y="488"/>
                  </a:lnTo>
                  <a:lnTo>
                    <a:pt x="185" y="485"/>
                  </a:lnTo>
                  <a:lnTo>
                    <a:pt x="193" y="484"/>
                  </a:lnTo>
                  <a:lnTo>
                    <a:pt x="200" y="483"/>
                  </a:lnTo>
                  <a:lnTo>
                    <a:pt x="208" y="483"/>
                  </a:lnTo>
                  <a:lnTo>
                    <a:pt x="216" y="484"/>
                  </a:lnTo>
                  <a:lnTo>
                    <a:pt x="216" y="484"/>
                  </a:lnTo>
                  <a:lnTo>
                    <a:pt x="221" y="484"/>
                  </a:lnTo>
                  <a:lnTo>
                    <a:pt x="226" y="484"/>
                  </a:lnTo>
                  <a:lnTo>
                    <a:pt x="235" y="481"/>
                  </a:lnTo>
                  <a:lnTo>
                    <a:pt x="243" y="478"/>
                  </a:lnTo>
                  <a:lnTo>
                    <a:pt x="253" y="473"/>
                  </a:lnTo>
                  <a:lnTo>
                    <a:pt x="261" y="469"/>
                  </a:lnTo>
                  <a:lnTo>
                    <a:pt x="269" y="465"/>
                  </a:lnTo>
                  <a:lnTo>
                    <a:pt x="278" y="463"/>
                  </a:lnTo>
                  <a:lnTo>
                    <a:pt x="283" y="463"/>
                  </a:lnTo>
                  <a:lnTo>
                    <a:pt x="287" y="463"/>
                  </a:lnTo>
                  <a:lnTo>
                    <a:pt x="287" y="463"/>
                  </a:lnTo>
                  <a:lnTo>
                    <a:pt x="289" y="462"/>
                  </a:lnTo>
                  <a:lnTo>
                    <a:pt x="292" y="459"/>
                  </a:lnTo>
                  <a:lnTo>
                    <a:pt x="294" y="451"/>
                  </a:lnTo>
                  <a:lnTo>
                    <a:pt x="294" y="451"/>
                  </a:lnTo>
                  <a:lnTo>
                    <a:pt x="299" y="439"/>
                  </a:lnTo>
                  <a:lnTo>
                    <a:pt x="303" y="425"/>
                  </a:lnTo>
                  <a:lnTo>
                    <a:pt x="314" y="398"/>
                  </a:lnTo>
                  <a:lnTo>
                    <a:pt x="317" y="385"/>
                  </a:lnTo>
                  <a:lnTo>
                    <a:pt x="319" y="371"/>
                  </a:lnTo>
                  <a:lnTo>
                    <a:pt x="321" y="356"/>
                  </a:lnTo>
                  <a:lnTo>
                    <a:pt x="318" y="341"/>
                  </a:lnTo>
                  <a:lnTo>
                    <a:pt x="318" y="341"/>
                  </a:lnTo>
                  <a:lnTo>
                    <a:pt x="317" y="330"/>
                  </a:lnTo>
                  <a:lnTo>
                    <a:pt x="318" y="320"/>
                  </a:lnTo>
                  <a:lnTo>
                    <a:pt x="319" y="311"/>
                  </a:lnTo>
                  <a:lnTo>
                    <a:pt x="322" y="301"/>
                  </a:lnTo>
                  <a:lnTo>
                    <a:pt x="326" y="280"/>
                  </a:lnTo>
                  <a:lnTo>
                    <a:pt x="330" y="259"/>
                  </a:lnTo>
                  <a:lnTo>
                    <a:pt x="330" y="259"/>
                  </a:lnTo>
                  <a:lnTo>
                    <a:pt x="332" y="252"/>
                  </a:lnTo>
                  <a:lnTo>
                    <a:pt x="334" y="245"/>
                  </a:lnTo>
                  <a:lnTo>
                    <a:pt x="339" y="241"/>
                  </a:lnTo>
                  <a:lnTo>
                    <a:pt x="344" y="236"/>
                  </a:lnTo>
                  <a:lnTo>
                    <a:pt x="349" y="233"/>
                  </a:lnTo>
                  <a:lnTo>
                    <a:pt x="355" y="229"/>
                  </a:lnTo>
                  <a:lnTo>
                    <a:pt x="362" y="228"/>
                  </a:lnTo>
                  <a:lnTo>
                    <a:pt x="369" y="227"/>
                  </a:lnTo>
                  <a:lnTo>
                    <a:pt x="369" y="227"/>
                  </a:lnTo>
                  <a:lnTo>
                    <a:pt x="384" y="228"/>
                  </a:lnTo>
                  <a:lnTo>
                    <a:pt x="391" y="229"/>
                  </a:lnTo>
                  <a:lnTo>
                    <a:pt x="398" y="230"/>
                  </a:lnTo>
                  <a:lnTo>
                    <a:pt x="405" y="234"/>
                  </a:lnTo>
                  <a:lnTo>
                    <a:pt x="409" y="238"/>
                  </a:lnTo>
                  <a:lnTo>
                    <a:pt x="414" y="245"/>
                  </a:lnTo>
                  <a:lnTo>
                    <a:pt x="417" y="253"/>
                  </a:lnTo>
                  <a:lnTo>
                    <a:pt x="417" y="253"/>
                  </a:lnTo>
                  <a:lnTo>
                    <a:pt x="427" y="280"/>
                  </a:lnTo>
                  <a:lnTo>
                    <a:pt x="437" y="305"/>
                  </a:lnTo>
                  <a:lnTo>
                    <a:pt x="437" y="305"/>
                  </a:lnTo>
                  <a:lnTo>
                    <a:pt x="439" y="311"/>
                  </a:lnTo>
                  <a:lnTo>
                    <a:pt x="444" y="314"/>
                  </a:lnTo>
                  <a:lnTo>
                    <a:pt x="446" y="316"/>
                  </a:lnTo>
                  <a:lnTo>
                    <a:pt x="448" y="316"/>
                  </a:lnTo>
                  <a:lnTo>
                    <a:pt x="451" y="316"/>
                  </a:lnTo>
                  <a:lnTo>
                    <a:pt x="454" y="314"/>
                  </a:lnTo>
                  <a:lnTo>
                    <a:pt x="454" y="314"/>
                  </a:lnTo>
                  <a:lnTo>
                    <a:pt x="469" y="307"/>
                  </a:lnTo>
                  <a:lnTo>
                    <a:pt x="484" y="301"/>
                  </a:lnTo>
                  <a:lnTo>
                    <a:pt x="492" y="296"/>
                  </a:lnTo>
                  <a:lnTo>
                    <a:pt x="498" y="291"/>
                  </a:lnTo>
                  <a:lnTo>
                    <a:pt x="505" y="284"/>
                  </a:lnTo>
                  <a:lnTo>
                    <a:pt x="510" y="276"/>
                  </a:lnTo>
                  <a:lnTo>
                    <a:pt x="510" y="276"/>
                  </a:lnTo>
                  <a:lnTo>
                    <a:pt x="514" y="269"/>
                  </a:lnTo>
                  <a:lnTo>
                    <a:pt x="519" y="264"/>
                  </a:lnTo>
                  <a:lnTo>
                    <a:pt x="524" y="259"/>
                  </a:lnTo>
                  <a:lnTo>
                    <a:pt x="530" y="254"/>
                  </a:lnTo>
                  <a:lnTo>
                    <a:pt x="537" y="250"/>
                  </a:lnTo>
                  <a:lnTo>
                    <a:pt x="544" y="248"/>
                  </a:lnTo>
                  <a:lnTo>
                    <a:pt x="552" y="245"/>
                  </a:lnTo>
                  <a:lnTo>
                    <a:pt x="559" y="243"/>
                  </a:lnTo>
                  <a:lnTo>
                    <a:pt x="567" y="242"/>
                  </a:lnTo>
                  <a:lnTo>
                    <a:pt x="575" y="242"/>
                  </a:lnTo>
                  <a:lnTo>
                    <a:pt x="583" y="242"/>
                  </a:lnTo>
                  <a:lnTo>
                    <a:pt x="591" y="244"/>
                  </a:lnTo>
                  <a:lnTo>
                    <a:pt x="598" y="246"/>
                  </a:lnTo>
                  <a:lnTo>
                    <a:pt x="606" y="249"/>
                  </a:lnTo>
                  <a:lnTo>
                    <a:pt x="613" y="252"/>
                  </a:lnTo>
                  <a:lnTo>
                    <a:pt x="619" y="257"/>
                  </a:lnTo>
                  <a:lnTo>
                    <a:pt x="619" y="257"/>
                  </a:lnTo>
                  <a:lnTo>
                    <a:pt x="630" y="266"/>
                  </a:lnTo>
                  <a:lnTo>
                    <a:pt x="641" y="274"/>
                  </a:lnTo>
                  <a:lnTo>
                    <a:pt x="652" y="281"/>
                  </a:lnTo>
                  <a:lnTo>
                    <a:pt x="666" y="288"/>
                  </a:lnTo>
                  <a:lnTo>
                    <a:pt x="666" y="288"/>
                  </a:lnTo>
                  <a:lnTo>
                    <a:pt x="673" y="292"/>
                  </a:lnTo>
                  <a:lnTo>
                    <a:pt x="681" y="298"/>
                  </a:lnTo>
                  <a:lnTo>
                    <a:pt x="687" y="306"/>
                  </a:lnTo>
                  <a:lnTo>
                    <a:pt x="693" y="316"/>
                  </a:lnTo>
                  <a:lnTo>
                    <a:pt x="697" y="325"/>
                  </a:lnTo>
                  <a:lnTo>
                    <a:pt x="701" y="335"/>
                  </a:lnTo>
                  <a:lnTo>
                    <a:pt x="703" y="347"/>
                  </a:lnTo>
                  <a:lnTo>
                    <a:pt x="704" y="357"/>
                  </a:lnTo>
                  <a:lnTo>
                    <a:pt x="704" y="357"/>
                  </a:lnTo>
                  <a:lnTo>
                    <a:pt x="705" y="371"/>
                  </a:lnTo>
                  <a:lnTo>
                    <a:pt x="709" y="386"/>
                  </a:lnTo>
                  <a:lnTo>
                    <a:pt x="712" y="400"/>
                  </a:lnTo>
                  <a:lnTo>
                    <a:pt x="716" y="413"/>
                  </a:lnTo>
                  <a:lnTo>
                    <a:pt x="726" y="440"/>
                  </a:lnTo>
                  <a:lnTo>
                    <a:pt x="736" y="466"/>
                  </a:lnTo>
                  <a:lnTo>
                    <a:pt x="736" y="466"/>
                  </a:lnTo>
                  <a:lnTo>
                    <a:pt x="741" y="476"/>
                  </a:lnTo>
                  <a:lnTo>
                    <a:pt x="746" y="485"/>
                  </a:lnTo>
                  <a:lnTo>
                    <a:pt x="753" y="492"/>
                  </a:lnTo>
                  <a:lnTo>
                    <a:pt x="760" y="498"/>
                  </a:lnTo>
                  <a:lnTo>
                    <a:pt x="766" y="502"/>
                  </a:lnTo>
                  <a:lnTo>
                    <a:pt x="775" y="506"/>
                  </a:lnTo>
                  <a:lnTo>
                    <a:pt x="783" y="508"/>
                  </a:lnTo>
                  <a:lnTo>
                    <a:pt x="792" y="508"/>
                  </a:lnTo>
                  <a:lnTo>
                    <a:pt x="792" y="508"/>
                  </a:lnTo>
                  <a:lnTo>
                    <a:pt x="800" y="507"/>
                  </a:lnTo>
                  <a:lnTo>
                    <a:pt x="808" y="506"/>
                  </a:lnTo>
                  <a:lnTo>
                    <a:pt x="816" y="502"/>
                  </a:lnTo>
                  <a:lnTo>
                    <a:pt x="824" y="498"/>
                  </a:lnTo>
                  <a:lnTo>
                    <a:pt x="831" y="492"/>
                  </a:lnTo>
                  <a:lnTo>
                    <a:pt x="838" y="484"/>
                  </a:lnTo>
                  <a:lnTo>
                    <a:pt x="842" y="476"/>
                  </a:lnTo>
                  <a:lnTo>
                    <a:pt x="847" y="466"/>
                  </a:lnTo>
                  <a:lnTo>
                    <a:pt x="847" y="466"/>
                  </a:lnTo>
                  <a:lnTo>
                    <a:pt x="853" y="449"/>
                  </a:lnTo>
                  <a:lnTo>
                    <a:pt x="861" y="432"/>
                  </a:lnTo>
                  <a:lnTo>
                    <a:pt x="861" y="432"/>
                  </a:lnTo>
                  <a:lnTo>
                    <a:pt x="869" y="418"/>
                  </a:lnTo>
                  <a:lnTo>
                    <a:pt x="875" y="403"/>
                  </a:lnTo>
                  <a:lnTo>
                    <a:pt x="878" y="389"/>
                  </a:lnTo>
                  <a:lnTo>
                    <a:pt x="878" y="382"/>
                  </a:lnTo>
                  <a:lnTo>
                    <a:pt x="878" y="375"/>
                  </a:lnTo>
                  <a:lnTo>
                    <a:pt x="877" y="369"/>
                  </a:lnTo>
                  <a:lnTo>
                    <a:pt x="876" y="362"/>
                  </a:lnTo>
                  <a:lnTo>
                    <a:pt x="874" y="355"/>
                  </a:lnTo>
                  <a:lnTo>
                    <a:pt x="870" y="349"/>
                  </a:lnTo>
                  <a:lnTo>
                    <a:pt x="867" y="342"/>
                  </a:lnTo>
                  <a:lnTo>
                    <a:pt x="861" y="335"/>
                  </a:lnTo>
                  <a:lnTo>
                    <a:pt x="855" y="329"/>
                  </a:lnTo>
                  <a:lnTo>
                    <a:pt x="849" y="322"/>
                  </a:lnTo>
                  <a:lnTo>
                    <a:pt x="849" y="322"/>
                  </a:lnTo>
                  <a:lnTo>
                    <a:pt x="842" y="317"/>
                  </a:lnTo>
                  <a:lnTo>
                    <a:pt x="838" y="310"/>
                  </a:lnTo>
                  <a:lnTo>
                    <a:pt x="834" y="302"/>
                  </a:lnTo>
                  <a:lnTo>
                    <a:pt x="832" y="295"/>
                  </a:lnTo>
                  <a:lnTo>
                    <a:pt x="831" y="287"/>
                  </a:lnTo>
                  <a:lnTo>
                    <a:pt x="831" y="279"/>
                  </a:lnTo>
                  <a:lnTo>
                    <a:pt x="832" y="271"/>
                  </a:lnTo>
                  <a:lnTo>
                    <a:pt x="834" y="264"/>
                  </a:lnTo>
                  <a:lnTo>
                    <a:pt x="834" y="264"/>
                  </a:lnTo>
                  <a:lnTo>
                    <a:pt x="839" y="249"/>
                  </a:lnTo>
                  <a:lnTo>
                    <a:pt x="842" y="235"/>
                  </a:lnTo>
                  <a:lnTo>
                    <a:pt x="844" y="221"/>
                  </a:lnTo>
                  <a:lnTo>
                    <a:pt x="845" y="207"/>
                  </a:lnTo>
                  <a:lnTo>
                    <a:pt x="846" y="178"/>
                  </a:lnTo>
                  <a:lnTo>
                    <a:pt x="847" y="150"/>
                  </a:lnTo>
                  <a:lnTo>
                    <a:pt x="847" y="150"/>
                  </a:lnTo>
                  <a:lnTo>
                    <a:pt x="849" y="127"/>
                  </a:lnTo>
                  <a:lnTo>
                    <a:pt x="852" y="120"/>
                  </a:lnTo>
                  <a:lnTo>
                    <a:pt x="855" y="115"/>
                  </a:lnTo>
                  <a:lnTo>
                    <a:pt x="860" y="113"/>
                  </a:lnTo>
                  <a:lnTo>
                    <a:pt x="867" y="110"/>
                  </a:lnTo>
                  <a:lnTo>
                    <a:pt x="890" y="109"/>
                  </a:lnTo>
                  <a:lnTo>
                    <a:pt x="890" y="109"/>
                  </a:lnTo>
                  <a:lnTo>
                    <a:pt x="914" y="108"/>
                  </a:lnTo>
                  <a:lnTo>
                    <a:pt x="938" y="108"/>
                  </a:lnTo>
                  <a:lnTo>
                    <a:pt x="950" y="108"/>
                  </a:lnTo>
                  <a:lnTo>
                    <a:pt x="962" y="107"/>
                  </a:lnTo>
                  <a:lnTo>
                    <a:pt x="974" y="105"/>
                  </a:lnTo>
                  <a:lnTo>
                    <a:pt x="985" y="101"/>
                  </a:lnTo>
                  <a:lnTo>
                    <a:pt x="985" y="101"/>
                  </a:lnTo>
                  <a:lnTo>
                    <a:pt x="999" y="99"/>
                  </a:lnTo>
                  <a:lnTo>
                    <a:pt x="1003" y="98"/>
                  </a:lnTo>
                  <a:lnTo>
                    <a:pt x="1005" y="96"/>
                  </a:lnTo>
                  <a:lnTo>
                    <a:pt x="1007" y="93"/>
                  </a:lnTo>
                  <a:lnTo>
                    <a:pt x="1010" y="90"/>
                  </a:lnTo>
                  <a:lnTo>
                    <a:pt x="1010" y="90"/>
                  </a:lnTo>
                  <a:lnTo>
                    <a:pt x="1012" y="82"/>
                  </a:lnTo>
                  <a:lnTo>
                    <a:pt x="1015" y="75"/>
                  </a:lnTo>
                  <a:lnTo>
                    <a:pt x="1019" y="68"/>
                  </a:lnTo>
                  <a:lnTo>
                    <a:pt x="1023" y="62"/>
                  </a:lnTo>
                  <a:lnTo>
                    <a:pt x="1028" y="58"/>
                  </a:lnTo>
                  <a:lnTo>
                    <a:pt x="1033" y="53"/>
                  </a:lnTo>
                  <a:lnTo>
                    <a:pt x="1044" y="46"/>
                  </a:lnTo>
                  <a:lnTo>
                    <a:pt x="1057" y="41"/>
                  </a:lnTo>
                  <a:lnTo>
                    <a:pt x="1071" y="38"/>
                  </a:lnTo>
                  <a:lnTo>
                    <a:pt x="1098" y="32"/>
                  </a:lnTo>
                  <a:lnTo>
                    <a:pt x="1098" y="32"/>
                  </a:lnTo>
                  <a:lnTo>
                    <a:pt x="1106" y="29"/>
                  </a:lnTo>
                  <a:lnTo>
                    <a:pt x="1116" y="25"/>
                  </a:lnTo>
                  <a:lnTo>
                    <a:pt x="1131" y="16"/>
                  </a:lnTo>
                  <a:lnTo>
                    <a:pt x="1131" y="16"/>
                  </a:lnTo>
                  <a:lnTo>
                    <a:pt x="1142" y="10"/>
                  </a:lnTo>
                  <a:lnTo>
                    <a:pt x="1154" y="7"/>
                  </a:lnTo>
                  <a:lnTo>
                    <a:pt x="1165" y="6"/>
                  </a:lnTo>
                  <a:lnTo>
                    <a:pt x="1177" y="5"/>
                  </a:lnTo>
                  <a:lnTo>
                    <a:pt x="1188" y="6"/>
                  </a:lnTo>
                  <a:lnTo>
                    <a:pt x="1199" y="7"/>
                  </a:lnTo>
                  <a:lnTo>
                    <a:pt x="1210" y="10"/>
                  </a:lnTo>
                  <a:lnTo>
                    <a:pt x="1220" y="15"/>
                  </a:lnTo>
                  <a:lnTo>
                    <a:pt x="1231" y="21"/>
                  </a:lnTo>
                  <a:lnTo>
                    <a:pt x="1240" y="28"/>
                  </a:lnTo>
                  <a:lnTo>
                    <a:pt x="1248" y="36"/>
                  </a:lnTo>
                  <a:lnTo>
                    <a:pt x="1256" y="44"/>
                  </a:lnTo>
                  <a:lnTo>
                    <a:pt x="1263" y="53"/>
                  </a:lnTo>
                  <a:lnTo>
                    <a:pt x="1268" y="64"/>
                  </a:lnTo>
                  <a:lnTo>
                    <a:pt x="1272" y="75"/>
                  </a:lnTo>
                  <a:lnTo>
                    <a:pt x="1275" y="87"/>
                  </a:lnTo>
                  <a:lnTo>
                    <a:pt x="1275" y="87"/>
                  </a:lnTo>
                  <a:lnTo>
                    <a:pt x="1276" y="94"/>
                  </a:lnTo>
                  <a:lnTo>
                    <a:pt x="1277" y="101"/>
                  </a:lnTo>
                  <a:lnTo>
                    <a:pt x="1277" y="101"/>
                  </a:lnTo>
                  <a:lnTo>
                    <a:pt x="1278" y="106"/>
                  </a:lnTo>
                  <a:lnTo>
                    <a:pt x="1279" y="112"/>
                  </a:lnTo>
                  <a:lnTo>
                    <a:pt x="1280" y="123"/>
                  </a:lnTo>
                  <a:lnTo>
                    <a:pt x="1281" y="128"/>
                  </a:lnTo>
                  <a:lnTo>
                    <a:pt x="1285" y="132"/>
                  </a:lnTo>
                  <a:lnTo>
                    <a:pt x="1290" y="136"/>
                  </a:lnTo>
                  <a:lnTo>
                    <a:pt x="1295" y="139"/>
                  </a:lnTo>
                  <a:lnTo>
                    <a:pt x="1295" y="139"/>
                  </a:lnTo>
                  <a:lnTo>
                    <a:pt x="1302" y="140"/>
                  </a:lnTo>
                  <a:lnTo>
                    <a:pt x="1310" y="139"/>
                  </a:lnTo>
                  <a:lnTo>
                    <a:pt x="1320" y="138"/>
                  </a:lnTo>
                  <a:lnTo>
                    <a:pt x="1328" y="135"/>
                  </a:lnTo>
                  <a:lnTo>
                    <a:pt x="1336" y="131"/>
                  </a:lnTo>
                  <a:lnTo>
                    <a:pt x="1344" y="127"/>
                  </a:lnTo>
                  <a:lnTo>
                    <a:pt x="1349" y="122"/>
                  </a:lnTo>
                  <a:lnTo>
                    <a:pt x="1354" y="116"/>
                  </a:lnTo>
                  <a:lnTo>
                    <a:pt x="1354" y="116"/>
                  </a:lnTo>
                  <a:lnTo>
                    <a:pt x="1359" y="108"/>
                  </a:lnTo>
                  <a:lnTo>
                    <a:pt x="1366" y="101"/>
                  </a:lnTo>
                  <a:lnTo>
                    <a:pt x="1373" y="97"/>
                  </a:lnTo>
                  <a:lnTo>
                    <a:pt x="1382" y="94"/>
                  </a:lnTo>
                  <a:lnTo>
                    <a:pt x="1382" y="94"/>
                  </a:lnTo>
                  <a:lnTo>
                    <a:pt x="1386" y="92"/>
                  </a:lnTo>
                  <a:lnTo>
                    <a:pt x="1392" y="90"/>
                  </a:lnTo>
                  <a:lnTo>
                    <a:pt x="1402" y="84"/>
                  </a:lnTo>
                  <a:lnTo>
                    <a:pt x="1402" y="84"/>
                  </a:lnTo>
                  <a:lnTo>
                    <a:pt x="1435" y="66"/>
                  </a:lnTo>
                  <a:lnTo>
                    <a:pt x="1446" y="60"/>
                  </a:lnTo>
                  <a:lnTo>
                    <a:pt x="1457" y="55"/>
                  </a:lnTo>
                  <a:lnTo>
                    <a:pt x="1466" y="52"/>
                  </a:lnTo>
                  <a:lnTo>
                    <a:pt x="1476" y="51"/>
                  </a:lnTo>
                  <a:lnTo>
                    <a:pt x="1503" y="47"/>
                  </a:lnTo>
                  <a:lnTo>
                    <a:pt x="1503" y="47"/>
                  </a:lnTo>
                  <a:lnTo>
                    <a:pt x="1503" y="41"/>
                  </a:lnTo>
                  <a:lnTo>
                    <a:pt x="1502" y="36"/>
                  </a:lnTo>
                  <a:lnTo>
                    <a:pt x="1496" y="25"/>
                  </a:lnTo>
                  <a:lnTo>
                    <a:pt x="1492" y="21"/>
                  </a:lnTo>
                  <a:lnTo>
                    <a:pt x="1490" y="15"/>
                  </a:lnTo>
                  <a:lnTo>
                    <a:pt x="1489" y="9"/>
                  </a:lnTo>
                  <a:lnTo>
                    <a:pt x="1489" y="2"/>
                  </a:lnTo>
                  <a:lnTo>
                    <a:pt x="1489" y="2"/>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66"/>
            <p:cNvSpPr>
              <a:spLocks/>
            </p:cNvSpPr>
            <p:nvPr/>
          </p:nvSpPr>
          <p:spPr bwMode="auto">
            <a:xfrm>
              <a:off x="2497" y="2801"/>
              <a:ext cx="223" cy="413"/>
            </a:xfrm>
            <a:custGeom>
              <a:avLst/>
              <a:gdLst>
                <a:gd name="T0" fmla="*/ 367 w 1115"/>
                <a:gd name="T1" fmla="*/ 57 h 2064"/>
                <a:gd name="T2" fmla="*/ 434 w 1115"/>
                <a:gd name="T3" fmla="*/ 0 h 2064"/>
                <a:gd name="T4" fmla="*/ 501 w 1115"/>
                <a:gd name="T5" fmla="*/ 88 h 2064"/>
                <a:gd name="T6" fmla="*/ 575 w 1115"/>
                <a:gd name="T7" fmla="*/ 79 h 2064"/>
                <a:gd name="T8" fmla="*/ 624 w 1115"/>
                <a:gd name="T9" fmla="*/ 113 h 2064"/>
                <a:gd name="T10" fmla="*/ 807 w 1115"/>
                <a:gd name="T11" fmla="*/ 314 h 2064"/>
                <a:gd name="T12" fmla="*/ 851 w 1115"/>
                <a:gd name="T13" fmla="*/ 446 h 2064"/>
                <a:gd name="T14" fmla="*/ 912 w 1115"/>
                <a:gd name="T15" fmla="*/ 507 h 2064"/>
                <a:gd name="T16" fmla="*/ 929 w 1115"/>
                <a:gd name="T17" fmla="*/ 621 h 2064"/>
                <a:gd name="T18" fmla="*/ 924 w 1115"/>
                <a:gd name="T19" fmla="*/ 706 h 2064"/>
                <a:gd name="T20" fmla="*/ 993 w 1115"/>
                <a:gd name="T21" fmla="*/ 755 h 2064"/>
                <a:gd name="T22" fmla="*/ 1024 w 1115"/>
                <a:gd name="T23" fmla="*/ 879 h 2064"/>
                <a:gd name="T24" fmla="*/ 1049 w 1115"/>
                <a:gd name="T25" fmla="*/ 924 h 2064"/>
                <a:gd name="T26" fmla="*/ 1054 w 1115"/>
                <a:gd name="T27" fmla="*/ 1005 h 2064"/>
                <a:gd name="T28" fmla="*/ 994 w 1115"/>
                <a:gd name="T29" fmla="*/ 1068 h 2064"/>
                <a:gd name="T30" fmla="*/ 980 w 1115"/>
                <a:gd name="T31" fmla="*/ 1152 h 2064"/>
                <a:gd name="T32" fmla="*/ 823 w 1115"/>
                <a:gd name="T33" fmla="*/ 1180 h 2064"/>
                <a:gd name="T34" fmla="*/ 750 w 1115"/>
                <a:gd name="T35" fmla="*/ 1221 h 2064"/>
                <a:gd name="T36" fmla="*/ 850 w 1115"/>
                <a:gd name="T37" fmla="*/ 1274 h 2064"/>
                <a:gd name="T38" fmla="*/ 971 w 1115"/>
                <a:gd name="T39" fmla="*/ 1257 h 2064"/>
                <a:gd name="T40" fmla="*/ 1005 w 1115"/>
                <a:gd name="T41" fmla="*/ 1325 h 2064"/>
                <a:gd name="T42" fmla="*/ 1008 w 1115"/>
                <a:gd name="T43" fmla="*/ 1392 h 2064"/>
                <a:gd name="T44" fmla="*/ 1102 w 1115"/>
                <a:gd name="T45" fmla="*/ 1433 h 2064"/>
                <a:gd name="T46" fmla="*/ 1095 w 1115"/>
                <a:gd name="T47" fmla="*/ 1462 h 2064"/>
                <a:gd name="T48" fmla="*/ 1016 w 1115"/>
                <a:gd name="T49" fmla="*/ 1524 h 2064"/>
                <a:gd name="T50" fmla="*/ 1001 w 1115"/>
                <a:gd name="T51" fmla="*/ 1642 h 2064"/>
                <a:gd name="T52" fmla="*/ 935 w 1115"/>
                <a:gd name="T53" fmla="*/ 1734 h 2064"/>
                <a:gd name="T54" fmla="*/ 941 w 1115"/>
                <a:gd name="T55" fmla="*/ 1802 h 2064"/>
                <a:gd name="T56" fmla="*/ 867 w 1115"/>
                <a:gd name="T57" fmla="*/ 1819 h 2064"/>
                <a:gd name="T58" fmla="*/ 807 w 1115"/>
                <a:gd name="T59" fmla="*/ 1849 h 2064"/>
                <a:gd name="T60" fmla="*/ 726 w 1115"/>
                <a:gd name="T61" fmla="*/ 1818 h 2064"/>
                <a:gd name="T62" fmla="*/ 648 w 1115"/>
                <a:gd name="T63" fmla="*/ 1873 h 2064"/>
                <a:gd name="T64" fmla="*/ 573 w 1115"/>
                <a:gd name="T65" fmla="*/ 1963 h 2064"/>
                <a:gd name="T66" fmla="*/ 525 w 1115"/>
                <a:gd name="T67" fmla="*/ 2032 h 2064"/>
                <a:gd name="T68" fmla="*/ 508 w 1115"/>
                <a:gd name="T69" fmla="*/ 1954 h 2064"/>
                <a:gd name="T70" fmla="*/ 496 w 1115"/>
                <a:gd name="T71" fmla="*/ 1884 h 2064"/>
                <a:gd name="T72" fmla="*/ 393 w 1115"/>
                <a:gd name="T73" fmla="*/ 2008 h 2064"/>
                <a:gd name="T74" fmla="*/ 316 w 1115"/>
                <a:gd name="T75" fmla="*/ 2043 h 2064"/>
                <a:gd name="T76" fmla="*/ 259 w 1115"/>
                <a:gd name="T77" fmla="*/ 2000 h 2064"/>
                <a:gd name="T78" fmla="*/ 216 w 1115"/>
                <a:gd name="T79" fmla="*/ 2058 h 2064"/>
                <a:gd name="T80" fmla="*/ 178 w 1115"/>
                <a:gd name="T81" fmla="*/ 2032 h 2064"/>
                <a:gd name="T82" fmla="*/ 137 w 1115"/>
                <a:gd name="T83" fmla="*/ 2003 h 2064"/>
                <a:gd name="T84" fmla="*/ 86 w 1115"/>
                <a:gd name="T85" fmla="*/ 1918 h 2064"/>
                <a:gd name="T86" fmla="*/ 54 w 1115"/>
                <a:gd name="T87" fmla="*/ 1850 h 2064"/>
                <a:gd name="T88" fmla="*/ 33 w 1115"/>
                <a:gd name="T89" fmla="*/ 1794 h 2064"/>
                <a:gd name="T90" fmla="*/ 1 w 1115"/>
                <a:gd name="T91" fmla="*/ 1637 h 2064"/>
                <a:gd name="T92" fmla="*/ 40 w 1115"/>
                <a:gd name="T93" fmla="*/ 1487 h 2064"/>
                <a:gd name="T94" fmla="*/ 20 w 1115"/>
                <a:gd name="T95" fmla="*/ 1369 h 2064"/>
                <a:gd name="T96" fmla="*/ 25 w 1115"/>
                <a:gd name="T97" fmla="*/ 1239 h 2064"/>
                <a:gd name="T98" fmla="*/ 121 w 1115"/>
                <a:gd name="T99" fmla="*/ 1014 h 2064"/>
                <a:gd name="T100" fmla="*/ 137 w 1115"/>
                <a:gd name="T101" fmla="*/ 936 h 2064"/>
                <a:gd name="T102" fmla="*/ 124 w 1115"/>
                <a:gd name="T103" fmla="*/ 856 h 2064"/>
                <a:gd name="T104" fmla="*/ 154 w 1115"/>
                <a:gd name="T105" fmla="*/ 753 h 2064"/>
                <a:gd name="T106" fmla="*/ 142 w 1115"/>
                <a:gd name="T107" fmla="*/ 597 h 2064"/>
                <a:gd name="T108" fmla="*/ 124 w 1115"/>
                <a:gd name="T109" fmla="*/ 511 h 2064"/>
                <a:gd name="T110" fmla="*/ 137 w 1115"/>
                <a:gd name="T111" fmla="*/ 438 h 2064"/>
                <a:gd name="T112" fmla="*/ 129 w 1115"/>
                <a:gd name="T113" fmla="*/ 281 h 2064"/>
                <a:gd name="T114" fmla="*/ 98 w 1115"/>
                <a:gd name="T115" fmla="*/ 227 h 2064"/>
                <a:gd name="T116" fmla="*/ 166 w 1115"/>
                <a:gd name="T117" fmla="*/ 169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 h="2064">
                  <a:moveTo>
                    <a:pt x="172" y="142"/>
                  </a:moveTo>
                  <a:lnTo>
                    <a:pt x="172" y="142"/>
                  </a:lnTo>
                  <a:lnTo>
                    <a:pt x="379" y="173"/>
                  </a:lnTo>
                  <a:lnTo>
                    <a:pt x="379" y="173"/>
                  </a:lnTo>
                  <a:lnTo>
                    <a:pt x="380" y="159"/>
                  </a:lnTo>
                  <a:lnTo>
                    <a:pt x="380" y="147"/>
                  </a:lnTo>
                  <a:lnTo>
                    <a:pt x="379" y="135"/>
                  </a:lnTo>
                  <a:lnTo>
                    <a:pt x="376" y="123"/>
                  </a:lnTo>
                  <a:lnTo>
                    <a:pt x="373" y="98"/>
                  </a:lnTo>
                  <a:lnTo>
                    <a:pt x="368" y="75"/>
                  </a:lnTo>
                  <a:lnTo>
                    <a:pt x="368" y="75"/>
                  </a:lnTo>
                  <a:lnTo>
                    <a:pt x="367" y="57"/>
                  </a:lnTo>
                  <a:lnTo>
                    <a:pt x="368" y="42"/>
                  </a:lnTo>
                  <a:lnTo>
                    <a:pt x="369" y="36"/>
                  </a:lnTo>
                  <a:lnTo>
                    <a:pt x="371" y="30"/>
                  </a:lnTo>
                  <a:lnTo>
                    <a:pt x="374" y="25"/>
                  </a:lnTo>
                  <a:lnTo>
                    <a:pt x="376" y="20"/>
                  </a:lnTo>
                  <a:lnTo>
                    <a:pt x="381" y="17"/>
                  </a:lnTo>
                  <a:lnTo>
                    <a:pt x="386" y="13"/>
                  </a:lnTo>
                  <a:lnTo>
                    <a:pt x="391" y="10"/>
                  </a:lnTo>
                  <a:lnTo>
                    <a:pt x="397" y="7"/>
                  </a:lnTo>
                  <a:lnTo>
                    <a:pt x="413" y="3"/>
                  </a:lnTo>
                  <a:lnTo>
                    <a:pt x="434" y="0"/>
                  </a:lnTo>
                  <a:lnTo>
                    <a:pt x="434" y="0"/>
                  </a:lnTo>
                  <a:lnTo>
                    <a:pt x="435" y="13"/>
                  </a:lnTo>
                  <a:lnTo>
                    <a:pt x="437" y="26"/>
                  </a:lnTo>
                  <a:lnTo>
                    <a:pt x="442" y="37"/>
                  </a:lnTo>
                  <a:lnTo>
                    <a:pt x="448" y="46"/>
                  </a:lnTo>
                  <a:lnTo>
                    <a:pt x="455" y="57"/>
                  </a:lnTo>
                  <a:lnTo>
                    <a:pt x="464" y="65"/>
                  </a:lnTo>
                  <a:lnTo>
                    <a:pt x="474" y="73"/>
                  </a:lnTo>
                  <a:lnTo>
                    <a:pt x="485" y="80"/>
                  </a:lnTo>
                  <a:lnTo>
                    <a:pt x="485" y="80"/>
                  </a:lnTo>
                  <a:lnTo>
                    <a:pt x="492" y="83"/>
                  </a:lnTo>
                  <a:lnTo>
                    <a:pt x="499" y="87"/>
                  </a:lnTo>
                  <a:lnTo>
                    <a:pt x="501" y="88"/>
                  </a:lnTo>
                  <a:lnTo>
                    <a:pt x="504" y="88"/>
                  </a:lnTo>
                  <a:lnTo>
                    <a:pt x="508" y="87"/>
                  </a:lnTo>
                  <a:lnTo>
                    <a:pt x="510" y="85"/>
                  </a:lnTo>
                  <a:lnTo>
                    <a:pt x="510" y="85"/>
                  </a:lnTo>
                  <a:lnTo>
                    <a:pt x="515" y="79"/>
                  </a:lnTo>
                  <a:lnTo>
                    <a:pt x="520" y="75"/>
                  </a:lnTo>
                  <a:lnTo>
                    <a:pt x="526" y="72"/>
                  </a:lnTo>
                  <a:lnTo>
                    <a:pt x="531" y="71"/>
                  </a:lnTo>
                  <a:lnTo>
                    <a:pt x="537" y="70"/>
                  </a:lnTo>
                  <a:lnTo>
                    <a:pt x="542" y="70"/>
                  </a:lnTo>
                  <a:lnTo>
                    <a:pt x="553" y="72"/>
                  </a:lnTo>
                  <a:lnTo>
                    <a:pt x="575" y="79"/>
                  </a:lnTo>
                  <a:lnTo>
                    <a:pt x="585" y="81"/>
                  </a:lnTo>
                  <a:lnTo>
                    <a:pt x="591" y="81"/>
                  </a:lnTo>
                  <a:lnTo>
                    <a:pt x="596" y="81"/>
                  </a:lnTo>
                  <a:lnTo>
                    <a:pt x="596" y="81"/>
                  </a:lnTo>
                  <a:lnTo>
                    <a:pt x="600" y="81"/>
                  </a:lnTo>
                  <a:lnTo>
                    <a:pt x="605" y="82"/>
                  </a:lnTo>
                  <a:lnTo>
                    <a:pt x="607" y="85"/>
                  </a:lnTo>
                  <a:lnTo>
                    <a:pt x="610" y="88"/>
                  </a:lnTo>
                  <a:lnTo>
                    <a:pt x="615" y="95"/>
                  </a:lnTo>
                  <a:lnTo>
                    <a:pt x="618" y="102"/>
                  </a:lnTo>
                  <a:lnTo>
                    <a:pt x="618" y="102"/>
                  </a:lnTo>
                  <a:lnTo>
                    <a:pt x="624" y="113"/>
                  </a:lnTo>
                  <a:lnTo>
                    <a:pt x="631" y="123"/>
                  </a:lnTo>
                  <a:lnTo>
                    <a:pt x="639" y="132"/>
                  </a:lnTo>
                  <a:lnTo>
                    <a:pt x="647" y="141"/>
                  </a:lnTo>
                  <a:lnTo>
                    <a:pt x="666" y="156"/>
                  </a:lnTo>
                  <a:lnTo>
                    <a:pt x="684" y="172"/>
                  </a:lnTo>
                  <a:lnTo>
                    <a:pt x="684" y="172"/>
                  </a:lnTo>
                  <a:lnTo>
                    <a:pt x="708" y="193"/>
                  </a:lnTo>
                  <a:lnTo>
                    <a:pt x="731" y="215"/>
                  </a:lnTo>
                  <a:lnTo>
                    <a:pt x="752" y="238"/>
                  </a:lnTo>
                  <a:lnTo>
                    <a:pt x="772" y="262"/>
                  </a:lnTo>
                  <a:lnTo>
                    <a:pt x="790" y="287"/>
                  </a:lnTo>
                  <a:lnTo>
                    <a:pt x="807" y="314"/>
                  </a:lnTo>
                  <a:lnTo>
                    <a:pt x="822" y="341"/>
                  </a:lnTo>
                  <a:lnTo>
                    <a:pt x="837" y="370"/>
                  </a:lnTo>
                  <a:lnTo>
                    <a:pt x="837" y="370"/>
                  </a:lnTo>
                  <a:lnTo>
                    <a:pt x="840" y="376"/>
                  </a:lnTo>
                  <a:lnTo>
                    <a:pt x="842" y="382"/>
                  </a:lnTo>
                  <a:lnTo>
                    <a:pt x="843" y="394"/>
                  </a:lnTo>
                  <a:lnTo>
                    <a:pt x="844" y="420"/>
                  </a:lnTo>
                  <a:lnTo>
                    <a:pt x="844" y="420"/>
                  </a:lnTo>
                  <a:lnTo>
                    <a:pt x="844" y="428"/>
                  </a:lnTo>
                  <a:lnTo>
                    <a:pt x="845" y="435"/>
                  </a:lnTo>
                  <a:lnTo>
                    <a:pt x="848" y="440"/>
                  </a:lnTo>
                  <a:lnTo>
                    <a:pt x="851" y="446"/>
                  </a:lnTo>
                  <a:lnTo>
                    <a:pt x="855" y="451"/>
                  </a:lnTo>
                  <a:lnTo>
                    <a:pt x="859" y="455"/>
                  </a:lnTo>
                  <a:lnTo>
                    <a:pt x="865" y="459"/>
                  </a:lnTo>
                  <a:lnTo>
                    <a:pt x="872" y="462"/>
                  </a:lnTo>
                  <a:lnTo>
                    <a:pt x="872" y="462"/>
                  </a:lnTo>
                  <a:lnTo>
                    <a:pt x="881" y="466"/>
                  </a:lnTo>
                  <a:lnTo>
                    <a:pt x="889" y="470"/>
                  </a:lnTo>
                  <a:lnTo>
                    <a:pt x="896" y="476"/>
                  </a:lnTo>
                  <a:lnTo>
                    <a:pt x="902" y="483"/>
                  </a:lnTo>
                  <a:lnTo>
                    <a:pt x="906" y="491"/>
                  </a:lnTo>
                  <a:lnTo>
                    <a:pt x="910" y="499"/>
                  </a:lnTo>
                  <a:lnTo>
                    <a:pt x="912" y="507"/>
                  </a:lnTo>
                  <a:lnTo>
                    <a:pt x="914" y="516"/>
                  </a:lnTo>
                  <a:lnTo>
                    <a:pt x="914" y="516"/>
                  </a:lnTo>
                  <a:lnTo>
                    <a:pt x="919" y="535"/>
                  </a:lnTo>
                  <a:lnTo>
                    <a:pt x="921" y="544"/>
                  </a:lnTo>
                  <a:lnTo>
                    <a:pt x="925" y="552"/>
                  </a:lnTo>
                  <a:lnTo>
                    <a:pt x="925" y="552"/>
                  </a:lnTo>
                  <a:lnTo>
                    <a:pt x="929" y="564"/>
                  </a:lnTo>
                  <a:lnTo>
                    <a:pt x="933" y="576"/>
                  </a:lnTo>
                  <a:lnTo>
                    <a:pt x="934" y="587"/>
                  </a:lnTo>
                  <a:lnTo>
                    <a:pt x="934" y="598"/>
                  </a:lnTo>
                  <a:lnTo>
                    <a:pt x="932" y="610"/>
                  </a:lnTo>
                  <a:lnTo>
                    <a:pt x="929" y="621"/>
                  </a:lnTo>
                  <a:lnTo>
                    <a:pt x="925" y="633"/>
                  </a:lnTo>
                  <a:lnTo>
                    <a:pt x="919" y="644"/>
                  </a:lnTo>
                  <a:lnTo>
                    <a:pt x="919" y="644"/>
                  </a:lnTo>
                  <a:lnTo>
                    <a:pt x="916" y="652"/>
                  </a:lnTo>
                  <a:lnTo>
                    <a:pt x="913" y="660"/>
                  </a:lnTo>
                  <a:lnTo>
                    <a:pt x="912" y="667"/>
                  </a:lnTo>
                  <a:lnTo>
                    <a:pt x="912" y="674"/>
                  </a:lnTo>
                  <a:lnTo>
                    <a:pt x="912" y="682"/>
                  </a:lnTo>
                  <a:lnTo>
                    <a:pt x="914" y="688"/>
                  </a:lnTo>
                  <a:lnTo>
                    <a:pt x="917" y="695"/>
                  </a:lnTo>
                  <a:lnTo>
                    <a:pt x="919" y="701"/>
                  </a:lnTo>
                  <a:lnTo>
                    <a:pt x="924" y="706"/>
                  </a:lnTo>
                  <a:lnTo>
                    <a:pt x="928" y="711"/>
                  </a:lnTo>
                  <a:lnTo>
                    <a:pt x="934" y="716"/>
                  </a:lnTo>
                  <a:lnTo>
                    <a:pt x="940" y="719"/>
                  </a:lnTo>
                  <a:lnTo>
                    <a:pt x="947" y="723"/>
                  </a:lnTo>
                  <a:lnTo>
                    <a:pt x="955" y="725"/>
                  </a:lnTo>
                  <a:lnTo>
                    <a:pt x="963" y="726"/>
                  </a:lnTo>
                  <a:lnTo>
                    <a:pt x="971" y="727"/>
                  </a:lnTo>
                  <a:lnTo>
                    <a:pt x="971" y="727"/>
                  </a:lnTo>
                  <a:lnTo>
                    <a:pt x="985" y="728"/>
                  </a:lnTo>
                  <a:lnTo>
                    <a:pt x="985" y="728"/>
                  </a:lnTo>
                  <a:lnTo>
                    <a:pt x="989" y="741"/>
                  </a:lnTo>
                  <a:lnTo>
                    <a:pt x="993" y="755"/>
                  </a:lnTo>
                  <a:lnTo>
                    <a:pt x="995" y="769"/>
                  </a:lnTo>
                  <a:lnTo>
                    <a:pt x="995" y="783"/>
                  </a:lnTo>
                  <a:lnTo>
                    <a:pt x="996" y="810"/>
                  </a:lnTo>
                  <a:lnTo>
                    <a:pt x="996" y="838"/>
                  </a:lnTo>
                  <a:lnTo>
                    <a:pt x="996" y="838"/>
                  </a:lnTo>
                  <a:lnTo>
                    <a:pt x="997" y="852"/>
                  </a:lnTo>
                  <a:lnTo>
                    <a:pt x="997" y="862"/>
                  </a:lnTo>
                  <a:lnTo>
                    <a:pt x="1000" y="869"/>
                  </a:lnTo>
                  <a:lnTo>
                    <a:pt x="1002" y="873"/>
                  </a:lnTo>
                  <a:lnTo>
                    <a:pt x="1007" y="877"/>
                  </a:lnTo>
                  <a:lnTo>
                    <a:pt x="1015" y="878"/>
                  </a:lnTo>
                  <a:lnTo>
                    <a:pt x="1024" y="879"/>
                  </a:lnTo>
                  <a:lnTo>
                    <a:pt x="1038" y="879"/>
                  </a:lnTo>
                  <a:lnTo>
                    <a:pt x="1038" y="879"/>
                  </a:lnTo>
                  <a:lnTo>
                    <a:pt x="1041" y="879"/>
                  </a:lnTo>
                  <a:lnTo>
                    <a:pt x="1045" y="879"/>
                  </a:lnTo>
                  <a:lnTo>
                    <a:pt x="1048" y="882"/>
                  </a:lnTo>
                  <a:lnTo>
                    <a:pt x="1053" y="886"/>
                  </a:lnTo>
                  <a:lnTo>
                    <a:pt x="1053" y="886"/>
                  </a:lnTo>
                  <a:lnTo>
                    <a:pt x="1049" y="894"/>
                  </a:lnTo>
                  <a:lnTo>
                    <a:pt x="1048" y="902"/>
                  </a:lnTo>
                  <a:lnTo>
                    <a:pt x="1047" y="909"/>
                  </a:lnTo>
                  <a:lnTo>
                    <a:pt x="1048" y="917"/>
                  </a:lnTo>
                  <a:lnTo>
                    <a:pt x="1049" y="924"/>
                  </a:lnTo>
                  <a:lnTo>
                    <a:pt x="1053" y="932"/>
                  </a:lnTo>
                  <a:lnTo>
                    <a:pt x="1057" y="940"/>
                  </a:lnTo>
                  <a:lnTo>
                    <a:pt x="1063" y="948"/>
                  </a:lnTo>
                  <a:lnTo>
                    <a:pt x="1063" y="948"/>
                  </a:lnTo>
                  <a:lnTo>
                    <a:pt x="1067" y="953"/>
                  </a:lnTo>
                  <a:lnTo>
                    <a:pt x="1069" y="960"/>
                  </a:lnTo>
                  <a:lnTo>
                    <a:pt x="1070" y="966"/>
                  </a:lnTo>
                  <a:lnTo>
                    <a:pt x="1070" y="973"/>
                  </a:lnTo>
                  <a:lnTo>
                    <a:pt x="1069" y="988"/>
                  </a:lnTo>
                  <a:lnTo>
                    <a:pt x="1065" y="1003"/>
                  </a:lnTo>
                  <a:lnTo>
                    <a:pt x="1065" y="1003"/>
                  </a:lnTo>
                  <a:lnTo>
                    <a:pt x="1054" y="1005"/>
                  </a:lnTo>
                  <a:lnTo>
                    <a:pt x="1042" y="1006"/>
                  </a:lnTo>
                  <a:lnTo>
                    <a:pt x="1019" y="1005"/>
                  </a:lnTo>
                  <a:lnTo>
                    <a:pt x="995" y="1004"/>
                  </a:lnTo>
                  <a:lnTo>
                    <a:pt x="984" y="1004"/>
                  </a:lnTo>
                  <a:lnTo>
                    <a:pt x="971" y="1005"/>
                  </a:lnTo>
                  <a:lnTo>
                    <a:pt x="971" y="1005"/>
                  </a:lnTo>
                  <a:lnTo>
                    <a:pt x="972" y="1014"/>
                  </a:lnTo>
                  <a:lnTo>
                    <a:pt x="974" y="1022"/>
                  </a:lnTo>
                  <a:lnTo>
                    <a:pt x="980" y="1038"/>
                  </a:lnTo>
                  <a:lnTo>
                    <a:pt x="987" y="1053"/>
                  </a:lnTo>
                  <a:lnTo>
                    <a:pt x="994" y="1068"/>
                  </a:lnTo>
                  <a:lnTo>
                    <a:pt x="994" y="1068"/>
                  </a:lnTo>
                  <a:lnTo>
                    <a:pt x="1003" y="1089"/>
                  </a:lnTo>
                  <a:lnTo>
                    <a:pt x="1008" y="1099"/>
                  </a:lnTo>
                  <a:lnTo>
                    <a:pt x="1012" y="1111"/>
                  </a:lnTo>
                  <a:lnTo>
                    <a:pt x="1012" y="1111"/>
                  </a:lnTo>
                  <a:lnTo>
                    <a:pt x="1015" y="1120"/>
                  </a:lnTo>
                  <a:lnTo>
                    <a:pt x="1015" y="1129"/>
                  </a:lnTo>
                  <a:lnTo>
                    <a:pt x="1014" y="1136"/>
                  </a:lnTo>
                  <a:lnTo>
                    <a:pt x="1010" y="1143"/>
                  </a:lnTo>
                  <a:lnTo>
                    <a:pt x="1004" y="1148"/>
                  </a:lnTo>
                  <a:lnTo>
                    <a:pt x="997" y="1151"/>
                  </a:lnTo>
                  <a:lnTo>
                    <a:pt x="989" y="1152"/>
                  </a:lnTo>
                  <a:lnTo>
                    <a:pt x="980" y="1152"/>
                  </a:lnTo>
                  <a:lnTo>
                    <a:pt x="980" y="1152"/>
                  </a:lnTo>
                  <a:lnTo>
                    <a:pt x="966" y="1152"/>
                  </a:lnTo>
                  <a:lnTo>
                    <a:pt x="955" y="1152"/>
                  </a:lnTo>
                  <a:lnTo>
                    <a:pt x="942" y="1155"/>
                  </a:lnTo>
                  <a:lnTo>
                    <a:pt x="931" y="1159"/>
                  </a:lnTo>
                  <a:lnTo>
                    <a:pt x="931" y="1159"/>
                  </a:lnTo>
                  <a:lnTo>
                    <a:pt x="913" y="1166"/>
                  </a:lnTo>
                  <a:lnTo>
                    <a:pt x="895" y="1171"/>
                  </a:lnTo>
                  <a:lnTo>
                    <a:pt x="878" y="1175"/>
                  </a:lnTo>
                  <a:lnTo>
                    <a:pt x="859" y="1178"/>
                  </a:lnTo>
                  <a:lnTo>
                    <a:pt x="841" y="1180"/>
                  </a:lnTo>
                  <a:lnTo>
                    <a:pt x="823" y="1180"/>
                  </a:lnTo>
                  <a:lnTo>
                    <a:pt x="805" y="1180"/>
                  </a:lnTo>
                  <a:lnTo>
                    <a:pt x="787" y="1179"/>
                  </a:lnTo>
                  <a:lnTo>
                    <a:pt x="787" y="1179"/>
                  </a:lnTo>
                  <a:lnTo>
                    <a:pt x="777" y="1178"/>
                  </a:lnTo>
                  <a:lnTo>
                    <a:pt x="768" y="1178"/>
                  </a:lnTo>
                  <a:lnTo>
                    <a:pt x="759" y="1179"/>
                  </a:lnTo>
                  <a:lnTo>
                    <a:pt x="754" y="1180"/>
                  </a:lnTo>
                  <a:lnTo>
                    <a:pt x="750" y="1182"/>
                  </a:lnTo>
                  <a:lnTo>
                    <a:pt x="750" y="1182"/>
                  </a:lnTo>
                  <a:lnTo>
                    <a:pt x="749" y="1198"/>
                  </a:lnTo>
                  <a:lnTo>
                    <a:pt x="749" y="1211"/>
                  </a:lnTo>
                  <a:lnTo>
                    <a:pt x="750" y="1221"/>
                  </a:lnTo>
                  <a:lnTo>
                    <a:pt x="752" y="1228"/>
                  </a:lnTo>
                  <a:lnTo>
                    <a:pt x="757" y="1234"/>
                  </a:lnTo>
                  <a:lnTo>
                    <a:pt x="765" y="1239"/>
                  </a:lnTo>
                  <a:lnTo>
                    <a:pt x="775" y="1243"/>
                  </a:lnTo>
                  <a:lnTo>
                    <a:pt x="789" y="1250"/>
                  </a:lnTo>
                  <a:lnTo>
                    <a:pt x="789" y="1250"/>
                  </a:lnTo>
                  <a:lnTo>
                    <a:pt x="796" y="1252"/>
                  </a:lnTo>
                  <a:lnTo>
                    <a:pt x="802" y="1255"/>
                  </a:lnTo>
                  <a:lnTo>
                    <a:pt x="802" y="1255"/>
                  </a:lnTo>
                  <a:lnTo>
                    <a:pt x="818" y="1264"/>
                  </a:lnTo>
                  <a:lnTo>
                    <a:pt x="834" y="1270"/>
                  </a:lnTo>
                  <a:lnTo>
                    <a:pt x="850" y="1274"/>
                  </a:lnTo>
                  <a:lnTo>
                    <a:pt x="866" y="1275"/>
                  </a:lnTo>
                  <a:lnTo>
                    <a:pt x="882" y="1275"/>
                  </a:lnTo>
                  <a:lnTo>
                    <a:pt x="898" y="1272"/>
                  </a:lnTo>
                  <a:lnTo>
                    <a:pt x="914" y="1266"/>
                  </a:lnTo>
                  <a:lnTo>
                    <a:pt x="932" y="1258"/>
                  </a:lnTo>
                  <a:lnTo>
                    <a:pt x="932" y="1258"/>
                  </a:lnTo>
                  <a:lnTo>
                    <a:pt x="939" y="1255"/>
                  </a:lnTo>
                  <a:lnTo>
                    <a:pt x="946" y="1252"/>
                  </a:lnTo>
                  <a:lnTo>
                    <a:pt x="952" y="1251"/>
                  </a:lnTo>
                  <a:lnTo>
                    <a:pt x="959" y="1251"/>
                  </a:lnTo>
                  <a:lnTo>
                    <a:pt x="965" y="1254"/>
                  </a:lnTo>
                  <a:lnTo>
                    <a:pt x="971" y="1257"/>
                  </a:lnTo>
                  <a:lnTo>
                    <a:pt x="977" y="1262"/>
                  </a:lnTo>
                  <a:lnTo>
                    <a:pt x="982" y="1270"/>
                  </a:lnTo>
                  <a:lnTo>
                    <a:pt x="982" y="1270"/>
                  </a:lnTo>
                  <a:lnTo>
                    <a:pt x="987" y="1278"/>
                  </a:lnTo>
                  <a:lnTo>
                    <a:pt x="993" y="1285"/>
                  </a:lnTo>
                  <a:lnTo>
                    <a:pt x="1000" y="1292"/>
                  </a:lnTo>
                  <a:lnTo>
                    <a:pt x="1004" y="1300"/>
                  </a:lnTo>
                  <a:lnTo>
                    <a:pt x="1008" y="1308"/>
                  </a:lnTo>
                  <a:lnTo>
                    <a:pt x="1009" y="1311"/>
                  </a:lnTo>
                  <a:lnTo>
                    <a:pt x="1009" y="1316"/>
                  </a:lnTo>
                  <a:lnTo>
                    <a:pt x="1008" y="1320"/>
                  </a:lnTo>
                  <a:lnTo>
                    <a:pt x="1005" y="1325"/>
                  </a:lnTo>
                  <a:lnTo>
                    <a:pt x="1003" y="1331"/>
                  </a:lnTo>
                  <a:lnTo>
                    <a:pt x="999" y="1337"/>
                  </a:lnTo>
                  <a:lnTo>
                    <a:pt x="999" y="1337"/>
                  </a:lnTo>
                  <a:lnTo>
                    <a:pt x="994" y="1342"/>
                  </a:lnTo>
                  <a:lnTo>
                    <a:pt x="992" y="1347"/>
                  </a:lnTo>
                  <a:lnTo>
                    <a:pt x="991" y="1353"/>
                  </a:lnTo>
                  <a:lnTo>
                    <a:pt x="991" y="1358"/>
                  </a:lnTo>
                  <a:lnTo>
                    <a:pt x="992" y="1364"/>
                  </a:lnTo>
                  <a:lnTo>
                    <a:pt x="994" y="1369"/>
                  </a:lnTo>
                  <a:lnTo>
                    <a:pt x="1001" y="1381"/>
                  </a:lnTo>
                  <a:lnTo>
                    <a:pt x="1001" y="1381"/>
                  </a:lnTo>
                  <a:lnTo>
                    <a:pt x="1008" y="1392"/>
                  </a:lnTo>
                  <a:lnTo>
                    <a:pt x="1015" y="1402"/>
                  </a:lnTo>
                  <a:lnTo>
                    <a:pt x="1023" y="1411"/>
                  </a:lnTo>
                  <a:lnTo>
                    <a:pt x="1032" y="1418"/>
                  </a:lnTo>
                  <a:lnTo>
                    <a:pt x="1042" y="1425"/>
                  </a:lnTo>
                  <a:lnTo>
                    <a:pt x="1054" y="1429"/>
                  </a:lnTo>
                  <a:lnTo>
                    <a:pt x="1067" y="1431"/>
                  </a:lnTo>
                  <a:lnTo>
                    <a:pt x="1080" y="1431"/>
                  </a:lnTo>
                  <a:lnTo>
                    <a:pt x="1080" y="1431"/>
                  </a:lnTo>
                  <a:lnTo>
                    <a:pt x="1086" y="1430"/>
                  </a:lnTo>
                  <a:lnTo>
                    <a:pt x="1092" y="1431"/>
                  </a:lnTo>
                  <a:lnTo>
                    <a:pt x="1102" y="1433"/>
                  </a:lnTo>
                  <a:lnTo>
                    <a:pt x="1102" y="1433"/>
                  </a:lnTo>
                  <a:lnTo>
                    <a:pt x="1107" y="1436"/>
                  </a:lnTo>
                  <a:lnTo>
                    <a:pt x="1110" y="1438"/>
                  </a:lnTo>
                  <a:lnTo>
                    <a:pt x="1113" y="1441"/>
                  </a:lnTo>
                  <a:lnTo>
                    <a:pt x="1115" y="1446"/>
                  </a:lnTo>
                  <a:lnTo>
                    <a:pt x="1115" y="1446"/>
                  </a:lnTo>
                  <a:lnTo>
                    <a:pt x="1114" y="1451"/>
                  </a:lnTo>
                  <a:lnTo>
                    <a:pt x="1111" y="1454"/>
                  </a:lnTo>
                  <a:lnTo>
                    <a:pt x="1108" y="1457"/>
                  </a:lnTo>
                  <a:lnTo>
                    <a:pt x="1105" y="1460"/>
                  </a:lnTo>
                  <a:lnTo>
                    <a:pt x="1105" y="1460"/>
                  </a:lnTo>
                  <a:lnTo>
                    <a:pt x="1100" y="1461"/>
                  </a:lnTo>
                  <a:lnTo>
                    <a:pt x="1095" y="1462"/>
                  </a:lnTo>
                  <a:lnTo>
                    <a:pt x="1095" y="1462"/>
                  </a:lnTo>
                  <a:lnTo>
                    <a:pt x="1087" y="1461"/>
                  </a:lnTo>
                  <a:lnTo>
                    <a:pt x="1079" y="1462"/>
                  </a:lnTo>
                  <a:lnTo>
                    <a:pt x="1072" y="1463"/>
                  </a:lnTo>
                  <a:lnTo>
                    <a:pt x="1065" y="1464"/>
                  </a:lnTo>
                  <a:lnTo>
                    <a:pt x="1060" y="1468"/>
                  </a:lnTo>
                  <a:lnTo>
                    <a:pt x="1054" y="1470"/>
                  </a:lnTo>
                  <a:lnTo>
                    <a:pt x="1044" y="1478"/>
                  </a:lnTo>
                  <a:lnTo>
                    <a:pt x="1035" y="1489"/>
                  </a:lnTo>
                  <a:lnTo>
                    <a:pt x="1029" y="1499"/>
                  </a:lnTo>
                  <a:lnTo>
                    <a:pt x="1022" y="1512"/>
                  </a:lnTo>
                  <a:lnTo>
                    <a:pt x="1016" y="1524"/>
                  </a:lnTo>
                  <a:lnTo>
                    <a:pt x="1016" y="1524"/>
                  </a:lnTo>
                  <a:lnTo>
                    <a:pt x="1004" y="1548"/>
                  </a:lnTo>
                  <a:lnTo>
                    <a:pt x="999" y="1561"/>
                  </a:lnTo>
                  <a:lnTo>
                    <a:pt x="995" y="1574"/>
                  </a:lnTo>
                  <a:lnTo>
                    <a:pt x="993" y="1586"/>
                  </a:lnTo>
                  <a:lnTo>
                    <a:pt x="992" y="1600"/>
                  </a:lnTo>
                  <a:lnTo>
                    <a:pt x="994" y="1614"/>
                  </a:lnTo>
                  <a:lnTo>
                    <a:pt x="996" y="1621"/>
                  </a:lnTo>
                  <a:lnTo>
                    <a:pt x="999" y="1628"/>
                  </a:lnTo>
                  <a:lnTo>
                    <a:pt x="999" y="1628"/>
                  </a:lnTo>
                  <a:lnTo>
                    <a:pt x="1001" y="1635"/>
                  </a:lnTo>
                  <a:lnTo>
                    <a:pt x="1001" y="1642"/>
                  </a:lnTo>
                  <a:lnTo>
                    <a:pt x="999" y="1648"/>
                  </a:lnTo>
                  <a:lnTo>
                    <a:pt x="994" y="1652"/>
                  </a:lnTo>
                  <a:lnTo>
                    <a:pt x="994" y="1652"/>
                  </a:lnTo>
                  <a:lnTo>
                    <a:pt x="980" y="1668"/>
                  </a:lnTo>
                  <a:lnTo>
                    <a:pt x="966" y="1683"/>
                  </a:lnTo>
                  <a:lnTo>
                    <a:pt x="966" y="1683"/>
                  </a:lnTo>
                  <a:lnTo>
                    <a:pt x="950" y="1701"/>
                  </a:lnTo>
                  <a:lnTo>
                    <a:pt x="943" y="1710"/>
                  </a:lnTo>
                  <a:lnTo>
                    <a:pt x="939" y="1719"/>
                  </a:lnTo>
                  <a:lnTo>
                    <a:pt x="936" y="1724"/>
                  </a:lnTo>
                  <a:lnTo>
                    <a:pt x="935" y="1728"/>
                  </a:lnTo>
                  <a:lnTo>
                    <a:pt x="935" y="1734"/>
                  </a:lnTo>
                  <a:lnTo>
                    <a:pt x="936" y="1740"/>
                  </a:lnTo>
                  <a:lnTo>
                    <a:pt x="938" y="1745"/>
                  </a:lnTo>
                  <a:lnTo>
                    <a:pt x="941" y="1751"/>
                  </a:lnTo>
                  <a:lnTo>
                    <a:pt x="944" y="1758"/>
                  </a:lnTo>
                  <a:lnTo>
                    <a:pt x="949" y="1764"/>
                  </a:lnTo>
                  <a:lnTo>
                    <a:pt x="949" y="1764"/>
                  </a:lnTo>
                  <a:lnTo>
                    <a:pt x="951" y="1767"/>
                  </a:lnTo>
                  <a:lnTo>
                    <a:pt x="952" y="1771"/>
                  </a:lnTo>
                  <a:lnTo>
                    <a:pt x="952" y="1779"/>
                  </a:lnTo>
                  <a:lnTo>
                    <a:pt x="951" y="1787"/>
                  </a:lnTo>
                  <a:lnTo>
                    <a:pt x="947" y="1795"/>
                  </a:lnTo>
                  <a:lnTo>
                    <a:pt x="941" y="1802"/>
                  </a:lnTo>
                  <a:lnTo>
                    <a:pt x="934" y="1808"/>
                  </a:lnTo>
                  <a:lnTo>
                    <a:pt x="927" y="1812"/>
                  </a:lnTo>
                  <a:lnTo>
                    <a:pt x="919" y="1816"/>
                  </a:lnTo>
                  <a:lnTo>
                    <a:pt x="919" y="1816"/>
                  </a:lnTo>
                  <a:lnTo>
                    <a:pt x="911" y="1816"/>
                  </a:lnTo>
                  <a:lnTo>
                    <a:pt x="903" y="1816"/>
                  </a:lnTo>
                  <a:lnTo>
                    <a:pt x="887" y="1816"/>
                  </a:lnTo>
                  <a:lnTo>
                    <a:pt x="887" y="1816"/>
                  </a:lnTo>
                  <a:lnTo>
                    <a:pt x="881" y="1816"/>
                  </a:lnTo>
                  <a:lnTo>
                    <a:pt x="874" y="1816"/>
                  </a:lnTo>
                  <a:lnTo>
                    <a:pt x="868" y="1817"/>
                  </a:lnTo>
                  <a:lnTo>
                    <a:pt x="867" y="1819"/>
                  </a:lnTo>
                  <a:lnTo>
                    <a:pt x="866" y="1821"/>
                  </a:lnTo>
                  <a:lnTo>
                    <a:pt x="866" y="1821"/>
                  </a:lnTo>
                  <a:lnTo>
                    <a:pt x="865" y="1828"/>
                  </a:lnTo>
                  <a:lnTo>
                    <a:pt x="863" y="1833"/>
                  </a:lnTo>
                  <a:lnTo>
                    <a:pt x="860" y="1838"/>
                  </a:lnTo>
                  <a:lnTo>
                    <a:pt x="857" y="1841"/>
                  </a:lnTo>
                  <a:lnTo>
                    <a:pt x="853" y="1843"/>
                  </a:lnTo>
                  <a:lnTo>
                    <a:pt x="849" y="1844"/>
                  </a:lnTo>
                  <a:lnTo>
                    <a:pt x="840" y="1847"/>
                  </a:lnTo>
                  <a:lnTo>
                    <a:pt x="821" y="1847"/>
                  </a:lnTo>
                  <a:lnTo>
                    <a:pt x="812" y="1848"/>
                  </a:lnTo>
                  <a:lnTo>
                    <a:pt x="807" y="1849"/>
                  </a:lnTo>
                  <a:lnTo>
                    <a:pt x="804" y="1851"/>
                  </a:lnTo>
                  <a:lnTo>
                    <a:pt x="804" y="1851"/>
                  </a:lnTo>
                  <a:lnTo>
                    <a:pt x="798" y="1854"/>
                  </a:lnTo>
                  <a:lnTo>
                    <a:pt x="792" y="1854"/>
                  </a:lnTo>
                  <a:lnTo>
                    <a:pt x="787" y="1853"/>
                  </a:lnTo>
                  <a:lnTo>
                    <a:pt x="781" y="1849"/>
                  </a:lnTo>
                  <a:lnTo>
                    <a:pt x="769" y="1842"/>
                  </a:lnTo>
                  <a:lnTo>
                    <a:pt x="759" y="1834"/>
                  </a:lnTo>
                  <a:lnTo>
                    <a:pt x="759" y="1834"/>
                  </a:lnTo>
                  <a:lnTo>
                    <a:pt x="737" y="1821"/>
                  </a:lnTo>
                  <a:lnTo>
                    <a:pt x="730" y="1819"/>
                  </a:lnTo>
                  <a:lnTo>
                    <a:pt x="726" y="1818"/>
                  </a:lnTo>
                  <a:lnTo>
                    <a:pt x="721" y="1819"/>
                  </a:lnTo>
                  <a:lnTo>
                    <a:pt x="715" y="1824"/>
                  </a:lnTo>
                  <a:lnTo>
                    <a:pt x="700" y="1842"/>
                  </a:lnTo>
                  <a:lnTo>
                    <a:pt x="700" y="1842"/>
                  </a:lnTo>
                  <a:lnTo>
                    <a:pt x="690" y="1855"/>
                  </a:lnTo>
                  <a:lnTo>
                    <a:pt x="684" y="1861"/>
                  </a:lnTo>
                  <a:lnTo>
                    <a:pt x="678" y="1865"/>
                  </a:lnTo>
                  <a:lnTo>
                    <a:pt x="671" y="1869"/>
                  </a:lnTo>
                  <a:lnTo>
                    <a:pt x="664" y="1872"/>
                  </a:lnTo>
                  <a:lnTo>
                    <a:pt x="656" y="1873"/>
                  </a:lnTo>
                  <a:lnTo>
                    <a:pt x="648" y="1873"/>
                  </a:lnTo>
                  <a:lnTo>
                    <a:pt x="648" y="1873"/>
                  </a:lnTo>
                  <a:lnTo>
                    <a:pt x="643" y="1873"/>
                  </a:lnTo>
                  <a:lnTo>
                    <a:pt x="639" y="1874"/>
                  </a:lnTo>
                  <a:lnTo>
                    <a:pt x="634" y="1877"/>
                  </a:lnTo>
                  <a:lnTo>
                    <a:pt x="631" y="1879"/>
                  </a:lnTo>
                  <a:lnTo>
                    <a:pt x="624" y="1886"/>
                  </a:lnTo>
                  <a:lnTo>
                    <a:pt x="618" y="1893"/>
                  </a:lnTo>
                  <a:lnTo>
                    <a:pt x="618" y="1893"/>
                  </a:lnTo>
                  <a:lnTo>
                    <a:pt x="608" y="1907"/>
                  </a:lnTo>
                  <a:lnTo>
                    <a:pt x="599" y="1919"/>
                  </a:lnTo>
                  <a:lnTo>
                    <a:pt x="590" y="1934"/>
                  </a:lnTo>
                  <a:lnTo>
                    <a:pt x="581" y="1948"/>
                  </a:lnTo>
                  <a:lnTo>
                    <a:pt x="573" y="1963"/>
                  </a:lnTo>
                  <a:lnTo>
                    <a:pt x="567" y="1978"/>
                  </a:lnTo>
                  <a:lnTo>
                    <a:pt x="561" y="1993"/>
                  </a:lnTo>
                  <a:lnTo>
                    <a:pt x="555" y="2009"/>
                  </a:lnTo>
                  <a:lnTo>
                    <a:pt x="555" y="2009"/>
                  </a:lnTo>
                  <a:lnTo>
                    <a:pt x="552" y="2023"/>
                  </a:lnTo>
                  <a:lnTo>
                    <a:pt x="549" y="2026"/>
                  </a:lnTo>
                  <a:lnTo>
                    <a:pt x="547" y="2031"/>
                  </a:lnTo>
                  <a:lnTo>
                    <a:pt x="542" y="2035"/>
                  </a:lnTo>
                  <a:lnTo>
                    <a:pt x="538" y="2038"/>
                  </a:lnTo>
                  <a:lnTo>
                    <a:pt x="523" y="2047"/>
                  </a:lnTo>
                  <a:lnTo>
                    <a:pt x="523" y="2047"/>
                  </a:lnTo>
                  <a:lnTo>
                    <a:pt x="525" y="2032"/>
                  </a:lnTo>
                  <a:lnTo>
                    <a:pt x="527" y="2017"/>
                  </a:lnTo>
                  <a:lnTo>
                    <a:pt x="528" y="2002"/>
                  </a:lnTo>
                  <a:lnTo>
                    <a:pt x="528" y="1988"/>
                  </a:lnTo>
                  <a:lnTo>
                    <a:pt x="528" y="1988"/>
                  </a:lnTo>
                  <a:lnTo>
                    <a:pt x="527" y="1977"/>
                  </a:lnTo>
                  <a:lnTo>
                    <a:pt x="527" y="1972"/>
                  </a:lnTo>
                  <a:lnTo>
                    <a:pt x="526" y="1967"/>
                  </a:lnTo>
                  <a:lnTo>
                    <a:pt x="524" y="1962"/>
                  </a:lnTo>
                  <a:lnTo>
                    <a:pt x="520" y="1959"/>
                  </a:lnTo>
                  <a:lnTo>
                    <a:pt x="516" y="1956"/>
                  </a:lnTo>
                  <a:lnTo>
                    <a:pt x="508" y="1954"/>
                  </a:lnTo>
                  <a:lnTo>
                    <a:pt x="508" y="1954"/>
                  </a:lnTo>
                  <a:lnTo>
                    <a:pt x="504" y="1953"/>
                  </a:lnTo>
                  <a:lnTo>
                    <a:pt x="503" y="1952"/>
                  </a:lnTo>
                  <a:lnTo>
                    <a:pt x="501" y="1949"/>
                  </a:lnTo>
                  <a:lnTo>
                    <a:pt x="501" y="1947"/>
                  </a:lnTo>
                  <a:lnTo>
                    <a:pt x="501" y="1935"/>
                  </a:lnTo>
                  <a:lnTo>
                    <a:pt x="501" y="1935"/>
                  </a:lnTo>
                  <a:lnTo>
                    <a:pt x="500" y="1923"/>
                  </a:lnTo>
                  <a:lnTo>
                    <a:pt x="501" y="1910"/>
                  </a:lnTo>
                  <a:lnTo>
                    <a:pt x="500" y="1897"/>
                  </a:lnTo>
                  <a:lnTo>
                    <a:pt x="499" y="1891"/>
                  </a:lnTo>
                  <a:lnTo>
                    <a:pt x="496" y="1884"/>
                  </a:lnTo>
                  <a:lnTo>
                    <a:pt x="496" y="1884"/>
                  </a:lnTo>
                  <a:lnTo>
                    <a:pt x="482" y="1891"/>
                  </a:lnTo>
                  <a:lnTo>
                    <a:pt x="469" y="1897"/>
                  </a:lnTo>
                  <a:lnTo>
                    <a:pt x="456" y="1906"/>
                  </a:lnTo>
                  <a:lnTo>
                    <a:pt x="444" y="1914"/>
                  </a:lnTo>
                  <a:lnTo>
                    <a:pt x="435" y="1924"/>
                  </a:lnTo>
                  <a:lnTo>
                    <a:pt x="426" y="1935"/>
                  </a:lnTo>
                  <a:lnTo>
                    <a:pt x="418" y="1948"/>
                  </a:lnTo>
                  <a:lnTo>
                    <a:pt x="412" y="1963"/>
                  </a:lnTo>
                  <a:lnTo>
                    <a:pt x="412" y="1963"/>
                  </a:lnTo>
                  <a:lnTo>
                    <a:pt x="406" y="1979"/>
                  </a:lnTo>
                  <a:lnTo>
                    <a:pt x="401" y="1994"/>
                  </a:lnTo>
                  <a:lnTo>
                    <a:pt x="393" y="2008"/>
                  </a:lnTo>
                  <a:lnTo>
                    <a:pt x="383" y="2022"/>
                  </a:lnTo>
                  <a:lnTo>
                    <a:pt x="373" y="2033"/>
                  </a:lnTo>
                  <a:lnTo>
                    <a:pt x="367" y="2038"/>
                  </a:lnTo>
                  <a:lnTo>
                    <a:pt x="360" y="2043"/>
                  </a:lnTo>
                  <a:lnTo>
                    <a:pt x="352" y="2047"/>
                  </a:lnTo>
                  <a:lnTo>
                    <a:pt x="345" y="2051"/>
                  </a:lnTo>
                  <a:lnTo>
                    <a:pt x="336" y="2053"/>
                  </a:lnTo>
                  <a:lnTo>
                    <a:pt x="327" y="2055"/>
                  </a:lnTo>
                  <a:lnTo>
                    <a:pt x="327" y="2055"/>
                  </a:lnTo>
                  <a:lnTo>
                    <a:pt x="323" y="2053"/>
                  </a:lnTo>
                  <a:lnTo>
                    <a:pt x="321" y="2050"/>
                  </a:lnTo>
                  <a:lnTo>
                    <a:pt x="316" y="2043"/>
                  </a:lnTo>
                  <a:lnTo>
                    <a:pt x="314" y="2036"/>
                  </a:lnTo>
                  <a:lnTo>
                    <a:pt x="312" y="2028"/>
                  </a:lnTo>
                  <a:lnTo>
                    <a:pt x="312" y="2028"/>
                  </a:lnTo>
                  <a:lnTo>
                    <a:pt x="308" y="2020"/>
                  </a:lnTo>
                  <a:lnTo>
                    <a:pt x="305" y="2014"/>
                  </a:lnTo>
                  <a:lnTo>
                    <a:pt x="300" y="2008"/>
                  </a:lnTo>
                  <a:lnTo>
                    <a:pt x="295" y="2005"/>
                  </a:lnTo>
                  <a:lnTo>
                    <a:pt x="289" y="2002"/>
                  </a:lnTo>
                  <a:lnTo>
                    <a:pt x="282" y="2001"/>
                  </a:lnTo>
                  <a:lnTo>
                    <a:pt x="266" y="2000"/>
                  </a:lnTo>
                  <a:lnTo>
                    <a:pt x="266" y="2000"/>
                  </a:lnTo>
                  <a:lnTo>
                    <a:pt x="259" y="2000"/>
                  </a:lnTo>
                  <a:lnTo>
                    <a:pt x="252" y="2001"/>
                  </a:lnTo>
                  <a:lnTo>
                    <a:pt x="247" y="2003"/>
                  </a:lnTo>
                  <a:lnTo>
                    <a:pt x="242" y="2006"/>
                  </a:lnTo>
                  <a:lnTo>
                    <a:pt x="238" y="2010"/>
                  </a:lnTo>
                  <a:lnTo>
                    <a:pt x="235" y="2015"/>
                  </a:lnTo>
                  <a:lnTo>
                    <a:pt x="232" y="2021"/>
                  </a:lnTo>
                  <a:lnTo>
                    <a:pt x="230" y="2026"/>
                  </a:lnTo>
                  <a:lnTo>
                    <a:pt x="230" y="2026"/>
                  </a:lnTo>
                  <a:lnTo>
                    <a:pt x="225" y="2040"/>
                  </a:lnTo>
                  <a:lnTo>
                    <a:pt x="220" y="2053"/>
                  </a:lnTo>
                  <a:lnTo>
                    <a:pt x="220" y="2053"/>
                  </a:lnTo>
                  <a:lnTo>
                    <a:pt x="216" y="2058"/>
                  </a:lnTo>
                  <a:lnTo>
                    <a:pt x="213" y="2062"/>
                  </a:lnTo>
                  <a:lnTo>
                    <a:pt x="209" y="2064"/>
                  </a:lnTo>
                  <a:lnTo>
                    <a:pt x="206" y="2064"/>
                  </a:lnTo>
                  <a:lnTo>
                    <a:pt x="202" y="2064"/>
                  </a:lnTo>
                  <a:lnTo>
                    <a:pt x="199" y="2061"/>
                  </a:lnTo>
                  <a:lnTo>
                    <a:pt x="195" y="2058"/>
                  </a:lnTo>
                  <a:lnTo>
                    <a:pt x="193" y="2052"/>
                  </a:lnTo>
                  <a:lnTo>
                    <a:pt x="193" y="2052"/>
                  </a:lnTo>
                  <a:lnTo>
                    <a:pt x="189" y="2041"/>
                  </a:lnTo>
                  <a:lnTo>
                    <a:pt x="185" y="2038"/>
                  </a:lnTo>
                  <a:lnTo>
                    <a:pt x="182" y="2035"/>
                  </a:lnTo>
                  <a:lnTo>
                    <a:pt x="178" y="2032"/>
                  </a:lnTo>
                  <a:lnTo>
                    <a:pt x="174" y="2031"/>
                  </a:lnTo>
                  <a:lnTo>
                    <a:pt x="169" y="2031"/>
                  </a:lnTo>
                  <a:lnTo>
                    <a:pt x="163" y="2031"/>
                  </a:lnTo>
                  <a:lnTo>
                    <a:pt x="163" y="2031"/>
                  </a:lnTo>
                  <a:lnTo>
                    <a:pt x="156" y="2031"/>
                  </a:lnTo>
                  <a:lnTo>
                    <a:pt x="149" y="2030"/>
                  </a:lnTo>
                  <a:lnTo>
                    <a:pt x="146" y="2028"/>
                  </a:lnTo>
                  <a:lnTo>
                    <a:pt x="142" y="2024"/>
                  </a:lnTo>
                  <a:lnTo>
                    <a:pt x="140" y="2020"/>
                  </a:lnTo>
                  <a:lnTo>
                    <a:pt x="138" y="2015"/>
                  </a:lnTo>
                  <a:lnTo>
                    <a:pt x="137" y="2003"/>
                  </a:lnTo>
                  <a:lnTo>
                    <a:pt x="137" y="2003"/>
                  </a:lnTo>
                  <a:lnTo>
                    <a:pt x="136" y="1987"/>
                  </a:lnTo>
                  <a:lnTo>
                    <a:pt x="134" y="1971"/>
                  </a:lnTo>
                  <a:lnTo>
                    <a:pt x="134" y="1971"/>
                  </a:lnTo>
                  <a:lnTo>
                    <a:pt x="132" y="1948"/>
                  </a:lnTo>
                  <a:lnTo>
                    <a:pt x="130" y="1941"/>
                  </a:lnTo>
                  <a:lnTo>
                    <a:pt x="128" y="1935"/>
                  </a:lnTo>
                  <a:lnTo>
                    <a:pt x="123" y="1931"/>
                  </a:lnTo>
                  <a:lnTo>
                    <a:pt x="116" y="1927"/>
                  </a:lnTo>
                  <a:lnTo>
                    <a:pt x="107" y="1925"/>
                  </a:lnTo>
                  <a:lnTo>
                    <a:pt x="94" y="1922"/>
                  </a:lnTo>
                  <a:lnTo>
                    <a:pt x="94" y="1922"/>
                  </a:lnTo>
                  <a:lnTo>
                    <a:pt x="86" y="1918"/>
                  </a:lnTo>
                  <a:lnTo>
                    <a:pt x="79" y="1915"/>
                  </a:lnTo>
                  <a:lnTo>
                    <a:pt x="72" y="1910"/>
                  </a:lnTo>
                  <a:lnTo>
                    <a:pt x="66" y="1906"/>
                  </a:lnTo>
                  <a:lnTo>
                    <a:pt x="56" y="1894"/>
                  </a:lnTo>
                  <a:lnTo>
                    <a:pt x="45" y="1882"/>
                  </a:lnTo>
                  <a:lnTo>
                    <a:pt x="45" y="1882"/>
                  </a:lnTo>
                  <a:lnTo>
                    <a:pt x="41" y="1878"/>
                  </a:lnTo>
                  <a:lnTo>
                    <a:pt x="40" y="1873"/>
                  </a:lnTo>
                  <a:lnTo>
                    <a:pt x="41" y="1869"/>
                  </a:lnTo>
                  <a:lnTo>
                    <a:pt x="42" y="1865"/>
                  </a:lnTo>
                  <a:lnTo>
                    <a:pt x="48" y="1857"/>
                  </a:lnTo>
                  <a:lnTo>
                    <a:pt x="54" y="1850"/>
                  </a:lnTo>
                  <a:lnTo>
                    <a:pt x="54" y="1850"/>
                  </a:lnTo>
                  <a:lnTo>
                    <a:pt x="60" y="1843"/>
                  </a:lnTo>
                  <a:lnTo>
                    <a:pt x="63" y="1836"/>
                  </a:lnTo>
                  <a:lnTo>
                    <a:pt x="64" y="1830"/>
                  </a:lnTo>
                  <a:lnTo>
                    <a:pt x="64" y="1824"/>
                  </a:lnTo>
                  <a:lnTo>
                    <a:pt x="62" y="1818"/>
                  </a:lnTo>
                  <a:lnTo>
                    <a:pt x="58" y="1813"/>
                  </a:lnTo>
                  <a:lnTo>
                    <a:pt x="53" y="1808"/>
                  </a:lnTo>
                  <a:lnTo>
                    <a:pt x="45" y="1803"/>
                  </a:lnTo>
                  <a:lnTo>
                    <a:pt x="45" y="1803"/>
                  </a:lnTo>
                  <a:lnTo>
                    <a:pt x="39" y="1798"/>
                  </a:lnTo>
                  <a:lnTo>
                    <a:pt x="33" y="1794"/>
                  </a:lnTo>
                  <a:lnTo>
                    <a:pt x="28" y="1788"/>
                  </a:lnTo>
                  <a:lnTo>
                    <a:pt x="24" y="1782"/>
                  </a:lnTo>
                  <a:lnTo>
                    <a:pt x="20" y="1777"/>
                  </a:lnTo>
                  <a:lnTo>
                    <a:pt x="18" y="1770"/>
                  </a:lnTo>
                  <a:lnTo>
                    <a:pt x="16" y="1755"/>
                  </a:lnTo>
                  <a:lnTo>
                    <a:pt x="16" y="1755"/>
                  </a:lnTo>
                  <a:lnTo>
                    <a:pt x="13" y="1745"/>
                  </a:lnTo>
                  <a:lnTo>
                    <a:pt x="13" y="1745"/>
                  </a:lnTo>
                  <a:lnTo>
                    <a:pt x="7" y="1718"/>
                  </a:lnTo>
                  <a:lnTo>
                    <a:pt x="2" y="1691"/>
                  </a:lnTo>
                  <a:lnTo>
                    <a:pt x="0" y="1664"/>
                  </a:lnTo>
                  <a:lnTo>
                    <a:pt x="1" y="1637"/>
                  </a:lnTo>
                  <a:lnTo>
                    <a:pt x="3" y="1611"/>
                  </a:lnTo>
                  <a:lnTo>
                    <a:pt x="5" y="1597"/>
                  </a:lnTo>
                  <a:lnTo>
                    <a:pt x="9" y="1584"/>
                  </a:lnTo>
                  <a:lnTo>
                    <a:pt x="13" y="1570"/>
                  </a:lnTo>
                  <a:lnTo>
                    <a:pt x="18" y="1558"/>
                  </a:lnTo>
                  <a:lnTo>
                    <a:pt x="23" y="1545"/>
                  </a:lnTo>
                  <a:lnTo>
                    <a:pt x="30" y="1531"/>
                  </a:lnTo>
                  <a:lnTo>
                    <a:pt x="30" y="1531"/>
                  </a:lnTo>
                  <a:lnTo>
                    <a:pt x="34" y="1521"/>
                  </a:lnTo>
                  <a:lnTo>
                    <a:pt x="38" y="1509"/>
                  </a:lnTo>
                  <a:lnTo>
                    <a:pt x="39" y="1499"/>
                  </a:lnTo>
                  <a:lnTo>
                    <a:pt x="40" y="1487"/>
                  </a:lnTo>
                  <a:lnTo>
                    <a:pt x="39" y="1477"/>
                  </a:lnTo>
                  <a:lnTo>
                    <a:pt x="36" y="1466"/>
                  </a:lnTo>
                  <a:lnTo>
                    <a:pt x="33" y="1454"/>
                  </a:lnTo>
                  <a:lnTo>
                    <a:pt x="28" y="1444"/>
                  </a:lnTo>
                  <a:lnTo>
                    <a:pt x="28" y="1444"/>
                  </a:lnTo>
                  <a:lnTo>
                    <a:pt x="20" y="1426"/>
                  </a:lnTo>
                  <a:lnTo>
                    <a:pt x="17" y="1417"/>
                  </a:lnTo>
                  <a:lnTo>
                    <a:pt x="15" y="1408"/>
                  </a:lnTo>
                  <a:lnTo>
                    <a:pt x="13" y="1399"/>
                  </a:lnTo>
                  <a:lnTo>
                    <a:pt x="13" y="1388"/>
                  </a:lnTo>
                  <a:lnTo>
                    <a:pt x="16" y="1379"/>
                  </a:lnTo>
                  <a:lnTo>
                    <a:pt x="20" y="1369"/>
                  </a:lnTo>
                  <a:lnTo>
                    <a:pt x="20" y="1369"/>
                  </a:lnTo>
                  <a:lnTo>
                    <a:pt x="23" y="1364"/>
                  </a:lnTo>
                  <a:lnTo>
                    <a:pt x="23" y="1358"/>
                  </a:lnTo>
                  <a:lnTo>
                    <a:pt x="22" y="1347"/>
                  </a:lnTo>
                  <a:lnTo>
                    <a:pt x="22" y="1347"/>
                  </a:lnTo>
                  <a:lnTo>
                    <a:pt x="18" y="1333"/>
                  </a:lnTo>
                  <a:lnTo>
                    <a:pt x="17" y="1319"/>
                  </a:lnTo>
                  <a:lnTo>
                    <a:pt x="17" y="1305"/>
                  </a:lnTo>
                  <a:lnTo>
                    <a:pt x="17" y="1292"/>
                  </a:lnTo>
                  <a:lnTo>
                    <a:pt x="18" y="1279"/>
                  </a:lnTo>
                  <a:lnTo>
                    <a:pt x="19" y="1265"/>
                  </a:lnTo>
                  <a:lnTo>
                    <a:pt x="25" y="1239"/>
                  </a:lnTo>
                  <a:lnTo>
                    <a:pt x="32" y="1213"/>
                  </a:lnTo>
                  <a:lnTo>
                    <a:pt x="39" y="1187"/>
                  </a:lnTo>
                  <a:lnTo>
                    <a:pt x="47" y="1161"/>
                  </a:lnTo>
                  <a:lnTo>
                    <a:pt x="54" y="1136"/>
                  </a:lnTo>
                  <a:lnTo>
                    <a:pt x="54" y="1136"/>
                  </a:lnTo>
                  <a:lnTo>
                    <a:pt x="58" y="1117"/>
                  </a:lnTo>
                  <a:lnTo>
                    <a:pt x="65" y="1097"/>
                  </a:lnTo>
                  <a:lnTo>
                    <a:pt x="73" y="1080"/>
                  </a:lnTo>
                  <a:lnTo>
                    <a:pt x="83" y="1061"/>
                  </a:lnTo>
                  <a:lnTo>
                    <a:pt x="94" y="1045"/>
                  </a:lnTo>
                  <a:lnTo>
                    <a:pt x="107" y="1029"/>
                  </a:lnTo>
                  <a:lnTo>
                    <a:pt x="121" y="1014"/>
                  </a:lnTo>
                  <a:lnTo>
                    <a:pt x="136" y="1000"/>
                  </a:lnTo>
                  <a:lnTo>
                    <a:pt x="136" y="1000"/>
                  </a:lnTo>
                  <a:lnTo>
                    <a:pt x="142" y="994"/>
                  </a:lnTo>
                  <a:lnTo>
                    <a:pt x="147" y="989"/>
                  </a:lnTo>
                  <a:lnTo>
                    <a:pt x="149" y="983"/>
                  </a:lnTo>
                  <a:lnTo>
                    <a:pt x="152" y="976"/>
                  </a:lnTo>
                  <a:lnTo>
                    <a:pt x="152" y="970"/>
                  </a:lnTo>
                  <a:lnTo>
                    <a:pt x="151" y="963"/>
                  </a:lnTo>
                  <a:lnTo>
                    <a:pt x="147" y="955"/>
                  </a:lnTo>
                  <a:lnTo>
                    <a:pt x="144" y="948"/>
                  </a:lnTo>
                  <a:lnTo>
                    <a:pt x="144" y="948"/>
                  </a:lnTo>
                  <a:lnTo>
                    <a:pt x="137" y="936"/>
                  </a:lnTo>
                  <a:lnTo>
                    <a:pt x="132" y="923"/>
                  </a:lnTo>
                  <a:lnTo>
                    <a:pt x="121" y="898"/>
                  </a:lnTo>
                  <a:lnTo>
                    <a:pt x="121" y="898"/>
                  </a:lnTo>
                  <a:lnTo>
                    <a:pt x="117" y="890"/>
                  </a:lnTo>
                  <a:lnTo>
                    <a:pt x="114" y="882"/>
                  </a:lnTo>
                  <a:lnTo>
                    <a:pt x="113" y="877"/>
                  </a:lnTo>
                  <a:lnTo>
                    <a:pt x="113" y="872"/>
                  </a:lnTo>
                  <a:lnTo>
                    <a:pt x="114" y="868"/>
                  </a:lnTo>
                  <a:lnTo>
                    <a:pt x="116" y="863"/>
                  </a:lnTo>
                  <a:lnTo>
                    <a:pt x="116" y="863"/>
                  </a:lnTo>
                  <a:lnTo>
                    <a:pt x="119" y="859"/>
                  </a:lnTo>
                  <a:lnTo>
                    <a:pt x="124" y="856"/>
                  </a:lnTo>
                  <a:lnTo>
                    <a:pt x="129" y="856"/>
                  </a:lnTo>
                  <a:lnTo>
                    <a:pt x="134" y="857"/>
                  </a:lnTo>
                  <a:lnTo>
                    <a:pt x="145" y="860"/>
                  </a:lnTo>
                  <a:lnTo>
                    <a:pt x="151" y="860"/>
                  </a:lnTo>
                  <a:lnTo>
                    <a:pt x="156" y="859"/>
                  </a:lnTo>
                  <a:lnTo>
                    <a:pt x="156" y="859"/>
                  </a:lnTo>
                  <a:lnTo>
                    <a:pt x="157" y="841"/>
                  </a:lnTo>
                  <a:lnTo>
                    <a:pt x="159" y="824"/>
                  </a:lnTo>
                  <a:lnTo>
                    <a:pt x="159" y="806"/>
                  </a:lnTo>
                  <a:lnTo>
                    <a:pt x="159" y="788"/>
                  </a:lnTo>
                  <a:lnTo>
                    <a:pt x="156" y="770"/>
                  </a:lnTo>
                  <a:lnTo>
                    <a:pt x="154" y="753"/>
                  </a:lnTo>
                  <a:lnTo>
                    <a:pt x="151" y="734"/>
                  </a:lnTo>
                  <a:lnTo>
                    <a:pt x="147" y="717"/>
                  </a:lnTo>
                  <a:lnTo>
                    <a:pt x="147" y="717"/>
                  </a:lnTo>
                  <a:lnTo>
                    <a:pt x="140" y="689"/>
                  </a:lnTo>
                  <a:lnTo>
                    <a:pt x="138" y="675"/>
                  </a:lnTo>
                  <a:lnTo>
                    <a:pt x="136" y="660"/>
                  </a:lnTo>
                  <a:lnTo>
                    <a:pt x="134" y="647"/>
                  </a:lnTo>
                  <a:lnTo>
                    <a:pt x="134" y="633"/>
                  </a:lnTo>
                  <a:lnTo>
                    <a:pt x="137" y="619"/>
                  </a:lnTo>
                  <a:lnTo>
                    <a:pt x="141" y="604"/>
                  </a:lnTo>
                  <a:lnTo>
                    <a:pt x="141" y="604"/>
                  </a:lnTo>
                  <a:lnTo>
                    <a:pt x="142" y="597"/>
                  </a:lnTo>
                  <a:lnTo>
                    <a:pt x="142" y="590"/>
                  </a:lnTo>
                  <a:lnTo>
                    <a:pt x="141" y="583"/>
                  </a:lnTo>
                  <a:lnTo>
                    <a:pt x="139" y="577"/>
                  </a:lnTo>
                  <a:lnTo>
                    <a:pt x="132" y="565"/>
                  </a:lnTo>
                  <a:lnTo>
                    <a:pt x="125" y="553"/>
                  </a:lnTo>
                  <a:lnTo>
                    <a:pt x="125" y="553"/>
                  </a:lnTo>
                  <a:lnTo>
                    <a:pt x="118" y="539"/>
                  </a:lnTo>
                  <a:lnTo>
                    <a:pt x="116" y="534"/>
                  </a:lnTo>
                  <a:lnTo>
                    <a:pt x="115" y="527"/>
                  </a:lnTo>
                  <a:lnTo>
                    <a:pt x="115" y="521"/>
                  </a:lnTo>
                  <a:lnTo>
                    <a:pt x="118" y="515"/>
                  </a:lnTo>
                  <a:lnTo>
                    <a:pt x="124" y="511"/>
                  </a:lnTo>
                  <a:lnTo>
                    <a:pt x="133" y="506"/>
                  </a:lnTo>
                  <a:lnTo>
                    <a:pt x="133" y="506"/>
                  </a:lnTo>
                  <a:lnTo>
                    <a:pt x="140" y="501"/>
                  </a:lnTo>
                  <a:lnTo>
                    <a:pt x="142" y="498"/>
                  </a:lnTo>
                  <a:lnTo>
                    <a:pt x="145" y="496"/>
                  </a:lnTo>
                  <a:lnTo>
                    <a:pt x="146" y="491"/>
                  </a:lnTo>
                  <a:lnTo>
                    <a:pt x="146" y="488"/>
                  </a:lnTo>
                  <a:lnTo>
                    <a:pt x="146" y="483"/>
                  </a:lnTo>
                  <a:lnTo>
                    <a:pt x="145" y="478"/>
                  </a:lnTo>
                  <a:lnTo>
                    <a:pt x="145" y="478"/>
                  </a:lnTo>
                  <a:lnTo>
                    <a:pt x="139" y="459"/>
                  </a:lnTo>
                  <a:lnTo>
                    <a:pt x="137" y="438"/>
                  </a:lnTo>
                  <a:lnTo>
                    <a:pt x="136" y="417"/>
                  </a:lnTo>
                  <a:lnTo>
                    <a:pt x="136" y="397"/>
                  </a:lnTo>
                  <a:lnTo>
                    <a:pt x="137" y="376"/>
                  </a:lnTo>
                  <a:lnTo>
                    <a:pt x="138" y="355"/>
                  </a:lnTo>
                  <a:lnTo>
                    <a:pt x="142" y="315"/>
                  </a:lnTo>
                  <a:lnTo>
                    <a:pt x="142" y="315"/>
                  </a:lnTo>
                  <a:lnTo>
                    <a:pt x="142" y="302"/>
                  </a:lnTo>
                  <a:lnTo>
                    <a:pt x="142" y="298"/>
                  </a:lnTo>
                  <a:lnTo>
                    <a:pt x="140" y="292"/>
                  </a:lnTo>
                  <a:lnTo>
                    <a:pt x="138" y="288"/>
                  </a:lnTo>
                  <a:lnTo>
                    <a:pt x="133" y="285"/>
                  </a:lnTo>
                  <a:lnTo>
                    <a:pt x="129" y="281"/>
                  </a:lnTo>
                  <a:lnTo>
                    <a:pt x="123" y="279"/>
                  </a:lnTo>
                  <a:lnTo>
                    <a:pt x="123" y="279"/>
                  </a:lnTo>
                  <a:lnTo>
                    <a:pt x="115" y="277"/>
                  </a:lnTo>
                  <a:lnTo>
                    <a:pt x="109" y="272"/>
                  </a:lnTo>
                  <a:lnTo>
                    <a:pt x="103" y="268"/>
                  </a:lnTo>
                  <a:lnTo>
                    <a:pt x="100" y="262"/>
                  </a:lnTo>
                  <a:lnTo>
                    <a:pt x="96" y="256"/>
                  </a:lnTo>
                  <a:lnTo>
                    <a:pt x="93" y="249"/>
                  </a:lnTo>
                  <a:lnTo>
                    <a:pt x="89" y="234"/>
                  </a:lnTo>
                  <a:lnTo>
                    <a:pt x="89" y="234"/>
                  </a:lnTo>
                  <a:lnTo>
                    <a:pt x="93" y="231"/>
                  </a:lnTo>
                  <a:lnTo>
                    <a:pt x="98" y="227"/>
                  </a:lnTo>
                  <a:lnTo>
                    <a:pt x="107" y="223"/>
                  </a:lnTo>
                  <a:lnTo>
                    <a:pt x="126" y="217"/>
                  </a:lnTo>
                  <a:lnTo>
                    <a:pt x="126" y="217"/>
                  </a:lnTo>
                  <a:lnTo>
                    <a:pt x="145" y="210"/>
                  </a:lnTo>
                  <a:lnTo>
                    <a:pt x="156" y="205"/>
                  </a:lnTo>
                  <a:lnTo>
                    <a:pt x="164" y="201"/>
                  </a:lnTo>
                  <a:lnTo>
                    <a:pt x="167" y="199"/>
                  </a:lnTo>
                  <a:lnTo>
                    <a:pt x="168" y="196"/>
                  </a:lnTo>
                  <a:lnTo>
                    <a:pt x="169" y="193"/>
                  </a:lnTo>
                  <a:lnTo>
                    <a:pt x="169" y="189"/>
                  </a:lnTo>
                  <a:lnTo>
                    <a:pt x="168" y="181"/>
                  </a:lnTo>
                  <a:lnTo>
                    <a:pt x="166" y="169"/>
                  </a:lnTo>
                  <a:lnTo>
                    <a:pt x="163" y="152"/>
                  </a:lnTo>
                  <a:lnTo>
                    <a:pt x="163" y="152"/>
                  </a:lnTo>
                  <a:lnTo>
                    <a:pt x="172" y="142"/>
                  </a:lnTo>
                  <a:lnTo>
                    <a:pt x="172" y="142"/>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67"/>
            <p:cNvSpPr>
              <a:spLocks/>
            </p:cNvSpPr>
            <p:nvPr/>
          </p:nvSpPr>
          <p:spPr bwMode="auto">
            <a:xfrm>
              <a:off x="2670" y="2778"/>
              <a:ext cx="218" cy="264"/>
            </a:xfrm>
            <a:custGeom>
              <a:avLst/>
              <a:gdLst>
                <a:gd name="T0" fmla="*/ 1058 w 1090"/>
                <a:gd name="T1" fmla="*/ 902 h 1322"/>
                <a:gd name="T2" fmla="*/ 1020 w 1090"/>
                <a:gd name="T3" fmla="*/ 935 h 1322"/>
                <a:gd name="T4" fmla="*/ 964 w 1090"/>
                <a:gd name="T5" fmla="*/ 948 h 1322"/>
                <a:gd name="T6" fmla="*/ 892 w 1090"/>
                <a:gd name="T7" fmla="*/ 877 h 1322"/>
                <a:gd name="T8" fmla="*/ 823 w 1090"/>
                <a:gd name="T9" fmla="*/ 888 h 1322"/>
                <a:gd name="T10" fmla="*/ 825 w 1090"/>
                <a:gd name="T11" fmla="*/ 945 h 1322"/>
                <a:gd name="T12" fmla="*/ 747 w 1090"/>
                <a:gd name="T13" fmla="*/ 1028 h 1322"/>
                <a:gd name="T14" fmla="*/ 647 w 1090"/>
                <a:gd name="T15" fmla="*/ 1029 h 1322"/>
                <a:gd name="T16" fmla="*/ 569 w 1090"/>
                <a:gd name="T17" fmla="*/ 1040 h 1322"/>
                <a:gd name="T18" fmla="*/ 469 w 1090"/>
                <a:gd name="T19" fmla="*/ 1063 h 1322"/>
                <a:gd name="T20" fmla="*/ 495 w 1090"/>
                <a:gd name="T21" fmla="*/ 1127 h 1322"/>
                <a:gd name="T22" fmla="*/ 583 w 1090"/>
                <a:gd name="T23" fmla="*/ 1123 h 1322"/>
                <a:gd name="T24" fmla="*/ 599 w 1090"/>
                <a:gd name="T25" fmla="*/ 1159 h 1322"/>
                <a:gd name="T26" fmla="*/ 606 w 1090"/>
                <a:gd name="T27" fmla="*/ 1207 h 1322"/>
                <a:gd name="T28" fmla="*/ 472 w 1090"/>
                <a:gd name="T29" fmla="*/ 1213 h 1322"/>
                <a:gd name="T30" fmla="*/ 412 w 1090"/>
                <a:gd name="T31" fmla="*/ 1211 h 1322"/>
                <a:gd name="T32" fmla="*/ 314 w 1090"/>
                <a:gd name="T33" fmla="*/ 1312 h 1322"/>
                <a:gd name="T34" fmla="*/ 272 w 1090"/>
                <a:gd name="T35" fmla="*/ 1303 h 1322"/>
                <a:gd name="T36" fmla="*/ 228 w 1090"/>
                <a:gd name="T37" fmla="*/ 1277 h 1322"/>
                <a:gd name="T38" fmla="*/ 170 w 1090"/>
                <a:gd name="T39" fmla="*/ 1233 h 1322"/>
                <a:gd name="T40" fmla="*/ 158 w 1090"/>
                <a:gd name="T41" fmla="*/ 1143 h 1322"/>
                <a:gd name="T42" fmla="*/ 222 w 1090"/>
                <a:gd name="T43" fmla="*/ 1140 h 1322"/>
                <a:gd name="T44" fmla="*/ 222 w 1090"/>
                <a:gd name="T45" fmla="*/ 1060 h 1322"/>
                <a:gd name="T46" fmla="*/ 208 w 1090"/>
                <a:gd name="T47" fmla="*/ 1019 h 1322"/>
                <a:gd name="T48" fmla="*/ 222 w 1090"/>
                <a:gd name="T49" fmla="*/ 972 h 1322"/>
                <a:gd name="T50" fmla="*/ 159 w 1090"/>
                <a:gd name="T51" fmla="*/ 961 h 1322"/>
                <a:gd name="T52" fmla="*/ 150 w 1090"/>
                <a:gd name="T53" fmla="*/ 867 h 1322"/>
                <a:gd name="T54" fmla="*/ 101 w 1090"/>
                <a:gd name="T55" fmla="*/ 820 h 1322"/>
                <a:gd name="T56" fmla="*/ 73 w 1090"/>
                <a:gd name="T57" fmla="*/ 774 h 1322"/>
                <a:gd name="T58" fmla="*/ 83 w 1090"/>
                <a:gd name="T59" fmla="*/ 669 h 1322"/>
                <a:gd name="T60" fmla="*/ 17 w 1090"/>
                <a:gd name="T61" fmla="*/ 558 h 1322"/>
                <a:gd name="T62" fmla="*/ 1 w 1090"/>
                <a:gd name="T63" fmla="*/ 503 h 1322"/>
                <a:gd name="T64" fmla="*/ 69 w 1090"/>
                <a:gd name="T65" fmla="*/ 404 h 1322"/>
                <a:gd name="T66" fmla="*/ 112 w 1090"/>
                <a:gd name="T67" fmla="*/ 357 h 1322"/>
                <a:gd name="T68" fmla="*/ 189 w 1090"/>
                <a:gd name="T69" fmla="*/ 378 h 1322"/>
                <a:gd name="T70" fmla="*/ 222 w 1090"/>
                <a:gd name="T71" fmla="*/ 288 h 1322"/>
                <a:gd name="T72" fmla="*/ 212 w 1090"/>
                <a:gd name="T73" fmla="*/ 236 h 1322"/>
                <a:gd name="T74" fmla="*/ 208 w 1090"/>
                <a:gd name="T75" fmla="*/ 187 h 1322"/>
                <a:gd name="T76" fmla="*/ 234 w 1090"/>
                <a:gd name="T77" fmla="*/ 99 h 1322"/>
                <a:gd name="T78" fmla="*/ 261 w 1090"/>
                <a:gd name="T79" fmla="*/ 59 h 1322"/>
                <a:gd name="T80" fmla="*/ 317 w 1090"/>
                <a:gd name="T81" fmla="*/ 40 h 1322"/>
                <a:gd name="T82" fmla="*/ 381 w 1090"/>
                <a:gd name="T83" fmla="*/ 28 h 1322"/>
                <a:gd name="T84" fmla="*/ 434 w 1090"/>
                <a:gd name="T85" fmla="*/ 19 h 1322"/>
                <a:gd name="T86" fmla="*/ 477 w 1090"/>
                <a:gd name="T87" fmla="*/ 76 h 1322"/>
                <a:gd name="T88" fmla="*/ 538 w 1090"/>
                <a:gd name="T89" fmla="*/ 115 h 1322"/>
                <a:gd name="T90" fmla="*/ 553 w 1090"/>
                <a:gd name="T91" fmla="*/ 179 h 1322"/>
                <a:gd name="T92" fmla="*/ 707 w 1090"/>
                <a:gd name="T93" fmla="*/ 171 h 1322"/>
                <a:gd name="T94" fmla="*/ 738 w 1090"/>
                <a:gd name="T95" fmla="*/ 128 h 1322"/>
                <a:gd name="T96" fmla="*/ 808 w 1090"/>
                <a:gd name="T97" fmla="*/ 70 h 1322"/>
                <a:gd name="T98" fmla="*/ 825 w 1090"/>
                <a:gd name="T99" fmla="*/ 21 h 1322"/>
                <a:gd name="T100" fmla="*/ 933 w 1090"/>
                <a:gd name="T101" fmla="*/ 0 h 1322"/>
                <a:gd name="T102" fmla="*/ 959 w 1090"/>
                <a:gd name="T103" fmla="*/ 85 h 1322"/>
                <a:gd name="T104" fmla="*/ 933 w 1090"/>
                <a:gd name="T105" fmla="*/ 123 h 1322"/>
                <a:gd name="T106" fmla="*/ 949 w 1090"/>
                <a:gd name="T107" fmla="*/ 218 h 1322"/>
                <a:gd name="T108" fmla="*/ 936 w 1090"/>
                <a:gd name="T109" fmla="*/ 272 h 1322"/>
                <a:gd name="T110" fmla="*/ 983 w 1090"/>
                <a:gd name="T111" fmla="*/ 315 h 1322"/>
                <a:gd name="T112" fmla="*/ 1010 w 1090"/>
                <a:gd name="T113" fmla="*/ 380 h 1322"/>
                <a:gd name="T114" fmla="*/ 1001 w 1090"/>
                <a:gd name="T115" fmla="*/ 440 h 1322"/>
                <a:gd name="T116" fmla="*/ 1031 w 1090"/>
                <a:gd name="T117" fmla="*/ 501 h 1322"/>
                <a:gd name="T118" fmla="*/ 992 w 1090"/>
                <a:gd name="T119" fmla="*/ 576 h 1322"/>
                <a:gd name="T120" fmla="*/ 989 w 1090"/>
                <a:gd name="T121" fmla="*/ 637 h 1322"/>
                <a:gd name="T122" fmla="*/ 1084 w 1090"/>
                <a:gd name="T123" fmla="*/ 829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0" h="1322">
                  <a:moveTo>
                    <a:pt x="1090" y="901"/>
                  </a:moveTo>
                  <a:lnTo>
                    <a:pt x="1090" y="901"/>
                  </a:lnTo>
                  <a:lnTo>
                    <a:pt x="1085" y="904"/>
                  </a:lnTo>
                  <a:lnTo>
                    <a:pt x="1081" y="905"/>
                  </a:lnTo>
                  <a:lnTo>
                    <a:pt x="1077" y="905"/>
                  </a:lnTo>
                  <a:lnTo>
                    <a:pt x="1073" y="904"/>
                  </a:lnTo>
                  <a:lnTo>
                    <a:pt x="1073" y="904"/>
                  </a:lnTo>
                  <a:lnTo>
                    <a:pt x="1065" y="903"/>
                  </a:lnTo>
                  <a:lnTo>
                    <a:pt x="1058" y="902"/>
                  </a:lnTo>
                  <a:lnTo>
                    <a:pt x="1052" y="903"/>
                  </a:lnTo>
                  <a:lnTo>
                    <a:pt x="1045" y="904"/>
                  </a:lnTo>
                  <a:lnTo>
                    <a:pt x="1040" y="908"/>
                  </a:lnTo>
                  <a:lnTo>
                    <a:pt x="1035" y="911"/>
                  </a:lnTo>
                  <a:lnTo>
                    <a:pt x="1031" y="917"/>
                  </a:lnTo>
                  <a:lnTo>
                    <a:pt x="1028" y="924"/>
                  </a:lnTo>
                  <a:lnTo>
                    <a:pt x="1028" y="924"/>
                  </a:lnTo>
                  <a:lnTo>
                    <a:pt x="1024" y="930"/>
                  </a:lnTo>
                  <a:lnTo>
                    <a:pt x="1020" y="935"/>
                  </a:lnTo>
                  <a:lnTo>
                    <a:pt x="1014" y="940"/>
                  </a:lnTo>
                  <a:lnTo>
                    <a:pt x="1008" y="943"/>
                  </a:lnTo>
                  <a:lnTo>
                    <a:pt x="1008" y="943"/>
                  </a:lnTo>
                  <a:lnTo>
                    <a:pt x="998" y="949"/>
                  </a:lnTo>
                  <a:lnTo>
                    <a:pt x="990" y="953"/>
                  </a:lnTo>
                  <a:lnTo>
                    <a:pt x="983" y="955"/>
                  </a:lnTo>
                  <a:lnTo>
                    <a:pt x="976" y="954"/>
                  </a:lnTo>
                  <a:lnTo>
                    <a:pt x="970" y="953"/>
                  </a:lnTo>
                  <a:lnTo>
                    <a:pt x="964" y="948"/>
                  </a:lnTo>
                  <a:lnTo>
                    <a:pt x="959" y="941"/>
                  </a:lnTo>
                  <a:lnTo>
                    <a:pt x="952" y="932"/>
                  </a:lnTo>
                  <a:lnTo>
                    <a:pt x="952" y="932"/>
                  </a:lnTo>
                  <a:lnTo>
                    <a:pt x="940" y="918"/>
                  </a:lnTo>
                  <a:lnTo>
                    <a:pt x="927" y="904"/>
                  </a:lnTo>
                  <a:lnTo>
                    <a:pt x="914" y="893"/>
                  </a:lnTo>
                  <a:lnTo>
                    <a:pt x="899" y="881"/>
                  </a:lnTo>
                  <a:lnTo>
                    <a:pt x="899" y="881"/>
                  </a:lnTo>
                  <a:lnTo>
                    <a:pt x="892" y="877"/>
                  </a:lnTo>
                  <a:lnTo>
                    <a:pt x="885" y="872"/>
                  </a:lnTo>
                  <a:lnTo>
                    <a:pt x="878" y="870"/>
                  </a:lnTo>
                  <a:lnTo>
                    <a:pt x="871" y="869"/>
                  </a:lnTo>
                  <a:lnTo>
                    <a:pt x="864" y="869"/>
                  </a:lnTo>
                  <a:lnTo>
                    <a:pt x="857" y="870"/>
                  </a:lnTo>
                  <a:lnTo>
                    <a:pt x="849" y="873"/>
                  </a:lnTo>
                  <a:lnTo>
                    <a:pt x="841" y="877"/>
                  </a:lnTo>
                  <a:lnTo>
                    <a:pt x="841" y="877"/>
                  </a:lnTo>
                  <a:lnTo>
                    <a:pt x="823" y="888"/>
                  </a:lnTo>
                  <a:lnTo>
                    <a:pt x="818" y="893"/>
                  </a:lnTo>
                  <a:lnTo>
                    <a:pt x="815" y="896"/>
                  </a:lnTo>
                  <a:lnTo>
                    <a:pt x="813" y="902"/>
                  </a:lnTo>
                  <a:lnTo>
                    <a:pt x="815" y="909"/>
                  </a:lnTo>
                  <a:lnTo>
                    <a:pt x="818" y="917"/>
                  </a:lnTo>
                  <a:lnTo>
                    <a:pt x="823" y="928"/>
                  </a:lnTo>
                  <a:lnTo>
                    <a:pt x="823" y="928"/>
                  </a:lnTo>
                  <a:lnTo>
                    <a:pt x="825" y="937"/>
                  </a:lnTo>
                  <a:lnTo>
                    <a:pt x="825" y="945"/>
                  </a:lnTo>
                  <a:lnTo>
                    <a:pt x="823" y="950"/>
                  </a:lnTo>
                  <a:lnTo>
                    <a:pt x="817" y="957"/>
                  </a:lnTo>
                  <a:lnTo>
                    <a:pt x="817" y="957"/>
                  </a:lnTo>
                  <a:lnTo>
                    <a:pt x="793" y="985"/>
                  </a:lnTo>
                  <a:lnTo>
                    <a:pt x="768" y="1013"/>
                  </a:lnTo>
                  <a:lnTo>
                    <a:pt x="768" y="1013"/>
                  </a:lnTo>
                  <a:lnTo>
                    <a:pt x="765" y="1017"/>
                  </a:lnTo>
                  <a:lnTo>
                    <a:pt x="759" y="1021"/>
                  </a:lnTo>
                  <a:lnTo>
                    <a:pt x="747" y="1028"/>
                  </a:lnTo>
                  <a:lnTo>
                    <a:pt x="732" y="1032"/>
                  </a:lnTo>
                  <a:lnTo>
                    <a:pt x="715" y="1037"/>
                  </a:lnTo>
                  <a:lnTo>
                    <a:pt x="699" y="1039"/>
                  </a:lnTo>
                  <a:lnTo>
                    <a:pt x="683" y="1040"/>
                  </a:lnTo>
                  <a:lnTo>
                    <a:pt x="669" y="1038"/>
                  </a:lnTo>
                  <a:lnTo>
                    <a:pt x="664" y="1037"/>
                  </a:lnTo>
                  <a:lnTo>
                    <a:pt x="658" y="1034"/>
                  </a:lnTo>
                  <a:lnTo>
                    <a:pt x="658" y="1034"/>
                  </a:lnTo>
                  <a:lnTo>
                    <a:pt x="647" y="1029"/>
                  </a:lnTo>
                  <a:lnTo>
                    <a:pt x="636" y="1024"/>
                  </a:lnTo>
                  <a:lnTo>
                    <a:pt x="626" y="1022"/>
                  </a:lnTo>
                  <a:lnTo>
                    <a:pt x="615" y="1021"/>
                  </a:lnTo>
                  <a:lnTo>
                    <a:pt x="605" y="1022"/>
                  </a:lnTo>
                  <a:lnTo>
                    <a:pt x="594" y="1024"/>
                  </a:lnTo>
                  <a:lnTo>
                    <a:pt x="584" y="1030"/>
                  </a:lnTo>
                  <a:lnTo>
                    <a:pt x="574" y="1037"/>
                  </a:lnTo>
                  <a:lnTo>
                    <a:pt x="574" y="1037"/>
                  </a:lnTo>
                  <a:lnTo>
                    <a:pt x="569" y="1040"/>
                  </a:lnTo>
                  <a:lnTo>
                    <a:pt x="565" y="1042"/>
                  </a:lnTo>
                  <a:lnTo>
                    <a:pt x="555" y="1045"/>
                  </a:lnTo>
                  <a:lnTo>
                    <a:pt x="545" y="1045"/>
                  </a:lnTo>
                  <a:lnTo>
                    <a:pt x="535" y="1045"/>
                  </a:lnTo>
                  <a:lnTo>
                    <a:pt x="535" y="1045"/>
                  </a:lnTo>
                  <a:lnTo>
                    <a:pt x="468" y="1045"/>
                  </a:lnTo>
                  <a:lnTo>
                    <a:pt x="468" y="1045"/>
                  </a:lnTo>
                  <a:lnTo>
                    <a:pt x="468" y="1054"/>
                  </a:lnTo>
                  <a:lnTo>
                    <a:pt x="469" y="1063"/>
                  </a:lnTo>
                  <a:lnTo>
                    <a:pt x="471" y="1072"/>
                  </a:lnTo>
                  <a:lnTo>
                    <a:pt x="473" y="1080"/>
                  </a:lnTo>
                  <a:lnTo>
                    <a:pt x="480" y="1098"/>
                  </a:lnTo>
                  <a:lnTo>
                    <a:pt x="486" y="1114"/>
                  </a:lnTo>
                  <a:lnTo>
                    <a:pt x="486" y="1114"/>
                  </a:lnTo>
                  <a:lnTo>
                    <a:pt x="487" y="1119"/>
                  </a:lnTo>
                  <a:lnTo>
                    <a:pt x="490" y="1122"/>
                  </a:lnTo>
                  <a:lnTo>
                    <a:pt x="492" y="1124"/>
                  </a:lnTo>
                  <a:lnTo>
                    <a:pt x="495" y="1127"/>
                  </a:lnTo>
                  <a:lnTo>
                    <a:pt x="499" y="1128"/>
                  </a:lnTo>
                  <a:lnTo>
                    <a:pt x="503" y="1129"/>
                  </a:lnTo>
                  <a:lnTo>
                    <a:pt x="511" y="1128"/>
                  </a:lnTo>
                  <a:lnTo>
                    <a:pt x="511" y="1128"/>
                  </a:lnTo>
                  <a:lnTo>
                    <a:pt x="553" y="1123"/>
                  </a:lnTo>
                  <a:lnTo>
                    <a:pt x="553" y="1123"/>
                  </a:lnTo>
                  <a:lnTo>
                    <a:pt x="569" y="1122"/>
                  </a:lnTo>
                  <a:lnTo>
                    <a:pt x="576" y="1122"/>
                  </a:lnTo>
                  <a:lnTo>
                    <a:pt x="583" y="1123"/>
                  </a:lnTo>
                  <a:lnTo>
                    <a:pt x="588" y="1127"/>
                  </a:lnTo>
                  <a:lnTo>
                    <a:pt x="590" y="1129"/>
                  </a:lnTo>
                  <a:lnTo>
                    <a:pt x="591" y="1131"/>
                  </a:lnTo>
                  <a:lnTo>
                    <a:pt x="593" y="1139"/>
                  </a:lnTo>
                  <a:lnTo>
                    <a:pt x="593" y="1151"/>
                  </a:lnTo>
                  <a:lnTo>
                    <a:pt x="593" y="1151"/>
                  </a:lnTo>
                  <a:lnTo>
                    <a:pt x="594" y="1153"/>
                  </a:lnTo>
                  <a:lnTo>
                    <a:pt x="596" y="1155"/>
                  </a:lnTo>
                  <a:lnTo>
                    <a:pt x="599" y="1159"/>
                  </a:lnTo>
                  <a:lnTo>
                    <a:pt x="608" y="1168"/>
                  </a:lnTo>
                  <a:lnTo>
                    <a:pt x="608" y="1168"/>
                  </a:lnTo>
                  <a:lnTo>
                    <a:pt x="615" y="1176"/>
                  </a:lnTo>
                  <a:lnTo>
                    <a:pt x="620" y="1183"/>
                  </a:lnTo>
                  <a:lnTo>
                    <a:pt x="622" y="1190"/>
                  </a:lnTo>
                  <a:lnTo>
                    <a:pt x="622" y="1195"/>
                  </a:lnTo>
                  <a:lnTo>
                    <a:pt x="619" y="1199"/>
                  </a:lnTo>
                  <a:lnTo>
                    <a:pt x="614" y="1203"/>
                  </a:lnTo>
                  <a:lnTo>
                    <a:pt x="606" y="1207"/>
                  </a:lnTo>
                  <a:lnTo>
                    <a:pt x="594" y="1211"/>
                  </a:lnTo>
                  <a:lnTo>
                    <a:pt x="594" y="1211"/>
                  </a:lnTo>
                  <a:lnTo>
                    <a:pt x="577" y="1215"/>
                  </a:lnTo>
                  <a:lnTo>
                    <a:pt x="560" y="1219"/>
                  </a:lnTo>
                  <a:lnTo>
                    <a:pt x="543" y="1221"/>
                  </a:lnTo>
                  <a:lnTo>
                    <a:pt x="524" y="1221"/>
                  </a:lnTo>
                  <a:lnTo>
                    <a:pt x="507" y="1220"/>
                  </a:lnTo>
                  <a:lnTo>
                    <a:pt x="490" y="1218"/>
                  </a:lnTo>
                  <a:lnTo>
                    <a:pt x="472" y="1213"/>
                  </a:lnTo>
                  <a:lnTo>
                    <a:pt x="455" y="1206"/>
                  </a:lnTo>
                  <a:lnTo>
                    <a:pt x="455" y="1206"/>
                  </a:lnTo>
                  <a:lnTo>
                    <a:pt x="448" y="1204"/>
                  </a:lnTo>
                  <a:lnTo>
                    <a:pt x="441" y="1201"/>
                  </a:lnTo>
                  <a:lnTo>
                    <a:pt x="435" y="1201"/>
                  </a:lnTo>
                  <a:lnTo>
                    <a:pt x="430" y="1201"/>
                  </a:lnTo>
                  <a:lnTo>
                    <a:pt x="424" y="1204"/>
                  </a:lnTo>
                  <a:lnTo>
                    <a:pt x="418" y="1206"/>
                  </a:lnTo>
                  <a:lnTo>
                    <a:pt x="412" y="1211"/>
                  </a:lnTo>
                  <a:lnTo>
                    <a:pt x="407" y="1215"/>
                  </a:lnTo>
                  <a:lnTo>
                    <a:pt x="407" y="1215"/>
                  </a:lnTo>
                  <a:lnTo>
                    <a:pt x="371" y="1249"/>
                  </a:lnTo>
                  <a:lnTo>
                    <a:pt x="355" y="1266"/>
                  </a:lnTo>
                  <a:lnTo>
                    <a:pt x="339" y="1284"/>
                  </a:lnTo>
                  <a:lnTo>
                    <a:pt x="339" y="1284"/>
                  </a:lnTo>
                  <a:lnTo>
                    <a:pt x="327" y="1299"/>
                  </a:lnTo>
                  <a:lnTo>
                    <a:pt x="320" y="1305"/>
                  </a:lnTo>
                  <a:lnTo>
                    <a:pt x="314" y="1312"/>
                  </a:lnTo>
                  <a:lnTo>
                    <a:pt x="314" y="1312"/>
                  </a:lnTo>
                  <a:lnTo>
                    <a:pt x="306" y="1317"/>
                  </a:lnTo>
                  <a:lnTo>
                    <a:pt x="301" y="1320"/>
                  </a:lnTo>
                  <a:lnTo>
                    <a:pt x="295" y="1322"/>
                  </a:lnTo>
                  <a:lnTo>
                    <a:pt x="290" y="1322"/>
                  </a:lnTo>
                  <a:lnTo>
                    <a:pt x="286" y="1320"/>
                  </a:lnTo>
                  <a:lnTo>
                    <a:pt x="281" y="1317"/>
                  </a:lnTo>
                  <a:lnTo>
                    <a:pt x="276" y="1311"/>
                  </a:lnTo>
                  <a:lnTo>
                    <a:pt x="272" y="1303"/>
                  </a:lnTo>
                  <a:lnTo>
                    <a:pt x="272" y="1303"/>
                  </a:lnTo>
                  <a:lnTo>
                    <a:pt x="268" y="1296"/>
                  </a:lnTo>
                  <a:lnTo>
                    <a:pt x="264" y="1291"/>
                  </a:lnTo>
                  <a:lnTo>
                    <a:pt x="259" y="1287"/>
                  </a:lnTo>
                  <a:lnTo>
                    <a:pt x="255" y="1283"/>
                  </a:lnTo>
                  <a:lnTo>
                    <a:pt x="249" y="1280"/>
                  </a:lnTo>
                  <a:lnTo>
                    <a:pt x="243" y="1279"/>
                  </a:lnTo>
                  <a:lnTo>
                    <a:pt x="236" y="1277"/>
                  </a:lnTo>
                  <a:lnTo>
                    <a:pt x="228" y="1277"/>
                  </a:lnTo>
                  <a:lnTo>
                    <a:pt x="228" y="1277"/>
                  </a:lnTo>
                  <a:lnTo>
                    <a:pt x="198" y="1279"/>
                  </a:lnTo>
                  <a:lnTo>
                    <a:pt x="164" y="1277"/>
                  </a:lnTo>
                  <a:lnTo>
                    <a:pt x="164" y="1277"/>
                  </a:lnTo>
                  <a:lnTo>
                    <a:pt x="168" y="1268"/>
                  </a:lnTo>
                  <a:lnTo>
                    <a:pt x="170" y="1259"/>
                  </a:lnTo>
                  <a:lnTo>
                    <a:pt x="172" y="1250"/>
                  </a:lnTo>
                  <a:lnTo>
                    <a:pt x="172" y="1242"/>
                  </a:lnTo>
                  <a:lnTo>
                    <a:pt x="170" y="1233"/>
                  </a:lnTo>
                  <a:lnTo>
                    <a:pt x="169" y="1224"/>
                  </a:lnTo>
                  <a:lnTo>
                    <a:pt x="164" y="1208"/>
                  </a:lnTo>
                  <a:lnTo>
                    <a:pt x="150" y="1178"/>
                  </a:lnTo>
                  <a:lnTo>
                    <a:pt x="145" y="1162"/>
                  </a:lnTo>
                  <a:lnTo>
                    <a:pt x="143" y="1154"/>
                  </a:lnTo>
                  <a:lnTo>
                    <a:pt x="142" y="1146"/>
                  </a:lnTo>
                  <a:lnTo>
                    <a:pt x="142" y="1146"/>
                  </a:lnTo>
                  <a:lnTo>
                    <a:pt x="150" y="1144"/>
                  </a:lnTo>
                  <a:lnTo>
                    <a:pt x="158" y="1143"/>
                  </a:lnTo>
                  <a:lnTo>
                    <a:pt x="165" y="1143"/>
                  </a:lnTo>
                  <a:lnTo>
                    <a:pt x="173" y="1143"/>
                  </a:lnTo>
                  <a:lnTo>
                    <a:pt x="188" y="1145"/>
                  </a:lnTo>
                  <a:lnTo>
                    <a:pt x="202" y="1146"/>
                  </a:lnTo>
                  <a:lnTo>
                    <a:pt x="202" y="1146"/>
                  </a:lnTo>
                  <a:lnTo>
                    <a:pt x="212" y="1146"/>
                  </a:lnTo>
                  <a:lnTo>
                    <a:pt x="217" y="1145"/>
                  </a:lnTo>
                  <a:lnTo>
                    <a:pt x="220" y="1143"/>
                  </a:lnTo>
                  <a:lnTo>
                    <a:pt x="222" y="1140"/>
                  </a:lnTo>
                  <a:lnTo>
                    <a:pt x="225" y="1137"/>
                  </a:lnTo>
                  <a:lnTo>
                    <a:pt x="225" y="1132"/>
                  </a:lnTo>
                  <a:lnTo>
                    <a:pt x="225" y="1127"/>
                  </a:lnTo>
                  <a:lnTo>
                    <a:pt x="225" y="1127"/>
                  </a:lnTo>
                  <a:lnTo>
                    <a:pt x="225" y="1115"/>
                  </a:lnTo>
                  <a:lnTo>
                    <a:pt x="225" y="1105"/>
                  </a:lnTo>
                  <a:lnTo>
                    <a:pt x="226" y="1082"/>
                  </a:lnTo>
                  <a:lnTo>
                    <a:pt x="225" y="1070"/>
                  </a:lnTo>
                  <a:lnTo>
                    <a:pt x="222" y="1060"/>
                  </a:lnTo>
                  <a:lnTo>
                    <a:pt x="218" y="1049"/>
                  </a:lnTo>
                  <a:lnTo>
                    <a:pt x="214" y="1044"/>
                  </a:lnTo>
                  <a:lnTo>
                    <a:pt x="211" y="1039"/>
                  </a:lnTo>
                  <a:lnTo>
                    <a:pt x="211" y="1039"/>
                  </a:lnTo>
                  <a:lnTo>
                    <a:pt x="208" y="1036"/>
                  </a:lnTo>
                  <a:lnTo>
                    <a:pt x="207" y="1032"/>
                  </a:lnTo>
                  <a:lnTo>
                    <a:pt x="206" y="1030"/>
                  </a:lnTo>
                  <a:lnTo>
                    <a:pt x="206" y="1026"/>
                  </a:lnTo>
                  <a:lnTo>
                    <a:pt x="208" y="1019"/>
                  </a:lnTo>
                  <a:lnTo>
                    <a:pt x="211" y="1014"/>
                  </a:lnTo>
                  <a:lnTo>
                    <a:pt x="211" y="1014"/>
                  </a:lnTo>
                  <a:lnTo>
                    <a:pt x="215" y="1004"/>
                  </a:lnTo>
                  <a:lnTo>
                    <a:pt x="220" y="995"/>
                  </a:lnTo>
                  <a:lnTo>
                    <a:pt x="223" y="986"/>
                  </a:lnTo>
                  <a:lnTo>
                    <a:pt x="226" y="981"/>
                  </a:lnTo>
                  <a:lnTo>
                    <a:pt x="226" y="976"/>
                  </a:lnTo>
                  <a:lnTo>
                    <a:pt x="226" y="976"/>
                  </a:lnTo>
                  <a:lnTo>
                    <a:pt x="222" y="972"/>
                  </a:lnTo>
                  <a:lnTo>
                    <a:pt x="220" y="971"/>
                  </a:lnTo>
                  <a:lnTo>
                    <a:pt x="219" y="970"/>
                  </a:lnTo>
                  <a:lnTo>
                    <a:pt x="219" y="970"/>
                  </a:lnTo>
                  <a:lnTo>
                    <a:pt x="197" y="971"/>
                  </a:lnTo>
                  <a:lnTo>
                    <a:pt x="181" y="971"/>
                  </a:lnTo>
                  <a:lnTo>
                    <a:pt x="169" y="969"/>
                  </a:lnTo>
                  <a:lnTo>
                    <a:pt x="165" y="966"/>
                  </a:lnTo>
                  <a:lnTo>
                    <a:pt x="161" y="964"/>
                  </a:lnTo>
                  <a:lnTo>
                    <a:pt x="159" y="961"/>
                  </a:lnTo>
                  <a:lnTo>
                    <a:pt x="157" y="957"/>
                  </a:lnTo>
                  <a:lnTo>
                    <a:pt x="154" y="951"/>
                  </a:lnTo>
                  <a:lnTo>
                    <a:pt x="153" y="946"/>
                  </a:lnTo>
                  <a:lnTo>
                    <a:pt x="152" y="930"/>
                  </a:lnTo>
                  <a:lnTo>
                    <a:pt x="152" y="909"/>
                  </a:lnTo>
                  <a:lnTo>
                    <a:pt x="152" y="909"/>
                  </a:lnTo>
                  <a:lnTo>
                    <a:pt x="151" y="888"/>
                  </a:lnTo>
                  <a:lnTo>
                    <a:pt x="150" y="867"/>
                  </a:lnTo>
                  <a:lnTo>
                    <a:pt x="150" y="867"/>
                  </a:lnTo>
                  <a:lnTo>
                    <a:pt x="149" y="854"/>
                  </a:lnTo>
                  <a:lnTo>
                    <a:pt x="146" y="842"/>
                  </a:lnTo>
                  <a:lnTo>
                    <a:pt x="144" y="834"/>
                  </a:lnTo>
                  <a:lnTo>
                    <a:pt x="140" y="829"/>
                  </a:lnTo>
                  <a:lnTo>
                    <a:pt x="135" y="825"/>
                  </a:lnTo>
                  <a:lnTo>
                    <a:pt x="127" y="822"/>
                  </a:lnTo>
                  <a:lnTo>
                    <a:pt x="116" y="821"/>
                  </a:lnTo>
                  <a:lnTo>
                    <a:pt x="101" y="820"/>
                  </a:lnTo>
                  <a:lnTo>
                    <a:pt x="101" y="820"/>
                  </a:lnTo>
                  <a:lnTo>
                    <a:pt x="93" y="818"/>
                  </a:lnTo>
                  <a:lnTo>
                    <a:pt x="85" y="814"/>
                  </a:lnTo>
                  <a:lnTo>
                    <a:pt x="78" y="810"/>
                  </a:lnTo>
                  <a:lnTo>
                    <a:pt x="74" y="803"/>
                  </a:lnTo>
                  <a:lnTo>
                    <a:pt x="70" y="797"/>
                  </a:lnTo>
                  <a:lnTo>
                    <a:pt x="68" y="789"/>
                  </a:lnTo>
                  <a:lnTo>
                    <a:pt x="69" y="782"/>
                  </a:lnTo>
                  <a:lnTo>
                    <a:pt x="73" y="774"/>
                  </a:lnTo>
                  <a:lnTo>
                    <a:pt x="73" y="774"/>
                  </a:lnTo>
                  <a:lnTo>
                    <a:pt x="78" y="766"/>
                  </a:lnTo>
                  <a:lnTo>
                    <a:pt x="82" y="757"/>
                  </a:lnTo>
                  <a:lnTo>
                    <a:pt x="85" y="748"/>
                  </a:lnTo>
                  <a:lnTo>
                    <a:pt x="87" y="740"/>
                  </a:lnTo>
                  <a:lnTo>
                    <a:pt x="90" y="730"/>
                  </a:lnTo>
                  <a:lnTo>
                    <a:pt x="90" y="722"/>
                  </a:lnTo>
                  <a:lnTo>
                    <a:pt x="90" y="704"/>
                  </a:lnTo>
                  <a:lnTo>
                    <a:pt x="87" y="687"/>
                  </a:lnTo>
                  <a:lnTo>
                    <a:pt x="83" y="669"/>
                  </a:lnTo>
                  <a:lnTo>
                    <a:pt x="74" y="635"/>
                  </a:lnTo>
                  <a:lnTo>
                    <a:pt x="74" y="635"/>
                  </a:lnTo>
                  <a:lnTo>
                    <a:pt x="66" y="611"/>
                  </a:lnTo>
                  <a:lnTo>
                    <a:pt x="61" y="599"/>
                  </a:lnTo>
                  <a:lnTo>
                    <a:pt x="55" y="589"/>
                  </a:lnTo>
                  <a:lnTo>
                    <a:pt x="48" y="579"/>
                  </a:lnTo>
                  <a:lnTo>
                    <a:pt x="40" y="571"/>
                  </a:lnTo>
                  <a:lnTo>
                    <a:pt x="30" y="563"/>
                  </a:lnTo>
                  <a:lnTo>
                    <a:pt x="17" y="558"/>
                  </a:lnTo>
                  <a:lnTo>
                    <a:pt x="17" y="558"/>
                  </a:lnTo>
                  <a:lnTo>
                    <a:pt x="14" y="555"/>
                  </a:lnTo>
                  <a:lnTo>
                    <a:pt x="10" y="553"/>
                  </a:lnTo>
                  <a:lnTo>
                    <a:pt x="8" y="550"/>
                  </a:lnTo>
                  <a:lnTo>
                    <a:pt x="5" y="545"/>
                  </a:lnTo>
                  <a:lnTo>
                    <a:pt x="1" y="536"/>
                  </a:lnTo>
                  <a:lnTo>
                    <a:pt x="0" y="525"/>
                  </a:lnTo>
                  <a:lnTo>
                    <a:pt x="0" y="514"/>
                  </a:lnTo>
                  <a:lnTo>
                    <a:pt x="1" y="503"/>
                  </a:lnTo>
                  <a:lnTo>
                    <a:pt x="5" y="493"/>
                  </a:lnTo>
                  <a:lnTo>
                    <a:pt x="7" y="488"/>
                  </a:lnTo>
                  <a:lnTo>
                    <a:pt x="10" y="484"/>
                  </a:lnTo>
                  <a:lnTo>
                    <a:pt x="10" y="484"/>
                  </a:lnTo>
                  <a:lnTo>
                    <a:pt x="32" y="459"/>
                  </a:lnTo>
                  <a:lnTo>
                    <a:pt x="43" y="446"/>
                  </a:lnTo>
                  <a:lnTo>
                    <a:pt x="52" y="432"/>
                  </a:lnTo>
                  <a:lnTo>
                    <a:pt x="61" y="418"/>
                  </a:lnTo>
                  <a:lnTo>
                    <a:pt x="69" y="404"/>
                  </a:lnTo>
                  <a:lnTo>
                    <a:pt x="76" y="389"/>
                  </a:lnTo>
                  <a:lnTo>
                    <a:pt x="83" y="373"/>
                  </a:lnTo>
                  <a:lnTo>
                    <a:pt x="83" y="373"/>
                  </a:lnTo>
                  <a:lnTo>
                    <a:pt x="85" y="369"/>
                  </a:lnTo>
                  <a:lnTo>
                    <a:pt x="87" y="365"/>
                  </a:lnTo>
                  <a:lnTo>
                    <a:pt x="90" y="362"/>
                  </a:lnTo>
                  <a:lnTo>
                    <a:pt x="93" y="361"/>
                  </a:lnTo>
                  <a:lnTo>
                    <a:pt x="102" y="358"/>
                  </a:lnTo>
                  <a:lnTo>
                    <a:pt x="112" y="357"/>
                  </a:lnTo>
                  <a:lnTo>
                    <a:pt x="112" y="357"/>
                  </a:lnTo>
                  <a:lnTo>
                    <a:pt x="121" y="357"/>
                  </a:lnTo>
                  <a:lnTo>
                    <a:pt x="129" y="358"/>
                  </a:lnTo>
                  <a:lnTo>
                    <a:pt x="146" y="363"/>
                  </a:lnTo>
                  <a:lnTo>
                    <a:pt x="162" y="369"/>
                  </a:lnTo>
                  <a:lnTo>
                    <a:pt x="177" y="374"/>
                  </a:lnTo>
                  <a:lnTo>
                    <a:pt x="177" y="374"/>
                  </a:lnTo>
                  <a:lnTo>
                    <a:pt x="184" y="377"/>
                  </a:lnTo>
                  <a:lnTo>
                    <a:pt x="189" y="378"/>
                  </a:lnTo>
                  <a:lnTo>
                    <a:pt x="193" y="378"/>
                  </a:lnTo>
                  <a:lnTo>
                    <a:pt x="197" y="377"/>
                  </a:lnTo>
                  <a:lnTo>
                    <a:pt x="200" y="374"/>
                  </a:lnTo>
                  <a:lnTo>
                    <a:pt x="203" y="371"/>
                  </a:lnTo>
                  <a:lnTo>
                    <a:pt x="205" y="366"/>
                  </a:lnTo>
                  <a:lnTo>
                    <a:pt x="206" y="359"/>
                  </a:lnTo>
                  <a:lnTo>
                    <a:pt x="206" y="359"/>
                  </a:lnTo>
                  <a:lnTo>
                    <a:pt x="213" y="324"/>
                  </a:lnTo>
                  <a:lnTo>
                    <a:pt x="222" y="288"/>
                  </a:lnTo>
                  <a:lnTo>
                    <a:pt x="222" y="288"/>
                  </a:lnTo>
                  <a:lnTo>
                    <a:pt x="225" y="274"/>
                  </a:lnTo>
                  <a:lnTo>
                    <a:pt x="225" y="267"/>
                  </a:lnTo>
                  <a:lnTo>
                    <a:pt x="225" y="260"/>
                  </a:lnTo>
                  <a:lnTo>
                    <a:pt x="222" y="255"/>
                  </a:lnTo>
                  <a:lnTo>
                    <a:pt x="220" y="248"/>
                  </a:lnTo>
                  <a:lnTo>
                    <a:pt x="217" y="242"/>
                  </a:lnTo>
                  <a:lnTo>
                    <a:pt x="212" y="236"/>
                  </a:lnTo>
                  <a:lnTo>
                    <a:pt x="212" y="236"/>
                  </a:lnTo>
                  <a:lnTo>
                    <a:pt x="207" y="230"/>
                  </a:lnTo>
                  <a:lnTo>
                    <a:pt x="204" y="225"/>
                  </a:lnTo>
                  <a:lnTo>
                    <a:pt x="202" y="219"/>
                  </a:lnTo>
                  <a:lnTo>
                    <a:pt x="200" y="213"/>
                  </a:lnTo>
                  <a:lnTo>
                    <a:pt x="200" y="206"/>
                  </a:lnTo>
                  <a:lnTo>
                    <a:pt x="203" y="201"/>
                  </a:lnTo>
                  <a:lnTo>
                    <a:pt x="205" y="194"/>
                  </a:lnTo>
                  <a:lnTo>
                    <a:pt x="208" y="187"/>
                  </a:lnTo>
                  <a:lnTo>
                    <a:pt x="208" y="187"/>
                  </a:lnTo>
                  <a:lnTo>
                    <a:pt x="219" y="168"/>
                  </a:lnTo>
                  <a:lnTo>
                    <a:pt x="223" y="158"/>
                  </a:lnTo>
                  <a:lnTo>
                    <a:pt x="228" y="149"/>
                  </a:lnTo>
                  <a:lnTo>
                    <a:pt x="232" y="138"/>
                  </a:lnTo>
                  <a:lnTo>
                    <a:pt x="234" y="128"/>
                  </a:lnTo>
                  <a:lnTo>
                    <a:pt x="234" y="116"/>
                  </a:lnTo>
                  <a:lnTo>
                    <a:pt x="234" y="105"/>
                  </a:lnTo>
                  <a:lnTo>
                    <a:pt x="234" y="105"/>
                  </a:lnTo>
                  <a:lnTo>
                    <a:pt x="234" y="99"/>
                  </a:lnTo>
                  <a:lnTo>
                    <a:pt x="235" y="95"/>
                  </a:lnTo>
                  <a:lnTo>
                    <a:pt x="238" y="91"/>
                  </a:lnTo>
                  <a:lnTo>
                    <a:pt x="243" y="88"/>
                  </a:lnTo>
                  <a:lnTo>
                    <a:pt x="251" y="81"/>
                  </a:lnTo>
                  <a:lnTo>
                    <a:pt x="255" y="77"/>
                  </a:lnTo>
                  <a:lnTo>
                    <a:pt x="256" y="74"/>
                  </a:lnTo>
                  <a:lnTo>
                    <a:pt x="256" y="74"/>
                  </a:lnTo>
                  <a:lnTo>
                    <a:pt x="258" y="66"/>
                  </a:lnTo>
                  <a:lnTo>
                    <a:pt x="261" y="59"/>
                  </a:lnTo>
                  <a:lnTo>
                    <a:pt x="264" y="53"/>
                  </a:lnTo>
                  <a:lnTo>
                    <a:pt x="267" y="48"/>
                  </a:lnTo>
                  <a:lnTo>
                    <a:pt x="272" y="44"/>
                  </a:lnTo>
                  <a:lnTo>
                    <a:pt x="275" y="42"/>
                  </a:lnTo>
                  <a:lnTo>
                    <a:pt x="280" y="39"/>
                  </a:lnTo>
                  <a:lnTo>
                    <a:pt x="285" y="38"/>
                  </a:lnTo>
                  <a:lnTo>
                    <a:pt x="295" y="37"/>
                  </a:lnTo>
                  <a:lnTo>
                    <a:pt x="305" y="38"/>
                  </a:lnTo>
                  <a:lnTo>
                    <a:pt x="317" y="40"/>
                  </a:lnTo>
                  <a:lnTo>
                    <a:pt x="328" y="45"/>
                  </a:lnTo>
                  <a:lnTo>
                    <a:pt x="328" y="45"/>
                  </a:lnTo>
                  <a:lnTo>
                    <a:pt x="338" y="47"/>
                  </a:lnTo>
                  <a:lnTo>
                    <a:pt x="344" y="48"/>
                  </a:lnTo>
                  <a:lnTo>
                    <a:pt x="351" y="47"/>
                  </a:lnTo>
                  <a:lnTo>
                    <a:pt x="358" y="45"/>
                  </a:lnTo>
                  <a:lnTo>
                    <a:pt x="364" y="42"/>
                  </a:lnTo>
                  <a:lnTo>
                    <a:pt x="370" y="38"/>
                  </a:lnTo>
                  <a:lnTo>
                    <a:pt x="381" y="28"/>
                  </a:lnTo>
                  <a:lnTo>
                    <a:pt x="381" y="28"/>
                  </a:lnTo>
                  <a:lnTo>
                    <a:pt x="394" y="19"/>
                  </a:lnTo>
                  <a:lnTo>
                    <a:pt x="404" y="12"/>
                  </a:lnTo>
                  <a:lnTo>
                    <a:pt x="414" y="8"/>
                  </a:lnTo>
                  <a:lnTo>
                    <a:pt x="418" y="8"/>
                  </a:lnTo>
                  <a:lnTo>
                    <a:pt x="422" y="8"/>
                  </a:lnTo>
                  <a:lnTo>
                    <a:pt x="425" y="9"/>
                  </a:lnTo>
                  <a:lnTo>
                    <a:pt x="429" y="12"/>
                  </a:lnTo>
                  <a:lnTo>
                    <a:pt x="434" y="19"/>
                  </a:lnTo>
                  <a:lnTo>
                    <a:pt x="441" y="30"/>
                  </a:lnTo>
                  <a:lnTo>
                    <a:pt x="448" y="44"/>
                  </a:lnTo>
                  <a:lnTo>
                    <a:pt x="448" y="44"/>
                  </a:lnTo>
                  <a:lnTo>
                    <a:pt x="452" y="52"/>
                  </a:lnTo>
                  <a:lnTo>
                    <a:pt x="455" y="59"/>
                  </a:lnTo>
                  <a:lnTo>
                    <a:pt x="460" y="65"/>
                  </a:lnTo>
                  <a:lnTo>
                    <a:pt x="464" y="69"/>
                  </a:lnTo>
                  <a:lnTo>
                    <a:pt x="470" y="74"/>
                  </a:lnTo>
                  <a:lnTo>
                    <a:pt x="477" y="76"/>
                  </a:lnTo>
                  <a:lnTo>
                    <a:pt x="485" y="80"/>
                  </a:lnTo>
                  <a:lnTo>
                    <a:pt x="493" y="81"/>
                  </a:lnTo>
                  <a:lnTo>
                    <a:pt x="493" y="81"/>
                  </a:lnTo>
                  <a:lnTo>
                    <a:pt x="507" y="84"/>
                  </a:lnTo>
                  <a:lnTo>
                    <a:pt x="518" y="88"/>
                  </a:lnTo>
                  <a:lnTo>
                    <a:pt x="526" y="92"/>
                  </a:lnTo>
                  <a:lnTo>
                    <a:pt x="532" y="99"/>
                  </a:lnTo>
                  <a:lnTo>
                    <a:pt x="536" y="106"/>
                  </a:lnTo>
                  <a:lnTo>
                    <a:pt x="538" y="115"/>
                  </a:lnTo>
                  <a:lnTo>
                    <a:pt x="538" y="127"/>
                  </a:lnTo>
                  <a:lnTo>
                    <a:pt x="537" y="139"/>
                  </a:lnTo>
                  <a:lnTo>
                    <a:pt x="537" y="139"/>
                  </a:lnTo>
                  <a:lnTo>
                    <a:pt x="537" y="150"/>
                  </a:lnTo>
                  <a:lnTo>
                    <a:pt x="537" y="158"/>
                  </a:lnTo>
                  <a:lnTo>
                    <a:pt x="539" y="165"/>
                  </a:lnTo>
                  <a:lnTo>
                    <a:pt x="541" y="171"/>
                  </a:lnTo>
                  <a:lnTo>
                    <a:pt x="546" y="175"/>
                  </a:lnTo>
                  <a:lnTo>
                    <a:pt x="553" y="179"/>
                  </a:lnTo>
                  <a:lnTo>
                    <a:pt x="560" y="181"/>
                  </a:lnTo>
                  <a:lnTo>
                    <a:pt x="569" y="182"/>
                  </a:lnTo>
                  <a:lnTo>
                    <a:pt x="569" y="182"/>
                  </a:lnTo>
                  <a:lnTo>
                    <a:pt x="586" y="183"/>
                  </a:lnTo>
                  <a:lnTo>
                    <a:pt x="604" y="182"/>
                  </a:lnTo>
                  <a:lnTo>
                    <a:pt x="638" y="180"/>
                  </a:lnTo>
                  <a:lnTo>
                    <a:pt x="673" y="175"/>
                  </a:lnTo>
                  <a:lnTo>
                    <a:pt x="707" y="171"/>
                  </a:lnTo>
                  <a:lnTo>
                    <a:pt x="707" y="171"/>
                  </a:lnTo>
                  <a:lnTo>
                    <a:pt x="711" y="169"/>
                  </a:lnTo>
                  <a:lnTo>
                    <a:pt x="715" y="168"/>
                  </a:lnTo>
                  <a:lnTo>
                    <a:pt x="718" y="166"/>
                  </a:lnTo>
                  <a:lnTo>
                    <a:pt x="721" y="162"/>
                  </a:lnTo>
                  <a:lnTo>
                    <a:pt x="725" y="156"/>
                  </a:lnTo>
                  <a:lnTo>
                    <a:pt x="728" y="149"/>
                  </a:lnTo>
                  <a:lnTo>
                    <a:pt x="728" y="149"/>
                  </a:lnTo>
                  <a:lnTo>
                    <a:pt x="733" y="137"/>
                  </a:lnTo>
                  <a:lnTo>
                    <a:pt x="738" y="128"/>
                  </a:lnTo>
                  <a:lnTo>
                    <a:pt x="745" y="119"/>
                  </a:lnTo>
                  <a:lnTo>
                    <a:pt x="753" y="111"/>
                  </a:lnTo>
                  <a:lnTo>
                    <a:pt x="762" y="103"/>
                  </a:lnTo>
                  <a:lnTo>
                    <a:pt x="771" y="96"/>
                  </a:lnTo>
                  <a:lnTo>
                    <a:pt x="780" y="89"/>
                  </a:lnTo>
                  <a:lnTo>
                    <a:pt x="790" y="83"/>
                  </a:lnTo>
                  <a:lnTo>
                    <a:pt x="790" y="83"/>
                  </a:lnTo>
                  <a:lnTo>
                    <a:pt x="803" y="75"/>
                  </a:lnTo>
                  <a:lnTo>
                    <a:pt x="808" y="70"/>
                  </a:lnTo>
                  <a:lnTo>
                    <a:pt x="813" y="65"/>
                  </a:lnTo>
                  <a:lnTo>
                    <a:pt x="817" y="59"/>
                  </a:lnTo>
                  <a:lnTo>
                    <a:pt x="819" y="52"/>
                  </a:lnTo>
                  <a:lnTo>
                    <a:pt x="821" y="45"/>
                  </a:lnTo>
                  <a:lnTo>
                    <a:pt x="821" y="37"/>
                  </a:lnTo>
                  <a:lnTo>
                    <a:pt x="821" y="37"/>
                  </a:lnTo>
                  <a:lnTo>
                    <a:pt x="821" y="30"/>
                  </a:lnTo>
                  <a:lnTo>
                    <a:pt x="823" y="25"/>
                  </a:lnTo>
                  <a:lnTo>
                    <a:pt x="825" y="21"/>
                  </a:lnTo>
                  <a:lnTo>
                    <a:pt x="828" y="17"/>
                  </a:lnTo>
                  <a:lnTo>
                    <a:pt x="832" y="14"/>
                  </a:lnTo>
                  <a:lnTo>
                    <a:pt x="836" y="12"/>
                  </a:lnTo>
                  <a:lnTo>
                    <a:pt x="847" y="9"/>
                  </a:lnTo>
                  <a:lnTo>
                    <a:pt x="847" y="9"/>
                  </a:lnTo>
                  <a:lnTo>
                    <a:pt x="868" y="6"/>
                  </a:lnTo>
                  <a:lnTo>
                    <a:pt x="889" y="4"/>
                  </a:lnTo>
                  <a:lnTo>
                    <a:pt x="933" y="0"/>
                  </a:lnTo>
                  <a:lnTo>
                    <a:pt x="933" y="0"/>
                  </a:lnTo>
                  <a:lnTo>
                    <a:pt x="937" y="0"/>
                  </a:lnTo>
                  <a:lnTo>
                    <a:pt x="940" y="1"/>
                  </a:lnTo>
                  <a:lnTo>
                    <a:pt x="944" y="2"/>
                  </a:lnTo>
                  <a:lnTo>
                    <a:pt x="946" y="5"/>
                  </a:lnTo>
                  <a:lnTo>
                    <a:pt x="949" y="9"/>
                  </a:lnTo>
                  <a:lnTo>
                    <a:pt x="952" y="16"/>
                  </a:lnTo>
                  <a:lnTo>
                    <a:pt x="952" y="16"/>
                  </a:lnTo>
                  <a:lnTo>
                    <a:pt x="959" y="85"/>
                  </a:lnTo>
                  <a:lnTo>
                    <a:pt x="959" y="85"/>
                  </a:lnTo>
                  <a:lnTo>
                    <a:pt x="959" y="91"/>
                  </a:lnTo>
                  <a:lnTo>
                    <a:pt x="956" y="97"/>
                  </a:lnTo>
                  <a:lnTo>
                    <a:pt x="954" y="101"/>
                  </a:lnTo>
                  <a:lnTo>
                    <a:pt x="949" y="105"/>
                  </a:lnTo>
                  <a:lnTo>
                    <a:pt x="949" y="105"/>
                  </a:lnTo>
                  <a:lnTo>
                    <a:pt x="942" y="108"/>
                  </a:lnTo>
                  <a:lnTo>
                    <a:pt x="937" y="113"/>
                  </a:lnTo>
                  <a:lnTo>
                    <a:pt x="934" y="118"/>
                  </a:lnTo>
                  <a:lnTo>
                    <a:pt x="933" y="123"/>
                  </a:lnTo>
                  <a:lnTo>
                    <a:pt x="933" y="129"/>
                  </a:lnTo>
                  <a:lnTo>
                    <a:pt x="933" y="135"/>
                  </a:lnTo>
                  <a:lnTo>
                    <a:pt x="936" y="148"/>
                  </a:lnTo>
                  <a:lnTo>
                    <a:pt x="936" y="148"/>
                  </a:lnTo>
                  <a:lnTo>
                    <a:pt x="940" y="171"/>
                  </a:lnTo>
                  <a:lnTo>
                    <a:pt x="946" y="192"/>
                  </a:lnTo>
                  <a:lnTo>
                    <a:pt x="946" y="192"/>
                  </a:lnTo>
                  <a:lnTo>
                    <a:pt x="948" y="205"/>
                  </a:lnTo>
                  <a:lnTo>
                    <a:pt x="949" y="218"/>
                  </a:lnTo>
                  <a:lnTo>
                    <a:pt x="949" y="224"/>
                  </a:lnTo>
                  <a:lnTo>
                    <a:pt x="947" y="229"/>
                  </a:lnTo>
                  <a:lnTo>
                    <a:pt x="945" y="235"/>
                  </a:lnTo>
                  <a:lnTo>
                    <a:pt x="941" y="241"/>
                  </a:lnTo>
                  <a:lnTo>
                    <a:pt x="941" y="241"/>
                  </a:lnTo>
                  <a:lnTo>
                    <a:pt x="937" y="250"/>
                  </a:lnTo>
                  <a:lnTo>
                    <a:pt x="934" y="258"/>
                  </a:lnTo>
                  <a:lnTo>
                    <a:pt x="933" y="265"/>
                  </a:lnTo>
                  <a:lnTo>
                    <a:pt x="936" y="272"/>
                  </a:lnTo>
                  <a:lnTo>
                    <a:pt x="938" y="278"/>
                  </a:lnTo>
                  <a:lnTo>
                    <a:pt x="942" y="283"/>
                  </a:lnTo>
                  <a:lnTo>
                    <a:pt x="949" y="289"/>
                  </a:lnTo>
                  <a:lnTo>
                    <a:pt x="956" y="294"/>
                  </a:lnTo>
                  <a:lnTo>
                    <a:pt x="956" y="294"/>
                  </a:lnTo>
                  <a:lnTo>
                    <a:pt x="960" y="296"/>
                  </a:lnTo>
                  <a:lnTo>
                    <a:pt x="960" y="296"/>
                  </a:lnTo>
                  <a:lnTo>
                    <a:pt x="976" y="308"/>
                  </a:lnTo>
                  <a:lnTo>
                    <a:pt x="983" y="315"/>
                  </a:lnTo>
                  <a:lnTo>
                    <a:pt x="990" y="320"/>
                  </a:lnTo>
                  <a:lnTo>
                    <a:pt x="995" y="327"/>
                  </a:lnTo>
                  <a:lnTo>
                    <a:pt x="1000" y="334"/>
                  </a:lnTo>
                  <a:lnTo>
                    <a:pt x="1003" y="341"/>
                  </a:lnTo>
                  <a:lnTo>
                    <a:pt x="1007" y="348"/>
                  </a:lnTo>
                  <a:lnTo>
                    <a:pt x="1008" y="356"/>
                  </a:lnTo>
                  <a:lnTo>
                    <a:pt x="1010" y="364"/>
                  </a:lnTo>
                  <a:lnTo>
                    <a:pt x="1010" y="372"/>
                  </a:lnTo>
                  <a:lnTo>
                    <a:pt x="1010" y="380"/>
                  </a:lnTo>
                  <a:lnTo>
                    <a:pt x="1009" y="389"/>
                  </a:lnTo>
                  <a:lnTo>
                    <a:pt x="1007" y="399"/>
                  </a:lnTo>
                  <a:lnTo>
                    <a:pt x="1005" y="408"/>
                  </a:lnTo>
                  <a:lnTo>
                    <a:pt x="1001" y="417"/>
                  </a:lnTo>
                  <a:lnTo>
                    <a:pt x="1001" y="417"/>
                  </a:lnTo>
                  <a:lnTo>
                    <a:pt x="999" y="424"/>
                  </a:lnTo>
                  <a:lnTo>
                    <a:pt x="999" y="430"/>
                  </a:lnTo>
                  <a:lnTo>
                    <a:pt x="999" y="435"/>
                  </a:lnTo>
                  <a:lnTo>
                    <a:pt x="1001" y="440"/>
                  </a:lnTo>
                  <a:lnTo>
                    <a:pt x="1003" y="446"/>
                  </a:lnTo>
                  <a:lnTo>
                    <a:pt x="1007" y="450"/>
                  </a:lnTo>
                  <a:lnTo>
                    <a:pt x="1014" y="459"/>
                  </a:lnTo>
                  <a:lnTo>
                    <a:pt x="1014" y="459"/>
                  </a:lnTo>
                  <a:lnTo>
                    <a:pt x="1022" y="467"/>
                  </a:lnTo>
                  <a:lnTo>
                    <a:pt x="1027" y="475"/>
                  </a:lnTo>
                  <a:lnTo>
                    <a:pt x="1030" y="484"/>
                  </a:lnTo>
                  <a:lnTo>
                    <a:pt x="1031" y="492"/>
                  </a:lnTo>
                  <a:lnTo>
                    <a:pt x="1031" y="501"/>
                  </a:lnTo>
                  <a:lnTo>
                    <a:pt x="1029" y="510"/>
                  </a:lnTo>
                  <a:lnTo>
                    <a:pt x="1025" y="520"/>
                  </a:lnTo>
                  <a:lnTo>
                    <a:pt x="1022" y="529"/>
                  </a:lnTo>
                  <a:lnTo>
                    <a:pt x="1022" y="529"/>
                  </a:lnTo>
                  <a:lnTo>
                    <a:pt x="1015" y="541"/>
                  </a:lnTo>
                  <a:lnTo>
                    <a:pt x="1009" y="553"/>
                  </a:lnTo>
                  <a:lnTo>
                    <a:pt x="1001" y="564"/>
                  </a:lnTo>
                  <a:lnTo>
                    <a:pt x="992" y="576"/>
                  </a:lnTo>
                  <a:lnTo>
                    <a:pt x="992" y="576"/>
                  </a:lnTo>
                  <a:lnTo>
                    <a:pt x="986" y="583"/>
                  </a:lnTo>
                  <a:lnTo>
                    <a:pt x="982" y="591"/>
                  </a:lnTo>
                  <a:lnTo>
                    <a:pt x="979" y="598"/>
                  </a:lnTo>
                  <a:lnTo>
                    <a:pt x="978" y="606"/>
                  </a:lnTo>
                  <a:lnTo>
                    <a:pt x="979" y="613"/>
                  </a:lnTo>
                  <a:lnTo>
                    <a:pt x="982" y="621"/>
                  </a:lnTo>
                  <a:lnTo>
                    <a:pt x="985" y="629"/>
                  </a:lnTo>
                  <a:lnTo>
                    <a:pt x="989" y="637"/>
                  </a:lnTo>
                  <a:lnTo>
                    <a:pt x="989" y="637"/>
                  </a:lnTo>
                  <a:lnTo>
                    <a:pt x="1014" y="681"/>
                  </a:lnTo>
                  <a:lnTo>
                    <a:pt x="1028" y="703"/>
                  </a:lnTo>
                  <a:lnTo>
                    <a:pt x="1042" y="723"/>
                  </a:lnTo>
                  <a:lnTo>
                    <a:pt x="1042" y="723"/>
                  </a:lnTo>
                  <a:lnTo>
                    <a:pt x="1053" y="742"/>
                  </a:lnTo>
                  <a:lnTo>
                    <a:pt x="1063" y="763"/>
                  </a:lnTo>
                  <a:lnTo>
                    <a:pt x="1071" y="783"/>
                  </a:lnTo>
                  <a:lnTo>
                    <a:pt x="1078" y="806"/>
                  </a:lnTo>
                  <a:lnTo>
                    <a:pt x="1084" y="829"/>
                  </a:lnTo>
                  <a:lnTo>
                    <a:pt x="1088" y="854"/>
                  </a:lnTo>
                  <a:lnTo>
                    <a:pt x="1089" y="877"/>
                  </a:lnTo>
                  <a:lnTo>
                    <a:pt x="1090" y="901"/>
                  </a:lnTo>
                  <a:lnTo>
                    <a:pt x="1090" y="901"/>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68"/>
            <p:cNvSpPr>
              <a:spLocks/>
            </p:cNvSpPr>
            <p:nvPr/>
          </p:nvSpPr>
          <p:spPr bwMode="auto">
            <a:xfrm>
              <a:off x="2192" y="3016"/>
              <a:ext cx="281" cy="279"/>
            </a:xfrm>
            <a:custGeom>
              <a:avLst/>
              <a:gdLst>
                <a:gd name="T0" fmla="*/ 750 w 1406"/>
                <a:gd name="T1" fmla="*/ 85 h 1394"/>
                <a:gd name="T2" fmla="*/ 780 w 1406"/>
                <a:gd name="T3" fmla="*/ 47 h 1394"/>
                <a:gd name="T4" fmla="*/ 827 w 1406"/>
                <a:gd name="T5" fmla="*/ 0 h 1394"/>
                <a:gd name="T6" fmla="*/ 914 w 1406"/>
                <a:gd name="T7" fmla="*/ 103 h 1394"/>
                <a:gd name="T8" fmla="*/ 995 w 1406"/>
                <a:gd name="T9" fmla="*/ 106 h 1394"/>
                <a:gd name="T10" fmla="*/ 1057 w 1406"/>
                <a:gd name="T11" fmla="*/ 13 h 1394"/>
                <a:gd name="T12" fmla="*/ 1111 w 1406"/>
                <a:gd name="T13" fmla="*/ 42 h 1394"/>
                <a:gd name="T14" fmla="*/ 1180 w 1406"/>
                <a:gd name="T15" fmla="*/ 26 h 1394"/>
                <a:gd name="T16" fmla="*/ 1259 w 1406"/>
                <a:gd name="T17" fmla="*/ 81 h 1394"/>
                <a:gd name="T18" fmla="*/ 1332 w 1406"/>
                <a:gd name="T19" fmla="*/ 96 h 1394"/>
                <a:gd name="T20" fmla="*/ 1342 w 1406"/>
                <a:gd name="T21" fmla="*/ 237 h 1394"/>
                <a:gd name="T22" fmla="*/ 1258 w 1406"/>
                <a:gd name="T23" fmla="*/ 479 h 1394"/>
                <a:gd name="T24" fmla="*/ 1296 w 1406"/>
                <a:gd name="T25" fmla="*/ 501 h 1394"/>
                <a:gd name="T26" fmla="*/ 1364 w 1406"/>
                <a:gd name="T27" fmla="*/ 421 h 1394"/>
                <a:gd name="T28" fmla="*/ 1406 w 1406"/>
                <a:gd name="T29" fmla="*/ 433 h 1394"/>
                <a:gd name="T30" fmla="*/ 1360 w 1406"/>
                <a:gd name="T31" fmla="*/ 504 h 1394"/>
                <a:gd name="T32" fmla="*/ 1303 w 1406"/>
                <a:gd name="T33" fmla="*/ 565 h 1394"/>
                <a:gd name="T34" fmla="*/ 1250 w 1406"/>
                <a:gd name="T35" fmla="*/ 778 h 1394"/>
                <a:gd name="T36" fmla="*/ 1188 w 1406"/>
                <a:gd name="T37" fmla="*/ 779 h 1394"/>
                <a:gd name="T38" fmla="*/ 1051 w 1406"/>
                <a:gd name="T39" fmla="*/ 757 h 1394"/>
                <a:gd name="T40" fmla="*/ 1053 w 1406"/>
                <a:gd name="T41" fmla="*/ 834 h 1394"/>
                <a:gd name="T42" fmla="*/ 1127 w 1406"/>
                <a:gd name="T43" fmla="*/ 902 h 1394"/>
                <a:gd name="T44" fmla="*/ 1187 w 1406"/>
                <a:gd name="T45" fmla="*/ 885 h 1394"/>
                <a:gd name="T46" fmla="*/ 1119 w 1406"/>
                <a:gd name="T47" fmla="*/ 962 h 1394"/>
                <a:gd name="T48" fmla="*/ 1006 w 1406"/>
                <a:gd name="T49" fmla="*/ 982 h 1394"/>
                <a:gd name="T50" fmla="*/ 891 w 1406"/>
                <a:gd name="T51" fmla="*/ 1033 h 1394"/>
                <a:gd name="T52" fmla="*/ 764 w 1406"/>
                <a:gd name="T53" fmla="*/ 1134 h 1394"/>
                <a:gd name="T54" fmla="*/ 740 w 1406"/>
                <a:gd name="T55" fmla="*/ 1235 h 1394"/>
                <a:gd name="T56" fmla="*/ 666 w 1406"/>
                <a:gd name="T57" fmla="*/ 1255 h 1394"/>
                <a:gd name="T58" fmla="*/ 643 w 1406"/>
                <a:gd name="T59" fmla="*/ 1212 h 1394"/>
                <a:gd name="T60" fmla="*/ 666 w 1406"/>
                <a:gd name="T61" fmla="*/ 970 h 1394"/>
                <a:gd name="T62" fmla="*/ 596 w 1406"/>
                <a:gd name="T63" fmla="*/ 976 h 1394"/>
                <a:gd name="T64" fmla="*/ 479 w 1406"/>
                <a:gd name="T65" fmla="*/ 1141 h 1394"/>
                <a:gd name="T66" fmla="*/ 424 w 1406"/>
                <a:gd name="T67" fmla="*/ 1241 h 1394"/>
                <a:gd name="T68" fmla="*/ 336 w 1406"/>
                <a:gd name="T69" fmla="*/ 1263 h 1394"/>
                <a:gd name="T70" fmla="*/ 268 w 1406"/>
                <a:gd name="T71" fmla="*/ 1354 h 1394"/>
                <a:gd name="T72" fmla="*/ 247 w 1406"/>
                <a:gd name="T73" fmla="*/ 1357 h 1394"/>
                <a:gd name="T74" fmla="*/ 240 w 1406"/>
                <a:gd name="T75" fmla="*/ 1294 h 1394"/>
                <a:gd name="T76" fmla="*/ 153 w 1406"/>
                <a:gd name="T77" fmla="*/ 1349 h 1394"/>
                <a:gd name="T78" fmla="*/ 86 w 1406"/>
                <a:gd name="T79" fmla="*/ 1379 h 1394"/>
                <a:gd name="T80" fmla="*/ 15 w 1406"/>
                <a:gd name="T81" fmla="*/ 1389 h 1394"/>
                <a:gd name="T82" fmla="*/ 14 w 1406"/>
                <a:gd name="T83" fmla="*/ 1340 h 1394"/>
                <a:gd name="T84" fmla="*/ 122 w 1406"/>
                <a:gd name="T85" fmla="*/ 1242 h 1394"/>
                <a:gd name="T86" fmla="*/ 250 w 1406"/>
                <a:gd name="T87" fmla="*/ 1069 h 1394"/>
                <a:gd name="T88" fmla="*/ 265 w 1406"/>
                <a:gd name="T89" fmla="*/ 1007 h 1394"/>
                <a:gd name="T90" fmla="*/ 179 w 1406"/>
                <a:gd name="T91" fmla="*/ 986 h 1394"/>
                <a:gd name="T92" fmla="*/ 157 w 1406"/>
                <a:gd name="T93" fmla="*/ 876 h 1394"/>
                <a:gd name="T94" fmla="*/ 263 w 1406"/>
                <a:gd name="T95" fmla="*/ 706 h 1394"/>
                <a:gd name="T96" fmla="*/ 306 w 1406"/>
                <a:gd name="T97" fmla="*/ 554 h 1394"/>
                <a:gd name="T98" fmla="*/ 444 w 1406"/>
                <a:gd name="T99" fmla="*/ 403 h 1394"/>
                <a:gd name="T100" fmla="*/ 472 w 1406"/>
                <a:gd name="T101" fmla="*/ 446 h 1394"/>
                <a:gd name="T102" fmla="*/ 539 w 1406"/>
                <a:gd name="T103" fmla="*/ 447 h 1394"/>
                <a:gd name="T104" fmla="*/ 575 w 1406"/>
                <a:gd name="T105" fmla="*/ 499 h 1394"/>
                <a:gd name="T106" fmla="*/ 609 w 1406"/>
                <a:gd name="T107" fmla="*/ 611 h 1394"/>
                <a:gd name="T108" fmla="*/ 649 w 1406"/>
                <a:gd name="T109" fmla="*/ 661 h 1394"/>
                <a:gd name="T110" fmla="*/ 712 w 1406"/>
                <a:gd name="T111" fmla="*/ 688 h 1394"/>
                <a:gd name="T112" fmla="*/ 740 w 1406"/>
                <a:gd name="T113" fmla="*/ 517 h 1394"/>
                <a:gd name="T114" fmla="*/ 659 w 1406"/>
                <a:gd name="T115" fmla="*/ 186 h 1394"/>
                <a:gd name="T116" fmla="*/ 686 w 1406"/>
                <a:gd name="T117" fmla="*/ 12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6" h="1394">
                  <a:moveTo>
                    <a:pt x="694" y="49"/>
                  </a:moveTo>
                  <a:lnTo>
                    <a:pt x="694" y="49"/>
                  </a:lnTo>
                  <a:lnTo>
                    <a:pt x="698" y="57"/>
                  </a:lnTo>
                  <a:lnTo>
                    <a:pt x="704" y="64"/>
                  </a:lnTo>
                  <a:lnTo>
                    <a:pt x="710" y="69"/>
                  </a:lnTo>
                  <a:lnTo>
                    <a:pt x="715" y="74"/>
                  </a:lnTo>
                  <a:lnTo>
                    <a:pt x="721" y="77"/>
                  </a:lnTo>
                  <a:lnTo>
                    <a:pt x="727" y="81"/>
                  </a:lnTo>
                  <a:lnTo>
                    <a:pt x="733" y="83"/>
                  </a:lnTo>
                  <a:lnTo>
                    <a:pt x="739" y="84"/>
                  </a:lnTo>
                  <a:lnTo>
                    <a:pt x="750" y="85"/>
                  </a:lnTo>
                  <a:lnTo>
                    <a:pt x="762" y="84"/>
                  </a:lnTo>
                  <a:lnTo>
                    <a:pt x="774" y="82"/>
                  </a:lnTo>
                  <a:lnTo>
                    <a:pt x="787" y="77"/>
                  </a:lnTo>
                  <a:lnTo>
                    <a:pt x="787" y="77"/>
                  </a:lnTo>
                  <a:lnTo>
                    <a:pt x="788" y="73"/>
                  </a:lnTo>
                  <a:lnTo>
                    <a:pt x="789" y="69"/>
                  </a:lnTo>
                  <a:lnTo>
                    <a:pt x="788" y="65"/>
                  </a:lnTo>
                  <a:lnTo>
                    <a:pt x="787" y="61"/>
                  </a:lnTo>
                  <a:lnTo>
                    <a:pt x="783" y="54"/>
                  </a:lnTo>
                  <a:lnTo>
                    <a:pt x="780" y="47"/>
                  </a:lnTo>
                  <a:lnTo>
                    <a:pt x="780" y="47"/>
                  </a:lnTo>
                  <a:lnTo>
                    <a:pt x="778" y="38"/>
                  </a:lnTo>
                  <a:lnTo>
                    <a:pt x="777" y="30"/>
                  </a:lnTo>
                  <a:lnTo>
                    <a:pt x="778" y="23"/>
                  </a:lnTo>
                  <a:lnTo>
                    <a:pt x="779" y="17"/>
                  </a:lnTo>
                  <a:lnTo>
                    <a:pt x="783" y="13"/>
                  </a:lnTo>
                  <a:lnTo>
                    <a:pt x="789" y="8"/>
                  </a:lnTo>
                  <a:lnTo>
                    <a:pt x="796" y="6"/>
                  </a:lnTo>
                  <a:lnTo>
                    <a:pt x="806" y="3"/>
                  </a:lnTo>
                  <a:lnTo>
                    <a:pt x="806" y="3"/>
                  </a:lnTo>
                  <a:lnTo>
                    <a:pt x="817" y="0"/>
                  </a:lnTo>
                  <a:lnTo>
                    <a:pt x="827" y="0"/>
                  </a:lnTo>
                  <a:lnTo>
                    <a:pt x="836" y="0"/>
                  </a:lnTo>
                  <a:lnTo>
                    <a:pt x="846" y="3"/>
                  </a:lnTo>
                  <a:lnTo>
                    <a:pt x="854" y="6"/>
                  </a:lnTo>
                  <a:lnTo>
                    <a:pt x="862" y="12"/>
                  </a:lnTo>
                  <a:lnTo>
                    <a:pt x="870" y="19"/>
                  </a:lnTo>
                  <a:lnTo>
                    <a:pt x="877" y="29"/>
                  </a:lnTo>
                  <a:lnTo>
                    <a:pt x="877" y="29"/>
                  </a:lnTo>
                  <a:lnTo>
                    <a:pt x="887" y="46"/>
                  </a:lnTo>
                  <a:lnTo>
                    <a:pt x="896" y="65"/>
                  </a:lnTo>
                  <a:lnTo>
                    <a:pt x="904" y="84"/>
                  </a:lnTo>
                  <a:lnTo>
                    <a:pt x="914" y="103"/>
                  </a:lnTo>
                  <a:lnTo>
                    <a:pt x="914" y="103"/>
                  </a:lnTo>
                  <a:lnTo>
                    <a:pt x="919" y="115"/>
                  </a:lnTo>
                  <a:lnTo>
                    <a:pt x="925" y="129"/>
                  </a:lnTo>
                  <a:lnTo>
                    <a:pt x="929" y="136"/>
                  </a:lnTo>
                  <a:lnTo>
                    <a:pt x="933" y="143"/>
                  </a:lnTo>
                  <a:lnTo>
                    <a:pt x="938" y="149"/>
                  </a:lnTo>
                  <a:lnTo>
                    <a:pt x="944" y="155"/>
                  </a:lnTo>
                  <a:lnTo>
                    <a:pt x="944" y="155"/>
                  </a:lnTo>
                  <a:lnTo>
                    <a:pt x="970" y="132"/>
                  </a:lnTo>
                  <a:lnTo>
                    <a:pt x="984" y="120"/>
                  </a:lnTo>
                  <a:lnTo>
                    <a:pt x="995" y="106"/>
                  </a:lnTo>
                  <a:lnTo>
                    <a:pt x="1006" y="94"/>
                  </a:lnTo>
                  <a:lnTo>
                    <a:pt x="1015" y="79"/>
                  </a:lnTo>
                  <a:lnTo>
                    <a:pt x="1022" y="61"/>
                  </a:lnTo>
                  <a:lnTo>
                    <a:pt x="1024" y="53"/>
                  </a:lnTo>
                  <a:lnTo>
                    <a:pt x="1027" y="43"/>
                  </a:lnTo>
                  <a:lnTo>
                    <a:pt x="1027" y="43"/>
                  </a:lnTo>
                  <a:lnTo>
                    <a:pt x="1029" y="37"/>
                  </a:lnTo>
                  <a:lnTo>
                    <a:pt x="1033" y="30"/>
                  </a:lnTo>
                  <a:lnTo>
                    <a:pt x="1040" y="23"/>
                  </a:lnTo>
                  <a:lnTo>
                    <a:pt x="1048" y="17"/>
                  </a:lnTo>
                  <a:lnTo>
                    <a:pt x="1057" y="13"/>
                  </a:lnTo>
                  <a:lnTo>
                    <a:pt x="1065" y="8"/>
                  </a:lnTo>
                  <a:lnTo>
                    <a:pt x="1073" y="6"/>
                  </a:lnTo>
                  <a:lnTo>
                    <a:pt x="1080" y="5"/>
                  </a:lnTo>
                  <a:lnTo>
                    <a:pt x="1080" y="5"/>
                  </a:lnTo>
                  <a:lnTo>
                    <a:pt x="1085" y="6"/>
                  </a:lnTo>
                  <a:lnTo>
                    <a:pt x="1090" y="9"/>
                  </a:lnTo>
                  <a:lnTo>
                    <a:pt x="1093" y="13"/>
                  </a:lnTo>
                  <a:lnTo>
                    <a:pt x="1096" y="17"/>
                  </a:lnTo>
                  <a:lnTo>
                    <a:pt x="1096" y="17"/>
                  </a:lnTo>
                  <a:lnTo>
                    <a:pt x="1111" y="42"/>
                  </a:lnTo>
                  <a:lnTo>
                    <a:pt x="1111" y="42"/>
                  </a:lnTo>
                  <a:lnTo>
                    <a:pt x="1118" y="53"/>
                  </a:lnTo>
                  <a:lnTo>
                    <a:pt x="1122" y="58"/>
                  </a:lnTo>
                  <a:lnTo>
                    <a:pt x="1128" y="61"/>
                  </a:lnTo>
                  <a:lnTo>
                    <a:pt x="1128" y="61"/>
                  </a:lnTo>
                  <a:lnTo>
                    <a:pt x="1136" y="58"/>
                  </a:lnTo>
                  <a:lnTo>
                    <a:pt x="1142" y="52"/>
                  </a:lnTo>
                  <a:lnTo>
                    <a:pt x="1153" y="41"/>
                  </a:lnTo>
                  <a:lnTo>
                    <a:pt x="1160" y="35"/>
                  </a:lnTo>
                  <a:lnTo>
                    <a:pt x="1166" y="30"/>
                  </a:lnTo>
                  <a:lnTo>
                    <a:pt x="1173" y="27"/>
                  </a:lnTo>
                  <a:lnTo>
                    <a:pt x="1180" y="26"/>
                  </a:lnTo>
                  <a:lnTo>
                    <a:pt x="1180" y="26"/>
                  </a:lnTo>
                  <a:lnTo>
                    <a:pt x="1187" y="27"/>
                  </a:lnTo>
                  <a:lnTo>
                    <a:pt x="1194" y="29"/>
                  </a:lnTo>
                  <a:lnTo>
                    <a:pt x="1201" y="34"/>
                  </a:lnTo>
                  <a:lnTo>
                    <a:pt x="1206" y="39"/>
                  </a:lnTo>
                  <a:lnTo>
                    <a:pt x="1219" y="51"/>
                  </a:lnTo>
                  <a:lnTo>
                    <a:pt x="1225" y="57"/>
                  </a:lnTo>
                  <a:lnTo>
                    <a:pt x="1231" y="61"/>
                  </a:lnTo>
                  <a:lnTo>
                    <a:pt x="1231" y="61"/>
                  </a:lnTo>
                  <a:lnTo>
                    <a:pt x="1250" y="74"/>
                  </a:lnTo>
                  <a:lnTo>
                    <a:pt x="1259" y="81"/>
                  </a:lnTo>
                  <a:lnTo>
                    <a:pt x="1270" y="85"/>
                  </a:lnTo>
                  <a:lnTo>
                    <a:pt x="1280" y="89"/>
                  </a:lnTo>
                  <a:lnTo>
                    <a:pt x="1292" y="91"/>
                  </a:lnTo>
                  <a:lnTo>
                    <a:pt x="1303" y="92"/>
                  </a:lnTo>
                  <a:lnTo>
                    <a:pt x="1315" y="90"/>
                  </a:lnTo>
                  <a:lnTo>
                    <a:pt x="1315" y="90"/>
                  </a:lnTo>
                  <a:lnTo>
                    <a:pt x="1319" y="90"/>
                  </a:lnTo>
                  <a:lnTo>
                    <a:pt x="1324" y="90"/>
                  </a:lnTo>
                  <a:lnTo>
                    <a:pt x="1327" y="91"/>
                  </a:lnTo>
                  <a:lnTo>
                    <a:pt x="1330" y="94"/>
                  </a:lnTo>
                  <a:lnTo>
                    <a:pt x="1332" y="96"/>
                  </a:lnTo>
                  <a:lnTo>
                    <a:pt x="1334" y="99"/>
                  </a:lnTo>
                  <a:lnTo>
                    <a:pt x="1337" y="107"/>
                  </a:lnTo>
                  <a:lnTo>
                    <a:pt x="1337" y="107"/>
                  </a:lnTo>
                  <a:lnTo>
                    <a:pt x="1345" y="153"/>
                  </a:lnTo>
                  <a:lnTo>
                    <a:pt x="1354" y="198"/>
                  </a:lnTo>
                  <a:lnTo>
                    <a:pt x="1354" y="198"/>
                  </a:lnTo>
                  <a:lnTo>
                    <a:pt x="1354" y="204"/>
                  </a:lnTo>
                  <a:lnTo>
                    <a:pt x="1354" y="209"/>
                  </a:lnTo>
                  <a:lnTo>
                    <a:pt x="1351" y="219"/>
                  </a:lnTo>
                  <a:lnTo>
                    <a:pt x="1347" y="228"/>
                  </a:lnTo>
                  <a:lnTo>
                    <a:pt x="1342" y="237"/>
                  </a:lnTo>
                  <a:lnTo>
                    <a:pt x="1342" y="237"/>
                  </a:lnTo>
                  <a:lnTo>
                    <a:pt x="1308" y="305"/>
                  </a:lnTo>
                  <a:lnTo>
                    <a:pt x="1290" y="339"/>
                  </a:lnTo>
                  <a:lnTo>
                    <a:pt x="1272" y="372"/>
                  </a:lnTo>
                  <a:lnTo>
                    <a:pt x="1272" y="372"/>
                  </a:lnTo>
                  <a:lnTo>
                    <a:pt x="1266" y="385"/>
                  </a:lnTo>
                  <a:lnTo>
                    <a:pt x="1262" y="399"/>
                  </a:lnTo>
                  <a:lnTo>
                    <a:pt x="1259" y="411"/>
                  </a:lnTo>
                  <a:lnTo>
                    <a:pt x="1258" y="425"/>
                  </a:lnTo>
                  <a:lnTo>
                    <a:pt x="1258" y="453"/>
                  </a:lnTo>
                  <a:lnTo>
                    <a:pt x="1258" y="479"/>
                  </a:lnTo>
                  <a:lnTo>
                    <a:pt x="1258" y="479"/>
                  </a:lnTo>
                  <a:lnTo>
                    <a:pt x="1258" y="485"/>
                  </a:lnTo>
                  <a:lnTo>
                    <a:pt x="1260" y="490"/>
                  </a:lnTo>
                  <a:lnTo>
                    <a:pt x="1263" y="492"/>
                  </a:lnTo>
                  <a:lnTo>
                    <a:pt x="1266" y="494"/>
                  </a:lnTo>
                  <a:lnTo>
                    <a:pt x="1275" y="498"/>
                  </a:lnTo>
                  <a:lnTo>
                    <a:pt x="1285" y="501"/>
                  </a:lnTo>
                  <a:lnTo>
                    <a:pt x="1285" y="501"/>
                  </a:lnTo>
                  <a:lnTo>
                    <a:pt x="1289" y="502"/>
                  </a:lnTo>
                  <a:lnTo>
                    <a:pt x="1293" y="502"/>
                  </a:lnTo>
                  <a:lnTo>
                    <a:pt x="1296" y="501"/>
                  </a:lnTo>
                  <a:lnTo>
                    <a:pt x="1300" y="500"/>
                  </a:lnTo>
                  <a:lnTo>
                    <a:pt x="1305" y="494"/>
                  </a:lnTo>
                  <a:lnTo>
                    <a:pt x="1309" y="487"/>
                  </a:lnTo>
                  <a:lnTo>
                    <a:pt x="1309" y="487"/>
                  </a:lnTo>
                  <a:lnTo>
                    <a:pt x="1320" y="468"/>
                  </a:lnTo>
                  <a:lnTo>
                    <a:pt x="1332" y="451"/>
                  </a:lnTo>
                  <a:lnTo>
                    <a:pt x="1339" y="443"/>
                  </a:lnTo>
                  <a:lnTo>
                    <a:pt x="1347" y="434"/>
                  </a:lnTo>
                  <a:lnTo>
                    <a:pt x="1355" y="428"/>
                  </a:lnTo>
                  <a:lnTo>
                    <a:pt x="1364" y="421"/>
                  </a:lnTo>
                  <a:lnTo>
                    <a:pt x="1364" y="421"/>
                  </a:lnTo>
                  <a:lnTo>
                    <a:pt x="1371" y="417"/>
                  </a:lnTo>
                  <a:lnTo>
                    <a:pt x="1378" y="414"/>
                  </a:lnTo>
                  <a:lnTo>
                    <a:pt x="1381" y="413"/>
                  </a:lnTo>
                  <a:lnTo>
                    <a:pt x="1385" y="413"/>
                  </a:lnTo>
                  <a:lnTo>
                    <a:pt x="1388" y="414"/>
                  </a:lnTo>
                  <a:lnTo>
                    <a:pt x="1393" y="417"/>
                  </a:lnTo>
                  <a:lnTo>
                    <a:pt x="1393" y="417"/>
                  </a:lnTo>
                  <a:lnTo>
                    <a:pt x="1400" y="423"/>
                  </a:lnTo>
                  <a:lnTo>
                    <a:pt x="1402" y="426"/>
                  </a:lnTo>
                  <a:lnTo>
                    <a:pt x="1404" y="430"/>
                  </a:lnTo>
                  <a:lnTo>
                    <a:pt x="1406" y="433"/>
                  </a:lnTo>
                  <a:lnTo>
                    <a:pt x="1406" y="438"/>
                  </a:lnTo>
                  <a:lnTo>
                    <a:pt x="1404" y="443"/>
                  </a:lnTo>
                  <a:lnTo>
                    <a:pt x="1403" y="448"/>
                  </a:lnTo>
                  <a:lnTo>
                    <a:pt x="1403" y="448"/>
                  </a:lnTo>
                  <a:lnTo>
                    <a:pt x="1396" y="466"/>
                  </a:lnTo>
                  <a:lnTo>
                    <a:pt x="1392" y="474"/>
                  </a:lnTo>
                  <a:lnTo>
                    <a:pt x="1387" y="481"/>
                  </a:lnTo>
                  <a:lnTo>
                    <a:pt x="1383" y="487"/>
                  </a:lnTo>
                  <a:lnTo>
                    <a:pt x="1376" y="493"/>
                  </a:lnTo>
                  <a:lnTo>
                    <a:pt x="1368" y="499"/>
                  </a:lnTo>
                  <a:lnTo>
                    <a:pt x="1360" y="504"/>
                  </a:lnTo>
                  <a:lnTo>
                    <a:pt x="1360" y="504"/>
                  </a:lnTo>
                  <a:lnTo>
                    <a:pt x="1354" y="507"/>
                  </a:lnTo>
                  <a:lnTo>
                    <a:pt x="1347" y="510"/>
                  </a:lnTo>
                  <a:lnTo>
                    <a:pt x="1347" y="510"/>
                  </a:lnTo>
                  <a:lnTo>
                    <a:pt x="1331" y="520"/>
                  </a:lnTo>
                  <a:lnTo>
                    <a:pt x="1319" y="529"/>
                  </a:lnTo>
                  <a:lnTo>
                    <a:pt x="1311" y="536"/>
                  </a:lnTo>
                  <a:lnTo>
                    <a:pt x="1309" y="539"/>
                  </a:lnTo>
                  <a:lnTo>
                    <a:pt x="1307" y="544"/>
                  </a:lnTo>
                  <a:lnTo>
                    <a:pt x="1304" y="553"/>
                  </a:lnTo>
                  <a:lnTo>
                    <a:pt x="1303" y="565"/>
                  </a:lnTo>
                  <a:lnTo>
                    <a:pt x="1304" y="578"/>
                  </a:lnTo>
                  <a:lnTo>
                    <a:pt x="1305" y="598"/>
                  </a:lnTo>
                  <a:lnTo>
                    <a:pt x="1305" y="598"/>
                  </a:lnTo>
                  <a:lnTo>
                    <a:pt x="1307" y="623"/>
                  </a:lnTo>
                  <a:lnTo>
                    <a:pt x="1305" y="648"/>
                  </a:lnTo>
                  <a:lnTo>
                    <a:pt x="1302" y="671"/>
                  </a:lnTo>
                  <a:lnTo>
                    <a:pt x="1296" y="694"/>
                  </a:lnTo>
                  <a:lnTo>
                    <a:pt x="1287" y="715"/>
                  </a:lnTo>
                  <a:lnTo>
                    <a:pt x="1277" y="737"/>
                  </a:lnTo>
                  <a:lnTo>
                    <a:pt x="1264" y="758"/>
                  </a:lnTo>
                  <a:lnTo>
                    <a:pt x="1250" y="778"/>
                  </a:lnTo>
                  <a:lnTo>
                    <a:pt x="1250" y="778"/>
                  </a:lnTo>
                  <a:lnTo>
                    <a:pt x="1245" y="783"/>
                  </a:lnTo>
                  <a:lnTo>
                    <a:pt x="1241" y="788"/>
                  </a:lnTo>
                  <a:lnTo>
                    <a:pt x="1235" y="792"/>
                  </a:lnTo>
                  <a:lnTo>
                    <a:pt x="1231" y="793"/>
                  </a:lnTo>
                  <a:lnTo>
                    <a:pt x="1225" y="794"/>
                  </a:lnTo>
                  <a:lnTo>
                    <a:pt x="1219" y="794"/>
                  </a:lnTo>
                  <a:lnTo>
                    <a:pt x="1212" y="790"/>
                  </a:lnTo>
                  <a:lnTo>
                    <a:pt x="1204" y="787"/>
                  </a:lnTo>
                  <a:lnTo>
                    <a:pt x="1204" y="787"/>
                  </a:lnTo>
                  <a:lnTo>
                    <a:pt x="1188" y="779"/>
                  </a:lnTo>
                  <a:lnTo>
                    <a:pt x="1172" y="773"/>
                  </a:lnTo>
                  <a:lnTo>
                    <a:pt x="1154" y="768"/>
                  </a:lnTo>
                  <a:lnTo>
                    <a:pt x="1137" y="765"/>
                  </a:lnTo>
                  <a:lnTo>
                    <a:pt x="1101" y="759"/>
                  </a:lnTo>
                  <a:lnTo>
                    <a:pt x="1084" y="756"/>
                  </a:lnTo>
                  <a:lnTo>
                    <a:pt x="1067" y="752"/>
                  </a:lnTo>
                  <a:lnTo>
                    <a:pt x="1067" y="752"/>
                  </a:lnTo>
                  <a:lnTo>
                    <a:pt x="1062" y="751"/>
                  </a:lnTo>
                  <a:lnTo>
                    <a:pt x="1058" y="752"/>
                  </a:lnTo>
                  <a:lnTo>
                    <a:pt x="1054" y="754"/>
                  </a:lnTo>
                  <a:lnTo>
                    <a:pt x="1051" y="757"/>
                  </a:lnTo>
                  <a:lnTo>
                    <a:pt x="1051" y="757"/>
                  </a:lnTo>
                  <a:lnTo>
                    <a:pt x="1045" y="766"/>
                  </a:lnTo>
                  <a:lnTo>
                    <a:pt x="1040" y="775"/>
                  </a:lnTo>
                  <a:lnTo>
                    <a:pt x="1038" y="786"/>
                  </a:lnTo>
                  <a:lnTo>
                    <a:pt x="1037" y="797"/>
                  </a:lnTo>
                  <a:lnTo>
                    <a:pt x="1038" y="808"/>
                  </a:lnTo>
                  <a:lnTo>
                    <a:pt x="1042" y="818"/>
                  </a:lnTo>
                  <a:lnTo>
                    <a:pt x="1046" y="827"/>
                  </a:lnTo>
                  <a:lnTo>
                    <a:pt x="1050" y="831"/>
                  </a:lnTo>
                  <a:lnTo>
                    <a:pt x="1053" y="834"/>
                  </a:lnTo>
                  <a:lnTo>
                    <a:pt x="1053" y="834"/>
                  </a:lnTo>
                  <a:lnTo>
                    <a:pt x="1062" y="843"/>
                  </a:lnTo>
                  <a:lnTo>
                    <a:pt x="1069" y="854"/>
                  </a:lnTo>
                  <a:lnTo>
                    <a:pt x="1074" y="864"/>
                  </a:lnTo>
                  <a:lnTo>
                    <a:pt x="1077" y="876"/>
                  </a:lnTo>
                  <a:lnTo>
                    <a:pt x="1083" y="900"/>
                  </a:lnTo>
                  <a:lnTo>
                    <a:pt x="1085" y="912"/>
                  </a:lnTo>
                  <a:lnTo>
                    <a:pt x="1089" y="924"/>
                  </a:lnTo>
                  <a:lnTo>
                    <a:pt x="1089" y="924"/>
                  </a:lnTo>
                  <a:lnTo>
                    <a:pt x="1099" y="919"/>
                  </a:lnTo>
                  <a:lnTo>
                    <a:pt x="1108" y="914"/>
                  </a:lnTo>
                  <a:lnTo>
                    <a:pt x="1127" y="902"/>
                  </a:lnTo>
                  <a:lnTo>
                    <a:pt x="1136" y="896"/>
                  </a:lnTo>
                  <a:lnTo>
                    <a:pt x="1145" y="892"/>
                  </a:lnTo>
                  <a:lnTo>
                    <a:pt x="1156" y="888"/>
                  </a:lnTo>
                  <a:lnTo>
                    <a:pt x="1166" y="885"/>
                  </a:lnTo>
                  <a:lnTo>
                    <a:pt x="1166" y="885"/>
                  </a:lnTo>
                  <a:lnTo>
                    <a:pt x="1178" y="881"/>
                  </a:lnTo>
                  <a:lnTo>
                    <a:pt x="1180" y="881"/>
                  </a:lnTo>
                  <a:lnTo>
                    <a:pt x="1182" y="881"/>
                  </a:lnTo>
                  <a:lnTo>
                    <a:pt x="1184" y="883"/>
                  </a:lnTo>
                  <a:lnTo>
                    <a:pt x="1187" y="885"/>
                  </a:lnTo>
                  <a:lnTo>
                    <a:pt x="1187" y="885"/>
                  </a:lnTo>
                  <a:lnTo>
                    <a:pt x="1189" y="888"/>
                  </a:lnTo>
                  <a:lnTo>
                    <a:pt x="1190" y="892"/>
                  </a:lnTo>
                  <a:lnTo>
                    <a:pt x="1190" y="895"/>
                  </a:lnTo>
                  <a:lnTo>
                    <a:pt x="1189" y="899"/>
                  </a:lnTo>
                  <a:lnTo>
                    <a:pt x="1186" y="904"/>
                  </a:lnTo>
                  <a:lnTo>
                    <a:pt x="1182" y="909"/>
                  </a:lnTo>
                  <a:lnTo>
                    <a:pt x="1182" y="909"/>
                  </a:lnTo>
                  <a:lnTo>
                    <a:pt x="1167" y="924"/>
                  </a:lnTo>
                  <a:lnTo>
                    <a:pt x="1151" y="938"/>
                  </a:lnTo>
                  <a:lnTo>
                    <a:pt x="1135" y="950"/>
                  </a:lnTo>
                  <a:lnTo>
                    <a:pt x="1119" y="962"/>
                  </a:lnTo>
                  <a:lnTo>
                    <a:pt x="1100" y="971"/>
                  </a:lnTo>
                  <a:lnTo>
                    <a:pt x="1091" y="975"/>
                  </a:lnTo>
                  <a:lnTo>
                    <a:pt x="1082" y="977"/>
                  </a:lnTo>
                  <a:lnTo>
                    <a:pt x="1072" y="979"/>
                  </a:lnTo>
                  <a:lnTo>
                    <a:pt x="1061" y="980"/>
                  </a:lnTo>
                  <a:lnTo>
                    <a:pt x="1051" y="980"/>
                  </a:lnTo>
                  <a:lnTo>
                    <a:pt x="1039" y="980"/>
                  </a:lnTo>
                  <a:lnTo>
                    <a:pt x="1039" y="980"/>
                  </a:lnTo>
                  <a:lnTo>
                    <a:pt x="1028" y="979"/>
                  </a:lnTo>
                  <a:lnTo>
                    <a:pt x="1016" y="980"/>
                  </a:lnTo>
                  <a:lnTo>
                    <a:pt x="1006" y="982"/>
                  </a:lnTo>
                  <a:lnTo>
                    <a:pt x="995" y="984"/>
                  </a:lnTo>
                  <a:lnTo>
                    <a:pt x="986" y="987"/>
                  </a:lnTo>
                  <a:lnTo>
                    <a:pt x="976" y="992"/>
                  </a:lnTo>
                  <a:lnTo>
                    <a:pt x="967" y="998"/>
                  </a:lnTo>
                  <a:lnTo>
                    <a:pt x="957" y="1003"/>
                  </a:lnTo>
                  <a:lnTo>
                    <a:pt x="957" y="1003"/>
                  </a:lnTo>
                  <a:lnTo>
                    <a:pt x="941" y="1014"/>
                  </a:lnTo>
                  <a:lnTo>
                    <a:pt x="925" y="1022"/>
                  </a:lnTo>
                  <a:lnTo>
                    <a:pt x="908" y="1028"/>
                  </a:lnTo>
                  <a:lnTo>
                    <a:pt x="891" y="1033"/>
                  </a:lnTo>
                  <a:lnTo>
                    <a:pt x="891" y="1033"/>
                  </a:lnTo>
                  <a:lnTo>
                    <a:pt x="866" y="1041"/>
                  </a:lnTo>
                  <a:lnTo>
                    <a:pt x="855" y="1046"/>
                  </a:lnTo>
                  <a:lnTo>
                    <a:pt x="843" y="1052"/>
                  </a:lnTo>
                  <a:lnTo>
                    <a:pt x="843" y="1052"/>
                  </a:lnTo>
                  <a:lnTo>
                    <a:pt x="827" y="1061"/>
                  </a:lnTo>
                  <a:lnTo>
                    <a:pt x="811" y="1071"/>
                  </a:lnTo>
                  <a:lnTo>
                    <a:pt x="797" y="1083"/>
                  </a:lnTo>
                  <a:lnTo>
                    <a:pt x="786" y="1096"/>
                  </a:lnTo>
                  <a:lnTo>
                    <a:pt x="775" y="1109"/>
                  </a:lnTo>
                  <a:lnTo>
                    <a:pt x="767" y="1126"/>
                  </a:lnTo>
                  <a:lnTo>
                    <a:pt x="764" y="1134"/>
                  </a:lnTo>
                  <a:lnTo>
                    <a:pt x="762" y="1143"/>
                  </a:lnTo>
                  <a:lnTo>
                    <a:pt x="759" y="1152"/>
                  </a:lnTo>
                  <a:lnTo>
                    <a:pt x="758" y="1162"/>
                  </a:lnTo>
                  <a:lnTo>
                    <a:pt x="758" y="1162"/>
                  </a:lnTo>
                  <a:lnTo>
                    <a:pt x="756" y="1177"/>
                  </a:lnTo>
                  <a:lnTo>
                    <a:pt x="751" y="1191"/>
                  </a:lnTo>
                  <a:lnTo>
                    <a:pt x="748" y="1206"/>
                  </a:lnTo>
                  <a:lnTo>
                    <a:pt x="744" y="1220"/>
                  </a:lnTo>
                  <a:lnTo>
                    <a:pt x="744" y="1220"/>
                  </a:lnTo>
                  <a:lnTo>
                    <a:pt x="742" y="1228"/>
                  </a:lnTo>
                  <a:lnTo>
                    <a:pt x="740" y="1235"/>
                  </a:lnTo>
                  <a:lnTo>
                    <a:pt x="736" y="1241"/>
                  </a:lnTo>
                  <a:lnTo>
                    <a:pt x="732" y="1245"/>
                  </a:lnTo>
                  <a:lnTo>
                    <a:pt x="727" y="1250"/>
                  </a:lnTo>
                  <a:lnTo>
                    <a:pt x="721" y="1253"/>
                  </a:lnTo>
                  <a:lnTo>
                    <a:pt x="714" y="1256"/>
                  </a:lnTo>
                  <a:lnTo>
                    <a:pt x="707" y="1257"/>
                  </a:lnTo>
                  <a:lnTo>
                    <a:pt x="707" y="1257"/>
                  </a:lnTo>
                  <a:lnTo>
                    <a:pt x="691" y="1258"/>
                  </a:lnTo>
                  <a:lnTo>
                    <a:pt x="682" y="1257"/>
                  </a:lnTo>
                  <a:lnTo>
                    <a:pt x="674" y="1256"/>
                  </a:lnTo>
                  <a:lnTo>
                    <a:pt x="666" y="1255"/>
                  </a:lnTo>
                  <a:lnTo>
                    <a:pt x="658" y="1251"/>
                  </a:lnTo>
                  <a:lnTo>
                    <a:pt x="650" y="1246"/>
                  </a:lnTo>
                  <a:lnTo>
                    <a:pt x="643" y="1241"/>
                  </a:lnTo>
                  <a:lnTo>
                    <a:pt x="643" y="1241"/>
                  </a:lnTo>
                  <a:lnTo>
                    <a:pt x="639" y="1237"/>
                  </a:lnTo>
                  <a:lnTo>
                    <a:pt x="638" y="1234"/>
                  </a:lnTo>
                  <a:lnTo>
                    <a:pt x="637" y="1229"/>
                  </a:lnTo>
                  <a:lnTo>
                    <a:pt x="637" y="1226"/>
                  </a:lnTo>
                  <a:lnTo>
                    <a:pt x="639" y="1219"/>
                  </a:lnTo>
                  <a:lnTo>
                    <a:pt x="643" y="1212"/>
                  </a:lnTo>
                  <a:lnTo>
                    <a:pt x="643" y="1212"/>
                  </a:lnTo>
                  <a:lnTo>
                    <a:pt x="698" y="1041"/>
                  </a:lnTo>
                  <a:lnTo>
                    <a:pt x="698" y="1041"/>
                  </a:lnTo>
                  <a:lnTo>
                    <a:pt x="702" y="1028"/>
                  </a:lnTo>
                  <a:lnTo>
                    <a:pt x="703" y="1016"/>
                  </a:lnTo>
                  <a:lnTo>
                    <a:pt x="703" y="1007"/>
                  </a:lnTo>
                  <a:lnTo>
                    <a:pt x="699" y="998"/>
                  </a:lnTo>
                  <a:lnTo>
                    <a:pt x="695" y="990"/>
                  </a:lnTo>
                  <a:lnTo>
                    <a:pt x="687" y="982"/>
                  </a:lnTo>
                  <a:lnTo>
                    <a:pt x="677" y="976"/>
                  </a:lnTo>
                  <a:lnTo>
                    <a:pt x="666" y="970"/>
                  </a:lnTo>
                  <a:lnTo>
                    <a:pt x="666" y="970"/>
                  </a:lnTo>
                  <a:lnTo>
                    <a:pt x="657" y="967"/>
                  </a:lnTo>
                  <a:lnTo>
                    <a:pt x="647" y="964"/>
                  </a:lnTo>
                  <a:lnTo>
                    <a:pt x="630" y="961"/>
                  </a:lnTo>
                  <a:lnTo>
                    <a:pt x="630" y="961"/>
                  </a:lnTo>
                  <a:lnTo>
                    <a:pt x="624" y="960"/>
                  </a:lnTo>
                  <a:lnTo>
                    <a:pt x="619" y="960"/>
                  </a:lnTo>
                  <a:lnTo>
                    <a:pt x="614" y="960"/>
                  </a:lnTo>
                  <a:lnTo>
                    <a:pt x="611" y="962"/>
                  </a:lnTo>
                  <a:lnTo>
                    <a:pt x="606" y="964"/>
                  </a:lnTo>
                  <a:lnTo>
                    <a:pt x="603" y="968"/>
                  </a:lnTo>
                  <a:lnTo>
                    <a:pt x="596" y="976"/>
                  </a:lnTo>
                  <a:lnTo>
                    <a:pt x="596" y="976"/>
                  </a:lnTo>
                  <a:lnTo>
                    <a:pt x="566" y="1023"/>
                  </a:lnTo>
                  <a:lnTo>
                    <a:pt x="537" y="1069"/>
                  </a:lnTo>
                  <a:lnTo>
                    <a:pt x="537" y="1069"/>
                  </a:lnTo>
                  <a:lnTo>
                    <a:pt x="529" y="1081"/>
                  </a:lnTo>
                  <a:lnTo>
                    <a:pt x="521" y="1092"/>
                  </a:lnTo>
                  <a:lnTo>
                    <a:pt x="512" y="1103"/>
                  </a:lnTo>
                  <a:lnTo>
                    <a:pt x="502" y="1113"/>
                  </a:lnTo>
                  <a:lnTo>
                    <a:pt x="502" y="1113"/>
                  </a:lnTo>
                  <a:lnTo>
                    <a:pt x="490" y="1127"/>
                  </a:lnTo>
                  <a:lnTo>
                    <a:pt x="479" y="1141"/>
                  </a:lnTo>
                  <a:lnTo>
                    <a:pt x="475" y="1149"/>
                  </a:lnTo>
                  <a:lnTo>
                    <a:pt x="470" y="1158"/>
                  </a:lnTo>
                  <a:lnTo>
                    <a:pt x="467" y="1167"/>
                  </a:lnTo>
                  <a:lnTo>
                    <a:pt x="463" y="1176"/>
                  </a:lnTo>
                  <a:lnTo>
                    <a:pt x="463" y="1176"/>
                  </a:lnTo>
                  <a:lnTo>
                    <a:pt x="460" y="1191"/>
                  </a:lnTo>
                  <a:lnTo>
                    <a:pt x="453" y="1206"/>
                  </a:lnTo>
                  <a:lnTo>
                    <a:pt x="446" y="1219"/>
                  </a:lnTo>
                  <a:lnTo>
                    <a:pt x="435" y="1230"/>
                  </a:lnTo>
                  <a:lnTo>
                    <a:pt x="430" y="1236"/>
                  </a:lnTo>
                  <a:lnTo>
                    <a:pt x="424" y="1241"/>
                  </a:lnTo>
                  <a:lnTo>
                    <a:pt x="417" y="1244"/>
                  </a:lnTo>
                  <a:lnTo>
                    <a:pt x="410" y="1248"/>
                  </a:lnTo>
                  <a:lnTo>
                    <a:pt x="402" y="1251"/>
                  </a:lnTo>
                  <a:lnTo>
                    <a:pt x="394" y="1252"/>
                  </a:lnTo>
                  <a:lnTo>
                    <a:pt x="385" y="1255"/>
                  </a:lnTo>
                  <a:lnTo>
                    <a:pt x="376" y="1255"/>
                  </a:lnTo>
                  <a:lnTo>
                    <a:pt x="376" y="1255"/>
                  </a:lnTo>
                  <a:lnTo>
                    <a:pt x="364" y="1256"/>
                  </a:lnTo>
                  <a:lnTo>
                    <a:pt x="354" y="1257"/>
                  </a:lnTo>
                  <a:lnTo>
                    <a:pt x="344" y="1259"/>
                  </a:lnTo>
                  <a:lnTo>
                    <a:pt x="336" y="1263"/>
                  </a:lnTo>
                  <a:lnTo>
                    <a:pt x="328" y="1267"/>
                  </a:lnTo>
                  <a:lnTo>
                    <a:pt x="321" y="1272"/>
                  </a:lnTo>
                  <a:lnTo>
                    <a:pt x="315" y="1278"/>
                  </a:lnTo>
                  <a:lnTo>
                    <a:pt x="308" y="1283"/>
                  </a:lnTo>
                  <a:lnTo>
                    <a:pt x="297" y="1298"/>
                  </a:lnTo>
                  <a:lnTo>
                    <a:pt x="287" y="1313"/>
                  </a:lnTo>
                  <a:lnTo>
                    <a:pt x="278" y="1331"/>
                  </a:lnTo>
                  <a:lnTo>
                    <a:pt x="270" y="1348"/>
                  </a:lnTo>
                  <a:lnTo>
                    <a:pt x="270" y="1348"/>
                  </a:lnTo>
                  <a:lnTo>
                    <a:pt x="268" y="1351"/>
                  </a:lnTo>
                  <a:lnTo>
                    <a:pt x="268" y="1354"/>
                  </a:lnTo>
                  <a:lnTo>
                    <a:pt x="267" y="1361"/>
                  </a:lnTo>
                  <a:lnTo>
                    <a:pt x="267" y="1361"/>
                  </a:lnTo>
                  <a:lnTo>
                    <a:pt x="264" y="1365"/>
                  </a:lnTo>
                  <a:lnTo>
                    <a:pt x="260" y="1367"/>
                  </a:lnTo>
                  <a:lnTo>
                    <a:pt x="256" y="1369"/>
                  </a:lnTo>
                  <a:lnTo>
                    <a:pt x="251" y="1369"/>
                  </a:lnTo>
                  <a:lnTo>
                    <a:pt x="251" y="1369"/>
                  </a:lnTo>
                  <a:lnTo>
                    <a:pt x="249" y="1366"/>
                  </a:lnTo>
                  <a:lnTo>
                    <a:pt x="248" y="1364"/>
                  </a:lnTo>
                  <a:lnTo>
                    <a:pt x="247" y="1361"/>
                  </a:lnTo>
                  <a:lnTo>
                    <a:pt x="247" y="1357"/>
                  </a:lnTo>
                  <a:lnTo>
                    <a:pt x="247" y="1357"/>
                  </a:lnTo>
                  <a:lnTo>
                    <a:pt x="250" y="1336"/>
                  </a:lnTo>
                  <a:lnTo>
                    <a:pt x="253" y="1317"/>
                  </a:lnTo>
                  <a:lnTo>
                    <a:pt x="253" y="1317"/>
                  </a:lnTo>
                  <a:lnTo>
                    <a:pt x="255" y="1308"/>
                  </a:lnTo>
                  <a:lnTo>
                    <a:pt x="253" y="1304"/>
                  </a:lnTo>
                  <a:lnTo>
                    <a:pt x="252" y="1301"/>
                  </a:lnTo>
                  <a:lnTo>
                    <a:pt x="250" y="1298"/>
                  </a:lnTo>
                  <a:lnTo>
                    <a:pt x="248" y="1296"/>
                  </a:lnTo>
                  <a:lnTo>
                    <a:pt x="240" y="1294"/>
                  </a:lnTo>
                  <a:lnTo>
                    <a:pt x="240" y="1294"/>
                  </a:lnTo>
                  <a:lnTo>
                    <a:pt x="227" y="1291"/>
                  </a:lnTo>
                  <a:lnTo>
                    <a:pt x="218" y="1290"/>
                  </a:lnTo>
                  <a:lnTo>
                    <a:pt x="209" y="1290"/>
                  </a:lnTo>
                  <a:lnTo>
                    <a:pt x="202" y="1291"/>
                  </a:lnTo>
                  <a:lnTo>
                    <a:pt x="194" y="1295"/>
                  </a:lnTo>
                  <a:lnTo>
                    <a:pt x="188" y="1301"/>
                  </a:lnTo>
                  <a:lnTo>
                    <a:pt x="181" y="1309"/>
                  </a:lnTo>
                  <a:lnTo>
                    <a:pt x="174" y="1318"/>
                  </a:lnTo>
                  <a:lnTo>
                    <a:pt x="174" y="1318"/>
                  </a:lnTo>
                  <a:lnTo>
                    <a:pt x="153" y="1349"/>
                  </a:lnTo>
                  <a:lnTo>
                    <a:pt x="153" y="1349"/>
                  </a:lnTo>
                  <a:lnTo>
                    <a:pt x="142" y="1365"/>
                  </a:lnTo>
                  <a:lnTo>
                    <a:pt x="136" y="1372"/>
                  </a:lnTo>
                  <a:lnTo>
                    <a:pt x="130" y="1378"/>
                  </a:lnTo>
                  <a:lnTo>
                    <a:pt x="122" y="1382"/>
                  </a:lnTo>
                  <a:lnTo>
                    <a:pt x="114" y="1385"/>
                  </a:lnTo>
                  <a:lnTo>
                    <a:pt x="109" y="1385"/>
                  </a:lnTo>
                  <a:lnTo>
                    <a:pt x="104" y="1384"/>
                  </a:lnTo>
                  <a:lnTo>
                    <a:pt x="92" y="1380"/>
                  </a:lnTo>
                  <a:lnTo>
                    <a:pt x="92" y="1380"/>
                  </a:lnTo>
                  <a:lnTo>
                    <a:pt x="90" y="1380"/>
                  </a:lnTo>
                  <a:lnTo>
                    <a:pt x="86" y="1379"/>
                  </a:lnTo>
                  <a:lnTo>
                    <a:pt x="82" y="1381"/>
                  </a:lnTo>
                  <a:lnTo>
                    <a:pt x="76" y="1385"/>
                  </a:lnTo>
                  <a:lnTo>
                    <a:pt x="71" y="1388"/>
                  </a:lnTo>
                  <a:lnTo>
                    <a:pt x="71" y="1388"/>
                  </a:lnTo>
                  <a:lnTo>
                    <a:pt x="64" y="1392"/>
                  </a:lnTo>
                  <a:lnTo>
                    <a:pt x="56" y="1394"/>
                  </a:lnTo>
                  <a:lnTo>
                    <a:pt x="49" y="1394"/>
                  </a:lnTo>
                  <a:lnTo>
                    <a:pt x="40" y="1394"/>
                  </a:lnTo>
                  <a:lnTo>
                    <a:pt x="40" y="1394"/>
                  </a:lnTo>
                  <a:lnTo>
                    <a:pt x="26" y="1393"/>
                  </a:lnTo>
                  <a:lnTo>
                    <a:pt x="15" y="1389"/>
                  </a:lnTo>
                  <a:lnTo>
                    <a:pt x="10" y="1388"/>
                  </a:lnTo>
                  <a:lnTo>
                    <a:pt x="7" y="1386"/>
                  </a:lnTo>
                  <a:lnTo>
                    <a:pt x="3" y="1382"/>
                  </a:lnTo>
                  <a:lnTo>
                    <a:pt x="2" y="1380"/>
                  </a:lnTo>
                  <a:lnTo>
                    <a:pt x="1" y="1377"/>
                  </a:lnTo>
                  <a:lnTo>
                    <a:pt x="0" y="1372"/>
                  </a:lnTo>
                  <a:lnTo>
                    <a:pt x="1" y="1367"/>
                  </a:lnTo>
                  <a:lnTo>
                    <a:pt x="2" y="1363"/>
                  </a:lnTo>
                  <a:lnTo>
                    <a:pt x="7" y="1352"/>
                  </a:lnTo>
                  <a:lnTo>
                    <a:pt x="14" y="1340"/>
                  </a:lnTo>
                  <a:lnTo>
                    <a:pt x="14" y="1340"/>
                  </a:lnTo>
                  <a:lnTo>
                    <a:pt x="29" y="1320"/>
                  </a:lnTo>
                  <a:lnTo>
                    <a:pt x="36" y="1311"/>
                  </a:lnTo>
                  <a:lnTo>
                    <a:pt x="44" y="1302"/>
                  </a:lnTo>
                  <a:lnTo>
                    <a:pt x="52" y="1294"/>
                  </a:lnTo>
                  <a:lnTo>
                    <a:pt x="61" y="1286"/>
                  </a:lnTo>
                  <a:lnTo>
                    <a:pt x="71" y="1279"/>
                  </a:lnTo>
                  <a:lnTo>
                    <a:pt x="82" y="1272"/>
                  </a:lnTo>
                  <a:lnTo>
                    <a:pt x="82" y="1272"/>
                  </a:lnTo>
                  <a:lnTo>
                    <a:pt x="97" y="1264"/>
                  </a:lnTo>
                  <a:lnTo>
                    <a:pt x="111" y="1253"/>
                  </a:lnTo>
                  <a:lnTo>
                    <a:pt x="122" y="1242"/>
                  </a:lnTo>
                  <a:lnTo>
                    <a:pt x="134" y="1230"/>
                  </a:lnTo>
                  <a:lnTo>
                    <a:pt x="144" y="1217"/>
                  </a:lnTo>
                  <a:lnTo>
                    <a:pt x="153" y="1204"/>
                  </a:lnTo>
                  <a:lnTo>
                    <a:pt x="170" y="1175"/>
                  </a:lnTo>
                  <a:lnTo>
                    <a:pt x="170" y="1175"/>
                  </a:lnTo>
                  <a:lnTo>
                    <a:pt x="190" y="1142"/>
                  </a:lnTo>
                  <a:lnTo>
                    <a:pt x="202" y="1127"/>
                  </a:lnTo>
                  <a:lnTo>
                    <a:pt x="212" y="1112"/>
                  </a:lnTo>
                  <a:lnTo>
                    <a:pt x="225" y="1097"/>
                  </a:lnTo>
                  <a:lnTo>
                    <a:pt x="237" y="1083"/>
                  </a:lnTo>
                  <a:lnTo>
                    <a:pt x="250" y="1069"/>
                  </a:lnTo>
                  <a:lnTo>
                    <a:pt x="264" y="1055"/>
                  </a:lnTo>
                  <a:lnTo>
                    <a:pt x="264" y="1055"/>
                  </a:lnTo>
                  <a:lnTo>
                    <a:pt x="271" y="1050"/>
                  </a:lnTo>
                  <a:lnTo>
                    <a:pt x="276" y="1044"/>
                  </a:lnTo>
                  <a:lnTo>
                    <a:pt x="279" y="1040"/>
                  </a:lnTo>
                  <a:lnTo>
                    <a:pt x="280" y="1036"/>
                  </a:lnTo>
                  <a:lnTo>
                    <a:pt x="279" y="1031"/>
                  </a:lnTo>
                  <a:lnTo>
                    <a:pt x="276" y="1025"/>
                  </a:lnTo>
                  <a:lnTo>
                    <a:pt x="276" y="1025"/>
                  </a:lnTo>
                  <a:lnTo>
                    <a:pt x="272" y="1015"/>
                  </a:lnTo>
                  <a:lnTo>
                    <a:pt x="265" y="1007"/>
                  </a:lnTo>
                  <a:lnTo>
                    <a:pt x="262" y="1002"/>
                  </a:lnTo>
                  <a:lnTo>
                    <a:pt x="257" y="1000"/>
                  </a:lnTo>
                  <a:lnTo>
                    <a:pt x="251" y="998"/>
                  </a:lnTo>
                  <a:lnTo>
                    <a:pt x="244" y="998"/>
                  </a:lnTo>
                  <a:lnTo>
                    <a:pt x="244" y="998"/>
                  </a:lnTo>
                  <a:lnTo>
                    <a:pt x="225" y="997"/>
                  </a:lnTo>
                  <a:lnTo>
                    <a:pt x="204" y="994"/>
                  </a:lnTo>
                  <a:lnTo>
                    <a:pt x="204" y="994"/>
                  </a:lnTo>
                  <a:lnTo>
                    <a:pt x="195" y="993"/>
                  </a:lnTo>
                  <a:lnTo>
                    <a:pt x="187" y="991"/>
                  </a:lnTo>
                  <a:lnTo>
                    <a:pt x="179" y="986"/>
                  </a:lnTo>
                  <a:lnTo>
                    <a:pt x="173" y="982"/>
                  </a:lnTo>
                  <a:lnTo>
                    <a:pt x="167" y="976"/>
                  </a:lnTo>
                  <a:lnTo>
                    <a:pt x="162" y="970"/>
                  </a:lnTo>
                  <a:lnTo>
                    <a:pt x="159" y="963"/>
                  </a:lnTo>
                  <a:lnTo>
                    <a:pt x="158" y="955"/>
                  </a:lnTo>
                  <a:lnTo>
                    <a:pt x="158" y="955"/>
                  </a:lnTo>
                  <a:lnTo>
                    <a:pt x="153" y="929"/>
                  </a:lnTo>
                  <a:lnTo>
                    <a:pt x="152" y="915"/>
                  </a:lnTo>
                  <a:lnTo>
                    <a:pt x="152" y="902"/>
                  </a:lnTo>
                  <a:lnTo>
                    <a:pt x="153" y="888"/>
                  </a:lnTo>
                  <a:lnTo>
                    <a:pt x="157" y="876"/>
                  </a:lnTo>
                  <a:lnTo>
                    <a:pt x="162" y="862"/>
                  </a:lnTo>
                  <a:lnTo>
                    <a:pt x="170" y="849"/>
                  </a:lnTo>
                  <a:lnTo>
                    <a:pt x="170" y="849"/>
                  </a:lnTo>
                  <a:lnTo>
                    <a:pt x="187" y="826"/>
                  </a:lnTo>
                  <a:lnTo>
                    <a:pt x="202" y="801"/>
                  </a:lnTo>
                  <a:lnTo>
                    <a:pt x="218" y="777"/>
                  </a:lnTo>
                  <a:lnTo>
                    <a:pt x="234" y="754"/>
                  </a:lnTo>
                  <a:lnTo>
                    <a:pt x="234" y="754"/>
                  </a:lnTo>
                  <a:lnTo>
                    <a:pt x="245" y="739"/>
                  </a:lnTo>
                  <a:lnTo>
                    <a:pt x="255" y="722"/>
                  </a:lnTo>
                  <a:lnTo>
                    <a:pt x="263" y="706"/>
                  </a:lnTo>
                  <a:lnTo>
                    <a:pt x="270" y="689"/>
                  </a:lnTo>
                  <a:lnTo>
                    <a:pt x="275" y="673"/>
                  </a:lnTo>
                  <a:lnTo>
                    <a:pt x="279" y="654"/>
                  </a:lnTo>
                  <a:lnTo>
                    <a:pt x="282" y="637"/>
                  </a:lnTo>
                  <a:lnTo>
                    <a:pt x="283" y="619"/>
                  </a:lnTo>
                  <a:lnTo>
                    <a:pt x="283" y="619"/>
                  </a:lnTo>
                  <a:lnTo>
                    <a:pt x="286" y="601"/>
                  </a:lnTo>
                  <a:lnTo>
                    <a:pt x="290" y="584"/>
                  </a:lnTo>
                  <a:lnTo>
                    <a:pt x="297" y="569"/>
                  </a:lnTo>
                  <a:lnTo>
                    <a:pt x="306" y="554"/>
                  </a:lnTo>
                  <a:lnTo>
                    <a:pt x="306" y="554"/>
                  </a:lnTo>
                  <a:lnTo>
                    <a:pt x="332" y="516"/>
                  </a:lnTo>
                  <a:lnTo>
                    <a:pt x="343" y="495"/>
                  </a:lnTo>
                  <a:lnTo>
                    <a:pt x="354" y="476"/>
                  </a:lnTo>
                  <a:lnTo>
                    <a:pt x="354" y="476"/>
                  </a:lnTo>
                  <a:lnTo>
                    <a:pt x="362" y="459"/>
                  </a:lnTo>
                  <a:lnTo>
                    <a:pt x="372" y="445"/>
                  </a:lnTo>
                  <a:lnTo>
                    <a:pt x="384" y="432"/>
                  </a:lnTo>
                  <a:lnTo>
                    <a:pt x="396" y="422"/>
                  </a:lnTo>
                  <a:lnTo>
                    <a:pt x="410" y="414"/>
                  </a:lnTo>
                  <a:lnTo>
                    <a:pt x="426" y="408"/>
                  </a:lnTo>
                  <a:lnTo>
                    <a:pt x="444" y="403"/>
                  </a:lnTo>
                  <a:lnTo>
                    <a:pt x="462" y="400"/>
                  </a:lnTo>
                  <a:lnTo>
                    <a:pt x="462" y="400"/>
                  </a:lnTo>
                  <a:lnTo>
                    <a:pt x="465" y="406"/>
                  </a:lnTo>
                  <a:lnTo>
                    <a:pt x="467" y="410"/>
                  </a:lnTo>
                  <a:lnTo>
                    <a:pt x="467" y="416"/>
                  </a:lnTo>
                  <a:lnTo>
                    <a:pt x="467" y="422"/>
                  </a:lnTo>
                  <a:lnTo>
                    <a:pt x="467" y="432"/>
                  </a:lnTo>
                  <a:lnTo>
                    <a:pt x="467" y="436"/>
                  </a:lnTo>
                  <a:lnTo>
                    <a:pt x="468" y="439"/>
                  </a:lnTo>
                  <a:lnTo>
                    <a:pt x="468" y="439"/>
                  </a:lnTo>
                  <a:lnTo>
                    <a:pt x="472" y="446"/>
                  </a:lnTo>
                  <a:lnTo>
                    <a:pt x="477" y="449"/>
                  </a:lnTo>
                  <a:lnTo>
                    <a:pt x="480" y="449"/>
                  </a:lnTo>
                  <a:lnTo>
                    <a:pt x="484" y="449"/>
                  </a:lnTo>
                  <a:lnTo>
                    <a:pt x="484" y="449"/>
                  </a:lnTo>
                  <a:lnTo>
                    <a:pt x="497" y="448"/>
                  </a:lnTo>
                  <a:lnTo>
                    <a:pt x="509" y="445"/>
                  </a:lnTo>
                  <a:lnTo>
                    <a:pt x="522" y="444"/>
                  </a:lnTo>
                  <a:lnTo>
                    <a:pt x="528" y="445"/>
                  </a:lnTo>
                  <a:lnTo>
                    <a:pt x="533" y="446"/>
                  </a:lnTo>
                  <a:lnTo>
                    <a:pt x="533" y="446"/>
                  </a:lnTo>
                  <a:lnTo>
                    <a:pt x="539" y="447"/>
                  </a:lnTo>
                  <a:lnTo>
                    <a:pt x="543" y="452"/>
                  </a:lnTo>
                  <a:lnTo>
                    <a:pt x="545" y="456"/>
                  </a:lnTo>
                  <a:lnTo>
                    <a:pt x="547" y="461"/>
                  </a:lnTo>
                  <a:lnTo>
                    <a:pt x="551" y="472"/>
                  </a:lnTo>
                  <a:lnTo>
                    <a:pt x="554" y="484"/>
                  </a:lnTo>
                  <a:lnTo>
                    <a:pt x="554" y="484"/>
                  </a:lnTo>
                  <a:lnTo>
                    <a:pt x="556" y="491"/>
                  </a:lnTo>
                  <a:lnTo>
                    <a:pt x="561" y="495"/>
                  </a:lnTo>
                  <a:lnTo>
                    <a:pt x="567" y="499"/>
                  </a:lnTo>
                  <a:lnTo>
                    <a:pt x="570" y="499"/>
                  </a:lnTo>
                  <a:lnTo>
                    <a:pt x="575" y="499"/>
                  </a:lnTo>
                  <a:lnTo>
                    <a:pt x="575" y="499"/>
                  </a:lnTo>
                  <a:lnTo>
                    <a:pt x="582" y="499"/>
                  </a:lnTo>
                  <a:lnTo>
                    <a:pt x="588" y="501"/>
                  </a:lnTo>
                  <a:lnTo>
                    <a:pt x="592" y="504"/>
                  </a:lnTo>
                  <a:lnTo>
                    <a:pt x="594" y="507"/>
                  </a:lnTo>
                  <a:lnTo>
                    <a:pt x="597" y="512"/>
                  </a:lnTo>
                  <a:lnTo>
                    <a:pt x="598" y="517"/>
                  </a:lnTo>
                  <a:lnTo>
                    <a:pt x="599" y="529"/>
                  </a:lnTo>
                  <a:lnTo>
                    <a:pt x="599" y="529"/>
                  </a:lnTo>
                  <a:lnTo>
                    <a:pt x="605" y="569"/>
                  </a:lnTo>
                  <a:lnTo>
                    <a:pt x="609" y="611"/>
                  </a:lnTo>
                  <a:lnTo>
                    <a:pt x="609" y="611"/>
                  </a:lnTo>
                  <a:lnTo>
                    <a:pt x="611" y="619"/>
                  </a:lnTo>
                  <a:lnTo>
                    <a:pt x="612" y="626"/>
                  </a:lnTo>
                  <a:lnTo>
                    <a:pt x="614" y="633"/>
                  </a:lnTo>
                  <a:lnTo>
                    <a:pt x="618" y="638"/>
                  </a:lnTo>
                  <a:lnTo>
                    <a:pt x="622" y="644"/>
                  </a:lnTo>
                  <a:lnTo>
                    <a:pt x="627" y="650"/>
                  </a:lnTo>
                  <a:lnTo>
                    <a:pt x="634" y="653"/>
                  </a:lnTo>
                  <a:lnTo>
                    <a:pt x="641" y="658"/>
                  </a:lnTo>
                  <a:lnTo>
                    <a:pt x="641" y="658"/>
                  </a:lnTo>
                  <a:lnTo>
                    <a:pt x="649" y="661"/>
                  </a:lnTo>
                  <a:lnTo>
                    <a:pt x="657" y="667"/>
                  </a:lnTo>
                  <a:lnTo>
                    <a:pt x="665" y="672"/>
                  </a:lnTo>
                  <a:lnTo>
                    <a:pt x="673" y="676"/>
                  </a:lnTo>
                  <a:lnTo>
                    <a:pt x="673" y="676"/>
                  </a:lnTo>
                  <a:lnTo>
                    <a:pt x="677" y="679"/>
                  </a:lnTo>
                  <a:lnTo>
                    <a:pt x="682" y="682"/>
                  </a:lnTo>
                  <a:lnTo>
                    <a:pt x="691" y="689"/>
                  </a:lnTo>
                  <a:lnTo>
                    <a:pt x="696" y="691"/>
                  </a:lnTo>
                  <a:lnTo>
                    <a:pt x="700" y="692"/>
                  </a:lnTo>
                  <a:lnTo>
                    <a:pt x="706" y="691"/>
                  </a:lnTo>
                  <a:lnTo>
                    <a:pt x="712" y="688"/>
                  </a:lnTo>
                  <a:lnTo>
                    <a:pt x="712" y="688"/>
                  </a:lnTo>
                  <a:lnTo>
                    <a:pt x="726" y="676"/>
                  </a:lnTo>
                  <a:lnTo>
                    <a:pt x="733" y="671"/>
                  </a:lnTo>
                  <a:lnTo>
                    <a:pt x="739" y="665"/>
                  </a:lnTo>
                  <a:lnTo>
                    <a:pt x="743" y="658"/>
                  </a:lnTo>
                  <a:lnTo>
                    <a:pt x="747" y="650"/>
                  </a:lnTo>
                  <a:lnTo>
                    <a:pt x="748" y="639"/>
                  </a:lnTo>
                  <a:lnTo>
                    <a:pt x="748" y="629"/>
                  </a:lnTo>
                  <a:lnTo>
                    <a:pt x="748" y="629"/>
                  </a:lnTo>
                  <a:lnTo>
                    <a:pt x="744" y="573"/>
                  </a:lnTo>
                  <a:lnTo>
                    <a:pt x="740" y="517"/>
                  </a:lnTo>
                  <a:lnTo>
                    <a:pt x="733" y="462"/>
                  </a:lnTo>
                  <a:lnTo>
                    <a:pt x="724" y="407"/>
                  </a:lnTo>
                  <a:lnTo>
                    <a:pt x="713" y="353"/>
                  </a:lnTo>
                  <a:lnTo>
                    <a:pt x="706" y="326"/>
                  </a:lnTo>
                  <a:lnTo>
                    <a:pt x="699" y="299"/>
                  </a:lnTo>
                  <a:lnTo>
                    <a:pt x="691" y="272"/>
                  </a:lnTo>
                  <a:lnTo>
                    <a:pt x="682" y="246"/>
                  </a:lnTo>
                  <a:lnTo>
                    <a:pt x="673" y="219"/>
                  </a:lnTo>
                  <a:lnTo>
                    <a:pt x="662" y="194"/>
                  </a:lnTo>
                  <a:lnTo>
                    <a:pt x="662" y="194"/>
                  </a:lnTo>
                  <a:lnTo>
                    <a:pt x="659" y="186"/>
                  </a:lnTo>
                  <a:lnTo>
                    <a:pt x="657" y="179"/>
                  </a:lnTo>
                  <a:lnTo>
                    <a:pt x="656" y="172"/>
                  </a:lnTo>
                  <a:lnTo>
                    <a:pt x="657" y="165"/>
                  </a:lnTo>
                  <a:lnTo>
                    <a:pt x="658" y="159"/>
                  </a:lnTo>
                  <a:lnTo>
                    <a:pt x="660" y="153"/>
                  </a:lnTo>
                  <a:lnTo>
                    <a:pt x="665" y="146"/>
                  </a:lnTo>
                  <a:lnTo>
                    <a:pt x="671" y="141"/>
                  </a:lnTo>
                  <a:lnTo>
                    <a:pt x="671" y="141"/>
                  </a:lnTo>
                  <a:lnTo>
                    <a:pt x="677" y="135"/>
                  </a:lnTo>
                  <a:lnTo>
                    <a:pt x="682" y="129"/>
                  </a:lnTo>
                  <a:lnTo>
                    <a:pt x="686" y="123"/>
                  </a:lnTo>
                  <a:lnTo>
                    <a:pt x="688" y="117"/>
                  </a:lnTo>
                  <a:lnTo>
                    <a:pt x="689" y="106"/>
                  </a:lnTo>
                  <a:lnTo>
                    <a:pt x="690" y="91"/>
                  </a:lnTo>
                  <a:lnTo>
                    <a:pt x="694" y="49"/>
                  </a:lnTo>
                  <a:lnTo>
                    <a:pt x="694" y="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69"/>
            <p:cNvSpPr>
              <a:spLocks/>
            </p:cNvSpPr>
            <p:nvPr/>
          </p:nvSpPr>
          <p:spPr bwMode="auto">
            <a:xfrm>
              <a:off x="2464" y="3186"/>
              <a:ext cx="138" cy="297"/>
            </a:xfrm>
            <a:custGeom>
              <a:avLst/>
              <a:gdLst>
                <a:gd name="T0" fmla="*/ 667 w 693"/>
                <a:gd name="T1" fmla="*/ 417 h 1485"/>
                <a:gd name="T2" fmla="*/ 640 w 693"/>
                <a:gd name="T3" fmla="*/ 467 h 1485"/>
                <a:gd name="T4" fmla="*/ 613 w 693"/>
                <a:gd name="T5" fmla="*/ 501 h 1485"/>
                <a:gd name="T6" fmla="*/ 571 w 693"/>
                <a:gd name="T7" fmla="*/ 486 h 1485"/>
                <a:gd name="T8" fmla="*/ 543 w 693"/>
                <a:gd name="T9" fmla="*/ 480 h 1485"/>
                <a:gd name="T10" fmla="*/ 515 w 693"/>
                <a:gd name="T11" fmla="*/ 499 h 1485"/>
                <a:gd name="T12" fmla="*/ 511 w 693"/>
                <a:gd name="T13" fmla="*/ 530 h 1485"/>
                <a:gd name="T14" fmla="*/ 470 w 693"/>
                <a:gd name="T15" fmla="*/ 576 h 1485"/>
                <a:gd name="T16" fmla="*/ 434 w 693"/>
                <a:gd name="T17" fmla="*/ 609 h 1485"/>
                <a:gd name="T18" fmla="*/ 406 w 693"/>
                <a:gd name="T19" fmla="*/ 670 h 1485"/>
                <a:gd name="T20" fmla="*/ 399 w 693"/>
                <a:gd name="T21" fmla="*/ 749 h 1485"/>
                <a:gd name="T22" fmla="*/ 381 w 693"/>
                <a:gd name="T23" fmla="*/ 797 h 1485"/>
                <a:gd name="T24" fmla="*/ 352 w 693"/>
                <a:gd name="T25" fmla="*/ 925 h 1485"/>
                <a:gd name="T26" fmla="*/ 312 w 693"/>
                <a:gd name="T27" fmla="*/ 1036 h 1485"/>
                <a:gd name="T28" fmla="*/ 268 w 693"/>
                <a:gd name="T29" fmla="*/ 1108 h 1485"/>
                <a:gd name="T30" fmla="*/ 256 w 693"/>
                <a:gd name="T31" fmla="*/ 1150 h 1485"/>
                <a:gd name="T32" fmla="*/ 210 w 693"/>
                <a:gd name="T33" fmla="*/ 1199 h 1485"/>
                <a:gd name="T34" fmla="*/ 176 w 693"/>
                <a:gd name="T35" fmla="*/ 1223 h 1485"/>
                <a:gd name="T36" fmla="*/ 134 w 693"/>
                <a:gd name="T37" fmla="*/ 1289 h 1485"/>
                <a:gd name="T38" fmla="*/ 97 w 693"/>
                <a:gd name="T39" fmla="*/ 1405 h 1485"/>
                <a:gd name="T40" fmla="*/ 92 w 693"/>
                <a:gd name="T41" fmla="*/ 1457 h 1485"/>
                <a:gd name="T42" fmla="*/ 57 w 693"/>
                <a:gd name="T43" fmla="*/ 1478 h 1485"/>
                <a:gd name="T44" fmla="*/ 39 w 693"/>
                <a:gd name="T45" fmla="*/ 1485 h 1485"/>
                <a:gd name="T46" fmla="*/ 31 w 693"/>
                <a:gd name="T47" fmla="*/ 1470 h 1485"/>
                <a:gd name="T48" fmla="*/ 32 w 693"/>
                <a:gd name="T49" fmla="*/ 1420 h 1485"/>
                <a:gd name="T50" fmla="*/ 18 w 693"/>
                <a:gd name="T51" fmla="*/ 1360 h 1485"/>
                <a:gd name="T52" fmla="*/ 0 w 693"/>
                <a:gd name="T53" fmla="*/ 1305 h 1485"/>
                <a:gd name="T54" fmla="*/ 15 w 693"/>
                <a:gd name="T55" fmla="*/ 1234 h 1485"/>
                <a:gd name="T56" fmla="*/ 56 w 693"/>
                <a:gd name="T57" fmla="*/ 1135 h 1485"/>
                <a:gd name="T58" fmla="*/ 89 w 693"/>
                <a:gd name="T59" fmla="*/ 961 h 1485"/>
                <a:gd name="T60" fmla="*/ 104 w 693"/>
                <a:gd name="T61" fmla="*/ 887 h 1485"/>
                <a:gd name="T62" fmla="*/ 124 w 693"/>
                <a:gd name="T63" fmla="*/ 842 h 1485"/>
                <a:gd name="T64" fmla="*/ 140 w 693"/>
                <a:gd name="T65" fmla="*/ 771 h 1485"/>
                <a:gd name="T66" fmla="*/ 157 w 693"/>
                <a:gd name="T67" fmla="*/ 729 h 1485"/>
                <a:gd name="T68" fmla="*/ 207 w 693"/>
                <a:gd name="T69" fmla="*/ 660 h 1485"/>
                <a:gd name="T70" fmla="*/ 256 w 693"/>
                <a:gd name="T71" fmla="*/ 555 h 1485"/>
                <a:gd name="T72" fmla="*/ 309 w 693"/>
                <a:gd name="T73" fmla="*/ 477 h 1485"/>
                <a:gd name="T74" fmla="*/ 339 w 693"/>
                <a:gd name="T75" fmla="*/ 425 h 1485"/>
                <a:gd name="T76" fmla="*/ 352 w 693"/>
                <a:gd name="T77" fmla="*/ 362 h 1485"/>
                <a:gd name="T78" fmla="*/ 356 w 693"/>
                <a:gd name="T79" fmla="*/ 294 h 1485"/>
                <a:gd name="T80" fmla="*/ 382 w 693"/>
                <a:gd name="T81" fmla="*/ 247 h 1485"/>
                <a:gd name="T82" fmla="*/ 439 w 693"/>
                <a:gd name="T83" fmla="*/ 215 h 1485"/>
                <a:gd name="T84" fmla="*/ 489 w 693"/>
                <a:gd name="T85" fmla="*/ 169 h 1485"/>
                <a:gd name="T86" fmla="*/ 521 w 693"/>
                <a:gd name="T87" fmla="*/ 145 h 1485"/>
                <a:gd name="T88" fmla="*/ 568 w 693"/>
                <a:gd name="T89" fmla="*/ 111 h 1485"/>
                <a:gd name="T90" fmla="*/ 594 w 693"/>
                <a:gd name="T91" fmla="*/ 61 h 1485"/>
                <a:gd name="T92" fmla="*/ 616 w 693"/>
                <a:gd name="T93" fmla="*/ 14 h 1485"/>
                <a:gd name="T94" fmla="*/ 644 w 693"/>
                <a:gd name="T95" fmla="*/ 5 h 1485"/>
                <a:gd name="T96" fmla="*/ 646 w 693"/>
                <a:gd name="T97" fmla="*/ 42 h 1485"/>
                <a:gd name="T98" fmla="*/ 652 w 693"/>
                <a:gd name="T99" fmla="*/ 58 h 1485"/>
                <a:gd name="T100" fmla="*/ 674 w 693"/>
                <a:gd name="T101" fmla="*/ 69 h 1485"/>
                <a:gd name="T102" fmla="*/ 666 w 693"/>
                <a:gd name="T103" fmla="*/ 110 h 1485"/>
                <a:gd name="T104" fmla="*/ 645 w 693"/>
                <a:gd name="T105" fmla="*/ 163 h 1485"/>
                <a:gd name="T106" fmla="*/ 638 w 693"/>
                <a:gd name="T107" fmla="*/ 219 h 1485"/>
                <a:gd name="T108" fmla="*/ 619 w 693"/>
                <a:gd name="T109" fmla="*/ 270 h 1485"/>
                <a:gd name="T110" fmla="*/ 584 w 693"/>
                <a:gd name="T111" fmla="*/ 316 h 1485"/>
                <a:gd name="T112" fmla="*/ 603 w 693"/>
                <a:gd name="T113" fmla="*/ 343 h 1485"/>
                <a:gd name="T114" fmla="*/ 654 w 693"/>
                <a:gd name="T115" fmla="*/ 377 h 1485"/>
                <a:gd name="T116" fmla="*/ 685 w 693"/>
                <a:gd name="T117" fmla="*/ 38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 h="1485">
                  <a:moveTo>
                    <a:pt x="693" y="397"/>
                  </a:moveTo>
                  <a:lnTo>
                    <a:pt x="693" y="397"/>
                  </a:lnTo>
                  <a:lnTo>
                    <a:pt x="683" y="402"/>
                  </a:lnTo>
                  <a:lnTo>
                    <a:pt x="674" y="409"/>
                  </a:lnTo>
                  <a:lnTo>
                    <a:pt x="667" y="417"/>
                  </a:lnTo>
                  <a:lnTo>
                    <a:pt x="660" y="426"/>
                  </a:lnTo>
                  <a:lnTo>
                    <a:pt x="654" y="435"/>
                  </a:lnTo>
                  <a:lnTo>
                    <a:pt x="649" y="446"/>
                  </a:lnTo>
                  <a:lnTo>
                    <a:pt x="640" y="467"/>
                  </a:lnTo>
                  <a:lnTo>
                    <a:pt x="640" y="467"/>
                  </a:lnTo>
                  <a:lnTo>
                    <a:pt x="633" y="480"/>
                  </a:lnTo>
                  <a:lnTo>
                    <a:pt x="628" y="491"/>
                  </a:lnTo>
                  <a:lnTo>
                    <a:pt x="621" y="498"/>
                  </a:lnTo>
                  <a:lnTo>
                    <a:pt x="617" y="500"/>
                  </a:lnTo>
                  <a:lnTo>
                    <a:pt x="613" y="501"/>
                  </a:lnTo>
                  <a:lnTo>
                    <a:pt x="609" y="502"/>
                  </a:lnTo>
                  <a:lnTo>
                    <a:pt x="604" y="502"/>
                  </a:lnTo>
                  <a:lnTo>
                    <a:pt x="595" y="500"/>
                  </a:lnTo>
                  <a:lnTo>
                    <a:pt x="584" y="494"/>
                  </a:lnTo>
                  <a:lnTo>
                    <a:pt x="571" y="486"/>
                  </a:lnTo>
                  <a:lnTo>
                    <a:pt x="571" y="486"/>
                  </a:lnTo>
                  <a:lnTo>
                    <a:pt x="566" y="484"/>
                  </a:lnTo>
                  <a:lnTo>
                    <a:pt x="563" y="482"/>
                  </a:lnTo>
                  <a:lnTo>
                    <a:pt x="554" y="480"/>
                  </a:lnTo>
                  <a:lnTo>
                    <a:pt x="543" y="480"/>
                  </a:lnTo>
                  <a:lnTo>
                    <a:pt x="534" y="483"/>
                  </a:lnTo>
                  <a:lnTo>
                    <a:pt x="526" y="486"/>
                  </a:lnTo>
                  <a:lnTo>
                    <a:pt x="519" y="492"/>
                  </a:lnTo>
                  <a:lnTo>
                    <a:pt x="517" y="495"/>
                  </a:lnTo>
                  <a:lnTo>
                    <a:pt x="515" y="499"/>
                  </a:lnTo>
                  <a:lnTo>
                    <a:pt x="513" y="502"/>
                  </a:lnTo>
                  <a:lnTo>
                    <a:pt x="513" y="506"/>
                  </a:lnTo>
                  <a:lnTo>
                    <a:pt x="513" y="506"/>
                  </a:lnTo>
                  <a:lnTo>
                    <a:pt x="513" y="518"/>
                  </a:lnTo>
                  <a:lnTo>
                    <a:pt x="511" y="530"/>
                  </a:lnTo>
                  <a:lnTo>
                    <a:pt x="507" y="540"/>
                  </a:lnTo>
                  <a:lnTo>
                    <a:pt x="502" y="548"/>
                  </a:lnTo>
                  <a:lnTo>
                    <a:pt x="495" y="556"/>
                  </a:lnTo>
                  <a:lnTo>
                    <a:pt x="487" y="563"/>
                  </a:lnTo>
                  <a:lnTo>
                    <a:pt x="470" y="576"/>
                  </a:lnTo>
                  <a:lnTo>
                    <a:pt x="470" y="576"/>
                  </a:lnTo>
                  <a:lnTo>
                    <a:pt x="459" y="584"/>
                  </a:lnTo>
                  <a:lnTo>
                    <a:pt x="450" y="592"/>
                  </a:lnTo>
                  <a:lnTo>
                    <a:pt x="441" y="600"/>
                  </a:lnTo>
                  <a:lnTo>
                    <a:pt x="434" y="609"/>
                  </a:lnTo>
                  <a:lnTo>
                    <a:pt x="427" y="619"/>
                  </a:lnTo>
                  <a:lnTo>
                    <a:pt x="421" y="628"/>
                  </a:lnTo>
                  <a:lnTo>
                    <a:pt x="417" y="638"/>
                  </a:lnTo>
                  <a:lnTo>
                    <a:pt x="413" y="649"/>
                  </a:lnTo>
                  <a:lnTo>
                    <a:pt x="406" y="670"/>
                  </a:lnTo>
                  <a:lnTo>
                    <a:pt x="402" y="692"/>
                  </a:lnTo>
                  <a:lnTo>
                    <a:pt x="399" y="715"/>
                  </a:lnTo>
                  <a:lnTo>
                    <a:pt x="398" y="740"/>
                  </a:lnTo>
                  <a:lnTo>
                    <a:pt x="398" y="740"/>
                  </a:lnTo>
                  <a:lnTo>
                    <a:pt x="399" y="749"/>
                  </a:lnTo>
                  <a:lnTo>
                    <a:pt x="398" y="753"/>
                  </a:lnTo>
                  <a:lnTo>
                    <a:pt x="397" y="757"/>
                  </a:lnTo>
                  <a:lnTo>
                    <a:pt x="397" y="757"/>
                  </a:lnTo>
                  <a:lnTo>
                    <a:pt x="388" y="778"/>
                  </a:lnTo>
                  <a:lnTo>
                    <a:pt x="381" y="797"/>
                  </a:lnTo>
                  <a:lnTo>
                    <a:pt x="375" y="819"/>
                  </a:lnTo>
                  <a:lnTo>
                    <a:pt x="371" y="840"/>
                  </a:lnTo>
                  <a:lnTo>
                    <a:pt x="362" y="882"/>
                  </a:lnTo>
                  <a:lnTo>
                    <a:pt x="358" y="904"/>
                  </a:lnTo>
                  <a:lnTo>
                    <a:pt x="352" y="925"/>
                  </a:lnTo>
                  <a:lnTo>
                    <a:pt x="352" y="925"/>
                  </a:lnTo>
                  <a:lnTo>
                    <a:pt x="337" y="970"/>
                  </a:lnTo>
                  <a:lnTo>
                    <a:pt x="329" y="992"/>
                  </a:lnTo>
                  <a:lnTo>
                    <a:pt x="321" y="1014"/>
                  </a:lnTo>
                  <a:lnTo>
                    <a:pt x="312" y="1036"/>
                  </a:lnTo>
                  <a:lnTo>
                    <a:pt x="301" y="1056"/>
                  </a:lnTo>
                  <a:lnTo>
                    <a:pt x="290" y="1077"/>
                  </a:lnTo>
                  <a:lnTo>
                    <a:pt x="276" y="1097"/>
                  </a:lnTo>
                  <a:lnTo>
                    <a:pt x="276" y="1097"/>
                  </a:lnTo>
                  <a:lnTo>
                    <a:pt x="268" y="1108"/>
                  </a:lnTo>
                  <a:lnTo>
                    <a:pt x="265" y="1114"/>
                  </a:lnTo>
                  <a:lnTo>
                    <a:pt x="263" y="1121"/>
                  </a:lnTo>
                  <a:lnTo>
                    <a:pt x="263" y="1121"/>
                  </a:lnTo>
                  <a:lnTo>
                    <a:pt x="261" y="1136"/>
                  </a:lnTo>
                  <a:lnTo>
                    <a:pt x="256" y="1150"/>
                  </a:lnTo>
                  <a:lnTo>
                    <a:pt x="251" y="1162"/>
                  </a:lnTo>
                  <a:lnTo>
                    <a:pt x="243" y="1174"/>
                  </a:lnTo>
                  <a:lnTo>
                    <a:pt x="233" y="1183"/>
                  </a:lnTo>
                  <a:lnTo>
                    <a:pt x="222" y="1192"/>
                  </a:lnTo>
                  <a:lnTo>
                    <a:pt x="210" y="1199"/>
                  </a:lnTo>
                  <a:lnTo>
                    <a:pt x="198" y="1207"/>
                  </a:lnTo>
                  <a:lnTo>
                    <a:pt x="198" y="1207"/>
                  </a:lnTo>
                  <a:lnTo>
                    <a:pt x="191" y="1211"/>
                  </a:lnTo>
                  <a:lnTo>
                    <a:pt x="185" y="1214"/>
                  </a:lnTo>
                  <a:lnTo>
                    <a:pt x="176" y="1223"/>
                  </a:lnTo>
                  <a:lnTo>
                    <a:pt x="168" y="1234"/>
                  </a:lnTo>
                  <a:lnTo>
                    <a:pt x="160" y="1245"/>
                  </a:lnTo>
                  <a:lnTo>
                    <a:pt x="160" y="1245"/>
                  </a:lnTo>
                  <a:lnTo>
                    <a:pt x="146" y="1267"/>
                  </a:lnTo>
                  <a:lnTo>
                    <a:pt x="134" y="1289"/>
                  </a:lnTo>
                  <a:lnTo>
                    <a:pt x="124" y="1311"/>
                  </a:lnTo>
                  <a:lnTo>
                    <a:pt x="115" y="1334"/>
                  </a:lnTo>
                  <a:lnTo>
                    <a:pt x="108" y="1357"/>
                  </a:lnTo>
                  <a:lnTo>
                    <a:pt x="102" y="1381"/>
                  </a:lnTo>
                  <a:lnTo>
                    <a:pt x="97" y="1405"/>
                  </a:lnTo>
                  <a:lnTo>
                    <a:pt x="96" y="1431"/>
                  </a:lnTo>
                  <a:lnTo>
                    <a:pt x="96" y="1431"/>
                  </a:lnTo>
                  <a:lnTo>
                    <a:pt x="95" y="1440"/>
                  </a:lnTo>
                  <a:lnTo>
                    <a:pt x="94" y="1449"/>
                  </a:lnTo>
                  <a:lnTo>
                    <a:pt x="92" y="1457"/>
                  </a:lnTo>
                  <a:lnTo>
                    <a:pt x="88" y="1464"/>
                  </a:lnTo>
                  <a:lnTo>
                    <a:pt x="84" y="1470"/>
                  </a:lnTo>
                  <a:lnTo>
                    <a:pt x="77" y="1474"/>
                  </a:lnTo>
                  <a:lnTo>
                    <a:pt x="69" y="1477"/>
                  </a:lnTo>
                  <a:lnTo>
                    <a:pt x="57" y="1478"/>
                  </a:lnTo>
                  <a:lnTo>
                    <a:pt x="57" y="1478"/>
                  </a:lnTo>
                  <a:lnTo>
                    <a:pt x="53" y="1479"/>
                  </a:lnTo>
                  <a:lnTo>
                    <a:pt x="47" y="1481"/>
                  </a:lnTo>
                  <a:lnTo>
                    <a:pt x="41" y="1484"/>
                  </a:lnTo>
                  <a:lnTo>
                    <a:pt x="39" y="1485"/>
                  </a:lnTo>
                  <a:lnTo>
                    <a:pt x="35" y="1485"/>
                  </a:lnTo>
                  <a:lnTo>
                    <a:pt x="35" y="1485"/>
                  </a:lnTo>
                  <a:lnTo>
                    <a:pt x="33" y="1480"/>
                  </a:lnTo>
                  <a:lnTo>
                    <a:pt x="31" y="1476"/>
                  </a:lnTo>
                  <a:lnTo>
                    <a:pt x="31" y="1470"/>
                  </a:lnTo>
                  <a:lnTo>
                    <a:pt x="31" y="1465"/>
                  </a:lnTo>
                  <a:lnTo>
                    <a:pt x="32" y="1455"/>
                  </a:lnTo>
                  <a:lnTo>
                    <a:pt x="33" y="1446"/>
                  </a:lnTo>
                  <a:lnTo>
                    <a:pt x="33" y="1446"/>
                  </a:lnTo>
                  <a:lnTo>
                    <a:pt x="32" y="1420"/>
                  </a:lnTo>
                  <a:lnTo>
                    <a:pt x="31" y="1409"/>
                  </a:lnTo>
                  <a:lnTo>
                    <a:pt x="28" y="1396"/>
                  </a:lnTo>
                  <a:lnTo>
                    <a:pt x="26" y="1385"/>
                  </a:lnTo>
                  <a:lnTo>
                    <a:pt x="23" y="1373"/>
                  </a:lnTo>
                  <a:lnTo>
                    <a:pt x="18" y="1360"/>
                  </a:lnTo>
                  <a:lnTo>
                    <a:pt x="12" y="1349"/>
                  </a:lnTo>
                  <a:lnTo>
                    <a:pt x="12" y="1349"/>
                  </a:lnTo>
                  <a:lnTo>
                    <a:pt x="5" y="1335"/>
                  </a:lnTo>
                  <a:lnTo>
                    <a:pt x="2" y="1320"/>
                  </a:lnTo>
                  <a:lnTo>
                    <a:pt x="0" y="1305"/>
                  </a:lnTo>
                  <a:lnTo>
                    <a:pt x="0" y="1290"/>
                  </a:lnTo>
                  <a:lnTo>
                    <a:pt x="1" y="1276"/>
                  </a:lnTo>
                  <a:lnTo>
                    <a:pt x="3" y="1261"/>
                  </a:lnTo>
                  <a:lnTo>
                    <a:pt x="9" y="1248"/>
                  </a:lnTo>
                  <a:lnTo>
                    <a:pt x="15" y="1234"/>
                  </a:lnTo>
                  <a:lnTo>
                    <a:pt x="15" y="1234"/>
                  </a:lnTo>
                  <a:lnTo>
                    <a:pt x="24" y="1218"/>
                  </a:lnTo>
                  <a:lnTo>
                    <a:pt x="31" y="1201"/>
                  </a:lnTo>
                  <a:lnTo>
                    <a:pt x="44" y="1168"/>
                  </a:lnTo>
                  <a:lnTo>
                    <a:pt x="56" y="1135"/>
                  </a:lnTo>
                  <a:lnTo>
                    <a:pt x="65" y="1101"/>
                  </a:lnTo>
                  <a:lnTo>
                    <a:pt x="73" y="1067"/>
                  </a:lnTo>
                  <a:lnTo>
                    <a:pt x="79" y="1031"/>
                  </a:lnTo>
                  <a:lnTo>
                    <a:pt x="85" y="996"/>
                  </a:lnTo>
                  <a:lnTo>
                    <a:pt x="89" y="961"/>
                  </a:lnTo>
                  <a:lnTo>
                    <a:pt x="89" y="961"/>
                  </a:lnTo>
                  <a:lnTo>
                    <a:pt x="93" y="935"/>
                  </a:lnTo>
                  <a:lnTo>
                    <a:pt x="97" y="911"/>
                  </a:lnTo>
                  <a:lnTo>
                    <a:pt x="101" y="900"/>
                  </a:lnTo>
                  <a:lnTo>
                    <a:pt x="104" y="887"/>
                  </a:lnTo>
                  <a:lnTo>
                    <a:pt x="109" y="875"/>
                  </a:lnTo>
                  <a:lnTo>
                    <a:pt x="115" y="864"/>
                  </a:lnTo>
                  <a:lnTo>
                    <a:pt x="115" y="864"/>
                  </a:lnTo>
                  <a:lnTo>
                    <a:pt x="121" y="854"/>
                  </a:lnTo>
                  <a:lnTo>
                    <a:pt x="124" y="842"/>
                  </a:lnTo>
                  <a:lnTo>
                    <a:pt x="127" y="831"/>
                  </a:lnTo>
                  <a:lnTo>
                    <a:pt x="130" y="818"/>
                  </a:lnTo>
                  <a:lnTo>
                    <a:pt x="134" y="795"/>
                  </a:lnTo>
                  <a:lnTo>
                    <a:pt x="140" y="771"/>
                  </a:lnTo>
                  <a:lnTo>
                    <a:pt x="140" y="771"/>
                  </a:lnTo>
                  <a:lnTo>
                    <a:pt x="142" y="760"/>
                  </a:lnTo>
                  <a:lnTo>
                    <a:pt x="146" y="749"/>
                  </a:lnTo>
                  <a:lnTo>
                    <a:pt x="150" y="738"/>
                  </a:lnTo>
                  <a:lnTo>
                    <a:pt x="154" y="734"/>
                  </a:lnTo>
                  <a:lnTo>
                    <a:pt x="157" y="729"/>
                  </a:lnTo>
                  <a:lnTo>
                    <a:pt x="157" y="729"/>
                  </a:lnTo>
                  <a:lnTo>
                    <a:pt x="172" y="713"/>
                  </a:lnTo>
                  <a:lnTo>
                    <a:pt x="185" y="697"/>
                  </a:lnTo>
                  <a:lnTo>
                    <a:pt x="197" y="679"/>
                  </a:lnTo>
                  <a:lnTo>
                    <a:pt x="207" y="660"/>
                  </a:lnTo>
                  <a:lnTo>
                    <a:pt x="216" y="642"/>
                  </a:lnTo>
                  <a:lnTo>
                    <a:pt x="225" y="622"/>
                  </a:lnTo>
                  <a:lnTo>
                    <a:pt x="244" y="584"/>
                  </a:lnTo>
                  <a:lnTo>
                    <a:pt x="244" y="584"/>
                  </a:lnTo>
                  <a:lnTo>
                    <a:pt x="256" y="555"/>
                  </a:lnTo>
                  <a:lnTo>
                    <a:pt x="270" y="528"/>
                  </a:lnTo>
                  <a:lnTo>
                    <a:pt x="278" y="514"/>
                  </a:lnTo>
                  <a:lnTo>
                    <a:pt x="288" y="501"/>
                  </a:lnTo>
                  <a:lnTo>
                    <a:pt x="298" y="488"/>
                  </a:lnTo>
                  <a:lnTo>
                    <a:pt x="309" y="477"/>
                  </a:lnTo>
                  <a:lnTo>
                    <a:pt x="309" y="477"/>
                  </a:lnTo>
                  <a:lnTo>
                    <a:pt x="320" y="465"/>
                  </a:lnTo>
                  <a:lnTo>
                    <a:pt x="328" y="454"/>
                  </a:lnTo>
                  <a:lnTo>
                    <a:pt x="334" y="440"/>
                  </a:lnTo>
                  <a:lnTo>
                    <a:pt x="339" y="425"/>
                  </a:lnTo>
                  <a:lnTo>
                    <a:pt x="344" y="410"/>
                  </a:lnTo>
                  <a:lnTo>
                    <a:pt x="348" y="394"/>
                  </a:lnTo>
                  <a:lnTo>
                    <a:pt x="351" y="378"/>
                  </a:lnTo>
                  <a:lnTo>
                    <a:pt x="352" y="362"/>
                  </a:lnTo>
                  <a:lnTo>
                    <a:pt x="352" y="362"/>
                  </a:lnTo>
                  <a:lnTo>
                    <a:pt x="354" y="334"/>
                  </a:lnTo>
                  <a:lnTo>
                    <a:pt x="356" y="320"/>
                  </a:lnTo>
                  <a:lnTo>
                    <a:pt x="356" y="306"/>
                  </a:lnTo>
                  <a:lnTo>
                    <a:pt x="356" y="306"/>
                  </a:lnTo>
                  <a:lnTo>
                    <a:pt x="356" y="294"/>
                  </a:lnTo>
                  <a:lnTo>
                    <a:pt x="358" y="282"/>
                  </a:lnTo>
                  <a:lnTo>
                    <a:pt x="361" y="272"/>
                  </a:lnTo>
                  <a:lnTo>
                    <a:pt x="367" y="263"/>
                  </a:lnTo>
                  <a:lnTo>
                    <a:pt x="374" y="254"/>
                  </a:lnTo>
                  <a:lnTo>
                    <a:pt x="382" y="247"/>
                  </a:lnTo>
                  <a:lnTo>
                    <a:pt x="391" y="240"/>
                  </a:lnTo>
                  <a:lnTo>
                    <a:pt x="402" y="235"/>
                  </a:lnTo>
                  <a:lnTo>
                    <a:pt x="402" y="235"/>
                  </a:lnTo>
                  <a:lnTo>
                    <a:pt x="427" y="222"/>
                  </a:lnTo>
                  <a:lnTo>
                    <a:pt x="439" y="215"/>
                  </a:lnTo>
                  <a:lnTo>
                    <a:pt x="450" y="209"/>
                  </a:lnTo>
                  <a:lnTo>
                    <a:pt x="460" y="199"/>
                  </a:lnTo>
                  <a:lnTo>
                    <a:pt x="471" y="191"/>
                  </a:lnTo>
                  <a:lnTo>
                    <a:pt x="480" y="181"/>
                  </a:lnTo>
                  <a:lnTo>
                    <a:pt x="489" y="169"/>
                  </a:lnTo>
                  <a:lnTo>
                    <a:pt x="489" y="169"/>
                  </a:lnTo>
                  <a:lnTo>
                    <a:pt x="495" y="163"/>
                  </a:lnTo>
                  <a:lnTo>
                    <a:pt x="503" y="156"/>
                  </a:lnTo>
                  <a:lnTo>
                    <a:pt x="512" y="150"/>
                  </a:lnTo>
                  <a:lnTo>
                    <a:pt x="521" y="145"/>
                  </a:lnTo>
                  <a:lnTo>
                    <a:pt x="521" y="145"/>
                  </a:lnTo>
                  <a:lnTo>
                    <a:pt x="535" y="138"/>
                  </a:lnTo>
                  <a:lnTo>
                    <a:pt x="547" y="130"/>
                  </a:lnTo>
                  <a:lnTo>
                    <a:pt x="557" y="121"/>
                  </a:lnTo>
                  <a:lnTo>
                    <a:pt x="568" y="111"/>
                  </a:lnTo>
                  <a:lnTo>
                    <a:pt x="576" y="99"/>
                  </a:lnTo>
                  <a:lnTo>
                    <a:pt x="583" y="88"/>
                  </a:lnTo>
                  <a:lnTo>
                    <a:pt x="588" y="75"/>
                  </a:lnTo>
                  <a:lnTo>
                    <a:pt x="594" y="61"/>
                  </a:lnTo>
                  <a:lnTo>
                    <a:pt x="594" y="61"/>
                  </a:lnTo>
                  <a:lnTo>
                    <a:pt x="598" y="51"/>
                  </a:lnTo>
                  <a:lnTo>
                    <a:pt x="602" y="42"/>
                  </a:lnTo>
                  <a:lnTo>
                    <a:pt x="610" y="23"/>
                  </a:lnTo>
                  <a:lnTo>
                    <a:pt x="610" y="23"/>
                  </a:lnTo>
                  <a:lnTo>
                    <a:pt x="616" y="14"/>
                  </a:lnTo>
                  <a:lnTo>
                    <a:pt x="623" y="7"/>
                  </a:lnTo>
                  <a:lnTo>
                    <a:pt x="631" y="2"/>
                  </a:lnTo>
                  <a:lnTo>
                    <a:pt x="641" y="0"/>
                  </a:lnTo>
                  <a:lnTo>
                    <a:pt x="641" y="0"/>
                  </a:lnTo>
                  <a:lnTo>
                    <a:pt x="644" y="5"/>
                  </a:lnTo>
                  <a:lnTo>
                    <a:pt x="646" y="10"/>
                  </a:lnTo>
                  <a:lnTo>
                    <a:pt x="646" y="21"/>
                  </a:lnTo>
                  <a:lnTo>
                    <a:pt x="646" y="31"/>
                  </a:lnTo>
                  <a:lnTo>
                    <a:pt x="646" y="42"/>
                  </a:lnTo>
                  <a:lnTo>
                    <a:pt x="646" y="42"/>
                  </a:lnTo>
                  <a:lnTo>
                    <a:pt x="647" y="51"/>
                  </a:lnTo>
                  <a:lnTo>
                    <a:pt x="648" y="55"/>
                  </a:lnTo>
                  <a:lnTo>
                    <a:pt x="651" y="57"/>
                  </a:lnTo>
                  <a:lnTo>
                    <a:pt x="652" y="58"/>
                  </a:lnTo>
                  <a:lnTo>
                    <a:pt x="652" y="58"/>
                  </a:lnTo>
                  <a:lnTo>
                    <a:pt x="659" y="59"/>
                  </a:lnTo>
                  <a:lnTo>
                    <a:pt x="664" y="61"/>
                  </a:lnTo>
                  <a:lnTo>
                    <a:pt x="668" y="63"/>
                  </a:lnTo>
                  <a:lnTo>
                    <a:pt x="671" y="67"/>
                  </a:lnTo>
                  <a:lnTo>
                    <a:pt x="674" y="69"/>
                  </a:lnTo>
                  <a:lnTo>
                    <a:pt x="676" y="73"/>
                  </a:lnTo>
                  <a:lnTo>
                    <a:pt x="677" y="80"/>
                  </a:lnTo>
                  <a:lnTo>
                    <a:pt x="676" y="86"/>
                  </a:lnTo>
                  <a:lnTo>
                    <a:pt x="674" y="95"/>
                  </a:lnTo>
                  <a:lnTo>
                    <a:pt x="666" y="110"/>
                  </a:lnTo>
                  <a:lnTo>
                    <a:pt x="666" y="110"/>
                  </a:lnTo>
                  <a:lnTo>
                    <a:pt x="659" y="122"/>
                  </a:lnTo>
                  <a:lnTo>
                    <a:pt x="653" y="136"/>
                  </a:lnTo>
                  <a:lnTo>
                    <a:pt x="648" y="149"/>
                  </a:lnTo>
                  <a:lnTo>
                    <a:pt x="645" y="163"/>
                  </a:lnTo>
                  <a:lnTo>
                    <a:pt x="641" y="176"/>
                  </a:lnTo>
                  <a:lnTo>
                    <a:pt x="639" y="190"/>
                  </a:lnTo>
                  <a:lnTo>
                    <a:pt x="638" y="205"/>
                  </a:lnTo>
                  <a:lnTo>
                    <a:pt x="638" y="219"/>
                  </a:lnTo>
                  <a:lnTo>
                    <a:pt x="638" y="219"/>
                  </a:lnTo>
                  <a:lnTo>
                    <a:pt x="638" y="232"/>
                  </a:lnTo>
                  <a:lnTo>
                    <a:pt x="634" y="242"/>
                  </a:lnTo>
                  <a:lnTo>
                    <a:pt x="631" y="252"/>
                  </a:lnTo>
                  <a:lnTo>
                    <a:pt x="625" y="260"/>
                  </a:lnTo>
                  <a:lnTo>
                    <a:pt x="619" y="270"/>
                  </a:lnTo>
                  <a:lnTo>
                    <a:pt x="613" y="278"/>
                  </a:lnTo>
                  <a:lnTo>
                    <a:pt x="599" y="294"/>
                  </a:lnTo>
                  <a:lnTo>
                    <a:pt x="599" y="294"/>
                  </a:lnTo>
                  <a:lnTo>
                    <a:pt x="586" y="310"/>
                  </a:lnTo>
                  <a:lnTo>
                    <a:pt x="584" y="316"/>
                  </a:lnTo>
                  <a:lnTo>
                    <a:pt x="583" y="320"/>
                  </a:lnTo>
                  <a:lnTo>
                    <a:pt x="584" y="325"/>
                  </a:lnTo>
                  <a:lnTo>
                    <a:pt x="588" y="331"/>
                  </a:lnTo>
                  <a:lnTo>
                    <a:pt x="603" y="343"/>
                  </a:lnTo>
                  <a:lnTo>
                    <a:pt x="603" y="343"/>
                  </a:lnTo>
                  <a:lnTo>
                    <a:pt x="618" y="357"/>
                  </a:lnTo>
                  <a:lnTo>
                    <a:pt x="628" y="363"/>
                  </a:lnTo>
                  <a:lnTo>
                    <a:pt x="636" y="369"/>
                  </a:lnTo>
                  <a:lnTo>
                    <a:pt x="645" y="373"/>
                  </a:lnTo>
                  <a:lnTo>
                    <a:pt x="654" y="377"/>
                  </a:lnTo>
                  <a:lnTo>
                    <a:pt x="664" y="380"/>
                  </a:lnTo>
                  <a:lnTo>
                    <a:pt x="675" y="381"/>
                  </a:lnTo>
                  <a:lnTo>
                    <a:pt x="675" y="381"/>
                  </a:lnTo>
                  <a:lnTo>
                    <a:pt x="681" y="383"/>
                  </a:lnTo>
                  <a:lnTo>
                    <a:pt x="685" y="385"/>
                  </a:lnTo>
                  <a:lnTo>
                    <a:pt x="690" y="389"/>
                  </a:lnTo>
                  <a:lnTo>
                    <a:pt x="693" y="397"/>
                  </a:lnTo>
                  <a:lnTo>
                    <a:pt x="693" y="3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70"/>
            <p:cNvSpPr>
              <a:spLocks/>
            </p:cNvSpPr>
            <p:nvPr/>
          </p:nvSpPr>
          <p:spPr bwMode="auto">
            <a:xfrm>
              <a:off x="2652" y="3036"/>
              <a:ext cx="145" cy="48"/>
            </a:xfrm>
            <a:custGeom>
              <a:avLst/>
              <a:gdLst>
                <a:gd name="T0" fmla="*/ 727 w 729"/>
                <a:gd name="T1" fmla="*/ 53 h 242"/>
                <a:gd name="T2" fmla="*/ 715 w 729"/>
                <a:gd name="T3" fmla="*/ 70 h 242"/>
                <a:gd name="T4" fmla="*/ 685 w 729"/>
                <a:gd name="T5" fmla="*/ 90 h 242"/>
                <a:gd name="T6" fmla="*/ 650 w 729"/>
                <a:gd name="T7" fmla="*/ 96 h 242"/>
                <a:gd name="T8" fmla="*/ 600 w 729"/>
                <a:gd name="T9" fmla="*/ 104 h 242"/>
                <a:gd name="T10" fmla="*/ 507 w 729"/>
                <a:gd name="T11" fmla="*/ 134 h 242"/>
                <a:gd name="T12" fmla="*/ 461 w 729"/>
                <a:gd name="T13" fmla="*/ 150 h 242"/>
                <a:gd name="T14" fmla="*/ 444 w 729"/>
                <a:gd name="T15" fmla="*/ 159 h 242"/>
                <a:gd name="T16" fmla="*/ 435 w 729"/>
                <a:gd name="T17" fmla="*/ 173 h 242"/>
                <a:gd name="T18" fmla="*/ 430 w 729"/>
                <a:gd name="T19" fmla="*/ 204 h 242"/>
                <a:gd name="T20" fmla="*/ 419 w 729"/>
                <a:gd name="T21" fmla="*/ 228 h 242"/>
                <a:gd name="T22" fmla="*/ 408 w 729"/>
                <a:gd name="T23" fmla="*/ 239 h 242"/>
                <a:gd name="T24" fmla="*/ 389 w 729"/>
                <a:gd name="T25" fmla="*/ 242 h 242"/>
                <a:gd name="T26" fmla="*/ 355 w 729"/>
                <a:gd name="T27" fmla="*/ 239 h 242"/>
                <a:gd name="T28" fmla="*/ 299 w 729"/>
                <a:gd name="T29" fmla="*/ 235 h 242"/>
                <a:gd name="T30" fmla="*/ 280 w 729"/>
                <a:gd name="T31" fmla="*/ 230 h 242"/>
                <a:gd name="T32" fmla="*/ 264 w 729"/>
                <a:gd name="T33" fmla="*/ 219 h 242"/>
                <a:gd name="T34" fmla="*/ 250 w 729"/>
                <a:gd name="T35" fmla="*/ 202 h 242"/>
                <a:gd name="T36" fmla="*/ 244 w 729"/>
                <a:gd name="T37" fmla="*/ 183 h 242"/>
                <a:gd name="T38" fmla="*/ 249 w 729"/>
                <a:gd name="T39" fmla="*/ 165 h 242"/>
                <a:gd name="T40" fmla="*/ 258 w 729"/>
                <a:gd name="T41" fmla="*/ 153 h 242"/>
                <a:gd name="T42" fmla="*/ 262 w 729"/>
                <a:gd name="T43" fmla="*/ 137 h 242"/>
                <a:gd name="T44" fmla="*/ 252 w 729"/>
                <a:gd name="T45" fmla="*/ 115 h 242"/>
                <a:gd name="T46" fmla="*/ 222 w 729"/>
                <a:gd name="T47" fmla="*/ 76 h 242"/>
                <a:gd name="T48" fmla="*/ 205 w 729"/>
                <a:gd name="T49" fmla="*/ 61 h 242"/>
                <a:gd name="T50" fmla="*/ 186 w 729"/>
                <a:gd name="T51" fmla="*/ 57 h 242"/>
                <a:gd name="T52" fmla="*/ 151 w 729"/>
                <a:gd name="T53" fmla="*/ 65 h 242"/>
                <a:gd name="T54" fmla="*/ 113 w 729"/>
                <a:gd name="T55" fmla="*/ 77 h 242"/>
                <a:gd name="T56" fmla="*/ 79 w 729"/>
                <a:gd name="T57" fmla="*/ 76 h 242"/>
                <a:gd name="T58" fmla="*/ 38 w 729"/>
                <a:gd name="T59" fmla="*/ 61 h 242"/>
                <a:gd name="T60" fmla="*/ 11 w 729"/>
                <a:gd name="T61" fmla="*/ 52 h 242"/>
                <a:gd name="T62" fmla="*/ 0 w 729"/>
                <a:gd name="T63" fmla="*/ 42 h 242"/>
                <a:gd name="T64" fmla="*/ 0 w 729"/>
                <a:gd name="T65" fmla="*/ 32 h 242"/>
                <a:gd name="T66" fmla="*/ 11 w 729"/>
                <a:gd name="T67" fmla="*/ 23 h 242"/>
                <a:gd name="T68" fmla="*/ 42 w 729"/>
                <a:gd name="T69" fmla="*/ 28 h 242"/>
                <a:gd name="T70" fmla="*/ 71 w 729"/>
                <a:gd name="T71" fmla="*/ 28 h 242"/>
                <a:gd name="T72" fmla="*/ 112 w 729"/>
                <a:gd name="T73" fmla="*/ 22 h 242"/>
                <a:gd name="T74" fmla="*/ 151 w 729"/>
                <a:gd name="T75" fmla="*/ 9 h 242"/>
                <a:gd name="T76" fmla="*/ 185 w 729"/>
                <a:gd name="T77" fmla="*/ 1 h 242"/>
                <a:gd name="T78" fmla="*/ 212 w 729"/>
                <a:gd name="T79" fmla="*/ 2 h 242"/>
                <a:gd name="T80" fmla="*/ 230 w 729"/>
                <a:gd name="T81" fmla="*/ 6 h 242"/>
                <a:gd name="T82" fmla="*/ 276 w 729"/>
                <a:gd name="T83" fmla="*/ 8 h 242"/>
                <a:gd name="T84" fmla="*/ 305 w 729"/>
                <a:gd name="T85" fmla="*/ 8 h 242"/>
                <a:gd name="T86" fmla="*/ 333 w 729"/>
                <a:gd name="T87" fmla="*/ 14 h 242"/>
                <a:gd name="T88" fmla="*/ 351 w 729"/>
                <a:gd name="T89" fmla="*/ 34 h 242"/>
                <a:gd name="T90" fmla="*/ 358 w 729"/>
                <a:gd name="T91" fmla="*/ 50 h 242"/>
                <a:gd name="T92" fmla="*/ 370 w 729"/>
                <a:gd name="T93" fmla="*/ 59 h 242"/>
                <a:gd name="T94" fmla="*/ 391 w 729"/>
                <a:gd name="T95" fmla="*/ 55 h 242"/>
                <a:gd name="T96" fmla="*/ 433 w 729"/>
                <a:gd name="T97" fmla="*/ 44 h 242"/>
                <a:gd name="T98" fmla="*/ 484 w 729"/>
                <a:gd name="T99" fmla="*/ 43 h 242"/>
                <a:gd name="T100" fmla="*/ 514 w 729"/>
                <a:gd name="T101" fmla="*/ 51 h 242"/>
                <a:gd name="T102" fmla="*/ 542 w 729"/>
                <a:gd name="T103" fmla="*/ 66 h 242"/>
                <a:gd name="T104" fmla="*/ 557 w 729"/>
                <a:gd name="T105" fmla="*/ 77 h 242"/>
                <a:gd name="T106" fmla="*/ 578 w 729"/>
                <a:gd name="T107" fmla="*/ 85 h 242"/>
                <a:gd name="T108" fmla="*/ 598 w 729"/>
                <a:gd name="T109" fmla="*/ 82 h 242"/>
                <a:gd name="T110" fmla="*/ 653 w 729"/>
                <a:gd name="T111" fmla="*/ 63 h 242"/>
                <a:gd name="T112" fmla="*/ 707 w 729"/>
                <a:gd name="T113" fmla="*/ 45 h 242"/>
                <a:gd name="T114" fmla="*/ 726 w 729"/>
                <a:gd name="T115" fmla="*/ 4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9" h="242">
                  <a:moveTo>
                    <a:pt x="729" y="46"/>
                  </a:moveTo>
                  <a:lnTo>
                    <a:pt x="729" y="46"/>
                  </a:lnTo>
                  <a:lnTo>
                    <a:pt x="727" y="53"/>
                  </a:lnTo>
                  <a:lnTo>
                    <a:pt x="723" y="60"/>
                  </a:lnTo>
                  <a:lnTo>
                    <a:pt x="720" y="66"/>
                  </a:lnTo>
                  <a:lnTo>
                    <a:pt x="715" y="70"/>
                  </a:lnTo>
                  <a:lnTo>
                    <a:pt x="706" y="78"/>
                  </a:lnTo>
                  <a:lnTo>
                    <a:pt x="696" y="85"/>
                  </a:lnTo>
                  <a:lnTo>
                    <a:pt x="685" y="90"/>
                  </a:lnTo>
                  <a:lnTo>
                    <a:pt x="674" y="93"/>
                  </a:lnTo>
                  <a:lnTo>
                    <a:pt x="661" y="95"/>
                  </a:lnTo>
                  <a:lnTo>
                    <a:pt x="650" y="96"/>
                  </a:lnTo>
                  <a:lnTo>
                    <a:pt x="650" y="96"/>
                  </a:lnTo>
                  <a:lnTo>
                    <a:pt x="624" y="99"/>
                  </a:lnTo>
                  <a:lnTo>
                    <a:pt x="600" y="104"/>
                  </a:lnTo>
                  <a:lnTo>
                    <a:pt x="577" y="110"/>
                  </a:lnTo>
                  <a:lnTo>
                    <a:pt x="553" y="118"/>
                  </a:lnTo>
                  <a:lnTo>
                    <a:pt x="507" y="134"/>
                  </a:lnTo>
                  <a:lnTo>
                    <a:pt x="484" y="142"/>
                  </a:lnTo>
                  <a:lnTo>
                    <a:pt x="461" y="150"/>
                  </a:lnTo>
                  <a:lnTo>
                    <a:pt x="461" y="150"/>
                  </a:lnTo>
                  <a:lnTo>
                    <a:pt x="454" y="152"/>
                  </a:lnTo>
                  <a:lnTo>
                    <a:pt x="449" y="156"/>
                  </a:lnTo>
                  <a:lnTo>
                    <a:pt x="444" y="159"/>
                  </a:lnTo>
                  <a:lnTo>
                    <a:pt x="441" y="163"/>
                  </a:lnTo>
                  <a:lnTo>
                    <a:pt x="438" y="168"/>
                  </a:lnTo>
                  <a:lnTo>
                    <a:pt x="435" y="173"/>
                  </a:lnTo>
                  <a:lnTo>
                    <a:pt x="433" y="186"/>
                  </a:lnTo>
                  <a:lnTo>
                    <a:pt x="433" y="186"/>
                  </a:lnTo>
                  <a:lnTo>
                    <a:pt x="430" y="204"/>
                  </a:lnTo>
                  <a:lnTo>
                    <a:pt x="425" y="218"/>
                  </a:lnTo>
                  <a:lnTo>
                    <a:pt x="423" y="224"/>
                  </a:lnTo>
                  <a:lnTo>
                    <a:pt x="419" y="228"/>
                  </a:lnTo>
                  <a:lnTo>
                    <a:pt x="416" y="233"/>
                  </a:lnTo>
                  <a:lnTo>
                    <a:pt x="411" y="236"/>
                  </a:lnTo>
                  <a:lnTo>
                    <a:pt x="408" y="239"/>
                  </a:lnTo>
                  <a:lnTo>
                    <a:pt x="402" y="240"/>
                  </a:lnTo>
                  <a:lnTo>
                    <a:pt x="396" y="241"/>
                  </a:lnTo>
                  <a:lnTo>
                    <a:pt x="389" y="242"/>
                  </a:lnTo>
                  <a:lnTo>
                    <a:pt x="374" y="241"/>
                  </a:lnTo>
                  <a:lnTo>
                    <a:pt x="355" y="239"/>
                  </a:lnTo>
                  <a:lnTo>
                    <a:pt x="355" y="239"/>
                  </a:lnTo>
                  <a:lnTo>
                    <a:pt x="327" y="236"/>
                  </a:lnTo>
                  <a:lnTo>
                    <a:pt x="299" y="235"/>
                  </a:lnTo>
                  <a:lnTo>
                    <a:pt x="299" y="235"/>
                  </a:lnTo>
                  <a:lnTo>
                    <a:pt x="292" y="234"/>
                  </a:lnTo>
                  <a:lnTo>
                    <a:pt x="285" y="233"/>
                  </a:lnTo>
                  <a:lnTo>
                    <a:pt x="280" y="230"/>
                  </a:lnTo>
                  <a:lnTo>
                    <a:pt x="274" y="227"/>
                  </a:lnTo>
                  <a:lnTo>
                    <a:pt x="268" y="224"/>
                  </a:lnTo>
                  <a:lnTo>
                    <a:pt x="264" y="219"/>
                  </a:lnTo>
                  <a:lnTo>
                    <a:pt x="254" y="209"/>
                  </a:lnTo>
                  <a:lnTo>
                    <a:pt x="254" y="209"/>
                  </a:lnTo>
                  <a:lnTo>
                    <a:pt x="250" y="202"/>
                  </a:lnTo>
                  <a:lnTo>
                    <a:pt x="246" y="196"/>
                  </a:lnTo>
                  <a:lnTo>
                    <a:pt x="244" y="189"/>
                  </a:lnTo>
                  <a:lnTo>
                    <a:pt x="244" y="183"/>
                  </a:lnTo>
                  <a:lnTo>
                    <a:pt x="244" y="178"/>
                  </a:lnTo>
                  <a:lnTo>
                    <a:pt x="245" y="172"/>
                  </a:lnTo>
                  <a:lnTo>
                    <a:pt x="249" y="165"/>
                  </a:lnTo>
                  <a:lnTo>
                    <a:pt x="253" y="159"/>
                  </a:lnTo>
                  <a:lnTo>
                    <a:pt x="253" y="159"/>
                  </a:lnTo>
                  <a:lnTo>
                    <a:pt x="258" y="153"/>
                  </a:lnTo>
                  <a:lnTo>
                    <a:pt x="261" y="148"/>
                  </a:lnTo>
                  <a:lnTo>
                    <a:pt x="262" y="142"/>
                  </a:lnTo>
                  <a:lnTo>
                    <a:pt x="262" y="137"/>
                  </a:lnTo>
                  <a:lnTo>
                    <a:pt x="261" y="131"/>
                  </a:lnTo>
                  <a:lnTo>
                    <a:pt x="259" y="126"/>
                  </a:lnTo>
                  <a:lnTo>
                    <a:pt x="252" y="115"/>
                  </a:lnTo>
                  <a:lnTo>
                    <a:pt x="252" y="115"/>
                  </a:lnTo>
                  <a:lnTo>
                    <a:pt x="236" y="92"/>
                  </a:lnTo>
                  <a:lnTo>
                    <a:pt x="222" y="76"/>
                  </a:lnTo>
                  <a:lnTo>
                    <a:pt x="216" y="69"/>
                  </a:lnTo>
                  <a:lnTo>
                    <a:pt x="211" y="65"/>
                  </a:lnTo>
                  <a:lnTo>
                    <a:pt x="205" y="61"/>
                  </a:lnTo>
                  <a:lnTo>
                    <a:pt x="199" y="58"/>
                  </a:lnTo>
                  <a:lnTo>
                    <a:pt x="193" y="57"/>
                  </a:lnTo>
                  <a:lnTo>
                    <a:pt x="186" y="57"/>
                  </a:lnTo>
                  <a:lnTo>
                    <a:pt x="179" y="57"/>
                  </a:lnTo>
                  <a:lnTo>
                    <a:pt x="170" y="59"/>
                  </a:lnTo>
                  <a:lnTo>
                    <a:pt x="151" y="65"/>
                  </a:lnTo>
                  <a:lnTo>
                    <a:pt x="125" y="74"/>
                  </a:lnTo>
                  <a:lnTo>
                    <a:pt x="125" y="74"/>
                  </a:lnTo>
                  <a:lnTo>
                    <a:pt x="113" y="77"/>
                  </a:lnTo>
                  <a:lnTo>
                    <a:pt x="101" y="80"/>
                  </a:lnTo>
                  <a:lnTo>
                    <a:pt x="90" y="78"/>
                  </a:lnTo>
                  <a:lnTo>
                    <a:pt x="79" y="76"/>
                  </a:lnTo>
                  <a:lnTo>
                    <a:pt x="69" y="74"/>
                  </a:lnTo>
                  <a:lnTo>
                    <a:pt x="59" y="69"/>
                  </a:lnTo>
                  <a:lnTo>
                    <a:pt x="38" y="61"/>
                  </a:lnTo>
                  <a:lnTo>
                    <a:pt x="38" y="61"/>
                  </a:lnTo>
                  <a:lnTo>
                    <a:pt x="25" y="57"/>
                  </a:lnTo>
                  <a:lnTo>
                    <a:pt x="11" y="52"/>
                  </a:lnTo>
                  <a:lnTo>
                    <a:pt x="7" y="50"/>
                  </a:lnTo>
                  <a:lnTo>
                    <a:pt x="2" y="46"/>
                  </a:lnTo>
                  <a:lnTo>
                    <a:pt x="0" y="42"/>
                  </a:lnTo>
                  <a:lnTo>
                    <a:pt x="0" y="36"/>
                  </a:lnTo>
                  <a:lnTo>
                    <a:pt x="0" y="36"/>
                  </a:lnTo>
                  <a:lnTo>
                    <a:pt x="0" y="32"/>
                  </a:lnTo>
                  <a:lnTo>
                    <a:pt x="2" y="29"/>
                  </a:lnTo>
                  <a:lnTo>
                    <a:pt x="6" y="25"/>
                  </a:lnTo>
                  <a:lnTo>
                    <a:pt x="11" y="23"/>
                  </a:lnTo>
                  <a:lnTo>
                    <a:pt x="17" y="23"/>
                  </a:lnTo>
                  <a:lnTo>
                    <a:pt x="31" y="25"/>
                  </a:lnTo>
                  <a:lnTo>
                    <a:pt x="42" y="28"/>
                  </a:lnTo>
                  <a:lnTo>
                    <a:pt x="42" y="28"/>
                  </a:lnTo>
                  <a:lnTo>
                    <a:pt x="57" y="28"/>
                  </a:lnTo>
                  <a:lnTo>
                    <a:pt x="71" y="28"/>
                  </a:lnTo>
                  <a:lnTo>
                    <a:pt x="84" y="27"/>
                  </a:lnTo>
                  <a:lnTo>
                    <a:pt x="98" y="24"/>
                  </a:lnTo>
                  <a:lnTo>
                    <a:pt x="112" y="22"/>
                  </a:lnTo>
                  <a:lnTo>
                    <a:pt x="124" y="19"/>
                  </a:lnTo>
                  <a:lnTo>
                    <a:pt x="151" y="9"/>
                  </a:lnTo>
                  <a:lnTo>
                    <a:pt x="151" y="9"/>
                  </a:lnTo>
                  <a:lnTo>
                    <a:pt x="168" y="4"/>
                  </a:lnTo>
                  <a:lnTo>
                    <a:pt x="176" y="2"/>
                  </a:lnTo>
                  <a:lnTo>
                    <a:pt x="185" y="1"/>
                  </a:lnTo>
                  <a:lnTo>
                    <a:pt x="194" y="0"/>
                  </a:lnTo>
                  <a:lnTo>
                    <a:pt x="203" y="1"/>
                  </a:lnTo>
                  <a:lnTo>
                    <a:pt x="212" y="2"/>
                  </a:lnTo>
                  <a:lnTo>
                    <a:pt x="222" y="5"/>
                  </a:lnTo>
                  <a:lnTo>
                    <a:pt x="222" y="5"/>
                  </a:lnTo>
                  <a:lnTo>
                    <a:pt x="230" y="6"/>
                  </a:lnTo>
                  <a:lnTo>
                    <a:pt x="239" y="8"/>
                  </a:lnTo>
                  <a:lnTo>
                    <a:pt x="258" y="9"/>
                  </a:lnTo>
                  <a:lnTo>
                    <a:pt x="276" y="8"/>
                  </a:lnTo>
                  <a:lnTo>
                    <a:pt x="295" y="8"/>
                  </a:lnTo>
                  <a:lnTo>
                    <a:pt x="295" y="8"/>
                  </a:lnTo>
                  <a:lnTo>
                    <a:pt x="305" y="8"/>
                  </a:lnTo>
                  <a:lnTo>
                    <a:pt x="315" y="9"/>
                  </a:lnTo>
                  <a:lnTo>
                    <a:pt x="325" y="10"/>
                  </a:lnTo>
                  <a:lnTo>
                    <a:pt x="333" y="14"/>
                  </a:lnTo>
                  <a:lnTo>
                    <a:pt x="340" y="19"/>
                  </a:lnTo>
                  <a:lnTo>
                    <a:pt x="345" y="25"/>
                  </a:lnTo>
                  <a:lnTo>
                    <a:pt x="351" y="34"/>
                  </a:lnTo>
                  <a:lnTo>
                    <a:pt x="356" y="44"/>
                  </a:lnTo>
                  <a:lnTo>
                    <a:pt x="356" y="44"/>
                  </a:lnTo>
                  <a:lnTo>
                    <a:pt x="358" y="50"/>
                  </a:lnTo>
                  <a:lnTo>
                    <a:pt x="362" y="54"/>
                  </a:lnTo>
                  <a:lnTo>
                    <a:pt x="365" y="58"/>
                  </a:lnTo>
                  <a:lnTo>
                    <a:pt x="370" y="59"/>
                  </a:lnTo>
                  <a:lnTo>
                    <a:pt x="374" y="60"/>
                  </a:lnTo>
                  <a:lnTo>
                    <a:pt x="379" y="59"/>
                  </a:lnTo>
                  <a:lnTo>
                    <a:pt x="391" y="55"/>
                  </a:lnTo>
                  <a:lnTo>
                    <a:pt x="391" y="55"/>
                  </a:lnTo>
                  <a:lnTo>
                    <a:pt x="412" y="48"/>
                  </a:lnTo>
                  <a:lnTo>
                    <a:pt x="433" y="44"/>
                  </a:lnTo>
                  <a:lnTo>
                    <a:pt x="454" y="42"/>
                  </a:lnTo>
                  <a:lnTo>
                    <a:pt x="473" y="42"/>
                  </a:lnTo>
                  <a:lnTo>
                    <a:pt x="484" y="43"/>
                  </a:lnTo>
                  <a:lnTo>
                    <a:pt x="494" y="45"/>
                  </a:lnTo>
                  <a:lnTo>
                    <a:pt x="503" y="47"/>
                  </a:lnTo>
                  <a:lnTo>
                    <a:pt x="514" y="51"/>
                  </a:lnTo>
                  <a:lnTo>
                    <a:pt x="523" y="55"/>
                  </a:lnTo>
                  <a:lnTo>
                    <a:pt x="532" y="60"/>
                  </a:lnTo>
                  <a:lnTo>
                    <a:pt x="542" y="66"/>
                  </a:lnTo>
                  <a:lnTo>
                    <a:pt x="552" y="73"/>
                  </a:lnTo>
                  <a:lnTo>
                    <a:pt x="552" y="73"/>
                  </a:lnTo>
                  <a:lnTo>
                    <a:pt x="557" y="77"/>
                  </a:lnTo>
                  <a:lnTo>
                    <a:pt x="564" y="81"/>
                  </a:lnTo>
                  <a:lnTo>
                    <a:pt x="571" y="83"/>
                  </a:lnTo>
                  <a:lnTo>
                    <a:pt x="578" y="85"/>
                  </a:lnTo>
                  <a:lnTo>
                    <a:pt x="584" y="85"/>
                  </a:lnTo>
                  <a:lnTo>
                    <a:pt x="591" y="84"/>
                  </a:lnTo>
                  <a:lnTo>
                    <a:pt x="598" y="82"/>
                  </a:lnTo>
                  <a:lnTo>
                    <a:pt x="606" y="80"/>
                  </a:lnTo>
                  <a:lnTo>
                    <a:pt x="606" y="80"/>
                  </a:lnTo>
                  <a:lnTo>
                    <a:pt x="653" y="63"/>
                  </a:lnTo>
                  <a:lnTo>
                    <a:pt x="701" y="47"/>
                  </a:lnTo>
                  <a:lnTo>
                    <a:pt x="701" y="47"/>
                  </a:lnTo>
                  <a:lnTo>
                    <a:pt x="707" y="45"/>
                  </a:lnTo>
                  <a:lnTo>
                    <a:pt x="714" y="44"/>
                  </a:lnTo>
                  <a:lnTo>
                    <a:pt x="721" y="44"/>
                  </a:lnTo>
                  <a:lnTo>
                    <a:pt x="726" y="45"/>
                  </a:lnTo>
                  <a:lnTo>
                    <a:pt x="729" y="46"/>
                  </a:lnTo>
                  <a:lnTo>
                    <a:pt x="729"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71"/>
            <p:cNvSpPr>
              <a:spLocks/>
            </p:cNvSpPr>
            <p:nvPr/>
          </p:nvSpPr>
          <p:spPr bwMode="auto">
            <a:xfrm>
              <a:off x="2962" y="2949"/>
              <a:ext cx="7" cy="11"/>
            </a:xfrm>
            <a:custGeom>
              <a:avLst/>
              <a:gdLst>
                <a:gd name="T0" fmla="*/ 32 w 32"/>
                <a:gd name="T1" fmla="*/ 53 h 53"/>
                <a:gd name="T2" fmla="*/ 32 w 32"/>
                <a:gd name="T3" fmla="*/ 53 h 53"/>
                <a:gd name="T4" fmla="*/ 22 w 32"/>
                <a:gd name="T5" fmla="*/ 53 h 53"/>
                <a:gd name="T6" fmla="*/ 22 w 32"/>
                <a:gd name="T7" fmla="*/ 53 h 53"/>
                <a:gd name="T8" fmla="*/ 12 w 32"/>
                <a:gd name="T9" fmla="*/ 34 h 53"/>
                <a:gd name="T10" fmla="*/ 1 w 32"/>
                <a:gd name="T11" fmla="*/ 15 h 53"/>
                <a:gd name="T12" fmla="*/ 1 w 32"/>
                <a:gd name="T13" fmla="*/ 15 h 53"/>
                <a:gd name="T14" fmla="*/ 0 w 32"/>
                <a:gd name="T15" fmla="*/ 11 h 53"/>
                <a:gd name="T16" fmla="*/ 0 w 32"/>
                <a:gd name="T17" fmla="*/ 8 h 53"/>
                <a:gd name="T18" fmla="*/ 2 w 32"/>
                <a:gd name="T19" fmla="*/ 4 h 53"/>
                <a:gd name="T20" fmla="*/ 5 w 32"/>
                <a:gd name="T21" fmla="*/ 0 h 53"/>
                <a:gd name="T22" fmla="*/ 5 w 32"/>
                <a:gd name="T23" fmla="*/ 0 h 53"/>
                <a:gd name="T24" fmla="*/ 32 w 32"/>
                <a:gd name="T25" fmla="*/ 53 h 53"/>
                <a:gd name="T26" fmla="*/ 32 w 32"/>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3">
                  <a:moveTo>
                    <a:pt x="32" y="53"/>
                  </a:moveTo>
                  <a:lnTo>
                    <a:pt x="32" y="53"/>
                  </a:lnTo>
                  <a:lnTo>
                    <a:pt x="22" y="53"/>
                  </a:lnTo>
                  <a:lnTo>
                    <a:pt x="22" y="53"/>
                  </a:lnTo>
                  <a:lnTo>
                    <a:pt x="12" y="34"/>
                  </a:lnTo>
                  <a:lnTo>
                    <a:pt x="1" y="15"/>
                  </a:lnTo>
                  <a:lnTo>
                    <a:pt x="1" y="15"/>
                  </a:lnTo>
                  <a:lnTo>
                    <a:pt x="0" y="11"/>
                  </a:lnTo>
                  <a:lnTo>
                    <a:pt x="0" y="8"/>
                  </a:lnTo>
                  <a:lnTo>
                    <a:pt x="2" y="4"/>
                  </a:lnTo>
                  <a:lnTo>
                    <a:pt x="5" y="0"/>
                  </a:lnTo>
                  <a:lnTo>
                    <a:pt x="5" y="0"/>
                  </a:lnTo>
                  <a:lnTo>
                    <a:pt x="32" y="53"/>
                  </a:lnTo>
                  <a:lnTo>
                    <a:pt x="32" y="5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1" name="Freeform 72"/>
            <p:cNvSpPr>
              <a:spLocks/>
            </p:cNvSpPr>
            <p:nvPr/>
          </p:nvSpPr>
          <p:spPr bwMode="auto">
            <a:xfrm>
              <a:off x="2529" y="2829"/>
              <a:ext cx="2" cy="2"/>
            </a:xfrm>
            <a:custGeom>
              <a:avLst/>
              <a:gdLst>
                <a:gd name="T0" fmla="*/ 2 w 11"/>
                <a:gd name="T1" fmla="*/ 12 h 12"/>
                <a:gd name="T2" fmla="*/ 2 w 11"/>
                <a:gd name="T3" fmla="*/ 12 h 12"/>
                <a:gd name="T4" fmla="*/ 0 w 11"/>
                <a:gd name="T5" fmla="*/ 6 h 12"/>
                <a:gd name="T6" fmla="*/ 0 w 11"/>
                <a:gd name="T7" fmla="*/ 3 h 12"/>
                <a:gd name="T8" fmla="*/ 0 w 11"/>
                <a:gd name="T9" fmla="*/ 1 h 12"/>
                <a:gd name="T10" fmla="*/ 2 w 11"/>
                <a:gd name="T11" fmla="*/ 1 h 12"/>
                <a:gd name="T12" fmla="*/ 5 w 11"/>
                <a:gd name="T13" fmla="*/ 0 h 12"/>
                <a:gd name="T14" fmla="*/ 11 w 11"/>
                <a:gd name="T15" fmla="*/ 2 h 12"/>
                <a:gd name="T16" fmla="*/ 11 w 11"/>
                <a:gd name="T17" fmla="*/ 2 h 12"/>
                <a:gd name="T18" fmla="*/ 2 w 11"/>
                <a:gd name="T19" fmla="*/ 12 h 12"/>
                <a:gd name="T20" fmla="*/ 2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2" y="12"/>
                  </a:moveTo>
                  <a:lnTo>
                    <a:pt x="2" y="12"/>
                  </a:lnTo>
                  <a:lnTo>
                    <a:pt x="0" y="6"/>
                  </a:lnTo>
                  <a:lnTo>
                    <a:pt x="0" y="3"/>
                  </a:lnTo>
                  <a:lnTo>
                    <a:pt x="0" y="1"/>
                  </a:lnTo>
                  <a:lnTo>
                    <a:pt x="2" y="1"/>
                  </a:lnTo>
                  <a:lnTo>
                    <a:pt x="5" y="0"/>
                  </a:lnTo>
                  <a:lnTo>
                    <a:pt x="11" y="2"/>
                  </a:lnTo>
                  <a:lnTo>
                    <a:pt x="11" y="2"/>
                  </a:lnTo>
                  <a:lnTo>
                    <a:pt x="2" y="12"/>
                  </a:lnTo>
                  <a:lnTo>
                    <a:pt x="2"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2" name="Freeform 73"/>
            <p:cNvSpPr>
              <a:spLocks/>
            </p:cNvSpPr>
            <p:nvPr/>
          </p:nvSpPr>
          <p:spPr bwMode="auto">
            <a:xfrm>
              <a:off x="3093" y="3413"/>
              <a:ext cx="179" cy="323"/>
            </a:xfrm>
            <a:custGeom>
              <a:avLst/>
              <a:gdLst>
                <a:gd name="T0" fmla="*/ 107 w 897"/>
                <a:gd name="T1" fmla="*/ 1365 h 1612"/>
                <a:gd name="T2" fmla="*/ 104 w 897"/>
                <a:gd name="T3" fmla="*/ 1298 h 1612"/>
                <a:gd name="T4" fmla="*/ 72 w 897"/>
                <a:gd name="T5" fmla="*/ 1260 h 1612"/>
                <a:gd name="T6" fmla="*/ 46 w 897"/>
                <a:gd name="T7" fmla="*/ 1194 h 1612"/>
                <a:gd name="T8" fmla="*/ 41 w 897"/>
                <a:gd name="T9" fmla="*/ 1122 h 1612"/>
                <a:gd name="T10" fmla="*/ 8 w 897"/>
                <a:gd name="T11" fmla="*/ 1100 h 1612"/>
                <a:gd name="T12" fmla="*/ 22 w 897"/>
                <a:gd name="T13" fmla="*/ 1049 h 1612"/>
                <a:gd name="T14" fmla="*/ 58 w 897"/>
                <a:gd name="T15" fmla="*/ 958 h 1612"/>
                <a:gd name="T16" fmla="*/ 37 w 897"/>
                <a:gd name="T17" fmla="*/ 879 h 1612"/>
                <a:gd name="T18" fmla="*/ 4 w 897"/>
                <a:gd name="T19" fmla="*/ 754 h 1612"/>
                <a:gd name="T20" fmla="*/ 17 w 897"/>
                <a:gd name="T21" fmla="*/ 663 h 1612"/>
                <a:gd name="T22" fmla="*/ 100 w 897"/>
                <a:gd name="T23" fmla="*/ 585 h 1612"/>
                <a:gd name="T24" fmla="*/ 162 w 897"/>
                <a:gd name="T25" fmla="*/ 506 h 1612"/>
                <a:gd name="T26" fmla="*/ 235 w 897"/>
                <a:gd name="T27" fmla="*/ 333 h 1612"/>
                <a:gd name="T28" fmla="*/ 299 w 897"/>
                <a:gd name="T29" fmla="*/ 260 h 1612"/>
                <a:gd name="T30" fmla="*/ 359 w 897"/>
                <a:gd name="T31" fmla="*/ 238 h 1612"/>
                <a:gd name="T32" fmla="*/ 379 w 897"/>
                <a:gd name="T33" fmla="*/ 183 h 1612"/>
                <a:gd name="T34" fmla="*/ 428 w 897"/>
                <a:gd name="T35" fmla="*/ 136 h 1612"/>
                <a:gd name="T36" fmla="*/ 466 w 897"/>
                <a:gd name="T37" fmla="*/ 175 h 1612"/>
                <a:gd name="T38" fmla="*/ 511 w 897"/>
                <a:gd name="T39" fmla="*/ 234 h 1612"/>
                <a:gd name="T40" fmla="*/ 541 w 897"/>
                <a:gd name="T41" fmla="*/ 151 h 1612"/>
                <a:gd name="T42" fmla="*/ 581 w 897"/>
                <a:gd name="T43" fmla="*/ 108 h 1612"/>
                <a:gd name="T44" fmla="*/ 662 w 897"/>
                <a:gd name="T45" fmla="*/ 122 h 1612"/>
                <a:gd name="T46" fmla="*/ 718 w 897"/>
                <a:gd name="T47" fmla="*/ 99 h 1612"/>
                <a:gd name="T48" fmla="*/ 740 w 897"/>
                <a:gd name="T49" fmla="*/ 44 h 1612"/>
                <a:gd name="T50" fmla="*/ 791 w 897"/>
                <a:gd name="T51" fmla="*/ 1 h 1612"/>
                <a:gd name="T52" fmla="*/ 872 w 897"/>
                <a:gd name="T53" fmla="*/ 17 h 1612"/>
                <a:gd name="T54" fmla="*/ 897 w 897"/>
                <a:gd name="T55" fmla="*/ 32 h 1612"/>
                <a:gd name="T56" fmla="*/ 849 w 897"/>
                <a:gd name="T57" fmla="*/ 49 h 1612"/>
                <a:gd name="T58" fmla="*/ 768 w 897"/>
                <a:gd name="T59" fmla="*/ 82 h 1612"/>
                <a:gd name="T60" fmla="*/ 768 w 897"/>
                <a:gd name="T61" fmla="*/ 145 h 1612"/>
                <a:gd name="T62" fmla="*/ 727 w 897"/>
                <a:gd name="T63" fmla="*/ 204 h 1612"/>
                <a:gd name="T64" fmla="*/ 673 w 897"/>
                <a:gd name="T65" fmla="*/ 246 h 1612"/>
                <a:gd name="T66" fmla="*/ 668 w 897"/>
                <a:gd name="T67" fmla="*/ 289 h 1612"/>
                <a:gd name="T68" fmla="*/ 633 w 897"/>
                <a:gd name="T69" fmla="*/ 296 h 1612"/>
                <a:gd name="T70" fmla="*/ 622 w 897"/>
                <a:gd name="T71" fmla="*/ 348 h 1612"/>
                <a:gd name="T72" fmla="*/ 601 w 897"/>
                <a:gd name="T73" fmla="*/ 388 h 1612"/>
                <a:gd name="T74" fmla="*/ 536 w 897"/>
                <a:gd name="T75" fmla="*/ 364 h 1612"/>
                <a:gd name="T76" fmla="*/ 516 w 897"/>
                <a:gd name="T77" fmla="*/ 411 h 1612"/>
                <a:gd name="T78" fmla="*/ 492 w 897"/>
                <a:gd name="T79" fmla="*/ 561 h 1612"/>
                <a:gd name="T80" fmla="*/ 514 w 897"/>
                <a:gd name="T81" fmla="*/ 585 h 1612"/>
                <a:gd name="T82" fmla="*/ 501 w 897"/>
                <a:gd name="T83" fmla="*/ 677 h 1612"/>
                <a:gd name="T84" fmla="*/ 491 w 897"/>
                <a:gd name="T85" fmla="*/ 722 h 1612"/>
                <a:gd name="T86" fmla="*/ 574 w 897"/>
                <a:gd name="T87" fmla="*/ 821 h 1612"/>
                <a:gd name="T88" fmla="*/ 597 w 897"/>
                <a:gd name="T89" fmla="*/ 881 h 1612"/>
                <a:gd name="T90" fmla="*/ 549 w 897"/>
                <a:gd name="T91" fmla="*/ 898 h 1612"/>
                <a:gd name="T92" fmla="*/ 474 w 897"/>
                <a:gd name="T93" fmla="*/ 947 h 1612"/>
                <a:gd name="T94" fmla="*/ 432 w 897"/>
                <a:gd name="T95" fmla="*/ 1037 h 1612"/>
                <a:gd name="T96" fmla="*/ 456 w 897"/>
                <a:gd name="T97" fmla="*/ 1099 h 1612"/>
                <a:gd name="T98" fmla="*/ 407 w 897"/>
                <a:gd name="T99" fmla="*/ 1143 h 1612"/>
                <a:gd name="T100" fmla="*/ 353 w 897"/>
                <a:gd name="T101" fmla="*/ 1174 h 1612"/>
                <a:gd name="T102" fmla="*/ 249 w 897"/>
                <a:gd name="T103" fmla="*/ 1269 h 1612"/>
                <a:gd name="T104" fmla="*/ 241 w 897"/>
                <a:gd name="T105" fmla="*/ 1305 h 1612"/>
                <a:gd name="T106" fmla="*/ 233 w 897"/>
                <a:gd name="T107" fmla="*/ 1322 h 1612"/>
                <a:gd name="T108" fmla="*/ 183 w 897"/>
                <a:gd name="T109" fmla="*/ 1376 h 1612"/>
                <a:gd name="T110" fmla="*/ 185 w 897"/>
                <a:gd name="T111" fmla="*/ 1464 h 1612"/>
                <a:gd name="T112" fmla="*/ 210 w 897"/>
                <a:gd name="T113" fmla="*/ 1485 h 1612"/>
                <a:gd name="T114" fmla="*/ 189 w 897"/>
                <a:gd name="T115" fmla="*/ 1536 h 1612"/>
                <a:gd name="T116" fmla="*/ 94 w 897"/>
                <a:gd name="T117" fmla="*/ 1611 h 1612"/>
                <a:gd name="T118" fmla="*/ 74 w 897"/>
                <a:gd name="T119" fmla="*/ 1572 h 1612"/>
                <a:gd name="T120" fmla="*/ 105 w 897"/>
                <a:gd name="T121" fmla="*/ 1462 h 1612"/>
                <a:gd name="T122" fmla="*/ 160 w 897"/>
                <a:gd name="T123" fmla="*/ 1414 h 1612"/>
                <a:gd name="T124" fmla="*/ 163 w 897"/>
                <a:gd name="T125" fmla="*/ 1352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1612">
                  <a:moveTo>
                    <a:pt x="156" y="1335"/>
                  </a:moveTo>
                  <a:lnTo>
                    <a:pt x="156" y="1335"/>
                  </a:lnTo>
                  <a:lnTo>
                    <a:pt x="148" y="1337"/>
                  </a:lnTo>
                  <a:lnTo>
                    <a:pt x="141" y="1341"/>
                  </a:lnTo>
                  <a:lnTo>
                    <a:pt x="129" y="1351"/>
                  </a:lnTo>
                  <a:lnTo>
                    <a:pt x="122" y="1357"/>
                  </a:lnTo>
                  <a:lnTo>
                    <a:pt x="115" y="1361"/>
                  </a:lnTo>
                  <a:lnTo>
                    <a:pt x="107" y="1365"/>
                  </a:lnTo>
                  <a:lnTo>
                    <a:pt x="99" y="1367"/>
                  </a:lnTo>
                  <a:lnTo>
                    <a:pt x="99" y="1367"/>
                  </a:lnTo>
                  <a:lnTo>
                    <a:pt x="100" y="1340"/>
                  </a:lnTo>
                  <a:lnTo>
                    <a:pt x="102" y="1326"/>
                  </a:lnTo>
                  <a:lnTo>
                    <a:pt x="103" y="1312"/>
                  </a:lnTo>
                  <a:lnTo>
                    <a:pt x="103" y="1312"/>
                  </a:lnTo>
                  <a:lnTo>
                    <a:pt x="104" y="1305"/>
                  </a:lnTo>
                  <a:lnTo>
                    <a:pt x="104" y="1298"/>
                  </a:lnTo>
                  <a:lnTo>
                    <a:pt x="103" y="1291"/>
                  </a:lnTo>
                  <a:lnTo>
                    <a:pt x="100" y="1285"/>
                  </a:lnTo>
                  <a:lnTo>
                    <a:pt x="97" y="1280"/>
                  </a:lnTo>
                  <a:lnTo>
                    <a:pt x="94" y="1275"/>
                  </a:lnTo>
                  <a:lnTo>
                    <a:pt x="88" y="1270"/>
                  </a:lnTo>
                  <a:lnTo>
                    <a:pt x="82" y="1267"/>
                  </a:lnTo>
                  <a:lnTo>
                    <a:pt x="82" y="1267"/>
                  </a:lnTo>
                  <a:lnTo>
                    <a:pt x="72" y="1260"/>
                  </a:lnTo>
                  <a:lnTo>
                    <a:pt x="62" y="1253"/>
                  </a:lnTo>
                  <a:lnTo>
                    <a:pt x="57" y="1245"/>
                  </a:lnTo>
                  <a:lnTo>
                    <a:pt x="51" y="1237"/>
                  </a:lnTo>
                  <a:lnTo>
                    <a:pt x="47" y="1228"/>
                  </a:lnTo>
                  <a:lnTo>
                    <a:pt x="46" y="1217"/>
                  </a:lnTo>
                  <a:lnTo>
                    <a:pt x="45" y="1206"/>
                  </a:lnTo>
                  <a:lnTo>
                    <a:pt x="46" y="1194"/>
                  </a:lnTo>
                  <a:lnTo>
                    <a:pt x="46" y="1194"/>
                  </a:lnTo>
                  <a:lnTo>
                    <a:pt x="46" y="1182"/>
                  </a:lnTo>
                  <a:lnTo>
                    <a:pt x="46" y="1169"/>
                  </a:lnTo>
                  <a:lnTo>
                    <a:pt x="46" y="1144"/>
                  </a:lnTo>
                  <a:lnTo>
                    <a:pt x="46" y="1144"/>
                  </a:lnTo>
                  <a:lnTo>
                    <a:pt x="46" y="1133"/>
                  </a:lnTo>
                  <a:lnTo>
                    <a:pt x="45" y="1130"/>
                  </a:lnTo>
                  <a:lnTo>
                    <a:pt x="43" y="1125"/>
                  </a:lnTo>
                  <a:lnTo>
                    <a:pt x="41" y="1122"/>
                  </a:lnTo>
                  <a:lnTo>
                    <a:pt x="38" y="1120"/>
                  </a:lnTo>
                  <a:lnTo>
                    <a:pt x="34" y="1117"/>
                  </a:lnTo>
                  <a:lnTo>
                    <a:pt x="29" y="1116"/>
                  </a:lnTo>
                  <a:lnTo>
                    <a:pt x="29" y="1116"/>
                  </a:lnTo>
                  <a:lnTo>
                    <a:pt x="20" y="1113"/>
                  </a:lnTo>
                  <a:lnTo>
                    <a:pt x="14" y="1109"/>
                  </a:lnTo>
                  <a:lnTo>
                    <a:pt x="11" y="1105"/>
                  </a:lnTo>
                  <a:lnTo>
                    <a:pt x="8" y="1100"/>
                  </a:lnTo>
                  <a:lnTo>
                    <a:pt x="7" y="1093"/>
                  </a:lnTo>
                  <a:lnTo>
                    <a:pt x="8" y="1087"/>
                  </a:lnTo>
                  <a:lnTo>
                    <a:pt x="11" y="1073"/>
                  </a:lnTo>
                  <a:lnTo>
                    <a:pt x="11" y="1073"/>
                  </a:lnTo>
                  <a:lnTo>
                    <a:pt x="12" y="1067"/>
                  </a:lnTo>
                  <a:lnTo>
                    <a:pt x="14" y="1060"/>
                  </a:lnTo>
                  <a:lnTo>
                    <a:pt x="17" y="1054"/>
                  </a:lnTo>
                  <a:lnTo>
                    <a:pt x="22" y="1049"/>
                  </a:lnTo>
                  <a:lnTo>
                    <a:pt x="22" y="1049"/>
                  </a:lnTo>
                  <a:lnTo>
                    <a:pt x="32" y="1040"/>
                  </a:lnTo>
                  <a:lnTo>
                    <a:pt x="39" y="1030"/>
                  </a:lnTo>
                  <a:lnTo>
                    <a:pt x="45" y="1019"/>
                  </a:lnTo>
                  <a:lnTo>
                    <a:pt x="50" y="1008"/>
                  </a:lnTo>
                  <a:lnTo>
                    <a:pt x="53" y="996"/>
                  </a:lnTo>
                  <a:lnTo>
                    <a:pt x="56" y="984"/>
                  </a:lnTo>
                  <a:lnTo>
                    <a:pt x="58" y="958"/>
                  </a:lnTo>
                  <a:lnTo>
                    <a:pt x="58" y="958"/>
                  </a:lnTo>
                  <a:lnTo>
                    <a:pt x="59" y="936"/>
                  </a:lnTo>
                  <a:lnTo>
                    <a:pt x="59" y="926"/>
                  </a:lnTo>
                  <a:lnTo>
                    <a:pt x="58" y="916"/>
                  </a:lnTo>
                  <a:lnTo>
                    <a:pt x="56" y="905"/>
                  </a:lnTo>
                  <a:lnTo>
                    <a:pt x="51" y="896"/>
                  </a:lnTo>
                  <a:lnTo>
                    <a:pt x="45" y="887"/>
                  </a:lnTo>
                  <a:lnTo>
                    <a:pt x="37" y="879"/>
                  </a:lnTo>
                  <a:lnTo>
                    <a:pt x="37" y="879"/>
                  </a:lnTo>
                  <a:lnTo>
                    <a:pt x="35" y="875"/>
                  </a:lnTo>
                  <a:lnTo>
                    <a:pt x="32" y="872"/>
                  </a:lnTo>
                  <a:lnTo>
                    <a:pt x="30" y="865"/>
                  </a:lnTo>
                  <a:lnTo>
                    <a:pt x="27" y="849"/>
                  </a:lnTo>
                  <a:lnTo>
                    <a:pt x="27" y="849"/>
                  </a:lnTo>
                  <a:lnTo>
                    <a:pt x="15" y="802"/>
                  </a:lnTo>
                  <a:lnTo>
                    <a:pt x="4" y="754"/>
                  </a:lnTo>
                  <a:lnTo>
                    <a:pt x="4" y="754"/>
                  </a:lnTo>
                  <a:lnTo>
                    <a:pt x="1" y="741"/>
                  </a:lnTo>
                  <a:lnTo>
                    <a:pt x="0" y="727"/>
                  </a:lnTo>
                  <a:lnTo>
                    <a:pt x="0" y="714"/>
                  </a:lnTo>
                  <a:lnTo>
                    <a:pt x="1" y="700"/>
                  </a:lnTo>
                  <a:lnTo>
                    <a:pt x="5" y="688"/>
                  </a:lnTo>
                  <a:lnTo>
                    <a:pt x="11" y="675"/>
                  </a:lnTo>
                  <a:lnTo>
                    <a:pt x="17" y="663"/>
                  </a:lnTo>
                  <a:lnTo>
                    <a:pt x="27" y="652"/>
                  </a:lnTo>
                  <a:lnTo>
                    <a:pt x="27" y="652"/>
                  </a:lnTo>
                  <a:lnTo>
                    <a:pt x="43" y="632"/>
                  </a:lnTo>
                  <a:lnTo>
                    <a:pt x="59" y="614"/>
                  </a:lnTo>
                  <a:lnTo>
                    <a:pt x="68" y="606"/>
                  </a:lnTo>
                  <a:lnTo>
                    <a:pt x="79" y="598"/>
                  </a:lnTo>
                  <a:lnTo>
                    <a:pt x="89" y="591"/>
                  </a:lnTo>
                  <a:lnTo>
                    <a:pt x="100" y="585"/>
                  </a:lnTo>
                  <a:lnTo>
                    <a:pt x="100" y="585"/>
                  </a:lnTo>
                  <a:lnTo>
                    <a:pt x="111" y="578"/>
                  </a:lnTo>
                  <a:lnTo>
                    <a:pt x="120" y="570"/>
                  </a:lnTo>
                  <a:lnTo>
                    <a:pt x="128" y="561"/>
                  </a:lnTo>
                  <a:lnTo>
                    <a:pt x="136" y="551"/>
                  </a:lnTo>
                  <a:lnTo>
                    <a:pt x="149" y="527"/>
                  </a:lnTo>
                  <a:lnTo>
                    <a:pt x="162" y="506"/>
                  </a:lnTo>
                  <a:lnTo>
                    <a:pt x="162" y="506"/>
                  </a:lnTo>
                  <a:lnTo>
                    <a:pt x="185" y="464"/>
                  </a:lnTo>
                  <a:lnTo>
                    <a:pt x="195" y="443"/>
                  </a:lnTo>
                  <a:lnTo>
                    <a:pt x="205" y="423"/>
                  </a:lnTo>
                  <a:lnTo>
                    <a:pt x="215" y="401"/>
                  </a:lnTo>
                  <a:lnTo>
                    <a:pt x="224" y="379"/>
                  </a:lnTo>
                  <a:lnTo>
                    <a:pt x="229" y="356"/>
                  </a:lnTo>
                  <a:lnTo>
                    <a:pt x="235" y="333"/>
                  </a:lnTo>
                  <a:lnTo>
                    <a:pt x="235" y="333"/>
                  </a:lnTo>
                  <a:lnTo>
                    <a:pt x="238" y="319"/>
                  </a:lnTo>
                  <a:lnTo>
                    <a:pt x="242" y="307"/>
                  </a:lnTo>
                  <a:lnTo>
                    <a:pt x="249" y="297"/>
                  </a:lnTo>
                  <a:lnTo>
                    <a:pt x="256" y="288"/>
                  </a:lnTo>
                  <a:lnTo>
                    <a:pt x="265" y="280"/>
                  </a:lnTo>
                  <a:lnTo>
                    <a:pt x="276" y="273"/>
                  </a:lnTo>
                  <a:lnTo>
                    <a:pt x="286" y="266"/>
                  </a:lnTo>
                  <a:lnTo>
                    <a:pt x="299" y="260"/>
                  </a:lnTo>
                  <a:lnTo>
                    <a:pt x="299" y="260"/>
                  </a:lnTo>
                  <a:lnTo>
                    <a:pt x="317" y="253"/>
                  </a:lnTo>
                  <a:lnTo>
                    <a:pt x="327" y="250"/>
                  </a:lnTo>
                  <a:lnTo>
                    <a:pt x="338" y="248"/>
                  </a:lnTo>
                  <a:lnTo>
                    <a:pt x="338" y="248"/>
                  </a:lnTo>
                  <a:lnTo>
                    <a:pt x="346" y="245"/>
                  </a:lnTo>
                  <a:lnTo>
                    <a:pt x="353" y="243"/>
                  </a:lnTo>
                  <a:lnTo>
                    <a:pt x="359" y="238"/>
                  </a:lnTo>
                  <a:lnTo>
                    <a:pt x="363" y="234"/>
                  </a:lnTo>
                  <a:lnTo>
                    <a:pt x="367" y="228"/>
                  </a:lnTo>
                  <a:lnTo>
                    <a:pt x="370" y="222"/>
                  </a:lnTo>
                  <a:lnTo>
                    <a:pt x="372" y="215"/>
                  </a:lnTo>
                  <a:lnTo>
                    <a:pt x="374" y="207"/>
                  </a:lnTo>
                  <a:lnTo>
                    <a:pt x="374" y="207"/>
                  </a:lnTo>
                  <a:lnTo>
                    <a:pt x="376" y="196"/>
                  </a:lnTo>
                  <a:lnTo>
                    <a:pt x="379" y="183"/>
                  </a:lnTo>
                  <a:lnTo>
                    <a:pt x="385" y="173"/>
                  </a:lnTo>
                  <a:lnTo>
                    <a:pt x="389" y="167"/>
                  </a:lnTo>
                  <a:lnTo>
                    <a:pt x="393" y="162"/>
                  </a:lnTo>
                  <a:lnTo>
                    <a:pt x="393" y="162"/>
                  </a:lnTo>
                  <a:lnTo>
                    <a:pt x="407" y="150"/>
                  </a:lnTo>
                  <a:lnTo>
                    <a:pt x="418" y="140"/>
                  </a:lnTo>
                  <a:lnTo>
                    <a:pt x="423" y="138"/>
                  </a:lnTo>
                  <a:lnTo>
                    <a:pt x="428" y="136"/>
                  </a:lnTo>
                  <a:lnTo>
                    <a:pt x="432" y="136"/>
                  </a:lnTo>
                  <a:lnTo>
                    <a:pt x="436" y="136"/>
                  </a:lnTo>
                  <a:lnTo>
                    <a:pt x="439" y="137"/>
                  </a:lnTo>
                  <a:lnTo>
                    <a:pt x="443" y="139"/>
                  </a:lnTo>
                  <a:lnTo>
                    <a:pt x="446" y="142"/>
                  </a:lnTo>
                  <a:lnTo>
                    <a:pt x="451" y="146"/>
                  </a:lnTo>
                  <a:lnTo>
                    <a:pt x="458" y="159"/>
                  </a:lnTo>
                  <a:lnTo>
                    <a:pt x="466" y="175"/>
                  </a:lnTo>
                  <a:lnTo>
                    <a:pt x="466" y="175"/>
                  </a:lnTo>
                  <a:lnTo>
                    <a:pt x="496" y="237"/>
                  </a:lnTo>
                  <a:lnTo>
                    <a:pt x="496" y="237"/>
                  </a:lnTo>
                  <a:lnTo>
                    <a:pt x="498" y="241"/>
                  </a:lnTo>
                  <a:lnTo>
                    <a:pt x="503" y="244"/>
                  </a:lnTo>
                  <a:lnTo>
                    <a:pt x="503" y="244"/>
                  </a:lnTo>
                  <a:lnTo>
                    <a:pt x="507" y="240"/>
                  </a:lnTo>
                  <a:lnTo>
                    <a:pt x="511" y="234"/>
                  </a:lnTo>
                  <a:lnTo>
                    <a:pt x="514" y="228"/>
                  </a:lnTo>
                  <a:lnTo>
                    <a:pt x="516" y="222"/>
                  </a:lnTo>
                  <a:lnTo>
                    <a:pt x="520" y="208"/>
                  </a:lnTo>
                  <a:lnTo>
                    <a:pt x="524" y="197"/>
                  </a:lnTo>
                  <a:lnTo>
                    <a:pt x="524" y="197"/>
                  </a:lnTo>
                  <a:lnTo>
                    <a:pt x="530" y="182"/>
                  </a:lnTo>
                  <a:lnTo>
                    <a:pt x="535" y="166"/>
                  </a:lnTo>
                  <a:lnTo>
                    <a:pt x="541" y="151"/>
                  </a:lnTo>
                  <a:lnTo>
                    <a:pt x="546" y="136"/>
                  </a:lnTo>
                  <a:lnTo>
                    <a:pt x="546" y="136"/>
                  </a:lnTo>
                  <a:lnTo>
                    <a:pt x="551" y="129"/>
                  </a:lnTo>
                  <a:lnTo>
                    <a:pt x="556" y="122"/>
                  </a:lnTo>
                  <a:lnTo>
                    <a:pt x="560" y="117"/>
                  </a:lnTo>
                  <a:lnTo>
                    <a:pt x="567" y="113"/>
                  </a:lnTo>
                  <a:lnTo>
                    <a:pt x="574" y="111"/>
                  </a:lnTo>
                  <a:lnTo>
                    <a:pt x="581" y="108"/>
                  </a:lnTo>
                  <a:lnTo>
                    <a:pt x="590" y="109"/>
                  </a:lnTo>
                  <a:lnTo>
                    <a:pt x="599" y="111"/>
                  </a:lnTo>
                  <a:lnTo>
                    <a:pt x="599" y="111"/>
                  </a:lnTo>
                  <a:lnTo>
                    <a:pt x="610" y="114"/>
                  </a:lnTo>
                  <a:lnTo>
                    <a:pt x="621" y="116"/>
                  </a:lnTo>
                  <a:lnTo>
                    <a:pt x="644" y="120"/>
                  </a:lnTo>
                  <a:lnTo>
                    <a:pt x="644" y="120"/>
                  </a:lnTo>
                  <a:lnTo>
                    <a:pt x="662" y="122"/>
                  </a:lnTo>
                  <a:lnTo>
                    <a:pt x="677" y="122"/>
                  </a:lnTo>
                  <a:lnTo>
                    <a:pt x="683" y="121"/>
                  </a:lnTo>
                  <a:lnTo>
                    <a:pt x="690" y="119"/>
                  </a:lnTo>
                  <a:lnTo>
                    <a:pt x="697" y="116"/>
                  </a:lnTo>
                  <a:lnTo>
                    <a:pt x="703" y="113"/>
                  </a:lnTo>
                  <a:lnTo>
                    <a:pt x="709" y="109"/>
                  </a:lnTo>
                  <a:lnTo>
                    <a:pt x="713" y="105"/>
                  </a:lnTo>
                  <a:lnTo>
                    <a:pt x="718" y="99"/>
                  </a:lnTo>
                  <a:lnTo>
                    <a:pt x="723" y="93"/>
                  </a:lnTo>
                  <a:lnTo>
                    <a:pt x="726" y="86"/>
                  </a:lnTo>
                  <a:lnTo>
                    <a:pt x="730" y="79"/>
                  </a:lnTo>
                  <a:lnTo>
                    <a:pt x="732" y="71"/>
                  </a:lnTo>
                  <a:lnTo>
                    <a:pt x="734" y="62"/>
                  </a:lnTo>
                  <a:lnTo>
                    <a:pt x="734" y="62"/>
                  </a:lnTo>
                  <a:lnTo>
                    <a:pt x="736" y="52"/>
                  </a:lnTo>
                  <a:lnTo>
                    <a:pt x="740" y="44"/>
                  </a:lnTo>
                  <a:lnTo>
                    <a:pt x="745" y="36"/>
                  </a:lnTo>
                  <a:lnTo>
                    <a:pt x="749" y="29"/>
                  </a:lnTo>
                  <a:lnTo>
                    <a:pt x="755" y="23"/>
                  </a:lnTo>
                  <a:lnTo>
                    <a:pt x="762" y="17"/>
                  </a:lnTo>
                  <a:lnTo>
                    <a:pt x="777" y="7"/>
                  </a:lnTo>
                  <a:lnTo>
                    <a:pt x="777" y="7"/>
                  </a:lnTo>
                  <a:lnTo>
                    <a:pt x="784" y="3"/>
                  </a:lnTo>
                  <a:lnTo>
                    <a:pt x="791" y="1"/>
                  </a:lnTo>
                  <a:lnTo>
                    <a:pt x="799" y="0"/>
                  </a:lnTo>
                  <a:lnTo>
                    <a:pt x="807" y="2"/>
                  </a:lnTo>
                  <a:lnTo>
                    <a:pt x="807" y="2"/>
                  </a:lnTo>
                  <a:lnTo>
                    <a:pt x="825" y="9"/>
                  </a:lnTo>
                  <a:lnTo>
                    <a:pt x="844" y="14"/>
                  </a:lnTo>
                  <a:lnTo>
                    <a:pt x="853" y="16"/>
                  </a:lnTo>
                  <a:lnTo>
                    <a:pt x="863" y="17"/>
                  </a:lnTo>
                  <a:lnTo>
                    <a:pt x="872" y="17"/>
                  </a:lnTo>
                  <a:lnTo>
                    <a:pt x="883" y="16"/>
                  </a:lnTo>
                  <a:lnTo>
                    <a:pt x="883" y="16"/>
                  </a:lnTo>
                  <a:lnTo>
                    <a:pt x="887" y="16"/>
                  </a:lnTo>
                  <a:lnTo>
                    <a:pt x="891" y="18"/>
                  </a:lnTo>
                  <a:lnTo>
                    <a:pt x="894" y="22"/>
                  </a:lnTo>
                  <a:lnTo>
                    <a:pt x="895" y="26"/>
                  </a:lnTo>
                  <a:lnTo>
                    <a:pt x="895" y="26"/>
                  </a:lnTo>
                  <a:lnTo>
                    <a:pt x="897" y="32"/>
                  </a:lnTo>
                  <a:lnTo>
                    <a:pt x="894" y="37"/>
                  </a:lnTo>
                  <a:lnTo>
                    <a:pt x="891" y="41"/>
                  </a:lnTo>
                  <a:lnTo>
                    <a:pt x="886" y="44"/>
                  </a:lnTo>
                  <a:lnTo>
                    <a:pt x="886" y="44"/>
                  </a:lnTo>
                  <a:lnTo>
                    <a:pt x="877" y="48"/>
                  </a:lnTo>
                  <a:lnTo>
                    <a:pt x="868" y="49"/>
                  </a:lnTo>
                  <a:lnTo>
                    <a:pt x="849" y="49"/>
                  </a:lnTo>
                  <a:lnTo>
                    <a:pt x="849" y="49"/>
                  </a:lnTo>
                  <a:lnTo>
                    <a:pt x="833" y="51"/>
                  </a:lnTo>
                  <a:lnTo>
                    <a:pt x="818" y="54"/>
                  </a:lnTo>
                  <a:lnTo>
                    <a:pt x="803" y="60"/>
                  </a:lnTo>
                  <a:lnTo>
                    <a:pt x="788" y="67"/>
                  </a:lnTo>
                  <a:lnTo>
                    <a:pt x="788" y="67"/>
                  </a:lnTo>
                  <a:lnTo>
                    <a:pt x="779" y="71"/>
                  </a:lnTo>
                  <a:lnTo>
                    <a:pt x="773" y="77"/>
                  </a:lnTo>
                  <a:lnTo>
                    <a:pt x="768" y="82"/>
                  </a:lnTo>
                  <a:lnTo>
                    <a:pt x="764" y="89"/>
                  </a:lnTo>
                  <a:lnTo>
                    <a:pt x="763" y="96"/>
                  </a:lnTo>
                  <a:lnTo>
                    <a:pt x="762" y="102"/>
                  </a:lnTo>
                  <a:lnTo>
                    <a:pt x="763" y="112"/>
                  </a:lnTo>
                  <a:lnTo>
                    <a:pt x="765" y="122"/>
                  </a:lnTo>
                  <a:lnTo>
                    <a:pt x="765" y="122"/>
                  </a:lnTo>
                  <a:lnTo>
                    <a:pt x="768" y="134"/>
                  </a:lnTo>
                  <a:lnTo>
                    <a:pt x="768" y="145"/>
                  </a:lnTo>
                  <a:lnTo>
                    <a:pt x="765" y="155"/>
                  </a:lnTo>
                  <a:lnTo>
                    <a:pt x="762" y="165"/>
                  </a:lnTo>
                  <a:lnTo>
                    <a:pt x="757" y="174"/>
                  </a:lnTo>
                  <a:lnTo>
                    <a:pt x="750" y="182"/>
                  </a:lnTo>
                  <a:lnTo>
                    <a:pt x="743" y="190"/>
                  </a:lnTo>
                  <a:lnTo>
                    <a:pt x="735" y="198"/>
                  </a:lnTo>
                  <a:lnTo>
                    <a:pt x="735" y="198"/>
                  </a:lnTo>
                  <a:lnTo>
                    <a:pt x="727" y="204"/>
                  </a:lnTo>
                  <a:lnTo>
                    <a:pt x="718" y="210"/>
                  </a:lnTo>
                  <a:lnTo>
                    <a:pt x="701" y="220"/>
                  </a:lnTo>
                  <a:lnTo>
                    <a:pt x="701" y="220"/>
                  </a:lnTo>
                  <a:lnTo>
                    <a:pt x="694" y="225"/>
                  </a:lnTo>
                  <a:lnTo>
                    <a:pt x="687" y="229"/>
                  </a:lnTo>
                  <a:lnTo>
                    <a:pt x="681" y="235"/>
                  </a:lnTo>
                  <a:lnTo>
                    <a:pt x="677" y="241"/>
                  </a:lnTo>
                  <a:lnTo>
                    <a:pt x="673" y="246"/>
                  </a:lnTo>
                  <a:lnTo>
                    <a:pt x="671" y="254"/>
                  </a:lnTo>
                  <a:lnTo>
                    <a:pt x="671" y="263"/>
                  </a:lnTo>
                  <a:lnTo>
                    <a:pt x="672" y="272"/>
                  </a:lnTo>
                  <a:lnTo>
                    <a:pt x="672" y="272"/>
                  </a:lnTo>
                  <a:lnTo>
                    <a:pt x="672" y="278"/>
                  </a:lnTo>
                  <a:lnTo>
                    <a:pt x="672" y="282"/>
                  </a:lnTo>
                  <a:lnTo>
                    <a:pt x="671" y="286"/>
                  </a:lnTo>
                  <a:lnTo>
                    <a:pt x="668" y="289"/>
                  </a:lnTo>
                  <a:lnTo>
                    <a:pt x="665" y="291"/>
                  </a:lnTo>
                  <a:lnTo>
                    <a:pt x="660" y="293"/>
                  </a:lnTo>
                  <a:lnTo>
                    <a:pt x="656" y="293"/>
                  </a:lnTo>
                  <a:lnTo>
                    <a:pt x="651" y="293"/>
                  </a:lnTo>
                  <a:lnTo>
                    <a:pt x="651" y="293"/>
                  </a:lnTo>
                  <a:lnTo>
                    <a:pt x="644" y="293"/>
                  </a:lnTo>
                  <a:lnTo>
                    <a:pt x="639" y="294"/>
                  </a:lnTo>
                  <a:lnTo>
                    <a:pt x="633" y="296"/>
                  </a:lnTo>
                  <a:lnTo>
                    <a:pt x="629" y="298"/>
                  </a:lnTo>
                  <a:lnTo>
                    <a:pt x="627" y="303"/>
                  </a:lnTo>
                  <a:lnTo>
                    <a:pt x="625" y="307"/>
                  </a:lnTo>
                  <a:lnTo>
                    <a:pt x="625" y="313"/>
                  </a:lnTo>
                  <a:lnTo>
                    <a:pt x="625" y="320"/>
                  </a:lnTo>
                  <a:lnTo>
                    <a:pt x="625" y="320"/>
                  </a:lnTo>
                  <a:lnTo>
                    <a:pt x="624" y="334"/>
                  </a:lnTo>
                  <a:lnTo>
                    <a:pt x="622" y="348"/>
                  </a:lnTo>
                  <a:lnTo>
                    <a:pt x="622" y="348"/>
                  </a:lnTo>
                  <a:lnTo>
                    <a:pt x="620" y="362"/>
                  </a:lnTo>
                  <a:lnTo>
                    <a:pt x="617" y="372"/>
                  </a:lnTo>
                  <a:lnTo>
                    <a:pt x="614" y="377"/>
                  </a:lnTo>
                  <a:lnTo>
                    <a:pt x="612" y="380"/>
                  </a:lnTo>
                  <a:lnTo>
                    <a:pt x="609" y="384"/>
                  </a:lnTo>
                  <a:lnTo>
                    <a:pt x="605" y="386"/>
                  </a:lnTo>
                  <a:lnTo>
                    <a:pt x="601" y="388"/>
                  </a:lnTo>
                  <a:lnTo>
                    <a:pt x="597" y="388"/>
                  </a:lnTo>
                  <a:lnTo>
                    <a:pt x="587" y="388"/>
                  </a:lnTo>
                  <a:lnTo>
                    <a:pt x="575" y="386"/>
                  </a:lnTo>
                  <a:lnTo>
                    <a:pt x="562" y="380"/>
                  </a:lnTo>
                  <a:lnTo>
                    <a:pt x="562" y="380"/>
                  </a:lnTo>
                  <a:lnTo>
                    <a:pt x="553" y="375"/>
                  </a:lnTo>
                  <a:lnTo>
                    <a:pt x="545" y="370"/>
                  </a:lnTo>
                  <a:lnTo>
                    <a:pt x="536" y="364"/>
                  </a:lnTo>
                  <a:lnTo>
                    <a:pt x="531" y="363"/>
                  </a:lnTo>
                  <a:lnTo>
                    <a:pt x="527" y="362"/>
                  </a:lnTo>
                  <a:lnTo>
                    <a:pt x="527" y="362"/>
                  </a:lnTo>
                  <a:lnTo>
                    <a:pt x="522" y="364"/>
                  </a:lnTo>
                  <a:lnTo>
                    <a:pt x="521" y="366"/>
                  </a:lnTo>
                  <a:lnTo>
                    <a:pt x="520" y="367"/>
                  </a:lnTo>
                  <a:lnTo>
                    <a:pt x="520" y="367"/>
                  </a:lnTo>
                  <a:lnTo>
                    <a:pt x="516" y="411"/>
                  </a:lnTo>
                  <a:lnTo>
                    <a:pt x="511" y="454"/>
                  </a:lnTo>
                  <a:lnTo>
                    <a:pt x="504" y="496"/>
                  </a:lnTo>
                  <a:lnTo>
                    <a:pt x="493" y="539"/>
                  </a:lnTo>
                  <a:lnTo>
                    <a:pt x="493" y="539"/>
                  </a:lnTo>
                  <a:lnTo>
                    <a:pt x="491" y="548"/>
                  </a:lnTo>
                  <a:lnTo>
                    <a:pt x="491" y="553"/>
                  </a:lnTo>
                  <a:lnTo>
                    <a:pt x="491" y="557"/>
                  </a:lnTo>
                  <a:lnTo>
                    <a:pt x="492" y="561"/>
                  </a:lnTo>
                  <a:lnTo>
                    <a:pt x="495" y="564"/>
                  </a:lnTo>
                  <a:lnTo>
                    <a:pt x="498" y="568"/>
                  </a:lnTo>
                  <a:lnTo>
                    <a:pt x="503" y="571"/>
                  </a:lnTo>
                  <a:lnTo>
                    <a:pt x="503" y="571"/>
                  </a:lnTo>
                  <a:lnTo>
                    <a:pt x="506" y="574"/>
                  </a:lnTo>
                  <a:lnTo>
                    <a:pt x="509" y="577"/>
                  </a:lnTo>
                  <a:lnTo>
                    <a:pt x="512" y="580"/>
                  </a:lnTo>
                  <a:lnTo>
                    <a:pt x="514" y="585"/>
                  </a:lnTo>
                  <a:lnTo>
                    <a:pt x="515" y="593"/>
                  </a:lnTo>
                  <a:lnTo>
                    <a:pt x="515" y="602"/>
                  </a:lnTo>
                  <a:lnTo>
                    <a:pt x="515" y="602"/>
                  </a:lnTo>
                  <a:lnTo>
                    <a:pt x="513" y="624"/>
                  </a:lnTo>
                  <a:lnTo>
                    <a:pt x="511" y="646"/>
                  </a:lnTo>
                  <a:lnTo>
                    <a:pt x="508" y="656"/>
                  </a:lnTo>
                  <a:lnTo>
                    <a:pt x="505" y="667"/>
                  </a:lnTo>
                  <a:lnTo>
                    <a:pt x="501" y="677"/>
                  </a:lnTo>
                  <a:lnTo>
                    <a:pt x="496" y="686"/>
                  </a:lnTo>
                  <a:lnTo>
                    <a:pt x="496" y="686"/>
                  </a:lnTo>
                  <a:lnTo>
                    <a:pt x="492" y="693"/>
                  </a:lnTo>
                  <a:lnTo>
                    <a:pt x="490" y="699"/>
                  </a:lnTo>
                  <a:lnTo>
                    <a:pt x="490" y="705"/>
                  </a:lnTo>
                  <a:lnTo>
                    <a:pt x="489" y="711"/>
                  </a:lnTo>
                  <a:lnTo>
                    <a:pt x="490" y="716"/>
                  </a:lnTo>
                  <a:lnTo>
                    <a:pt x="491" y="722"/>
                  </a:lnTo>
                  <a:lnTo>
                    <a:pt x="496" y="734"/>
                  </a:lnTo>
                  <a:lnTo>
                    <a:pt x="496" y="734"/>
                  </a:lnTo>
                  <a:lnTo>
                    <a:pt x="505" y="753"/>
                  </a:lnTo>
                  <a:lnTo>
                    <a:pt x="515" y="771"/>
                  </a:lnTo>
                  <a:lnTo>
                    <a:pt x="528" y="785"/>
                  </a:lnTo>
                  <a:lnTo>
                    <a:pt x="542" y="799"/>
                  </a:lnTo>
                  <a:lnTo>
                    <a:pt x="557" y="811"/>
                  </a:lnTo>
                  <a:lnTo>
                    <a:pt x="574" y="821"/>
                  </a:lnTo>
                  <a:lnTo>
                    <a:pt x="592" y="828"/>
                  </a:lnTo>
                  <a:lnTo>
                    <a:pt x="613" y="835"/>
                  </a:lnTo>
                  <a:lnTo>
                    <a:pt x="613" y="835"/>
                  </a:lnTo>
                  <a:lnTo>
                    <a:pt x="613" y="847"/>
                  </a:lnTo>
                  <a:lnTo>
                    <a:pt x="611" y="857"/>
                  </a:lnTo>
                  <a:lnTo>
                    <a:pt x="607" y="866"/>
                  </a:lnTo>
                  <a:lnTo>
                    <a:pt x="603" y="874"/>
                  </a:lnTo>
                  <a:lnTo>
                    <a:pt x="597" y="881"/>
                  </a:lnTo>
                  <a:lnTo>
                    <a:pt x="589" y="887"/>
                  </a:lnTo>
                  <a:lnTo>
                    <a:pt x="580" y="890"/>
                  </a:lnTo>
                  <a:lnTo>
                    <a:pt x="568" y="894"/>
                  </a:lnTo>
                  <a:lnTo>
                    <a:pt x="568" y="894"/>
                  </a:lnTo>
                  <a:lnTo>
                    <a:pt x="564" y="895"/>
                  </a:lnTo>
                  <a:lnTo>
                    <a:pt x="560" y="897"/>
                  </a:lnTo>
                  <a:lnTo>
                    <a:pt x="560" y="897"/>
                  </a:lnTo>
                  <a:lnTo>
                    <a:pt x="549" y="898"/>
                  </a:lnTo>
                  <a:lnTo>
                    <a:pt x="537" y="901"/>
                  </a:lnTo>
                  <a:lnTo>
                    <a:pt x="528" y="904"/>
                  </a:lnTo>
                  <a:lnTo>
                    <a:pt x="518" y="909"/>
                  </a:lnTo>
                  <a:lnTo>
                    <a:pt x="509" y="913"/>
                  </a:lnTo>
                  <a:lnTo>
                    <a:pt x="501" y="919"/>
                  </a:lnTo>
                  <a:lnTo>
                    <a:pt x="493" y="925"/>
                  </a:lnTo>
                  <a:lnTo>
                    <a:pt x="486" y="932"/>
                  </a:lnTo>
                  <a:lnTo>
                    <a:pt x="474" y="947"/>
                  </a:lnTo>
                  <a:lnTo>
                    <a:pt x="462" y="964"/>
                  </a:lnTo>
                  <a:lnTo>
                    <a:pt x="452" y="981"/>
                  </a:lnTo>
                  <a:lnTo>
                    <a:pt x="442" y="1000"/>
                  </a:lnTo>
                  <a:lnTo>
                    <a:pt x="442" y="1000"/>
                  </a:lnTo>
                  <a:lnTo>
                    <a:pt x="438" y="1009"/>
                  </a:lnTo>
                  <a:lnTo>
                    <a:pt x="435" y="1018"/>
                  </a:lnTo>
                  <a:lnTo>
                    <a:pt x="432" y="1027"/>
                  </a:lnTo>
                  <a:lnTo>
                    <a:pt x="432" y="1037"/>
                  </a:lnTo>
                  <a:lnTo>
                    <a:pt x="433" y="1046"/>
                  </a:lnTo>
                  <a:lnTo>
                    <a:pt x="436" y="1055"/>
                  </a:lnTo>
                  <a:lnTo>
                    <a:pt x="439" y="1064"/>
                  </a:lnTo>
                  <a:lnTo>
                    <a:pt x="445" y="1073"/>
                  </a:lnTo>
                  <a:lnTo>
                    <a:pt x="445" y="1073"/>
                  </a:lnTo>
                  <a:lnTo>
                    <a:pt x="451" y="1083"/>
                  </a:lnTo>
                  <a:lnTo>
                    <a:pt x="455" y="1091"/>
                  </a:lnTo>
                  <a:lnTo>
                    <a:pt x="456" y="1099"/>
                  </a:lnTo>
                  <a:lnTo>
                    <a:pt x="456" y="1107"/>
                  </a:lnTo>
                  <a:lnTo>
                    <a:pt x="454" y="1114"/>
                  </a:lnTo>
                  <a:lnTo>
                    <a:pt x="448" y="1121"/>
                  </a:lnTo>
                  <a:lnTo>
                    <a:pt x="442" y="1126"/>
                  </a:lnTo>
                  <a:lnTo>
                    <a:pt x="432" y="1132"/>
                  </a:lnTo>
                  <a:lnTo>
                    <a:pt x="432" y="1132"/>
                  </a:lnTo>
                  <a:lnTo>
                    <a:pt x="420" y="1138"/>
                  </a:lnTo>
                  <a:lnTo>
                    <a:pt x="407" y="1143"/>
                  </a:lnTo>
                  <a:lnTo>
                    <a:pt x="380" y="1153"/>
                  </a:lnTo>
                  <a:lnTo>
                    <a:pt x="380" y="1153"/>
                  </a:lnTo>
                  <a:lnTo>
                    <a:pt x="367" y="1158"/>
                  </a:lnTo>
                  <a:lnTo>
                    <a:pt x="361" y="1161"/>
                  </a:lnTo>
                  <a:lnTo>
                    <a:pt x="359" y="1162"/>
                  </a:lnTo>
                  <a:lnTo>
                    <a:pt x="357" y="1164"/>
                  </a:lnTo>
                  <a:lnTo>
                    <a:pt x="357" y="1164"/>
                  </a:lnTo>
                  <a:lnTo>
                    <a:pt x="353" y="1174"/>
                  </a:lnTo>
                  <a:lnTo>
                    <a:pt x="348" y="1182"/>
                  </a:lnTo>
                  <a:lnTo>
                    <a:pt x="342" y="1190"/>
                  </a:lnTo>
                  <a:lnTo>
                    <a:pt x="337" y="1198"/>
                  </a:lnTo>
                  <a:lnTo>
                    <a:pt x="323" y="1211"/>
                  </a:lnTo>
                  <a:lnTo>
                    <a:pt x="309" y="1223"/>
                  </a:lnTo>
                  <a:lnTo>
                    <a:pt x="279" y="1245"/>
                  </a:lnTo>
                  <a:lnTo>
                    <a:pt x="264" y="1257"/>
                  </a:lnTo>
                  <a:lnTo>
                    <a:pt x="249" y="1269"/>
                  </a:lnTo>
                  <a:lnTo>
                    <a:pt x="249" y="1269"/>
                  </a:lnTo>
                  <a:lnTo>
                    <a:pt x="240" y="1276"/>
                  </a:lnTo>
                  <a:lnTo>
                    <a:pt x="235" y="1280"/>
                  </a:lnTo>
                  <a:lnTo>
                    <a:pt x="232" y="1283"/>
                  </a:lnTo>
                  <a:lnTo>
                    <a:pt x="229" y="1288"/>
                  </a:lnTo>
                  <a:lnTo>
                    <a:pt x="231" y="1292"/>
                  </a:lnTo>
                  <a:lnTo>
                    <a:pt x="234" y="1298"/>
                  </a:lnTo>
                  <a:lnTo>
                    <a:pt x="241" y="1305"/>
                  </a:lnTo>
                  <a:lnTo>
                    <a:pt x="241" y="1305"/>
                  </a:lnTo>
                  <a:lnTo>
                    <a:pt x="243" y="1308"/>
                  </a:lnTo>
                  <a:lnTo>
                    <a:pt x="244" y="1311"/>
                  </a:lnTo>
                  <a:lnTo>
                    <a:pt x="243" y="1313"/>
                  </a:lnTo>
                  <a:lnTo>
                    <a:pt x="242" y="1315"/>
                  </a:lnTo>
                  <a:lnTo>
                    <a:pt x="238" y="1319"/>
                  </a:lnTo>
                  <a:lnTo>
                    <a:pt x="233" y="1322"/>
                  </a:lnTo>
                  <a:lnTo>
                    <a:pt x="233" y="1322"/>
                  </a:lnTo>
                  <a:lnTo>
                    <a:pt x="223" y="1327"/>
                  </a:lnTo>
                  <a:lnTo>
                    <a:pt x="213" y="1333"/>
                  </a:lnTo>
                  <a:lnTo>
                    <a:pt x="205" y="1338"/>
                  </a:lnTo>
                  <a:lnTo>
                    <a:pt x="198" y="1345"/>
                  </a:lnTo>
                  <a:lnTo>
                    <a:pt x="194" y="1352"/>
                  </a:lnTo>
                  <a:lnTo>
                    <a:pt x="189" y="1360"/>
                  </a:lnTo>
                  <a:lnTo>
                    <a:pt x="186" y="1368"/>
                  </a:lnTo>
                  <a:lnTo>
                    <a:pt x="183" y="1376"/>
                  </a:lnTo>
                  <a:lnTo>
                    <a:pt x="182" y="1386"/>
                  </a:lnTo>
                  <a:lnTo>
                    <a:pt x="181" y="1394"/>
                  </a:lnTo>
                  <a:lnTo>
                    <a:pt x="180" y="1412"/>
                  </a:lnTo>
                  <a:lnTo>
                    <a:pt x="181" y="1430"/>
                  </a:lnTo>
                  <a:lnTo>
                    <a:pt x="183" y="1450"/>
                  </a:lnTo>
                  <a:lnTo>
                    <a:pt x="183" y="1450"/>
                  </a:lnTo>
                  <a:lnTo>
                    <a:pt x="183" y="1457"/>
                  </a:lnTo>
                  <a:lnTo>
                    <a:pt x="185" y="1464"/>
                  </a:lnTo>
                  <a:lnTo>
                    <a:pt x="186" y="1467"/>
                  </a:lnTo>
                  <a:lnTo>
                    <a:pt x="187" y="1470"/>
                  </a:lnTo>
                  <a:lnTo>
                    <a:pt x="189" y="1472"/>
                  </a:lnTo>
                  <a:lnTo>
                    <a:pt x="193" y="1474"/>
                  </a:lnTo>
                  <a:lnTo>
                    <a:pt x="193" y="1474"/>
                  </a:lnTo>
                  <a:lnTo>
                    <a:pt x="203" y="1479"/>
                  </a:lnTo>
                  <a:lnTo>
                    <a:pt x="208" y="1482"/>
                  </a:lnTo>
                  <a:lnTo>
                    <a:pt x="210" y="1485"/>
                  </a:lnTo>
                  <a:lnTo>
                    <a:pt x="211" y="1487"/>
                  </a:lnTo>
                  <a:lnTo>
                    <a:pt x="212" y="1490"/>
                  </a:lnTo>
                  <a:lnTo>
                    <a:pt x="212" y="1496"/>
                  </a:lnTo>
                  <a:lnTo>
                    <a:pt x="210" y="1502"/>
                  </a:lnTo>
                  <a:lnTo>
                    <a:pt x="206" y="1509"/>
                  </a:lnTo>
                  <a:lnTo>
                    <a:pt x="198" y="1523"/>
                  </a:lnTo>
                  <a:lnTo>
                    <a:pt x="198" y="1523"/>
                  </a:lnTo>
                  <a:lnTo>
                    <a:pt x="189" y="1536"/>
                  </a:lnTo>
                  <a:lnTo>
                    <a:pt x="179" y="1549"/>
                  </a:lnTo>
                  <a:lnTo>
                    <a:pt x="167" y="1560"/>
                  </a:lnTo>
                  <a:lnTo>
                    <a:pt x="156" y="1570"/>
                  </a:lnTo>
                  <a:lnTo>
                    <a:pt x="129" y="1588"/>
                  </a:lnTo>
                  <a:lnTo>
                    <a:pt x="103" y="1607"/>
                  </a:lnTo>
                  <a:lnTo>
                    <a:pt x="103" y="1607"/>
                  </a:lnTo>
                  <a:lnTo>
                    <a:pt x="98" y="1609"/>
                  </a:lnTo>
                  <a:lnTo>
                    <a:pt x="94" y="1611"/>
                  </a:lnTo>
                  <a:lnTo>
                    <a:pt x="88" y="1612"/>
                  </a:lnTo>
                  <a:lnTo>
                    <a:pt x="83" y="1612"/>
                  </a:lnTo>
                  <a:lnTo>
                    <a:pt x="79" y="1612"/>
                  </a:lnTo>
                  <a:lnTo>
                    <a:pt x="73" y="1611"/>
                  </a:lnTo>
                  <a:lnTo>
                    <a:pt x="67" y="1609"/>
                  </a:lnTo>
                  <a:lnTo>
                    <a:pt x="61" y="1606"/>
                  </a:lnTo>
                  <a:lnTo>
                    <a:pt x="61" y="1606"/>
                  </a:lnTo>
                  <a:lnTo>
                    <a:pt x="74" y="1572"/>
                  </a:lnTo>
                  <a:lnTo>
                    <a:pt x="87" y="1540"/>
                  </a:lnTo>
                  <a:lnTo>
                    <a:pt x="92" y="1523"/>
                  </a:lnTo>
                  <a:lnTo>
                    <a:pt x="97" y="1507"/>
                  </a:lnTo>
                  <a:lnTo>
                    <a:pt x="100" y="1488"/>
                  </a:lnTo>
                  <a:lnTo>
                    <a:pt x="103" y="1471"/>
                  </a:lnTo>
                  <a:lnTo>
                    <a:pt x="103" y="1471"/>
                  </a:lnTo>
                  <a:lnTo>
                    <a:pt x="104" y="1465"/>
                  </a:lnTo>
                  <a:lnTo>
                    <a:pt x="105" y="1462"/>
                  </a:lnTo>
                  <a:lnTo>
                    <a:pt x="109" y="1457"/>
                  </a:lnTo>
                  <a:lnTo>
                    <a:pt x="113" y="1455"/>
                  </a:lnTo>
                  <a:lnTo>
                    <a:pt x="122" y="1449"/>
                  </a:lnTo>
                  <a:lnTo>
                    <a:pt x="132" y="1443"/>
                  </a:lnTo>
                  <a:lnTo>
                    <a:pt x="132" y="1443"/>
                  </a:lnTo>
                  <a:lnTo>
                    <a:pt x="145" y="1433"/>
                  </a:lnTo>
                  <a:lnTo>
                    <a:pt x="156" y="1421"/>
                  </a:lnTo>
                  <a:lnTo>
                    <a:pt x="160" y="1414"/>
                  </a:lnTo>
                  <a:lnTo>
                    <a:pt x="163" y="1409"/>
                  </a:lnTo>
                  <a:lnTo>
                    <a:pt x="166" y="1403"/>
                  </a:lnTo>
                  <a:lnTo>
                    <a:pt x="167" y="1396"/>
                  </a:lnTo>
                  <a:lnTo>
                    <a:pt x="168" y="1389"/>
                  </a:lnTo>
                  <a:lnTo>
                    <a:pt x="168" y="1382"/>
                  </a:lnTo>
                  <a:lnTo>
                    <a:pt x="168" y="1375"/>
                  </a:lnTo>
                  <a:lnTo>
                    <a:pt x="167" y="1367"/>
                  </a:lnTo>
                  <a:lnTo>
                    <a:pt x="163" y="1352"/>
                  </a:lnTo>
                  <a:lnTo>
                    <a:pt x="156" y="1335"/>
                  </a:lnTo>
                  <a:lnTo>
                    <a:pt x="156" y="1335"/>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3" name="Freeform 74"/>
            <p:cNvSpPr>
              <a:spLocks/>
            </p:cNvSpPr>
            <p:nvPr/>
          </p:nvSpPr>
          <p:spPr bwMode="auto">
            <a:xfrm>
              <a:off x="3121" y="3688"/>
              <a:ext cx="1" cy="1"/>
            </a:xfrm>
            <a:custGeom>
              <a:avLst/>
              <a:gdLst>
                <a:gd name="T0" fmla="*/ 5 w 5"/>
                <a:gd name="T1" fmla="*/ 5 h 9"/>
                <a:gd name="T2" fmla="*/ 5 w 5"/>
                <a:gd name="T3" fmla="*/ 5 h 9"/>
                <a:gd name="T4" fmla="*/ 3 w 5"/>
                <a:gd name="T5" fmla="*/ 9 h 9"/>
                <a:gd name="T6" fmla="*/ 3 w 5"/>
                <a:gd name="T7" fmla="*/ 9 h 9"/>
                <a:gd name="T8" fmla="*/ 0 w 5"/>
                <a:gd name="T9" fmla="*/ 3 h 9"/>
                <a:gd name="T10" fmla="*/ 0 w 5"/>
                <a:gd name="T11" fmla="*/ 3 h 9"/>
                <a:gd name="T12" fmla="*/ 1 w 5"/>
                <a:gd name="T13" fmla="*/ 2 h 9"/>
                <a:gd name="T14" fmla="*/ 3 w 5"/>
                <a:gd name="T15" fmla="*/ 0 h 9"/>
                <a:gd name="T16" fmla="*/ 3 w 5"/>
                <a:gd name="T17" fmla="*/ 0 h 9"/>
                <a:gd name="T18" fmla="*/ 5 w 5"/>
                <a:gd name="T19" fmla="*/ 5 h 9"/>
                <a:gd name="T20" fmla="*/ 5 w 5"/>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5" y="5"/>
                  </a:moveTo>
                  <a:lnTo>
                    <a:pt x="5" y="5"/>
                  </a:lnTo>
                  <a:lnTo>
                    <a:pt x="3" y="9"/>
                  </a:lnTo>
                  <a:lnTo>
                    <a:pt x="3" y="9"/>
                  </a:lnTo>
                  <a:lnTo>
                    <a:pt x="0" y="3"/>
                  </a:lnTo>
                  <a:lnTo>
                    <a:pt x="0" y="3"/>
                  </a:lnTo>
                  <a:lnTo>
                    <a:pt x="1" y="2"/>
                  </a:lnTo>
                  <a:lnTo>
                    <a:pt x="3" y="0"/>
                  </a:lnTo>
                  <a:lnTo>
                    <a:pt x="3" y="0"/>
                  </a:lnTo>
                  <a:lnTo>
                    <a:pt x="5"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84" name="Rundad rektangulär bildtext 83" descr="Pratbubbla med texten Flera regioner har redan startat sin måltidsresa - ör ni näst i tur?" title="Pratbubbla"/>
          <p:cNvSpPr/>
          <p:nvPr/>
        </p:nvSpPr>
        <p:spPr>
          <a:xfrm>
            <a:off x="624601" y="2826069"/>
            <a:ext cx="4343978" cy="2169957"/>
          </a:xfrm>
          <a:prstGeom prst="wedgeRoundRectCallout">
            <a:avLst>
              <a:gd name="adj1" fmla="val 121804"/>
              <a:gd name="adj2" fmla="val -22407"/>
              <a:gd name="adj3" fmla="val 16667"/>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a:p>
        </p:txBody>
      </p:sp>
      <p:sp>
        <p:nvSpPr>
          <p:cNvPr id="86" name="textruta 85"/>
          <p:cNvSpPr txBox="1"/>
          <p:nvPr/>
        </p:nvSpPr>
        <p:spPr>
          <a:xfrm>
            <a:off x="645413" y="3180487"/>
            <a:ext cx="4323167" cy="1754326"/>
          </a:xfrm>
          <a:prstGeom prst="rect">
            <a:avLst/>
          </a:prstGeom>
          <a:noFill/>
        </p:spPr>
        <p:txBody>
          <a:bodyPr wrap="square" rtlCol="0">
            <a:spAutoFit/>
          </a:bodyPr>
          <a:lstStyle/>
          <a:p>
            <a:pPr algn="ctr"/>
            <a:r>
              <a:rPr lang="sv-SE" sz="3000" dirty="0">
                <a:solidFill>
                  <a:schemeClr val="bg1"/>
                </a:solidFill>
              </a:rPr>
              <a:t>Flera regioner har redan </a:t>
            </a:r>
          </a:p>
          <a:p>
            <a:pPr algn="ctr"/>
            <a:r>
              <a:rPr lang="sv-SE" sz="3000" dirty="0">
                <a:solidFill>
                  <a:schemeClr val="bg1"/>
                </a:solidFill>
              </a:rPr>
              <a:t>startat sin måltidsresa </a:t>
            </a:r>
          </a:p>
          <a:p>
            <a:pPr algn="ctr"/>
            <a:r>
              <a:rPr lang="sv-SE" sz="3000" dirty="0">
                <a:solidFill>
                  <a:schemeClr val="bg1"/>
                </a:solidFill>
              </a:rPr>
              <a:t>– är ni </a:t>
            </a:r>
            <a:r>
              <a:rPr lang="sv-SE" sz="3000" dirty="0" smtClean="0">
                <a:solidFill>
                  <a:schemeClr val="bg1"/>
                </a:solidFill>
              </a:rPr>
              <a:t>nästa </a:t>
            </a:r>
            <a:r>
              <a:rPr lang="sv-SE" sz="3000" dirty="0">
                <a:solidFill>
                  <a:schemeClr val="bg1"/>
                </a:solidFill>
              </a:rPr>
              <a:t>i tur?</a:t>
            </a:r>
          </a:p>
          <a:p>
            <a:endParaRPr lang="sv-SE" dirty="0"/>
          </a:p>
        </p:txBody>
      </p:sp>
    </p:spTree>
    <p:extLst>
      <p:ext uri="{BB962C8B-B14F-4D97-AF65-F5344CB8AC3E}">
        <p14:creationId xmlns:p14="http://schemas.microsoft.com/office/powerpoint/2010/main" val="1259547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11026" y="2110508"/>
            <a:ext cx="6169562" cy="4093344"/>
          </a:xfrm>
        </p:spPr>
        <p:txBody>
          <a:bodyPr>
            <a:normAutofit lnSpcReduction="10000"/>
          </a:bodyPr>
          <a:lstStyle/>
          <a:p>
            <a:pPr marL="457154" indent="-457154"/>
            <a:r>
              <a:rPr lang="sv-SE" sz="2800" dirty="0"/>
              <a:t>Tydliggör ansvar och möjliggör samarbete över organisationsgränser</a:t>
            </a:r>
          </a:p>
          <a:p>
            <a:pPr marL="457154" indent="-457154"/>
            <a:r>
              <a:rPr lang="sv-SE" sz="2800" dirty="0"/>
              <a:t>Sätt mål och följ upp resultaten</a:t>
            </a:r>
          </a:p>
          <a:p>
            <a:pPr marL="457154" indent="-457154"/>
            <a:r>
              <a:rPr lang="sv-SE" sz="2800" dirty="0"/>
              <a:t>Säkerställ medarbetarnas kunskap </a:t>
            </a:r>
            <a:br>
              <a:rPr lang="sv-SE" sz="2800" dirty="0"/>
            </a:br>
            <a:r>
              <a:rPr lang="sv-SE" sz="2800" dirty="0"/>
              <a:t>och kompetens</a:t>
            </a:r>
          </a:p>
          <a:p>
            <a:pPr marL="457154" indent="-457154"/>
            <a:r>
              <a:rPr lang="sv-SE" sz="2800" dirty="0"/>
              <a:t>Erbjud måltider anpassade till individuella behov</a:t>
            </a:r>
          </a:p>
          <a:p>
            <a:pPr marL="457154" indent="-457154"/>
            <a:r>
              <a:rPr lang="sv-SE" sz="2800" dirty="0"/>
              <a:t>Se till helhetsperspektivet på måltiden – använd Måltidsmodellen</a:t>
            </a:r>
          </a:p>
        </p:txBody>
      </p:sp>
      <p:sp>
        <p:nvSpPr>
          <p:cNvPr id="2" name="Rubrik 1"/>
          <p:cNvSpPr>
            <a:spLocks noGrp="1"/>
          </p:cNvSpPr>
          <p:nvPr>
            <p:ph type="title"/>
          </p:nvPr>
        </p:nvSpPr>
        <p:spPr>
          <a:xfrm>
            <a:off x="630768" y="350176"/>
            <a:ext cx="10977247" cy="919504"/>
          </a:xfrm>
        </p:spPr>
        <p:txBody>
          <a:bodyPr/>
          <a:lstStyle/>
          <a:p>
            <a:r>
              <a:rPr lang="sv-SE" dirty="0" smtClean="0"/>
              <a:t>Fem strategier för att lyckas</a:t>
            </a:r>
            <a:endParaRPr lang="sv-SE" dirty="0"/>
          </a:p>
        </p:txBody>
      </p:sp>
      <p:pic>
        <p:nvPicPr>
          <p:cNvPr id="4" name="Bildobjekt 3" descr="En kock och en annan person samtalar i ett storkök. Kocken håller en kokbok i handen." title="Samtal mellan måltidsperson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207" y="0"/>
            <a:ext cx="4572000" cy="6858000"/>
          </a:xfrm>
          <a:prstGeom prst="rect">
            <a:avLst/>
          </a:prstGeom>
        </p:spPr>
      </p:pic>
    </p:spTree>
    <p:extLst>
      <p:ext uri="{BB962C8B-B14F-4D97-AF65-F5344CB8AC3E}">
        <p14:creationId xmlns:p14="http://schemas.microsoft.com/office/powerpoint/2010/main" val="230140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Måltidsmodellen med de sex kvalitetsområden som är viktiga för en hållbar måltid: god, trivsam, näringsriktig, säker, miljösmart och integrerad" title="Måltidsmodell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898" y="1541520"/>
            <a:ext cx="6224976" cy="4898040"/>
          </a:xfrm>
          <a:prstGeom prst="rect">
            <a:avLst/>
          </a:prstGeom>
        </p:spPr>
      </p:pic>
      <p:sp>
        <p:nvSpPr>
          <p:cNvPr id="11" name="Rubrik 10"/>
          <p:cNvSpPr>
            <a:spLocks noGrp="1"/>
          </p:cNvSpPr>
          <p:nvPr>
            <p:ph type="title"/>
          </p:nvPr>
        </p:nvSpPr>
        <p:spPr>
          <a:xfrm>
            <a:off x="623888" y="563906"/>
            <a:ext cx="10940388" cy="1263650"/>
          </a:xfrm>
        </p:spPr>
        <p:txBody>
          <a:bodyPr>
            <a:normAutofit/>
          </a:bodyPr>
          <a:lstStyle/>
          <a:p>
            <a:r>
              <a:rPr lang="sv-SE" dirty="0" smtClean="0"/>
              <a:t>Livsmedelsverkets måltidsmodell</a:t>
            </a:r>
            <a:br>
              <a:rPr lang="sv-SE" dirty="0" smtClean="0"/>
            </a:br>
            <a:endParaRPr lang="sv-SE" dirty="0"/>
          </a:p>
        </p:txBody>
      </p:sp>
    </p:spTree>
    <p:extLst>
      <p:ext uri="{BB962C8B-B14F-4D97-AF65-F5344CB8AC3E}">
        <p14:creationId xmlns:p14="http://schemas.microsoft.com/office/powerpoint/2010/main" val="397508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CCESSIBILITYFIXERID" val="4a945c58-6733-4c40-9342-19671e3fee68"/>
</p:tagLst>
</file>

<file path=ppt/theme/theme1.xml><?xml version="1.0" encoding="utf-8"?>
<a:theme xmlns:a="http://schemas.openxmlformats.org/drawingml/2006/main" name="Livsmedelsverkets PPT">
  <a:themeElements>
    <a:clrScheme name="Livsmedelsverket PPT">
      <a:dk1>
        <a:srgbClr val="1B1B1B"/>
      </a:dk1>
      <a:lt1>
        <a:srgbClr val="FFFFFF"/>
      </a:lt1>
      <a:dk2>
        <a:srgbClr val="1B1B1B"/>
      </a:dk2>
      <a:lt2>
        <a:srgbClr val="FFFFFF"/>
      </a:lt2>
      <a:accent1>
        <a:srgbClr val="F56200"/>
      </a:accent1>
      <a:accent2>
        <a:srgbClr val="259490"/>
      </a:accent2>
      <a:accent3>
        <a:srgbClr val="707070"/>
      </a:accent3>
      <a:accent4>
        <a:srgbClr val="843E83"/>
      </a:accent4>
      <a:accent5>
        <a:srgbClr val="0072CA"/>
      </a:accent5>
      <a:accent6>
        <a:srgbClr val="4AA02F"/>
      </a:accent6>
      <a:hlink>
        <a:srgbClr val="F56200"/>
      </a:hlink>
      <a:folHlink>
        <a:srgbClr val="259490"/>
      </a:folHlink>
    </a:clrScheme>
    <a:fontScheme name="Livsmedelsverket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smedelsverkets PPT-mall 16-9.potx" id="{CEE147D5-AA5B-49B8-8E80-07A5016DA876}" vid="{3C623D0F-8D04-470C-9C04-284A6668973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Skärm_16_9_mall Livsmedelsverket</Template>
  <TotalTime>190</TotalTime>
  <Words>1876</Words>
  <Application>Microsoft Office PowerPoint</Application>
  <PresentationFormat>Bredbild</PresentationFormat>
  <Paragraphs>149</Paragraphs>
  <Slides>10</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Europa-Regular</vt:lpstr>
      <vt:lpstr>Livsmedelsverkets PPT</vt:lpstr>
      <vt:lpstr>Nationella riktlinjer för måltider på sjukhus</vt:lpstr>
      <vt:lpstr>Till dig som är beslutsfattare</vt:lpstr>
      <vt:lpstr>Att patienten tycker om och äter upp maten kan ge stora fördelar </vt:lpstr>
      <vt:lpstr>Undernäring – stort problem</vt:lpstr>
      <vt:lpstr>Individanpassade måltider på sjukhus</vt:lpstr>
      <vt:lpstr>Internationella och  nationella erfarenheter </vt:lpstr>
      <vt:lpstr>Inspireras av andra!</vt:lpstr>
      <vt:lpstr>Fem strategier för att lyckas</vt:lpstr>
      <vt:lpstr>Livsmedelsverkets måltidsmodell </vt:lpstr>
      <vt:lpstr>Kontakt</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riktlinjer för måltider på sjukhus</dc:title>
  <dc:creator>Sanner Färnstrand Jorun SUS_KO</dc:creator>
  <cp:lastModifiedBy>Sanner Färnstrand Jorun SUS_KO</cp:lastModifiedBy>
  <cp:revision>11</cp:revision>
  <dcterms:created xsi:type="dcterms:W3CDTF">2020-12-17T14:07:51Z</dcterms:created>
  <dcterms:modified xsi:type="dcterms:W3CDTF">2021-03-18T12:29:33Z</dcterms:modified>
</cp:coreProperties>
</file>